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9" r:id="rId5"/>
    <p:sldId id="11462" r:id="rId6"/>
    <p:sldId id="11463" r:id="rId7"/>
    <p:sldId id="2007577161" r:id="rId8"/>
    <p:sldId id="2007577162" r:id="rId9"/>
    <p:sldId id="2007577163" r:id="rId10"/>
    <p:sldId id="2007577164" r:id="rId11"/>
    <p:sldId id="2007577165" r:id="rId12"/>
    <p:sldId id="2007577168" r:id="rId13"/>
    <p:sldId id="2007577166" r:id="rId14"/>
    <p:sldId id="2007577167" r:id="rId15"/>
    <p:sldId id="2007577169" r:id="rId16"/>
    <p:sldId id="2007577170" r:id="rId17"/>
    <p:sldId id="2007577171" r:id="rId18"/>
    <p:sldId id="2007577172" r:id="rId19"/>
    <p:sldId id="2007577173" r:id="rId20"/>
    <p:sldId id="2007577174" r:id="rId21"/>
    <p:sldId id="2007577175" r:id="rId22"/>
    <p:sldId id="2007577176" r:id="rId23"/>
    <p:sldId id="2007577177" r:id="rId24"/>
    <p:sldId id="2007577178" r:id="rId25"/>
    <p:sldId id="2007577179" r:id="rId26"/>
    <p:sldId id="200757718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93202" autoAdjust="0"/>
  </p:normalViewPr>
  <p:slideViewPr>
    <p:cSldViewPr snapToGrid="0">
      <p:cViewPr varScale="1">
        <p:scale>
          <a:sx n="86" d="100"/>
          <a:sy n="86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8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C68C4-E129-4943-9EB7-A94F53245FFB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BD35-1189-42DF-90F4-FF07692D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94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868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865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01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389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361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868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7017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110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297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316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483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5438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628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0396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592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7390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163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759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811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143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811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824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531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04288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500F-9AF2-4557-9816-65B63D71E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B4E010-380F-467E-82A0-5413F9ECF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02970-C115-444D-81DA-C84ED04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ABC36-C7AB-4CF5-8859-78CACC1E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EF7CF-B9DA-4771-A5C7-1B322DB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1214875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E3D62-591E-44FB-9708-826D5C5D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AAE69-16C0-4219-976E-853DC375A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381D5-1B84-431C-9109-C659C671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055D-783C-4DD7-AE29-B8869319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691F9-3B39-4DAB-8E45-1C1DCEAC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6066729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65D7DC-F268-43F5-A10B-000651A2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835945-4014-4850-BDA3-11ECAB3EA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A701F3-4D56-44C2-B65F-035D8A93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0979B-EF7F-4834-8A21-7F4E58BB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D74CE3-BB16-4B37-BE1B-00987051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0853526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05621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236364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11637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02762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92558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785649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48051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17492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33447-33BB-4328-B26C-2BC7F40F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E4736-239A-4736-B21F-4F8B373E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0F49C-3FC2-4545-8E1D-213E49A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FFC93-6BFC-41DD-9BF6-5A0E996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47C59-9AD4-4908-803D-4E1B0893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5766084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73479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679319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1462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B13AF-C57B-47FB-B9EC-55DD100E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97EA6-9A62-453C-A0A9-79A3F212A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18424-7B6A-43A2-971A-E7CA7D22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2CDB67-0668-4191-90A7-B7773D2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980643-A9EE-4814-B715-5270047A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7610199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B65AB-ECA5-4B0C-9500-FB3CE0C9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B2531-E18E-43A1-8F6C-BF455493A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A925BC-3CF6-406B-8D54-39EAB177B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1605D9-4286-4E04-B114-A9050783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FDE458-0455-4AF8-943D-1627EE7F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08360F-7755-412D-9601-529A2733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8183397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2A8EC-8670-482C-8CFC-F0542F95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A2C9B0-24A0-4513-8EC0-D18BFF2C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6D3269-70B7-459D-BF09-2560C489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18EE88-6018-4A7E-AD9C-ECAC25A98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42ADCE-C05D-4617-9750-1FB4F7478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0ED218-77D5-4508-B129-75068F13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C6A662-2814-4F64-897B-292BDB3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C72CC1-6330-40FD-AF12-C05BA3DB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3895263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0C240-9801-43D9-BB59-C5006916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F0BBCA-4071-4B6D-99D0-2FCF201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8A0009-A13E-4F9E-9A9A-5633CDEC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5AF91-5C24-448C-A858-F69958BF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263957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FF3B21-1649-4785-B69C-E07DF37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CC82AC-FA30-415A-974A-24FA4845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A4651C-08B4-403C-A6FB-E519C620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277009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096BB-77E0-4842-9469-7AF6074B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7C16E-89ED-439B-9164-D17AD679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3F6DB5-9999-475A-995E-9C5895A3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CB54-5B77-47D4-B4EA-AFB57E8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DC461A-B974-4EE6-8DDA-B844B49D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6E566-373C-4EBA-AED5-428C3130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6494544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B1265-1816-4D68-B8A9-4E7C4E61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47ACE9-F03B-4DF9-BACF-A6601681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4925EA-F972-46DF-BC56-9F6A985BB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47A489-56F7-457E-AF3E-6936A2A3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3216C3-45B3-455D-86EF-1B1D1228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1BD9B9-C6A7-437E-89A9-82C52D07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5643130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A23960-8992-439F-A1C1-DBD4FD3F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99F889-7C44-4274-8594-224FF05A3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19B2D-DFCA-4A09-98CD-99E18C34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54EB-4C62-4957-B789-FDFDF47FEB37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B366DC-A4B9-4D71-A6DC-0AF46BF97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3D5D0-40A9-4131-ADE3-9285B39D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57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72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media/image2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6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CBE072-CB8C-43C8-8E05-4979C2C5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24B3D0-4544-40B9-A96F-60AFA1DC8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78510" y="2335814"/>
            <a:ext cx="5097376" cy="46528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A4A379-6274-4086-8F3E-E370535A1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29676" y="181765"/>
            <a:ext cx="1621841" cy="16218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2684B0-6E85-4E49-B00F-023C7C932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79496" y="652818"/>
            <a:ext cx="1316394" cy="13163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CA3B8C-7BBB-403C-A65E-965F7C06F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01794" y="1764845"/>
            <a:ext cx="958029" cy="958029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CBF2332-2B84-46A9-9946-C13E960F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40" y="1764845"/>
            <a:ext cx="6282070" cy="1314616"/>
          </a:xfrm>
        </p:spPr>
        <p:txBody>
          <a:bodyPr>
            <a:normAutofit fontScale="90000"/>
          </a:bodyPr>
          <a:lstStyle/>
          <a:p>
            <a:r>
              <a:rPr altLang="en-US" lang="zh-CN" sz="66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印品雅圆体"/>
                <a:ea charset="-122" panose="02010601030101010101" pitchFamily="2" typeface="印品雅圆体"/>
              </a:rPr>
              <a:t>单击此处添加标题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21FFD0A-31A5-48B6-9551-05134DEC7BFE}"/>
              </a:ext>
            </a:extLst>
          </p:cNvPr>
          <p:cNvSpPr txBox="1"/>
          <p:nvPr/>
        </p:nvSpPr>
        <p:spPr>
          <a:xfrm>
            <a:off x="2228946" y="3959968"/>
            <a:ext cx="4749564" cy="540119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lang="zh-CN" sz="2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来自星星的孩子/有你不孤单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D8C0FC-E15F-4210-9998-5F2A7C4E3E0D}"/>
              </a:ext>
            </a:extLst>
          </p:cNvPr>
          <p:cNvSpPr/>
          <p:nvPr/>
        </p:nvSpPr>
        <p:spPr>
          <a:xfrm>
            <a:off x="882510" y="3018086"/>
            <a:ext cx="6096000" cy="1234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3000"/>
              </a:lnSpc>
            </a:pPr>
            <a:r>
              <a:rPr altLang="zh-CN" lang="en-US">
                <a:solidFill>
                  <a:srgbClr val="FCECC3"/>
                </a:solidFill>
                <a:effectLst/>
                <a:latin charset="-122" panose="02000503000000000000" pitchFamily="2" typeface="小考拉体"/>
                <a:ea charset="-122" panose="02000503000000000000" pitchFamily="2" typeface="小考拉体"/>
              </a:rPr>
              <a:t>Time would heal almost all wounds. If your wounds have not been healed up, please wait for a short while. 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8916A82-3264-4E5C-A0D4-2DE29F4DA2D4}"/>
              </a:ext>
            </a:extLst>
          </p:cNvPr>
          <p:cNvSpPr txBox="1"/>
          <p:nvPr/>
        </p:nvSpPr>
        <p:spPr>
          <a:xfrm>
            <a:off x="3311226" y="4589445"/>
            <a:ext cx="3667284" cy="540119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lang="zh-CN" sz="20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汇报人：优页PPT  时间：2019.6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DF6902-7A33-4BF9-8651-F8F611CA4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</p:spTree>
    <p:extLst>
      <p:ext uri="{BB962C8B-B14F-4D97-AF65-F5344CB8AC3E}">
        <p14:creationId val="3731964899"/>
      </p:ext>
    </p:extLst>
  </p:cSld>
  <p:clrMapOvr>
    <a:masterClrMapping/>
  </p:clrMapOvr>
  <mc:AlternateContent>
    <mc:Choice Requires="p14">
      <p:transition advClick="0" p14:dur="17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18F521D-E1B3-450A-B17A-441F113A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02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372BA9FB-536F-415C-8113-FA5C8EC5AD7F}"/>
              </a:ext>
            </a:extLst>
          </p:cNvPr>
          <p:cNvSpPr/>
          <p:nvPr/>
        </p:nvSpPr>
        <p:spPr>
          <a:xfrm>
            <a:off x="9109275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 sz="2000">
              <a:solidFill>
                <a:srgbClr val="FCECC3"/>
              </a:solidFill>
              <a:latin charset="-122" panose="02000503000000000000" pitchFamily="2" typeface="小考拉体"/>
              <a:ea charset="-122" panose="02000503000000000000" pitchFamily="2" typeface="小考拉体"/>
              <a:cs typeface="+mn-lt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50AD0554-0297-4C41-9175-CFBE72FA9AE8}"/>
              </a:ext>
            </a:extLst>
          </p:cNvPr>
          <p:cNvSpPr txBox="1"/>
          <p:nvPr/>
        </p:nvSpPr>
        <p:spPr>
          <a:xfrm>
            <a:off x="8938827" y="2342079"/>
            <a:ext cx="577516" cy="17160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/>
            <a:r>
              <a:rPr altLang="en-US" lang="zh-CN" sz="2665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16FBF630-3574-4B17-8672-AA044FA2D295}"/>
              </a:ext>
            </a:extLst>
          </p:cNvPr>
          <p:cNvSpPr txBox="1"/>
          <p:nvPr/>
        </p:nvSpPr>
        <p:spPr>
          <a:xfrm>
            <a:off x="9479355" y="2374600"/>
            <a:ext cx="1135380" cy="27184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defTabSz="9137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defRPr>
            </a:lvl1pPr>
          </a:lstStyle>
          <a:p>
            <a:r>
              <a:rPr altLang="en-US" lang="zh-CN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2A7F38-5426-4FC9-A18E-B0FB6747179D}"/>
              </a:ext>
            </a:extLst>
          </p:cNvPr>
          <p:cNvSpPr txBox="1"/>
          <p:nvPr/>
        </p:nvSpPr>
        <p:spPr>
          <a:xfrm>
            <a:off x="986177" y="2449352"/>
            <a:ext cx="1770380" cy="27184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defTabSz="913765" fontAlgn="auto">
              <a:lnSpc>
                <a:spcPts val="2500"/>
              </a:lnSpc>
              <a:defRPr/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defTabSz="913765" fontAlgn="auto">
              <a:lnSpc>
                <a:spcPts val="2500"/>
              </a:lnSpc>
              <a:defRPr/>
            </a:pPr>
            <a:endParaRPr altLang="en-US" lang="zh-CN" sz="1400">
              <a:solidFill>
                <a:srgbClr val="FCECC3"/>
              </a:solidFill>
              <a:latin charset="-122" panose="02000503000000000000" pitchFamily="2" typeface="小考拉体"/>
              <a:ea charset="-122" panose="02000503000000000000" pitchFamily="2" typeface="小考拉体"/>
              <a:sym typeface="+mn-ea"/>
            </a:endParaRPr>
          </a:p>
          <a:p>
            <a:pPr defTabSz="913765" fontAlgn="auto">
              <a:lnSpc>
                <a:spcPts val="2500"/>
              </a:lnSpc>
              <a:defRPr/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　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C3B351B7-CD42-4E15-BBCD-49ED6FF2C389}"/>
              </a:ext>
            </a:extLst>
          </p:cNvPr>
          <p:cNvSpPr/>
          <p:nvPr/>
        </p:nvSpPr>
        <p:spPr>
          <a:xfrm>
            <a:off x="2839437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 sz="2000">
              <a:solidFill>
                <a:srgbClr val="FCECC3"/>
              </a:solidFill>
              <a:latin charset="-122" panose="02000503000000000000" pitchFamily="2" typeface="小考拉体"/>
              <a:ea charset="-122" panose="02000503000000000000" pitchFamily="2" typeface="小考拉体"/>
              <a:cs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CEA6F9-F878-4F78-A394-47B75355E98A}"/>
              </a:ext>
            </a:extLst>
          </p:cNvPr>
          <p:cNvSpPr txBox="1"/>
          <p:nvPr/>
        </p:nvSpPr>
        <p:spPr>
          <a:xfrm>
            <a:off x="2701073" y="2342079"/>
            <a:ext cx="577516" cy="17160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13765"/>
            <a:r>
              <a:rPr altLang="en-US" lang="zh-CN" sz="2665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CAB40D-527B-477C-9BF0-3F3A13932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075" y="1723623"/>
            <a:ext cx="2461676" cy="366838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C87251-80CF-4BEA-A25B-B0897B011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773" y="1723623"/>
            <a:ext cx="2447885" cy="366838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1939910492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9BD33EA3-2310-4D10-B24B-72EE9B93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02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E7E9210-A4C5-4A61-BE1E-0DC7748C2DEC}"/>
              </a:ext>
            </a:extLst>
          </p:cNvPr>
          <p:cNvGrpSpPr/>
          <p:nvPr/>
        </p:nvGrpSpPr>
        <p:grpSpPr>
          <a:xfrm>
            <a:off x="1477537" y="1995405"/>
            <a:ext cx="3121149" cy="1431140"/>
            <a:chOff x="898991" y="1986544"/>
            <a:chExt cx="3711568" cy="143114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A1A596-88DD-4A49-97A9-42336A23B249}"/>
                </a:ext>
              </a:extLst>
            </p:cNvPr>
            <p:cNvSpPr txBox="1"/>
            <p:nvPr/>
          </p:nvSpPr>
          <p:spPr>
            <a:xfrm>
              <a:off x="1084352" y="1986544"/>
              <a:ext cx="32910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979119E-B84D-48BC-B709-04087BBEE7A7}"/>
                </a:ext>
              </a:extLst>
            </p:cNvPr>
            <p:cNvSpPr txBox="1"/>
            <p:nvPr/>
          </p:nvSpPr>
          <p:spPr>
            <a:xfrm>
              <a:off x="898991" y="2399969"/>
              <a:ext cx="3711568" cy="1043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>
                <a:lnSpc>
                  <a:spcPts val="2500"/>
                </a:lnSpc>
              </a:pPr>
              <a:r>
                <a:rPr lang="en-US" noProof="0"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C63DAA7-298B-4E35-82A6-0529924A7BF5}"/>
              </a:ext>
            </a:extLst>
          </p:cNvPr>
          <p:cNvGrpSpPr/>
          <p:nvPr/>
        </p:nvGrpSpPr>
        <p:grpSpPr>
          <a:xfrm>
            <a:off x="915207" y="4165592"/>
            <a:ext cx="3094024" cy="1404593"/>
            <a:chOff x="888947" y="1986544"/>
            <a:chExt cx="3679312" cy="14045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BF9684-3EA3-48F3-A896-F567DEF1B65A}"/>
                </a:ext>
              </a:extLst>
            </p:cNvPr>
            <p:cNvSpPr txBox="1"/>
            <p:nvPr/>
          </p:nvSpPr>
          <p:spPr>
            <a:xfrm>
              <a:off x="1034517" y="1986544"/>
              <a:ext cx="33408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F92359-74E8-472C-8258-65A8F69548D5}"/>
                </a:ext>
              </a:extLst>
            </p:cNvPr>
            <p:cNvSpPr txBox="1"/>
            <p:nvPr/>
          </p:nvSpPr>
          <p:spPr>
            <a:xfrm>
              <a:off x="888947" y="2382785"/>
              <a:ext cx="3679312" cy="1043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D8C9B5D-B180-4C78-B284-EDEAB751B623}"/>
              </a:ext>
            </a:extLst>
          </p:cNvPr>
          <p:cNvGrpSpPr/>
          <p:nvPr/>
        </p:nvGrpSpPr>
        <p:grpSpPr>
          <a:xfrm>
            <a:off x="7482236" y="1846747"/>
            <a:ext cx="3450396" cy="1742974"/>
            <a:chOff x="-37676" y="1986300"/>
            <a:chExt cx="4103098" cy="17429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7F4C44-EB4E-4E06-9DE6-AA5445080F6C}"/>
                </a:ext>
              </a:extLst>
            </p:cNvPr>
            <p:cNvSpPr txBox="1"/>
            <p:nvPr/>
          </p:nvSpPr>
          <p:spPr>
            <a:xfrm>
              <a:off x="-37676" y="1986300"/>
              <a:ext cx="41030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3305B27-3293-4D31-9F47-464A4B399B6A}"/>
                </a:ext>
              </a:extLst>
            </p:cNvPr>
            <p:cNvSpPr txBox="1"/>
            <p:nvPr/>
          </p:nvSpPr>
          <p:spPr>
            <a:xfrm>
              <a:off x="316536" y="2400320"/>
              <a:ext cx="3422627" cy="1043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F024D04-1D59-48CE-A87F-76A0F88664A6}"/>
              </a:ext>
            </a:extLst>
          </p:cNvPr>
          <p:cNvGrpSpPr/>
          <p:nvPr/>
        </p:nvGrpSpPr>
        <p:grpSpPr>
          <a:xfrm>
            <a:off x="7727324" y="4035378"/>
            <a:ext cx="3450396" cy="1711840"/>
            <a:chOff x="228389" y="2057420"/>
            <a:chExt cx="4103098" cy="171184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0538A46-9FE7-4DE7-B794-CE013A171F3C}"/>
                </a:ext>
              </a:extLst>
            </p:cNvPr>
            <p:cNvSpPr txBox="1"/>
            <p:nvPr/>
          </p:nvSpPr>
          <p:spPr>
            <a:xfrm>
              <a:off x="228389" y="2057421"/>
              <a:ext cx="41030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C18942-A533-4385-9719-8F906FD736FA}"/>
                </a:ext>
              </a:extLst>
            </p:cNvPr>
            <p:cNvSpPr txBox="1"/>
            <p:nvPr/>
          </p:nvSpPr>
          <p:spPr>
            <a:xfrm>
              <a:off x="453173" y="2430945"/>
              <a:ext cx="3710078" cy="1043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22B564C-6096-44D4-8700-7D6FA2510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73341" y="990164"/>
            <a:ext cx="5397587" cy="4627436"/>
          </a:xfrm>
          <a:prstGeom prst="rect">
            <a:avLst/>
          </a:prstGeom>
        </p:spPr>
      </p:pic>
    </p:spTree>
    <p:extLst>
      <p:ext uri="{BB962C8B-B14F-4D97-AF65-F5344CB8AC3E}">
        <p14:creationId val="1092127392"/>
      </p:ext>
    </p:extLst>
  </p:cSld>
  <p:clrMapOvr>
    <a:masterClrMapping/>
  </p:clrMapOvr>
  <mc:AlternateContent>
    <mc:Choice Requires="p14">
      <p:transition advClick="0" p14:dur="1750" spd="slow">
        <p14:ferris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F24E5B3-B063-424D-B82D-4B2801454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02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1A86FAE-CEE5-49DB-B4A2-60AE8BFE9037}"/>
              </a:ext>
            </a:extLst>
          </p:cNvPr>
          <p:cNvGrpSpPr/>
          <p:nvPr/>
        </p:nvGrpSpPr>
        <p:grpSpPr>
          <a:xfrm>
            <a:off x="1269962" y="2162302"/>
            <a:ext cx="4708422" cy="3071305"/>
            <a:chOff x="1337186" y="1954586"/>
            <a:chExt cx="4708422" cy="307130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C77B458-34B1-49BE-8012-6543AA52C2AB}"/>
                </a:ext>
              </a:extLst>
            </p:cNvPr>
            <p:cNvGrpSpPr/>
            <p:nvPr/>
          </p:nvGrpSpPr>
          <p:grpSpPr>
            <a:xfrm>
              <a:off x="1337186" y="1954586"/>
              <a:ext cx="776749" cy="1028291"/>
              <a:chOff x="1307690" y="1846432"/>
              <a:chExt cx="776749" cy="1028291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612967B-13AF-400E-9A2A-75F11B1E704C}"/>
                  </a:ext>
                </a:extLst>
              </p:cNvPr>
              <p:cNvCxnSpPr/>
              <p:nvPr/>
            </p:nvCxnSpPr>
            <p:spPr>
              <a:xfrm flipH="1">
                <a:off x="1307691" y="1846432"/>
                <a:ext cx="0" cy="102829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536E06D2-1FEE-4B5A-B86F-BBE14E201268}"/>
                  </a:ext>
                </a:extLst>
              </p:cNvPr>
              <p:cNvCxnSpPr/>
              <p:nvPr/>
            </p:nvCxnSpPr>
            <p:spPr>
              <a:xfrm>
                <a:off x="1307690" y="1852167"/>
                <a:ext cx="77674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CB5223C-77B8-4922-B42A-68E00B8AF0E2}"/>
                </a:ext>
              </a:extLst>
            </p:cNvPr>
            <p:cNvGrpSpPr/>
            <p:nvPr/>
          </p:nvGrpSpPr>
          <p:grpSpPr>
            <a:xfrm rot="10800000">
              <a:off x="5268859" y="3997600"/>
              <a:ext cx="776749" cy="1028291"/>
              <a:chOff x="1307690" y="1889462"/>
              <a:chExt cx="776749" cy="1028291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F75578F-55ED-46DC-999F-53241712E425}"/>
                  </a:ext>
                </a:extLst>
              </p:cNvPr>
              <p:cNvCxnSpPr/>
              <p:nvPr/>
            </p:nvCxnSpPr>
            <p:spPr>
              <a:xfrm flipH="1">
                <a:off x="1307691" y="1889462"/>
                <a:ext cx="0" cy="102829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9D67D4AA-9B8A-4ED2-A45B-F897D93DAFDA}"/>
                  </a:ext>
                </a:extLst>
              </p:cNvPr>
              <p:cNvCxnSpPr/>
              <p:nvPr/>
            </p:nvCxnSpPr>
            <p:spPr>
              <a:xfrm>
                <a:off x="1307690" y="1895197"/>
                <a:ext cx="77674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73E4ABD-5CA8-432A-91D6-FB0DF0807660}"/>
              </a:ext>
            </a:extLst>
          </p:cNvPr>
          <p:cNvSpPr txBox="1"/>
          <p:nvPr/>
        </p:nvSpPr>
        <p:spPr>
          <a:xfrm>
            <a:off x="6471599" y="2459798"/>
            <a:ext cx="4348310" cy="2631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914400" fontAlgn="auto" indent="0" lvl="0"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ern="0" lang="id-ID" noProof="0" sz="14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defTabSz="914400" fontAlgn="auto" indent="0" lvl="0"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ern="0" lang="id-ID" noProof="0" sz="1400">
              <a:ln>
                <a:noFill/>
              </a:ln>
              <a:solidFill>
                <a:srgbClr val="FCECC3"/>
              </a:solidFill>
              <a:effectLst/>
              <a:uLnTx/>
              <a:uFillTx/>
              <a:latin charset="-122" panose="02000503000000000000" pitchFamily="2" typeface="小考拉体"/>
              <a:ea charset="-122" panose="02000503000000000000" pitchFamily="2" typeface="小考拉体"/>
              <a:sym typeface="+mn-ea"/>
            </a:endParaRPr>
          </a:p>
          <a:p>
            <a:pPr defTabSz="914400" fontAlgn="auto" indent="0" lvl="0"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ern="0" lang="id-ID" noProof="0" sz="14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defTabSz="914400" fontAlgn="auto" indent="0" lvl="0"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ern="0" lang="id-ID" noProof="0" sz="1400">
              <a:ln>
                <a:noFill/>
              </a:ln>
              <a:solidFill>
                <a:srgbClr val="FCECC3"/>
              </a:solidFill>
              <a:effectLst/>
              <a:uLnTx/>
              <a:uFillTx/>
              <a:latin charset="-122" panose="02000503000000000000" pitchFamily="2" typeface="小考拉体"/>
              <a:ea charset="-122" panose="02000503000000000000" pitchFamily="2" typeface="小考拉体"/>
              <a:sym typeface="+mn-ea"/>
            </a:endParaRPr>
          </a:p>
          <a:p>
            <a:pPr defTabSz="914400" fontAlgn="auto" indent="0" lvl="0"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ern="0" lang="id-ID" noProof="0" sz="14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FF41AD4-9D83-4EEB-AF91-F9FD2702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1403236" y="2310624"/>
            <a:ext cx="4453222" cy="2798628"/>
          </a:xfrm>
          <a:prstGeom prst="rect">
            <a:avLst/>
          </a:prstGeom>
        </p:spPr>
      </p:pic>
    </p:spTree>
    <p:extLst>
      <p:ext uri="{BB962C8B-B14F-4D97-AF65-F5344CB8AC3E}">
        <p14:creationId val="2354489679"/>
      </p:ext>
    </p:extLst>
  </p:cSld>
  <p:clrMapOvr>
    <a:masterClrMapping/>
  </p:clrMapOvr>
  <mc:AlternateContent>
    <mc:Choice Requires="p14">
      <p:transition advClick="0" p14:dur="1750" spd="slow">
        <p14:conveyor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5FAD78-048C-4B1B-8EF0-32A336C2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76B8E7-BF7B-4033-AA8C-5B718079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FBAD965-8C3B-4E2F-9323-14FE9838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PART THREE</a:t>
            </a:r>
            <a:b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</a:b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输入此处标题</a:t>
            </a:r>
          </a:p>
        </p:txBody>
      </p:sp>
    </p:spTree>
    <p:extLst>
      <p:ext uri="{BB962C8B-B14F-4D97-AF65-F5344CB8AC3E}">
        <p14:creationId val="1105202489"/>
      </p:ext>
    </p:extLst>
  </p:cSld>
  <p:clrMapOvr>
    <a:masterClrMapping/>
  </p:clrMapOvr>
  <mc:AlternateContent>
    <mc:Choice Requires="p14">
      <p:transition advClick="0" p14:dur="1750" spd="slow">
        <p14:window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57D072C-7A58-47CE-9F64-CD81C9D0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03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292781-8D4D-4347-9541-23D71B3B1119}"/>
              </a:ext>
            </a:extLst>
          </p:cNvPr>
          <p:cNvGrpSpPr/>
          <p:nvPr/>
        </p:nvGrpSpPr>
        <p:grpSpPr>
          <a:xfrm>
            <a:off x="4733114" y="2221070"/>
            <a:ext cx="2878172" cy="1116925"/>
            <a:chOff x="6283426" y="4766500"/>
            <a:chExt cx="4256839" cy="111692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BC13D20-828F-40E9-AE74-15873E7D7866}"/>
                </a:ext>
              </a:extLst>
            </p:cNvPr>
            <p:cNvSpPr txBox="1"/>
            <p:nvPr/>
          </p:nvSpPr>
          <p:spPr>
            <a:xfrm>
              <a:off x="6283426" y="4766500"/>
              <a:ext cx="371159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Arial"/>
                </a:rPr>
                <a:t>点击添加标题</a:t>
              </a:r>
            </a:p>
          </p:txBody>
        </p:sp>
        <p:sp>
          <p:nvSpPr>
            <p:cNvPr id="20" name="矩形 39">
              <a:extLst>
                <a:ext uri="{FF2B5EF4-FFF2-40B4-BE49-F238E27FC236}">
                  <a16:creationId xmlns:a16="http://schemas.microsoft.com/office/drawing/2014/main" id="{10FBF019-1219-4B77-8CCC-A35205520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430" y="5192530"/>
              <a:ext cx="4256836" cy="10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42E5A66-6AB7-4727-BB6E-783B80F010DF}"/>
              </a:ext>
            </a:extLst>
          </p:cNvPr>
          <p:cNvGrpSpPr/>
          <p:nvPr/>
        </p:nvGrpSpPr>
        <p:grpSpPr>
          <a:xfrm>
            <a:off x="4733114" y="3944221"/>
            <a:ext cx="2878171" cy="1058869"/>
            <a:chOff x="6283427" y="4766500"/>
            <a:chExt cx="4256838" cy="105886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33F75E7-AE42-4C7C-AD2F-6C36CA31A149}"/>
                </a:ext>
              </a:extLst>
            </p:cNvPr>
            <p:cNvSpPr txBox="1"/>
            <p:nvPr/>
          </p:nvSpPr>
          <p:spPr>
            <a:xfrm>
              <a:off x="6283427" y="4766500"/>
              <a:ext cx="37115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Arial"/>
                </a:rPr>
                <a:t>点击添加标题</a:t>
              </a:r>
            </a:p>
          </p:txBody>
        </p:sp>
        <p:sp>
          <p:nvSpPr>
            <p:cNvPr id="23" name="矩形 39">
              <a:extLst>
                <a:ext uri="{FF2B5EF4-FFF2-40B4-BE49-F238E27FC236}">
                  <a16:creationId xmlns:a16="http://schemas.microsoft.com/office/drawing/2014/main" id="{2A85F09B-36F3-4D14-B713-2B7A4B4F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426" y="5134475"/>
              <a:ext cx="4256837" cy="10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F97B1D4-0F65-4D1C-809F-C064E029D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7841" y="1578506"/>
            <a:ext cx="3959114" cy="4354355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7F3F6EC8-4812-42CF-8D7A-8074A37560B1}"/>
              </a:ext>
            </a:extLst>
          </p:cNvPr>
          <p:cNvGrpSpPr/>
          <p:nvPr/>
        </p:nvGrpSpPr>
        <p:grpSpPr>
          <a:xfrm>
            <a:off x="7950941" y="2221070"/>
            <a:ext cx="2878172" cy="1116925"/>
            <a:chOff x="6283426" y="4766500"/>
            <a:chExt cx="4256839" cy="1116925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8D2870-2177-4372-A2A7-2A9C59093AFA}"/>
                </a:ext>
              </a:extLst>
            </p:cNvPr>
            <p:cNvSpPr txBox="1"/>
            <p:nvPr/>
          </p:nvSpPr>
          <p:spPr>
            <a:xfrm>
              <a:off x="6283425" y="4766500"/>
              <a:ext cx="371159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Arial"/>
                </a:rPr>
                <a:t>点击添加标题</a:t>
              </a:r>
            </a:p>
          </p:txBody>
        </p:sp>
        <p:sp>
          <p:nvSpPr>
            <p:cNvPr id="32" name="矩形 39">
              <a:extLst>
                <a:ext uri="{FF2B5EF4-FFF2-40B4-BE49-F238E27FC236}">
                  <a16:creationId xmlns:a16="http://schemas.microsoft.com/office/drawing/2014/main" id="{89297413-212F-43DA-BDBE-B0DE1170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427" y="5192530"/>
              <a:ext cx="4256836" cy="10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69A409-228E-4F74-85B7-039267159CE5}"/>
              </a:ext>
            </a:extLst>
          </p:cNvPr>
          <p:cNvGrpSpPr/>
          <p:nvPr/>
        </p:nvGrpSpPr>
        <p:grpSpPr>
          <a:xfrm>
            <a:off x="7950941" y="3944221"/>
            <a:ext cx="2878171" cy="1058869"/>
            <a:chOff x="6283427" y="4766500"/>
            <a:chExt cx="4256838" cy="105886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53CEEC-04CD-4652-9D86-CFA09EC1751B}"/>
                </a:ext>
              </a:extLst>
            </p:cNvPr>
            <p:cNvSpPr txBox="1"/>
            <p:nvPr/>
          </p:nvSpPr>
          <p:spPr>
            <a:xfrm>
              <a:off x="6283426" y="4766500"/>
              <a:ext cx="37115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Arial"/>
                </a:rPr>
                <a:t>点击添加标题</a:t>
              </a:r>
            </a:p>
          </p:txBody>
        </p:sp>
        <p:sp>
          <p:nvSpPr>
            <p:cNvPr id="35" name="矩形 39">
              <a:extLst>
                <a:ext uri="{FF2B5EF4-FFF2-40B4-BE49-F238E27FC236}">
                  <a16:creationId xmlns:a16="http://schemas.microsoft.com/office/drawing/2014/main" id="{A10D4FEB-D91D-4D8B-8F0E-BFCF91FBD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428" y="5134475"/>
              <a:ext cx="4256837" cy="10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61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val="1632178774"/>
      </p:ext>
    </p:extLst>
  </p:cSld>
  <p:clrMapOvr>
    <a:masterClrMapping/>
  </p:clrMapOvr>
  <mc:AlternateContent>
    <mc:Choice Requires="p14">
      <p:transition advClick="0" p14:dur="1750" spd="slow">
        <p14:prism isContent="1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DE921E3-0556-4F02-95A5-FE65C73C9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03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8C726AE1-82B7-4132-BB0A-3BB51DA219F6}"/>
              </a:ext>
            </a:extLst>
          </p:cNvPr>
          <p:cNvGrpSpPr/>
          <p:nvPr/>
        </p:nvGrpSpPr>
        <p:grpSpPr>
          <a:xfrm>
            <a:off x="1081476" y="2245829"/>
            <a:ext cx="3140887" cy="3256652"/>
            <a:chOff x="1898945" y="1453617"/>
            <a:chExt cx="4335605" cy="325665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165CAC0-9381-4AA7-B319-C05330E51817}"/>
                </a:ext>
              </a:extLst>
            </p:cNvPr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F7BD0A"/>
            </a:solidFill>
            <a:ln>
              <a:noFill/>
            </a:ln>
            <a:effectLst>
              <a:outerShdw algn="ctr" blurRad="50800" dir="2040000" dist="152400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70B62D8-5893-4054-BDFD-0FE14511C14C}"/>
                </a:ext>
              </a:extLst>
            </p:cNvPr>
            <p:cNvGrpSpPr/>
            <p:nvPr/>
          </p:nvGrpSpPr>
          <p:grpSpPr>
            <a:xfrm>
              <a:off x="1898945" y="1496930"/>
              <a:ext cx="4335605" cy="3213339"/>
              <a:chOff x="1898945" y="1496930"/>
              <a:chExt cx="4335605" cy="3213339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E070263-4265-4F08-B155-32B86B37469C}"/>
                  </a:ext>
                </a:extLst>
              </p:cNvPr>
              <p:cNvSpPr/>
              <p:nvPr/>
            </p:nvSpPr>
            <p:spPr>
              <a:xfrm>
                <a:off x="3618802" y="1496930"/>
                <a:ext cx="2356136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lang="zh-CN" sz="2000">
                    <a:solidFill>
                      <a:srgbClr val="FCECC3"/>
                    </a:solidFill>
                    <a:latin charset="-122" panose="02010601030101010101" pitchFamily="2" typeface="义启小魏楷"/>
                    <a:ea charset="-122" panose="02010601030101010101" pitchFamily="2" typeface="义启小魏楷"/>
                    <a:cs typeface="+mn-lt"/>
                  </a:rPr>
                  <a:t>输入此处标题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53CB76A-15C1-4F6B-8009-E8E5322FFFE2}"/>
                  </a:ext>
                </a:extLst>
              </p:cNvPr>
              <p:cNvSpPr/>
              <p:nvPr/>
            </p:nvSpPr>
            <p:spPr>
              <a:xfrm>
                <a:off x="1898945" y="2133410"/>
                <a:ext cx="4335605" cy="231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 indent="0" lvl="0" marR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ern="0" lang="id-ID" sz="1400">
                    <a:solidFill>
                      <a:srgbClr val="FCECC3"/>
                    </a:solidFill>
                    <a:latin charset="-122" panose="02010601030101010101" pitchFamily="2" typeface="义启小魏楷"/>
                    <a:ea charset="-122" panose="02010601030101010101" pitchFamily="2" typeface="义启小魏楷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  <a:p>
                <a:pPr algn="r" fontAlgn="auto" indent="0" lvl="0" marR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ern="0" lang="id-ID" sz="1400">
                  <a:solidFill>
                    <a:srgbClr val="FCECC3"/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  <a:sym typeface="+mn-ea"/>
                </a:endParaRPr>
              </a:p>
              <a:p>
                <a:pPr algn="r" fontAlgn="auto" indent="0" lvl="0" marR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ern="0" lang="id-ID" sz="1400">
                    <a:solidFill>
                      <a:srgbClr val="FCECC3"/>
                    </a:solidFill>
                    <a:latin charset="-122" panose="02010601030101010101" pitchFamily="2" typeface="义启小魏楷"/>
                    <a:ea charset="-122" panose="02010601030101010101" pitchFamily="2" typeface="义启小魏楷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58ACD9-AEB5-4524-AF30-74049412887F}"/>
              </a:ext>
            </a:extLst>
          </p:cNvPr>
          <p:cNvGrpSpPr/>
          <p:nvPr/>
        </p:nvGrpSpPr>
        <p:grpSpPr>
          <a:xfrm>
            <a:off x="8154671" y="2321543"/>
            <a:ext cx="3221557" cy="3180938"/>
            <a:chOff x="646687" y="1453617"/>
            <a:chExt cx="4446960" cy="318093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3797240-6AC8-4DCB-83AC-4BF3E91DCFBB}"/>
                </a:ext>
              </a:extLst>
            </p:cNvPr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5A97DC"/>
            </a:solidFill>
            <a:ln>
              <a:noFill/>
            </a:ln>
            <a:effectLst>
              <a:outerShdw algn="ctr" blurRad="50800" dir="2040000" dist="152400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74B979E-1402-49EE-A8B9-8E32D0205D28}"/>
                </a:ext>
              </a:extLst>
            </p:cNvPr>
            <p:cNvGrpSpPr/>
            <p:nvPr/>
          </p:nvGrpSpPr>
          <p:grpSpPr>
            <a:xfrm>
              <a:off x="646687" y="1495663"/>
              <a:ext cx="4446960" cy="3138892"/>
              <a:chOff x="646687" y="1495663"/>
              <a:chExt cx="4446960" cy="313889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133C430-8A43-474D-B16A-A35295561243}"/>
                  </a:ext>
                </a:extLst>
              </p:cNvPr>
              <p:cNvSpPr/>
              <p:nvPr/>
            </p:nvSpPr>
            <p:spPr>
              <a:xfrm>
                <a:off x="799015" y="1495663"/>
                <a:ext cx="2356136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rgbClr val="FCECC3"/>
                    </a:solidFill>
                    <a:effectLst/>
                    <a:uLnTx/>
                    <a:uFillTx/>
                    <a:latin charset="-122" panose="02010601030101010101" pitchFamily="2" typeface="义启小魏楷"/>
                    <a:ea charset="-122" panose="02010601030101010101" pitchFamily="2" typeface="义启小魏楷"/>
                    <a:cs typeface="+mn-lt"/>
                  </a:rPr>
                  <a:t>输入此处标题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D3E6F86-1EB2-4FB2-94BE-12B436444C30}"/>
                  </a:ext>
                </a:extLst>
              </p:cNvPr>
              <p:cNvSpPr/>
              <p:nvPr/>
            </p:nvSpPr>
            <p:spPr>
              <a:xfrm>
                <a:off x="646686" y="2121816"/>
                <a:ext cx="4446960" cy="231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kern="0" lang="id-ID" sz="1400">
                    <a:solidFill>
                      <a:srgbClr val="FCECC3"/>
                    </a:solidFill>
                    <a:latin charset="-122" panose="02010601030101010101" pitchFamily="2" typeface="义启小魏楷"/>
                    <a:ea charset="-122" panose="02010601030101010101" pitchFamily="2" typeface="义启小魏楷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  <a:p>
                <a:pPr>
                  <a:lnSpc>
                    <a:spcPts val="2500"/>
                  </a:lnSpc>
                </a:pPr>
                <a:endParaRPr kern="0" lang="id-ID" sz="1400">
                  <a:solidFill>
                    <a:srgbClr val="FCECC3"/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  <a:sym typeface="+mn-ea"/>
                </a:endParaRPr>
              </a:p>
              <a:p>
                <a:pPr>
                  <a:lnSpc>
                    <a:spcPts val="2500"/>
                  </a:lnSpc>
                </a:pPr>
                <a:r>
                  <a:rPr kern="0" lang="id-ID" sz="1400">
                    <a:solidFill>
                      <a:srgbClr val="FCECC3"/>
                    </a:solidFill>
                    <a:latin charset="-122" panose="02010601030101010101" pitchFamily="2" typeface="义启小魏楷"/>
                    <a:ea charset="-122" panose="02010601030101010101" pitchFamily="2" typeface="义启小魏楷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8D6E886-C938-47F1-9949-E75BAC787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1532" y="1900461"/>
            <a:ext cx="4154974" cy="4431302"/>
          </a:xfrm>
          <a:prstGeom prst="rect">
            <a:avLst/>
          </a:prstGeom>
        </p:spPr>
      </p:pic>
    </p:spTree>
    <p:extLst>
      <p:ext uri="{BB962C8B-B14F-4D97-AF65-F5344CB8AC3E}">
        <p14:creationId val="2074403214"/>
      </p:ext>
    </p:extLst>
  </p:cSld>
  <p:clrMapOvr>
    <a:masterClrMapping/>
  </p:clrMapOvr>
  <mc:AlternateContent>
    <mc:Choice Requires="p14">
      <p:transition advClick="0" p14:dur="1750" spd="slow">
        <p14:flythrough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C146CEC2-4195-479E-8072-B4EBE782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03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E1702C6-DB43-4653-B163-B78BF1B24F3C}"/>
              </a:ext>
            </a:extLst>
          </p:cNvPr>
          <p:cNvGrpSpPr/>
          <p:nvPr/>
        </p:nvGrpSpPr>
        <p:grpSpPr>
          <a:xfrm>
            <a:off x="1268358" y="4189254"/>
            <a:ext cx="2229451" cy="1253949"/>
            <a:chOff x="1268358" y="4189254"/>
            <a:chExt cx="2229451" cy="1253949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0A644E7-C44B-4438-BB79-F1F5BD34C93C}"/>
                </a:ext>
              </a:extLst>
            </p:cNvPr>
            <p:cNvSpPr txBox="1"/>
            <p:nvPr/>
          </p:nvSpPr>
          <p:spPr>
            <a:xfrm>
              <a:off x="1268358" y="4582779"/>
              <a:ext cx="2229451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fontAlgn="auto" indent="0" lvl="0" mar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ern="0" lang="id-ID" noProof="0" sz="11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1" name="MH_SubTitle_1">
              <a:extLst>
                <a:ext uri="{FF2B5EF4-FFF2-40B4-BE49-F238E27FC236}">
                  <a16:creationId xmlns:a16="http://schemas.microsoft.com/office/drawing/2014/main" id="{8E5CA41E-387F-437A-B4FD-B47AD1461A58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594142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867106F-CA22-4D55-A5B6-8126126CD443}"/>
                </a:ext>
              </a:extLst>
            </p:cNvPr>
            <p:cNvCxnSpPr/>
            <p:nvPr/>
          </p:nvCxnSpPr>
          <p:spPr>
            <a:xfrm>
              <a:off x="1875119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1D35C4B-5833-4D4F-AF4F-F324CB88B417}"/>
              </a:ext>
            </a:extLst>
          </p:cNvPr>
          <p:cNvGrpSpPr/>
          <p:nvPr/>
        </p:nvGrpSpPr>
        <p:grpSpPr>
          <a:xfrm>
            <a:off x="1619669" y="2558660"/>
            <a:ext cx="1215539" cy="1215539"/>
            <a:chOff x="2480041" y="2031530"/>
            <a:chExt cx="1629996" cy="162999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94D447B-FA38-4BC4-82DD-BEDACFF0A118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4B2475BF-E2CC-4C15-9253-DECC6393E457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5A97D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07E9903-94BA-455C-A2B1-1A3F884006AA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7B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823E6A-9737-4D81-AE0D-5F9EACC9C4BE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01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6CF987A-9291-4F58-8AC1-6C3503B0E1A3}"/>
              </a:ext>
            </a:extLst>
          </p:cNvPr>
          <p:cNvGrpSpPr/>
          <p:nvPr/>
        </p:nvGrpSpPr>
        <p:grpSpPr>
          <a:xfrm>
            <a:off x="3742645" y="4189254"/>
            <a:ext cx="2229451" cy="1253949"/>
            <a:chOff x="3742645" y="4189254"/>
            <a:chExt cx="2229451" cy="1253949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73D078F-3094-4F25-9821-34F470AEB7C6}"/>
                </a:ext>
              </a:extLst>
            </p:cNvPr>
            <p:cNvSpPr txBox="1"/>
            <p:nvPr/>
          </p:nvSpPr>
          <p:spPr>
            <a:xfrm>
              <a:off x="3742644" y="4582779"/>
              <a:ext cx="2229451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fontAlgn="auto" indent="0" lvl="0" mar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ern="0" lang="id-ID" noProof="0" sz="11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CDF3CD41-044C-4D4F-BF99-2F41B18F69D8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68429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DE78774-2B2B-4C8E-880E-AD36E71ED54A}"/>
                </a:ext>
              </a:extLst>
            </p:cNvPr>
            <p:cNvCxnSpPr/>
            <p:nvPr/>
          </p:nvCxnSpPr>
          <p:spPr>
            <a:xfrm>
              <a:off x="4349406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C917A8-26E8-4165-87B2-D8239808C8E3}"/>
              </a:ext>
            </a:extLst>
          </p:cNvPr>
          <p:cNvGrpSpPr/>
          <p:nvPr/>
        </p:nvGrpSpPr>
        <p:grpSpPr>
          <a:xfrm>
            <a:off x="4093956" y="2558660"/>
            <a:ext cx="1215539" cy="1215539"/>
            <a:chOff x="2480041" y="2031530"/>
            <a:chExt cx="1629996" cy="162999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5256E32-D117-4ABE-B989-FAFDE2D0E1C8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7486440-0A40-4419-A52D-EDF0DDB87AA5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F7BD0A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B8F164E-D585-4D92-85E5-882632E0BBBB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5A9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B241CBE-D607-49E3-9A43-B6B1CD09DD43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02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E93215-AA33-4007-A3A5-763C3886E0AF}"/>
              </a:ext>
            </a:extLst>
          </p:cNvPr>
          <p:cNvGrpSpPr/>
          <p:nvPr/>
        </p:nvGrpSpPr>
        <p:grpSpPr>
          <a:xfrm>
            <a:off x="6216932" y="4189254"/>
            <a:ext cx="2229451" cy="1253949"/>
            <a:chOff x="6216932" y="4189254"/>
            <a:chExt cx="2229451" cy="1253949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E0886AAC-0041-4B8D-819D-D8B1C9826D7C}"/>
                </a:ext>
              </a:extLst>
            </p:cNvPr>
            <p:cNvSpPr txBox="1"/>
            <p:nvPr/>
          </p:nvSpPr>
          <p:spPr>
            <a:xfrm>
              <a:off x="6216933" y="4582779"/>
              <a:ext cx="2229451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fontAlgn="auto" indent="0" lvl="0" mar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ern="0" lang="id-ID" noProof="0" sz="11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AC684D14-C4FB-4226-93E3-A543DDCB8E7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542716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E4B8DCC-2B6C-4CFB-B9A1-6A8C45EAA60A}"/>
                </a:ext>
              </a:extLst>
            </p:cNvPr>
            <p:cNvCxnSpPr/>
            <p:nvPr/>
          </p:nvCxnSpPr>
          <p:spPr>
            <a:xfrm>
              <a:off x="6823693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BD9E2B5-FB03-449A-BB1F-54B5B35FFB61}"/>
              </a:ext>
            </a:extLst>
          </p:cNvPr>
          <p:cNvGrpSpPr/>
          <p:nvPr/>
        </p:nvGrpSpPr>
        <p:grpSpPr>
          <a:xfrm>
            <a:off x="6568243" y="2558660"/>
            <a:ext cx="1215539" cy="1215539"/>
            <a:chOff x="2480041" y="2031530"/>
            <a:chExt cx="1629996" cy="162999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7A3F2F8-B5F3-43CD-A76D-2E6512C25B6E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1577445B-AA74-4A5E-BD5D-434013162CE5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5A97D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56D712A-A991-4A1D-87F3-329A886860DB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7B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974034A-8636-454C-8395-88798D72517A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03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72C3762-DE91-4084-9C64-877A95B13200}"/>
              </a:ext>
            </a:extLst>
          </p:cNvPr>
          <p:cNvGrpSpPr/>
          <p:nvPr/>
        </p:nvGrpSpPr>
        <p:grpSpPr>
          <a:xfrm>
            <a:off x="8691219" y="4189254"/>
            <a:ext cx="2229451" cy="1253949"/>
            <a:chOff x="8691219" y="4189254"/>
            <a:chExt cx="2229451" cy="1253949"/>
          </a:xfrm>
        </p:grpSpPr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63DC4495-A7E4-41E4-85D9-CFBFB4D6C998}"/>
                </a:ext>
              </a:extLst>
            </p:cNvPr>
            <p:cNvSpPr txBox="1"/>
            <p:nvPr/>
          </p:nvSpPr>
          <p:spPr>
            <a:xfrm>
              <a:off x="8691219" y="4582779"/>
              <a:ext cx="2229451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fontAlgn="auto" indent="0" lvl="0" mar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ern="0" lang="id-ID" noProof="0" sz="11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id="{0808E37A-C3FD-4C46-BBDC-A5765EFF3EB9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17003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80E258B2-20C9-4D56-98BF-B6CEF8E70AFC}"/>
                </a:ext>
              </a:extLst>
            </p:cNvPr>
            <p:cNvCxnSpPr/>
            <p:nvPr/>
          </p:nvCxnSpPr>
          <p:spPr>
            <a:xfrm>
              <a:off x="9297980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D76F016-9E40-485C-819A-CB7E6018DF72}"/>
              </a:ext>
            </a:extLst>
          </p:cNvPr>
          <p:cNvGrpSpPr/>
          <p:nvPr/>
        </p:nvGrpSpPr>
        <p:grpSpPr>
          <a:xfrm>
            <a:off x="9042530" y="2558660"/>
            <a:ext cx="1215539" cy="1215539"/>
            <a:chOff x="2480041" y="2031530"/>
            <a:chExt cx="1629996" cy="162999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82F8981-6BDF-4B7D-8C0D-B0715DD6D1E8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C57E0830-34D8-4513-ACF1-76FC31E16A6C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F7BD0A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42F494-5B43-44EB-9C87-D95C80F5E433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5A9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9B8262E-9ADC-47FD-B617-5ECA3C805C3C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val="886519757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65EE7FC-E13C-41FA-8683-11869028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03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3">
            <a:extLst>
              <a:ext uri="{FF2B5EF4-FFF2-40B4-BE49-F238E27FC236}">
                <a16:creationId xmlns:a16="http://schemas.microsoft.com/office/drawing/2014/main" id="{5FD50630-4FC6-4ACB-ABB4-99434AA1EFA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446026" y="1617185"/>
            <a:ext cx="4401166" cy="1110468"/>
            <a:chOff x="7648523" y="1705121"/>
            <a:chExt cx="2855414" cy="1110468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146C53D9-AE32-4118-A61C-4E7D074DAE06}"/>
                </a:ext>
              </a:extLst>
            </p:cNvPr>
            <p:cNvSpPr txBox="1"/>
            <p:nvPr/>
          </p:nvSpPr>
          <p:spPr>
            <a:xfrm>
              <a:off x="7662958" y="2125993"/>
              <a:ext cx="2840979" cy="689596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 fontScale="70000" lnSpcReduction="20000"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2C2CB583-42EC-42AB-AC56-388D0F3E321F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输入标题文本</a:t>
              </a:r>
            </a:p>
          </p:txBody>
        </p:sp>
      </p:grpSp>
      <p:grpSp>
        <p:nvGrpSpPr>
          <p:cNvPr id="12" name="2">
            <a:extLst>
              <a:ext uri="{FF2B5EF4-FFF2-40B4-BE49-F238E27FC236}">
                <a16:creationId xmlns:a16="http://schemas.microsoft.com/office/drawing/2014/main" id="{6C9D9FD1-E036-4CD1-9B25-25D2D14AF23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318655" y="3270197"/>
            <a:ext cx="4401168" cy="1148515"/>
            <a:chOff x="7648523" y="1705121"/>
            <a:chExt cx="2855416" cy="1148515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E5C41B97-BE6F-44D9-BD56-32AFB2F5F520}"/>
                </a:ext>
              </a:extLst>
            </p:cNvPr>
            <p:cNvSpPr txBox="1"/>
            <p:nvPr/>
          </p:nvSpPr>
          <p:spPr>
            <a:xfrm>
              <a:off x="7662959" y="2125993"/>
              <a:ext cx="2840980" cy="727643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5DEBE37F-2726-4494-86B9-27F2D4533290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输入标题文本</a:t>
              </a:r>
            </a:p>
          </p:txBody>
        </p:sp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1D69426D-F257-4FC5-9814-B2C74F5FDF7C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262958" y="4937776"/>
            <a:ext cx="4401168" cy="1148517"/>
            <a:chOff x="7648523" y="1705121"/>
            <a:chExt cx="2855416" cy="1148517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F5C47CA9-D51E-426A-AC8A-E0B25071BBC0}"/>
                </a:ext>
              </a:extLst>
            </p:cNvPr>
            <p:cNvSpPr txBox="1"/>
            <p:nvPr/>
          </p:nvSpPr>
          <p:spPr>
            <a:xfrm>
              <a:off x="7662959" y="2125994"/>
              <a:ext cx="2840980" cy="727644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2D71290B-5F7C-449B-AF32-D72524686033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输入标题文本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A1D753-0017-425C-BE63-78F98A320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49345" y="1573607"/>
            <a:ext cx="928899" cy="9288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6247958-EC5D-429F-873E-24DAB4EBAB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40888" y="3317836"/>
            <a:ext cx="928899" cy="9288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52C240B-B79B-4DA2-8A0E-DDE965678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6161" y="5035729"/>
            <a:ext cx="928899" cy="92889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B104A3C-50B4-442A-996D-33146AEF8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6726" y="1500877"/>
            <a:ext cx="2892324" cy="441211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val="183063089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5FAD78-048C-4B1B-8EF0-32A336C2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76B8E7-BF7B-4033-AA8C-5B718079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FBAD965-8C3B-4E2F-9323-14FE9838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PART FOUR</a:t>
            </a:r>
            <a:b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</a:b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输入此处标题</a:t>
            </a:r>
          </a:p>
        </p:txBody>
      </p:sp>
    </p:spTree>
    <p:extLst>
      <p:ext uri="{BB962C8B-B14F-4D97-AF65-F5344CB8AC3E}">
        <p14:creationId val="1395348125"/>
      </p:ext>
    </p:extLst>
  </p:cSld>
  <p:clrMapOvr>
    <a:masterClrMapping/>
  </p:clrMapOvr>
  <mc:AlternateContent>
    <mc:Choice Requires="p14">
      <p:transition advClick="0" p14:dur="175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A20D2F31-2488-4E2B-A5B1-339AA843A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04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CA34DF3-A397-4D6E-836F-444FD053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0237" y="2079465"/>
            <a:ext cx="4221392" cy="344026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BA93DF3-A3DB-4A05-B9E2-3C27A845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075" y="2034068"/>
            <a:ext cx="3515460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3CBAC4-4FED-44AE-9081-C570C55E1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699" y="2419533"/>
            <a:ext cx="4079104" cy="599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C2C781B-DFC4-4AD0-B1EC-8DD092BE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397" y="3331699"/>
            <a:ext cx="3515460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309247-852A-4DA5-AA3B-8A5DC345C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021" y="3717165"/>
            <a:ext cx="4116391" cy="599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65C5758-5889-48C6-94E8-EA80F1C1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184" y="4713200"/>
            <a:ext cx="3515460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7F351A0-51B7-4DEB-89F9-B3CE1537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809" y="5098666"/>
            <a:ext cx="4072120" cy="599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3BF4D9-DA59-4291-AC18-4387679D3708}"/>
              </a:ext>
            </a:extLst>
          </p:cNvPr>
          <p:cNvGrpSpPr/>
          <p:nvPr/>
        </p:nvGrpSpPr>
        <p:grpSpPr>
          <a:xfrm>
            <a:off x="5314231" y="2264256"/>
            <a:ext cx="623019" cy="622852"/>
            <a:chOff x="4980402" y="1833982"/>
            <a:chExt cx="623019" cy="62285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E74EDF-3B54-4AAE-9461-5C9CCEA6D69A}"/>
                </a:ext>
              </a:extLst>
            </p:cNvPr>
            <p:cNvSpPr/>
            <p:nvPr/>
          </p:nvSpPr>
          <p:spPr>
            <a:xfrm>
              <a:off x="4980402" y="1833982"/>
              <a:ext cx="622852" cy="622852"/>
            </a:xfrm>
            <a:prstGeom prst="rect">
              <a:avLst/>
            </a:prstGeom>
            <a:solidFill>
              <a:srgbClr val="FCE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A5F6306-3B4A-4724-AB9C-F59F837D32FD}"/>
                </a:ext>
              </a:extLst>
            </p:cNvPr>
            <p:cNvSpPr txBox="1"/>
            <p:nvPr/>
          </p:nvSpPr>
          <p:spPr>
            <a:xfrm>
              <a:off x="4980569" y="1891423"/>
              <a:ext cx="6228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01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3BC41DE-6B14-4D80-AAD7-370C92896075}"/>
              </a:ext>
            </a:extLst>
          </p:cNvPr>
          <p:cNvGrpSpPr/>
          <p:nvPr/>
        </p:nvGrpSpPr>
        <p:grpSpPr>
          <a:xfrm>
            <a:off x="5282927" y="3597595"/>
            <a:ext cx="631813" cy="622852"/>
            <a:chOff x="4949098" y="3167321"/>
            <a:chExt cx="631813" cy="62285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C2621B5-58EE-4074-8C73-9EE282D97CB2}"/>
                </a:ext>
              </a:extLst>
            </p:cNvPr>
            <p:cNvSpPr/>
            <p:nvPr/>
          </p:nvSpPr>
          <p:spPr>
            <a:xfrm>
              <a:off x="4958059" y="3167321"/>
              <a:ext cx="622852" cy="622852"/>
            </a:xfrm>
            <a:prstGeom prst="rect">
              <a:avLst/>
            </a:prstGeom>
            <a:solidFill>
              <a:srgbClr val="A1C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B645BE7-AE32-44E0-B3E1-3679FF96A9E9}"/>
                </a:ext>
              </a:extLst>
            </p:cNvPr>
            <p:cNvSpPr txBox="1"/>
            <p:nvPr/>
          </p:nvSpPr>
          <p:spPr>
            <a:xfrm>
              <a:off x="4949098" y="3223015"/>
              <a:ext cx="6228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02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C20B565-A7E8-40A1-B8EA-61EC5BDF9F5D}"/>
              </a:ext>
            </a:extLst>
          </p:cNvPr>
          <p:cNvGrpSpPr/>
          <p:nvPr/>
        </p:nvGrpSpPr>
        <p:grpSpPr>
          <a:xfrm>
            <a:off x="5276298" y="4778535"/>
            <a:ext cx="638442" cy="622852"/>
            <a:chOff x="4942469" y="4348261"/>
            <a:chExt cx="638442" cy="62285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50C076E-EC3D-4AB6-B80D-6A6B0367082F}"/>
                </a:ext>
              </a:extLst>
            </p:cNvPr>
            <p:cNvSpPr/>
            <p:nvPr/>
          </p:nvSpPr>
          <p:spPr>
            <a:xfrm>
              <a:off x="4958059" y="4348261"/>
              <a:ext cx="622852" cy="622852"/>
            </a:xfrm>
            <a:prstGeom prst="rect">
              <a:avLst/>
            </a:prstGeom>
            <a:solidFill>
              <a:srgbClr val="78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3CEC179-AE40-44C7-8B0D-E4A5C14EE4C7}"/>
                </a:ext>
              </a:extLst>
            </p:cNvPr>
            <p:cNvSpPr txBox="1"/>
            <p:nvPr/>
          </p:nvSpPr>
          <p:spPr>
            <a:xfrm>
              <a:off x="4942469" y="4423540"/>
              <a:ext cx="6228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val="2530514157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8DA76F-9E55-46CB-A2D3-19475A025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7B909A-C6B7-4712-B062-A65E2F4AD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5999" y="94712"/>
            <a:ext cx="4833257" cy="67632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686592-6C52-4A48-B857-7AF92E8EF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EAC2EDD-F857-40C7-916A-EBC0DA06A3B4}"/>
              </a:ext>
            </a:extLst>
          </p:cNvPr>
          <p:cNvGrpSpPr/>
          <p:nvPr/>
        </p:nvGrpSpPr>
        <p:grpSpPr>
          <a:xfrm>
            <a:off x="3097311" y="1476995"/>
            <a:ext cx="4145193" cy="911291"/>
            <a:chOff x="1201858" y="2901609"/>
            <a:chExt cx="4145193" cy="91129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7427142-6E1E-4CCA-A0A4-78CF4934FB00}"/>
                </a:ext>
              </a:extLst>
            </p:cNvPr>
            <p:cNvGrpSpPr/>
            <p:nvPr/>
          </p:nvGrpSpPr>
          <p:grpSpPr>
            <a:xfrm>
              <a:off x="1201858" y="2975575"/>
              <a:ext cx="746498" cy="478931"/>
              <a:chOff x="1201858" y="2919307"/>
              <a:chExt cx="746498" cy="478931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7DF8606-2CF1-46AC-B94E-40DEAC6F930D}"/>
                  </a:ext>
                </a:extLst>
              </p:cNvPr>
              <p:cNvSpPr/>
              <p:nvPr/>
            </p:nvSpPr>
            <p:spPr>
              <a:xfrm>
                <a:off x="1324947" y="2943808"/>
                <a:ext cx="512610" cy="454430"/>
              </a:xfrm>
              <a:prstGeom prst="roundRect">
                <a:avLst>
                  <a:gd fmla="val 8975" name="adj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C0177EA-B3CE-43BC-BB0B-F3CCF4465AFC}"/>
                  </a:ext>
                </a:extLst>
              </p:cNvPr>
              <p:cNvSpPr txBox="1"/>
              <p:nvPr/>
            </p:nvSpPr>
            <p:spPr>
              <a:xfrm>
                <a:off x="1201858" y="2919306"/>
                <a:ext cx="74649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01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63ED38B-20C4-45F3-B67B-6460904958EA}"/>
                </a:ext>
              </a:extLst>
            </p:cNvPr>
            <p:cNvGrpSpPr/>
            <p:nvPr/>
          </p:nvGrpSpPr>
          <p:grpSpPr>
            <a:xfrm>
              <a:off x="1940792" y="2901609"/>
              <a:ext cx="3406259" cy="911291"/>
              <a:chOff x="1940792" y="2919776"/>
              <a:chExt cx="3406259" cy="91129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A1839E8-7C67-4C0E-87E9-7D8968D3B57C}"/>
                  </a:ext>
                </a:extLst>
              </p:cNvPr>
              <p:cNvSpPr txBox="1"/>
              <p:nvPr/>
            </p:nvSpPr>
            <p:spPr>
              <a:xfrm>
                <a:off x="1940792" y="2919776"/>
                <a:ext cx="271219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4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输入此处标题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D658371-BB91-43D0-A81D-7BEF5753171B}"/>
                  </a:ext>
                </a:extLst>
              </p:cNvPr>
              <p:cNvSpPr txBox="1"/>
              <p:nvPr/>
            </p:nvSpPr>
            <p:spPr>
              <a:xfrm>
                <a:off x="1940792" y="3294125"/>
                <a:ext cx="3406259" cy="548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To the world you may be one person, 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but to one person you may be the world.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110DA99-66CF-4BE6-9401-3A6E64BAC631}"/>
              </a:ext>
            </a:extLst>
          </p:cNvPr>
          <p:cNvGrpSpPr/>
          <p:nvPr/>
        </p:nvGrpSpPr>
        <p:grpSpPr>
          <a:xfrm>
            <a:off x="3089747" y="2681765"/>
            <a:ext cx="4010312" cy="911291"/>
            <a:chOff x="1206086" y="2901609"/>
            <a:chExt cx="4010312" cy="91129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A909334-084F-4CE1-B2D0-79D3E5F875BC}"/>
                </a:ext>
              </a:extLst>
            </p:cNvPr>
            <p:cNvGrpSpPr/>
            <p:nvPr/>
          </p:nvGrpSpPr>
          <p:grpSpPr>
            <a:xfrm>
              <a:off x="1206086" y="3000076"/>
              <a:ext cx="746498" cy="485192"/>
              <a:chOff x="1206086" y="2943808"/>
              <a:chExt cx="746498" cy="48519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DDECFEC-24B0-4D09-9CE1-D0E90F5D709D}"/>
                  </a:ext>
                </a:extLst>
              </p:cNvPr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fmla="val 8975" name="adj"/>
                </a:avLst>
              </a:prstGeom>
              <a:solidFill>
                <a:srgbClr val="5A97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56AFCF-3193-459D-A689-665417A2B133}"/>
                  </a:ext>
                </a:extLst>
              </p:cNvPr>
              <p:cNvSpPr txBox="1"/>
              <p:nvPr/>
            </p:nvSpPr>
            <p:spPr>
              <a:xfrm>
                <a:off x="1206086" y="2959499"/>
                <a:ext cx="74649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02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A921465-D7E5-47AF-BE65-D8DA37C5E425}"/>
                </a:ext>
              </a:extLst>
            </p:cNvPr>
            <p:cNvGrpSpPr/>
            <p:nvPr/>
          </p:nvGrpSpPr>
          <p:grpSpPr>
            <a:xfrm>
              <a:off x="1940792" y="2901609"/>
              <a:ext cx="3275606" cy="911291"/>
              <a:chOff x="1940792" y="2919776"/>
              <a:chExt cx="3275606" cy="911291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5B1B35-04DE-4F2A-A57C-F6842814C351}"/>
                  </a:ext>
                </a:extLst>
              </p:cNvPr>
              <p:cNvSpPr txBox="1"/>
              <p:nvPr/>
            </p:nvSpPr>
            <p:spPr>
              <a:xfrm>
                <a:off x="1940792" y="2919776"/>
                <a:ext cx="271219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b="1" lang="zh-CN" sz="2400"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输入此处标题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C8B874A-B232-4121-9AA7-A25A2B421F11}"/>
                  </a:ext>
                </a:extLst>
              </p:cNvPr>
              <p:cNvSpPr txBox="1"/>
              <p:nvPr/>
            </p:nvSpPr>
            <p:spPr>
              <a:xfrm>
                <a:off x="1940792" y="3294125"/>
                <a:ext cx="3275606" cy="777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fontAlgn="auto" indent="0" lvl="0" marR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300" u="none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charset="-122" panose="02000500000000000000" pitchFamily="2" typeface="印品天逸黑"/>
                    <a:ea charset="-122" panose="02000500000000000000" pitchFamily="2" typeface="印品天逸黑"/>
                  </a:defRPr>
                </a:lvl1pPr>
              </a:lstStyle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To the world you may be one person, 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but to one person you may be the world.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0AB1873-F91A-4D1A-B334-6BB6683BC554}"/>
              </a:ext>
            </a:extLst>
          </p:cNvPr>
          <p:cNvGrpSpPr/>
          <p:nvPr/>
        </p:nvGrpSpPr>
        <p:grpSpPr>
          <a:xfrm>
            <a:off x="3073478" y="3927820"/>
            <a:ext cx="3941758" cy="911291"/>
            <a:chOff x="1188854" y="2901609"/>
            <a:chExt cx="3941758" cy="91129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B4E4504-9205-4714-96EC-7C75AA51A82D}"/>
                </a:ext>
              </a:extLst>
            </p:cNvPr>
            <p:cNvGrpSpPr/>
            <p:nvPr/>
          </p:nvGrpSpPr>
          <p:grpSpPr>
            <a:xfrm>
              <a:off x="1188854" y="2994299"/>
              <a:ext cx="746495" cy="490969"/>
              <a:chOff x="1188854" y="2938031"/>
              <a:chExt cx="746495" cy="490969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53BED1D6-453D-4640-9520-696550DA15A1}"/>
                  </a:ext>
                </a:extLst>
              </p:cNvPr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fmla="val 8975" name="adj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B145F23-D595-4286-BDAC-181C94029510}"/>
                  </a:ext>
                </a:extLst>
              </p:cNvPr>
              <p:cNvSpPr txBox="1"/>
              <p:nvPr/>
            </p:nvSpPr>
            <p:spPr>
              <a:xfrm>
                <a:off x="1188854" y="2938031"/>
                <a:ext cx="74649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03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3807BAD-62D8-4929-AB08-F2100A96D768}"/>
                </a:ext>
              </a:extLst>
            </p:cNvPr>
            <p:cNvGrpSpPr/>
            <p:nvPr/>
          </p:nvGrpSpPr>
          <p:grpSpPr>
            <a:xfrm>
              <a:off x="1940791" y="2901609"/>
              <a:ext cx="3189821" cy="911291"/>
              <a:chOff x="1940791" y="2919776"/>
              <a:chExt cx="3189821" cy="911291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6C1892E-E7B1-419E-94FA-B757E707982B}"/>
                  </a:ext>
                </a:extLst>
              </p:cNvPr>
              <p:cNvSpPr txBox="1"/>
              <p:nvPr/>
            </p:nvSpPr>
            <p:spPr>
              <a:xfrm>
                <a:off x="1940792" y="2919776"/>
                <a:ext cx="271219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b="1" lang="zh-CN" sz="2400"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输入此处标题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DF9159E-807E-4ABF-BD9C-BE41F657978F}"/>
                  </a:ext>
                </a:extLst>
              </p:cNvPr>
              <p:cNvSpPr txBox="1"/>
              <p:nvPr/>
            </p:nvSpPr>
            <p:spPr>
              <a:xfrm>
                <a:off x="1940791" y="3294125"/>
                <a:ext cx="3189821" cy="777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fontAlgn="auto" indent="0" lvl="0" marR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300" u="none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charset="-122" panose="02000500000000000000" pitchFamily="2" typeface="印品天逸黑"/>
                    <a:ea charset="-122" panose="02000500000000000000" pitchFamily="2" typeface="印品天逸黑"/>
                  </a:defRPr>
                </a:lvl1pPr>
              </a:lstStyle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To the world you may be one person, 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but to one person you may be the world.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72EF938-7C61-4356-880F-7131FFE3DEA4}"/>
              </a:ext>
            </a:extLst>
          </p:cNvPr>
          <p:cNvGrpSpPr/>
          <p:nvPr/>
        </p:nvGrpSpPr>
        <p:grpSpPr>
          <a:xfrm>
            <a:off x="3085269" y="5171617"/>
            <a:ext cx="4047813" cy="911291"/>
            <a:chOff x="1206087" y="2901609"/>
            <a:chExt cx="4047813" cy="91129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987B744-A7B6-4FCB-8330-42F6F1C9AB19}"/>
                </a:ext>
              </a:extLst>
            </p:cNvPr>
            <p:cNvGrpSpPr/>
            <p:nvPr/>
          </p:nvGrpSpPr>
          <p:grpSpPr>
            <a:xfrm>
              <a:off x="1206087" y="3000076"/>
              <a:ext cx="746498" cy="485192"/>
              <a:chOff x="1206087" y="2943808"/>
              <a:chExt cx="746498" cy="485192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DAC7FD47-6BAB-458B-B957-0BB6CFBD9F5C}"/>
                  </a:ext>
                </a:extLst>
              </p:cNvPr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fmla="val 8975" name="adj"/>
                </a:avLst>
              </a:prstGeom>
              <a:solidFill>
                <a:srgbClr val="5A97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B3F86A8-D968-4C30-A638-53C5E0EEE117}"/>
                  </a:ext>
                </a:extLst>
              </p:cNvPr>
              <p:cNvSpPr txBox="1"/>
              <p:nvPr/>
            </p:nvSpPr>
            <p:spPr>
              <a:xfrm>
                <a:off x="1206087" y="2959619"/>
                <a:ext cx="74649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04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391798C-B373-49C4-B21B-9435187ADA32}"/>
                </a:ext>
              </a:extLst>
            </p:cNvPr>
            <p:cNvGrpSpPr/>
            <p:nvPr/>
          </p:nvGrpSpPr>
          <p:grpSpPr>
            <a:xfrm>
              <a:off x="1940791" y="2901609"/>
              <a:ext cx="3313109" cy="911291"/>
              <a:chOff x="1940791" y="2919776"/>
              <a:chExt cx="3313109" cy="911291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00C2E6F-A0A5-472E-866E-C2D514691538}"/>
                  </a:ext>
                </a:extLst>
              </p:cNvPr>
              <p:cNvSpPr txBox="1"/>
              <p:nvPr/>
            </p:nvSpPr>
            <p:spPr>
              <a:xfrm>
                <a:off x="1940792" y="2919776"/>
                <a:ext cx="271219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b="1" lang="zh-CN" sz="2400"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输入此处标题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B319B3A-6DBA-4399-9026-CFD135C8B5F2}"/>
                  </a:ext>
                </a:extLst>
              </p:cNvPr>
              <p:cNvSpPr txBox="1"/>
              <p:nvPr/>
            </p:nvSpPr>
            <p:spPr>
              <a:xfrm>
                <a:off x="1940791" y="3294125"/>
                <a:ext cx="3313109" cy="777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fontAlgn="auto" indent="0" lvl="0" marR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300" u="none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charset="-122" panose="02000500000000000000" pitchFamily="2" typeface="印品天逸黑"/>
                    <a:ea charset="-122" panose="02000500000000000000" pitchFamily="2" typeface="印品天逸黑"/>
                  </a:defRPr>
                </a:lvl1pPr>
              </a:lstStyle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To the world you may be one person, 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300" u="none">
                    <a:ln>
                      <a:noFill/>
                    </a:ln>
                    <a:solidFill>
                      <a:srgbClr val="FCECC3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00503000000000000" pitchFamily="2" typeface="小考拉体"/>
                    <a:ea charset="-122" panose="02000503000000000000" pitchFamily="2" typeface="小考拉体"/>
                  </a:rPr>
                  <a:t>but to one person you may be the world.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7C391CE-FEB7-40B3-A3AF-0F98C6F66392}"/>
              </a:ext>
            </a:extLst>
          </p:cNvPr>
          <p:cNvGrpSpPr/>
          <p:nvPr/>
        </p:nvGrpSpPr>
        <p:grpSpPr>
          <a:xfrm>
            <a:off x="1281604" y="1270626"/>
            <a:ext cx="1468729" cy="2841837"/>
            <a:chOff x="3448969" y="1703102"/>
            <a:chExt cx="3044362" cy="198156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9F3E1E3-93BB-4270-A92F-5E5D18E815D2}"/>
                </a:ext>
              </a:extLst>
            </p:cNvPr>
            <p:cNvSpPr txBox="1"/>
            <p:nvPr/>
          </p:nvSpPr>
          <p:spPr>
            <a:xfrm>
              <a:off x="3458224" y="1703102"/>
              <a:ext cx="1895356" cy="11580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4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目录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600DF72-BB61-44DE-A80B-FFBAEAD66A1F}"/>
                </a:ext>
              </a:extLst>
            </p:cNvPr>
            <p:cNvSpPr txBox="1"/>
            <p:nvPr/>
          </p:nvSpPr>
          <p:spPr>
            <a:xfrm>
              <a:off x="5217420" y="1870231"/>
              <a:ext cx="1263571" cy="181443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600" strike="noStrike" sz="2800" u="none">
                  <a:ln>
                    <a:noFill/>
                  </a:ln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</a:rPr>
                <a:t>CONTENTS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8E55DD6B-696B-4A07-A14D-B8C922042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73600">
            <a:off x="328578" y="16294"/>
            <a:ext cx="1621841" cy="16218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41FC6F7-A96E-49CF-95AD-978EB4178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2307" y="2841213"/>
            <a:ext cx="1316394" cy="131639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8BA4B-0783-4EED-9120-1E3412C29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391" y="1673997"/>
            <a:ext cx="958029" cy="958029"/>
          </a:xfrm>
          <a:prstGeom prst="rect">
            <a:avLst/>
          </a:prstGeom>
        </p:spPr>
      </p:pic>
    </p:spTree>
    <p:extLst>
      <p:ext uri="{BB962C8B-B14F-4D97-AF65-F5344CB8AC3E}">
        <p14:creationId val="691192834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F5AFC8B-30D4-445A-BC2C-2F3B9EB94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04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4">
            <a:extLst>
              <a:ext uri="{FF2B5EF4-FFF2-40B4-BE49-F238E27FC236}">
                <a16:creationId xmlns:a16="http://schemas.microsoft.com/office/drawing/2014/main" id="{B7460E0D-7B30-4605-B793-42E1F421DAF0}"/>
              </a:ext>
            </a:extLst>
          </p:cNvPr>
          <p:cNvSpPr txBox="1"/>
          <p:nvPr/>
        </p:nvSpPr>
        <p:spPr>
          <a:xfrm>
            <a:off x="1110262" y="3884206"/>
            <a:ext cx="277986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 fontAlgn="auto">
              <a:lnSpc>
                <a:spcPts val="3000"/>
              </a:lnSpc>
              <a:defRPr/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C7F65D3-594D-47E1-8859-E1AE36C990C5}"/>
              </a:ext>
            </a:extLst>
          </p:cNvPr>
          <p:cNvGrpSpPr/>
          <p:nvPr/>
        </p:nvGrpSpPr>
        <p:grpSpPr>
          <a:xfrm>
            <a:off x="8694701" y="2872434"/>
            <a:ext cx="1817791" cy="676469"/>
            <a:chOff x="6521025" y="2154326"/>
            <a:chExt cx="1363343" cy="50735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B19889F-45FA-4636-B4B0-C060C9B06E66}"/>
                </a:ext>
              </a:extLst>
            </p:cNvPr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solidFill>
              <a:srgbClr val="F7BD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3765">
                <a:defRPr/>
              </a:pPr>
              <a:endParaRPr altLang="en-US" lang="zh-CN" sz="2135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endParaRPr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84E33EB6-4941-4B09-894B-608FCDE22454}"/>
                </a:ext>
              </a:extLst>
            </p:cNvPr>
            <p:cNvSpPr txBox="1"/>
            <p:nvPr/>
          </p:nvSpPr>
          <p:spPr>
            <a:xfrm>
              <a:off x="6598500" y="2216883"/>
              <a:ext cx="1250680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3765">
                <a:defRPr/>
              </a:pPr>
              <a:r>
                <a:rPr altLang="en-US" lang="zh-CN" sz="2400"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CF99D8-E9C5-42E0-94DC-F7D68C442A2E}"/>
              </a:ext>
            </a:extLst>
          </p:cNvPr>
          <p:cNvGrpSpPr/>
          <p:nvPr/>
        </p:nvGrpSpPr>
        <p:grpSpPr>
          <a:xfrm>
            <a:off x="1570625" y="2885832"/>
            <a:ext cx="1817791" cy="676469"/>
            <a:chOff x="1177968" y="2164374"/>
            <a:chExt cx="1363343" cy="507352"/>
          </a:xfrm>
        </p:grpSpPr>
        <p:sp>
          <p:nvSpPr>
            <p:cNvPr id="14" name="2">
              <a:extLst>
                <a:ext uri="{FF2B5EF4-FFF2-40B4-BE49-F238E27FC236}">
                  <a16:creationId xmlns:a16="http://schemas.microsoft.com/office/drawing/2014/main" id="{B2E33108-83C6-4E63-BA5A-A141A4BE6BE1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solidFill>
              <a:srgbClr val="5A9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3765">
                <a:defRPr/>
              </a:pPr>
              <a:endParaRPr altLang="en-US" lang="zh-CN" sz="2135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CD4CB4-6500-4DD3-87E4-71A73C44C29B}"/>
                </a:ext>
              </a:extLst>
            </p:cNvPr>
            <p:cNvSpPr txBox="1"/>
            <p:nvPr/>
          </p:nvSpPr>
          <p:spPr>
            <a:xfrm>
              <a:off x="1234299" y="2228323"/>
              <a:ext cx="1250680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3765">
                <a:defRPr/>
              </a:pPr>
              <a:r>
                <a:rPr altLang="en-US" lang="zh-CN" sz="2400">
                  <a:solidFill>
                    <a:srgbClr val="FCECC3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503000000000000" pitchFamily="2" typeface="小考拉体"/>
                  <a:ea charset="-122" panose="02000503000000000000" pitchFamily="2" typeface="小考拉体"/>
                </a:rPr>
                <a:t>添加标题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7768C35B-C4DF-4963-AF3D-89298EFF5649}"/>
              </a:ext>
            </a:extLst>
          </p:cNvPr>
          <p:cNvSpPr/>
          <p:nvPr/>
        </p:nvSpPr>
        <p:spPr>
          <a:xfrm>
            <a:off x="4707251" y="3889382"/>
            <a:ext cx="277986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0CFAE89-D3BA-4564-AA8D-3CAC8CE65D3E}"/>
              </a:ext>
            </a:extLst>
          </p:cNvPr>
          <p:cNvSpPr/>
          <p:nvPr/>
        </p:nvSpPr>
        <p:spPr>
          <a:xfrm>
            <a:off x="8213663" y="3884206"/>
            <a:ext cx="277986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7900B2B-F135-418E-A249-9BB8EF769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409481" y="986852"/>
            <a:ext cx="3227364" cy="2945892"/>
          </a:xfrm>
          <a:prstGeom prst="rect">
            <a:avLst/>
          </a:prstGeom>
        </p:spPr>
      </p:pic>
    </p:spTree>
    <p:extLst>
      <p:ext uri="{BB962C8B-B14F-4D97-AF65-F5344CB8AC3E}">
        <p14:creationId val="2649888169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7"/>
      <p:bldP grpId="0" spid="1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C2270A2A-9163-4E02-A131-22A32E1C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04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041319-4A21-4C38-841B-CBC916257EB8}"/>
              </a:ext>
            </a:extLst>
          </p:cNvPr>
          <p:cNvSpPr txBox="1"/>
          <p:nvPr/>
        </p:nvSpPr>
        <p:spPr bwMode="auto">
          <a:xfrm>
            <a:off x="4549360" y="2865216"/>
            <a:ext cx="2447289" cy="1127568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kern="0" lang="id-ID" noProof="0" sz="12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399EF6-066D-4480-A970-48270621E13B}"/>
              </a:ext>
            </a:extLst>
          </p:cNvPr>
          <p:cNvSpPr txBox="1"/>
          <p:nvPr/>
        </p:nvSpPr>
        <p:spPr bwMode="auto">
          <a:xfrm>
            <a:off x="7551384" y="2873288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 mar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ern="0" lang="id-ID" noProof="0" sz="12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8BAADA-F776-4B8F-8434-8C4340AF10A3}"/>
              </a:ext>
            </a:extLst>
          </p:cNvPr>
          <p:cNvSpPr txBox="1"/>
          <p:nvPr/>
        </p:nvSpPr>
        <p:spPr>
          <a:xfrm>
            <a:off x="4651340" y="2368233"/>
            <a:ext cx="1599820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565"/>
            <a:r>
              <a:rPr altLang="en-US" lang="zh-CN" sz="2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添加标题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E6972D-FB90-42C6-B4B2-43027628972C}"/>
              </a:ext>
            </a:extLst>
          </p:cNvPr>
          <p:cNvSpPr txBox="1"/>
          <p:nvPr/>
        </p:nvSpPr>
        <p:spPr>
          <a:xfrm>
            <a:off x="7589483" y="2451898"/>
            <a:ext cx="1599820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565"/>
            <a:r>
              <a:rPr altLang="en-US" lang="zh-CN" sz="2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添加标题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9B0933-CE44-4CD2-8D34-78C4044C9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1122" y="1214468"/>
            <a:ext cx="3113782" cy="510177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2D2775-22D1-40B0-B34D-666B4706FCD4}"/>
              </a:ext>
            </a:extLst>
          </p:cNvPr>
          <p:cNvSpPr txBox="1"/>
          <p:nvPr/>
        </p:nvSpPr>
        <p:spPr bwMode="auto">
          <a:xfrm>
            <a:off x="4549360" y="4634068"/>
            <a:ext cx="2447289" cy="1127568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kern="0" lang="id-ID" noProof="0" sz="12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50F301-37CE-41A7-9A3A-2A2B6D4E44BE}"/>
              </a:ext>
            </a:extLst>
          </p:cNvPr>
          <p:cNvSpPr txBox="1"/>
          <p:nvPr/>
        </p:nvSpPr>
        <p:spPr bwMode="auto">
          <a:xfrm>
            <a:off x="7551384" y="4642140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 mar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ern="0" lang="id-ID" noProof="0" sz="120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4D4DD2-3AEF-4CF1-9DE6-8B0836DA0877}"/>
              </a:ext>
            </a:extLst>
          </p:cNvPr>
          <p:cNvSpPr txBox="1"/>
          <p:nvPr/>
        </p:nvSpPr>
        <p:spPr>
          <a:xfrm>
            <a:off x="4651340" y="4137085"/>
            <a:ext cx="1599820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565"/>
            <a:r>
              <a:rPr altLang="en-US" lang="zh-CN" sz="2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D4B7D0-FCAD-43E1-8CE2-7AAA29FCEEA1}"/>
              </a:ext>
            </a:extLst>
          </p:cNvPr>
          <p:cNvSpPr txBox="1"/>
          <p:nvPr/>
        </p:nvSpPr>
        <p:spPr>
          <a:xfrm>
            <a:off x="7589483" y="4220750"/>
            <a:ext cx="1599820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565"/>
            <a:r>
              <a:rPr altLang="en-US" lang="zh-CN" sz="2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添加标题</a:t>
            </a:r>
          </a:p>
        </p:txBody>
      </p:sp>
    </p:spTree>
    <p:extLst>
      <p:ext uri="{BB962C8B-B14F-4D97-AF65-F5344CB8AC3E}">
        <p14:creationId val="696557297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B093EF7-785F-4813-8C33-51D5D4613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04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96893D98-FE64-4281-BDDC-5EA155293B56}"/>
              </a:ext>
            </a:extLst>
          </p:cNvPr>
          <p:cNvSpPr/>
          <p:nvPr/>
        </p:nvSpPr>
        <p:spPr bwMode="auto">
          <a:xfrm>
            <a:off x="1732960" y="3253662"/>
            <a:ext cx="3155361" cy="761461"/>
          </a:xfrm>
          <a:custGeom>
            <a:gdLst>
              <a:gd fmla="*/ 856 w 878" name="T0"/>
              <a:gd fmla="*/ 33 h 210" name="T1"/>
              <a:gd fmla="*/ 418 w 878" name="T2"/>
              <a:gd fmla="*/ 33 h 210" name="T3"/>
              <a:gd fmla="*/ 396 w 878" name="T4"/>
              <a:gd fmla="*/ 0 h 210" name="T5"/>
              <a:gd fmla="*/ 375 w 878" name="T6"/>
              <a:gd fmla="*/ 33 h 210" name="T7"/>
              <a:gd fmla="*/ 22 w 878" name="T8"/>
              <a:gd fmla="*/ 33 h 210" name="T9"/>
              <a:gd fmla="*/ 0 w 878" name="T10"/>
              <a:gd fmla="*/ 56 h 210" name="T11"/>
              <a:gd fmla="*/ 0 w 878" name="T12"/>
              <a:gd fmla="*/ 187 h 210" name="T13"/>
              <a:gd fmla="*/ 22 w 878" name="T14"/>
              <a:gd fmla="*/ 210 h 210" name="T15"/>
              <a:gd fmla="*/ 856 w 878" name="T16"/>
              <a:gd fmla="*/ 210 h 210" name="T17"/>
              <a:gd fmla="*/ 878 w 878" name="T18"/>
              <a:gd fmla="*/ 187 h 210" name="T19"/>
              <a:gd fmla="*/ 878 w 878" name="T20"/>
              <a:gd fmla="*/ 56 h 210" name="T21"/>
              <a:gd fmla="*/ 856 w 878" name="T22"/>
              <a:gd fmla="*/ 33 h 21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10" w="878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F7BD0A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4000" u="none">
              <a:ln>
                <a:noFill/>
              </a:ln>
              <a:solidFill>
                <a:srgbClr val="FCECC3"/>
              </a:solidFill>
              <a:effectLst/>
              <a:uLnTx/>
              <a:uFillTx/>
              <a:latin charset="-122" panose="02000503000000000000" pitchFamily="2" typeface="小考拉体"/>
              <a:ea charset="-122" panose="02000503000000000000" pitchFamily="2" typeface="小考拉体"/>
              <a:cs typeface="+mn-lt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BBFCB6B-BD16-483F-95D1-12E9B1FA527B}"/>
              </a:ext>
            </a:extLst>
          </p:cNvPr>
          <p:cNvSpPr/>
          <p:nvPr/>
        </p:nvSpPr>
        <p:spPr bwMode="auto">
          <a:xfrm>
            <a:off x="4556936" y="3373766"/>
            <a:ext cx="3160164" cy="761461"/>
          </a:xfrm>
          <a:custGeom>
            <a:gdLst>
              <a:gd fmla="*/ 856 w 879" name="T0"/>
              <a:gd fmla="*/ 0 h 210" name="T1"/>
              <a:gd fmla="*/ 23 w 879" name="T2"/>
              <a:gd fmla="*/ 0 h 210" name="T3"/>
              <a:gd fmla="*/ 0 w 879" name="T4"/>
              <a:gd fmla="*/ 23 h 210" name="T5"/>
              <a:gd fmla="*/ 0 w 879" name="T6"/>
              <a:gd fmla="*/ 154 h 210" name="T7"/>
              <a:gd fmla="*/ 23 w 879" name="T8"/>
              <a:gd fmla="*/ 177 h 210" name="T9"/>
              <a:gd fmla="*/ 397 w 879" name="T10"/>
              <a:gd fmla="*/ 177 h 210" name="T11"/>
              <a:gd fmla="*/ 418 w 879" name="T12"/>
              <a:gd fmla="*/ 210 h 210" name="T13"/>
              <a:gd fmla="*/ 440 w 879" name="T14"/>
              <a:gd fmla="*/ 177 h 210" name="T15"/>
              <a:gd fmla="*/ 856 w 879" name="T16"/>
              <a:gd fmla="*/ 177 h 210" name="T17"/>
              <a:gd fmla="*/ 879 w 879" name="T18"/>
              <a:gd fmla="*/ 154 h 210" name="T19"/>
              <a:gd fmla="*/ 879 w 879" name="T20"/>
              <a:gd fmla="*/ 23 h 210" name="T21"/>
              <a:gd fmla="*/ 856 w 879" name="T22"/>
              <a:gd fmla="*/ 0 h 21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10" w="879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5A97DC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4000" u="none">
              <a:ln>
                <a:noFill/>
              </a:ln>
              <a:solidFill>
                <a:srgbClr val="FCECC3"/>
              </a:solidFill>
              <a:effectLst/>
              <a:uLnTx/>
              <a:uFillTx/>
              <a:latin charset="-122" panose="02000503000000000000" pitchFamily="2" typeface="小考拉体"/>
              <a:ea charset="-122" panose="02000503000000000000" pitchFamily="2" typeface="小考拉体"/>
              <a:cs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072C7EF-5AF7-46AA-8ADB-B8466119AE93}"/>
              </a:ext>
            </a:extLst>
          </p:cNvPr>
          <p:cNvSpPr/>
          <p:nvPr/>
        </p:nvSpPr>
        <p:spPr bwMode="auto">
          <a:xfrm>
            <a:off x="7296867" y="3253662"/>
            <a:ext cx="3152959" cy="761461"/>
          </a:xfrm>
          <a:custGeom>
            <a:gdLst>
              <a:gd fmla="*/ 856 w 878" name="T0"/>
              <a:gd fmla="*/ 33 h 210" name="T1"/>
              <a:gd fmla="*/ 418 w 878" name="T2"/>
              <a:gd fmla="*/ 33 h 210" name="T3"/>
              <a:gd fmla="*/ 396 w 878" name="T4"/>
              <a:gd fmla="*/ 0 h 210" name="T5"/>
              <a:gd fmla="*/ 375 w 878" name="T6"/>
              <a:gd fmla="*/ 33 h 210" name="T7"/>
              <a:gd fmla="*/ 22 w 878" name="T8"/>
              <a:gd fmla="*/ 33 h 210" name="T9"/>
              <a:gd fmla="*/ 0 w 878" name="T10"/>
              <a:gd fmla="*/ 56 h 210" name="T11"/>
              <a:gd fmla="*/ 0 w 878" name="T12"/>
              <a:gd fmla="*/ 187 h 210" name="T13"/>
              <a:gd fmla="*/ 22 w 878" name="T14"/>
              <a:gd fmla="*/ 210 h 210" name="T15"/>
              <a:gd fmla="*/ 856 w 878" name="T16"/>
              <a:gd fmla="*/ 210 h 210" name="T17"/>
              <a:gd fmla="*/ 878 w 878" name="T18"/>
              <a:gd fmla="*/ 187 h 210" name="T19"/>
              <a:gd fmla="*/ 878 w 878" name="T20"/>
              <a:gd fmla="*/ 56 h 210" name="T21"/>
              <a:gd fmla="*/ 856 w 878" name="T22"/>
              <a:gd fmla="*/ 33 h 21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10" w="878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F7BD0A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4000" u="none">
              <a:ln>
                <a:noFill/>
              </a:ln>
              <a:solidFill>
                <a:srgbClr val="FCECC3"/>
              </a:solidFill>
              <a:effectLst/>
              <a:uLnTx/>
              <a:uFillTx/>
              <a:latin charset="-122" panose="02000503000000000000" pitchFamily="2" typeface="小考拉体"/>
              <a:ea charset="-122" panose="02000503000000000000" pitchFamily="2" typeface="小考拉体"/>
              <a:cs typeface="+mn-lt"/>
            </a:endParaRP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A23290B5-3B39-43BA-9C3E-60D94A3F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185" y="3518906"/>
            <a:ext cx="14020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输入此处标题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30A1A9E-F147-4951-9A36-08C45CB5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748" y="3534706"/>
            <a:ext cx="14020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b="1" lang="zh-CN" sz="16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输入此处标题</a:t>
            </a: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A2F19C73-90AF-4189-A023-2B5AAD4B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812" y="3533288"/>
            <a:ext cx="14020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b="1" lang="zh-CN" sz="16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输入此处标题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EEC9460C-AA32-412F-939D-CD7125BB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935" y="4092113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01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8D490BDD-FDE8-4763-A406-3592F808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360" y="4151468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03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A22F425-CA39-4810-8881-0F5C7209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492" y="2669406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lt"/>
              </a:rPr>
              <a:t>02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B4FCED-2D39-44C2-852C-57AF4CBA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383" y="2279746"/>
            <a:ext cx="2698665" cy="853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AB4B2C25-F438-4A49-A0E6-6891FED91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301" y="4296167"/>
            <a:ext cx="2698665" cy="853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20" name="矩形 23">
            <a:extLst>
              <a:ext uri="{FF2B5EF4-FFF2-40B4-BE49-F238E27FC236}">
                <a16:creationId xmlns:a16="http://schemas.microsoft.com/office/drawing/2014/main" id="{5DF07ADA-21E0-46D3-BD47-381CD852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519" y="2269788"/>
            <a:ext cx="2698665" cy="853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</p:spTree>
    <p:extLst>
      <p:ext uri="{BB962C8B-B14F-4D97-AF65-F5344CB8AC3E}">
        <p14:creationId val="2795109398"/>
      </p:ext>
    </p:extLst>
  </p:cSld>
  <p:clrMapOvr>
    <a:masterClrMapping/>
  </p:clrMapOvr>
  <mc:AlternateContent>
    <mc:Choice Requires="p14">
      <p:transition advClick="0" p14:dur="175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0A9D30A-BB28-4A75-881A-42EA2EBE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04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4">
            <a:extLst>
              <a:ext uri="{FF2B5EF4-FFF2-40B4-BE49-F238E27FC236}">
                <a16:creationId xmlns:a16="http://schemas.microsoft.com/office/drawing/2014/main" id="{8B8E17A0-9E38-45EE-8B2B-96B425ED8E87}"/>
              </a:ext>
            </a:extLst>
          </p:cNvPr>
          <p:cNvSpPr/>
          <p:nvPr/>
        </p:nvSpPr>
        <p:spPr>
          <a:xfrm>
            <a:off x="9716757" y="2262319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r>
              <a:rPr altLang="en-US" lang="zh-CN" sz="28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E23CBBD-986C-4F27-AB09-7887FD1711E7}"/>
              </a:ext>
            </a:extLst>
          </p:cNvPr>
          <p:cNvSpPr txBox="1"/>
          <p:nvPr/>
        </p:nvSpPr>
        <p:spPr>
          <a:xfrm>
            <a:off x="8788047" y="2267263"/>
            <a:ext cx="1135380" cy="30302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8965" fontAlgn="auto" lvl="0">
              <a:lnSpc>
                <a:spcPts val="2500"/>
              </a:lnSpc>
              <a:defRPr/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1C9AD3-A5AA-4AE1-9946-83B3191C9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1891" y="1858551"/>
            <a:ext cx="4225557" cy="4225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2">
            <a:extLst>
              <a:ext uri="{FF2B5EF4-FFF2-40B4-BE49-F238E27FC236}">
                <a16:creationId xmlns:a16="http://schemas.microsoft.com/office/drawing/2014/main" id="{E59CD8D8-C852-4D38-9A32-069F3959D0A2}"/>
              </a:ext>
            </a:extLst>
          </p:cNvPr>
          <p:cNvSpPr/>
          <p:nvPr/>
        </p:nvSpPr>
        <p:spPr>
          <a:xfrm>
            <a:off x="2770759" y="2269597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r>
              <a:rPr altLang="en-US" lang="zh-CN" sz="28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</a:rPr>
              <a:t>添加标题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C3952D8-5E9E-4A81-BCA0-19D3C4A1959F}"/>
              </a:ext>
            </a:extLst>
          </p:cNvPr>
          <p:cNvSpPr txBox="1"/>
          <p:nvPr/>
        </p:nvSpPr>
        <p:spPr>
          <a:xfrm>
            <a:off x="1842050" y="2274541"/>
            <a:ext cx="1135380" cy="30302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8965" fontAlgn="auto" lvl="0">
              <a:lnSpc>
                <a:spcPts val="2500"/>
              </a:lnSpc>
              <a:defRPr/>
            </a:pPr>
            <a:r>
              <a:rPr altLang="en-US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2097578060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0"/>
      <p:bldP grpId="0" spid="12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CBE072-CB8C-43C8-8E05-4979C2C5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24B3D0-4544-40B9-A96F-60AFA1DC8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78510" y="2335814"/>
            <a:ext cx="5097376" cy="46528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A4A379-6274-4086-8F3E-E370535A1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29676" y="181765"/>
            <a:ext cx="1621841" cy="16218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2684B0-6E85-4E49-B00F-023C7C932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79496" y="652818"/>
            <a:ext cx="1316394" cy="13163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CA3B8C-7BBB-403C-A65E-965F7C06F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01794" y="1764845"/>
            <a:ext cx="958029" cy="958029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CBF2332-2B84-46A9-9946-C13E960F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60" y="2593477"/>
            <a:ext cx="6282070" cy="1314616"/>
          </a:xfrm>
        </p:spPr>
        <p:txBody>
          <a:bodyPr>
            <a:normAutofit/>
          </a:bodyPr>
          <a:lstStyle/>
          <a:p>
            <a:pPr algn="r"/>
            <a:r>
              <a:rPr altLang="en-US" lang="zh-CN" sz="7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印品雅圆体"/>
                <a:ea charset="-122" panose="02010601030101010101" pitchFamily="2" typeface="印品雅圆体"/>
              </a:rPr>
              <a:t>感谢您的欣赏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21FFD0A-31A5-48B6-9551-05134DEC7BFE}"/>
              </a:ext>
            </a:extLst>
          </p:cNvPr>
          <p:cNvSpPr txBox="1"/>
          <p:nvPr/>
        </p:nvSpPr>
        <p:spPr>
          <a:xfrm>
            <a:off x="2322366" y="3857383"/>
            <a:ext cx="4749564" cy="540119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lang="zh-CN" sz="2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来自星星的孩子/有你不孤单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DF6902-7A33-4BF9-8651-F8F611CA4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</p:spTree>
    <p:extLst>
      <p:ext uri="{BB962C8B-B14F-4D97-AF65-F5344CB8AC3E}">
        <p14:creationId val="1341801520"/>
      </p:ext>
    </p:extLst>
  </p:cSld>
  <p:clrMapOvr>
    <a:masterClrMapping/>
  </p:clrMapOvr>
  <mc:AlternateContent>
    <mc:Choice Requires="p14">
      <p:transition advClick="0" p14:dur="1750" spd="slow">
        <p14:conveyor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5FAD78-048C-4B1B-8EF0-32A336C2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76B8E7-BF7B-4033-AA8C-5B718079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FBAD965-8C3B-4E2F-9323-14FE9838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PART ONE</a:t>
            </a:r>
            <a:b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</a:b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输入此处标题</a:t>
            </a:r>
          </a:p>
        </p:txBody>
      </p:sp>
    </p:spTree>
    <p:extLst>
      <p:ext uri="{BB962C8B-B14F-4D97-AF65-F5344CB8AC3E}">
        <p14:creationId val="819105127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568618-902D-4BAE-BE99-FA3C2DB55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01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46" name="文本框 49">
            <a:extLst>
              <a:ext uri="{FF2B5EF4-FFF2-40B4-BE49-F238E27FC236}">
                <a16:creationId xmlns:a16="http://schemas.microsoft.com/office/drawing/2014/main" id="{15E6A846-75B2-4F3A-846F-306873CE4F68}"/>
              </a:ext>
            </a:extLst>
          </p:cNvPr>
          <p:cNvSpPr txBox="1"/>
          <p:nvPr/>
        </p:nvSpPr>
        <p:spPr>
          <a:xfrm>
            <a:off x="3019074" y="1966335"/>
            <a:ext cx="2602025" cy="457034"/>
          </a:xfrm>
          <a:prstGeom prst="rect">
            <a:avLst/>
          </a:prstGeom>
          <a:noFill/>
        </p:spPr>
        <p:txBody>
          <a:bodyPr bIns="45713" lIns="91424" rIns="91424" rtlCol="0" tIns="45713" wrap="square">
            <a:spAutoFit/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399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9">
            <a:extLst>
              <a:ext uri="{FF2B5EF4-FFF2-40B4-BE49-F238E27FC236}">
                <a16:creationId xmlns:a16="http://schemas.microsoft.com/office/drawing/2014/main" id="{7CC5708D-C8B9-47AA-A2DD-26305CC090C7}"/>
              </a:ext>
            </a:extLst>
          </p:cNvPr>
          <p:cNvSpPr txBox="1"/>
          <p:nvPr/>
        </p:nvSpPr>
        <p:spPr>
          <a:xfrm>
            <a:off x="3019074" y="4000305"/>
            <a:ext cx="2383618" cy="457034"/>
          </a:xfrm>
          <a:prstGeom prst="rect">
            <a:avLst/>
          </a:prstGeom>
          <a:noFill/>
        </p:spPr>
        <p:txBody>
          <a:bodyPr bIns="45713" lIns="91424" rIns="91424" rtlCol="0" tIns="45713" wrap="square">
            <a:spAutoFit/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399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9">
            <a:extLst>
              <a:ext uri="{FF2B5EF4-FFF2-40B4-BE49-F238E27FC236}">
                <a16:creationId xmlns:a16="http://schemas.microsoft.com/office/drawing/2014/main" id="{C17D4CBB-DFC3-401B-B25F-E4126BE7305F}"/>
              </a:ext>
            </a:extLst>
          </p:cNvPr>
          <p:cNvSpPr txBox="1"/>
          <p:nvPr/>
        </p:nvSpPr>
        <p:spPr>
          <a:xfrm>
            <a:off x="8111689" y="1970907"/>
            <a:ext cx="2089852" cy="457034"/>
          </a:xfrm>
          <a:prstGeom prst="rect">
            <a:avLst/>
          </a:prstGeom>
          <a:noFill/>
        </p:spPr>
        <p:txBody>
          <a:bodyPr bIns="45713" lIns="91424" rIns="91424" rtlCol="0" tIns="45713" wrap="square">
            <a:spAutoFit/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399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9">
            <a:extLst>
              <a:ext uri="{FF2B5EF4-FFF2-40B4-BE49-F238E27FC236}">
                <a16:creationId xmlns:a16="http://schemas.microsoft.com/office/drawing/2014/main" id="{A5E3FF21-591F-401C-9B35-2BA61490C3EF}"/>
              </a:ext>
            </a:extLst>
          </p:cNvPr>
          <p:cNvSpPr txBox="1"/>
          <p:nvPr/>
        </p:nvSpPr>
        <p:spPr>
          <a:xfrm>
            <a:off x="8111688" y="4077917"/>
            <a:ext cx="2484100" cy="457034"/>
          </a:xfrm>
          <a:prstGeom prst="rect">
            <a:avLst/>
          </a:prstGeom>
          <a:noFill/>
        </p:spPr>
        <p:txBody>
          <a:bodyPr bIns="45713" lIns="91424" rIns="91424" rtlCol="0" tIns="45713" wrap="square">
            <a:spAutoFit/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399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添加标题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35490D7-134E-4D9F-8A2E-746E2860A80B}"/>
              </a:ext>
            </a:extLst>
          </p:cNvPr>
          <p:cNvGrpSpPr/>
          <p:nvPr/>
        </p:nvGrpSpPr>
        <p:grpSpPr>
          <a:xfrm>
            <a:off x="1384929" y="2163124"/>
            <a:ext cx="4472437" cy="1144890"/>
            <a:chOff x="1390067" y="2282758"/>
            <a:chExt cx="4473817" cy="11452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B44E230-4F9F-4A25-AACE-B62F371AA4C7}"/>
                </a:ext>
              </a:extLst>
            </p:cNvPr>
            <p:cNvGrpSpPr/>
            <p:nvPr/>
          </p:nvGrpSpPr>
          <p:grpSpPr>
            <a:xfrm>
              <a:off x="1390067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DF1E148-3332-4121-A3D8-13D93C0CE990}"/>
                  </a:ext>
                </a:extLst>
              </p:cNvPr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014364B5-ECCB-4D5A-B001-9ECC34FC0DC1}"/>
                  </a:ext>
                </a:extLst>
              </p:cNvPr>
              <p:cNvCxnSpPr/>
              <p:nvPr/>
            </p:nvCxnSpPr>
            <p:spPr>
              <a:xfrm flipH="1"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76B996A5-2F53-4CC0-945D-359408040946}"/>
                  </a:ext>
                </a:extLst>
              </p:cNvPr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399210C4-B804-48AC-80A6-2307403D01A2}"/>
                    </a:ext>
                  </a:extLst>
                </p:cNvPr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>
                    <a:solidFill>
                      <a:srgbClr val="FCECC3"/>
                    </a:solidFill>
                    <a:latin charset="-122" panose="02000503000000000000" pitchFamily="2" typeface="小考拉体"/>
                    <a:ea charset="-122" panose="02000503000000000000" pitchFamily="2" typeface="小考拉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E24CE843-C4A2-4E57-8CBB-40E028E82822}"/>
                    </a:ext>
                  </a:extLst>
                </p:cNvPr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5A97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b="1" lang="en-US" sz="2000">
                      <a:solidFill>
                        <a:srgbClr val="FCECC3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latin charset="-122" panose="02000503000000000000" pitchFamily="2" typeface="小考拉体"/>
                      <a:ea charset="-122" panose="02000503000000000000" pitchFamily="2" typeface="小考拉体"/>
                      <a:cs typeface="+mn-ea"/>
                      <a:sym typeface="+mn-lt"/>
                    </a:rPr>
                    <a:t>01</a:t>
                  </a:r>
                </a:p>
              </p:txBody>
            </p:sp>
          </p:grpSp>
        </p:grp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01C902F-F3FF-4C13-B2F7-533C82BF1E5F}"/>
                </a:ext>
              </a:extLst>
            </p:cNvPr>
            <p:cNvSpPr/>
            <p:nvPr/>
          </p:nvSpPr>
          <p:spPr>
            <a:xfrm>
              <a:off x="2990674" y="2565961"/>
              <a:ext cx="2873210" cy="8537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6685F8B-E1CF-4EE8-A3DA-FF29BCF7D425}"/>
              </a:ext>
            </a:extLst>
          </p:cNvPr>
          <p:cNvGrpSpPr/>
          <p:nvPr/>
        </p:nvGrpSpPr>
        <p:grpSpPr>
          <a:xfrm>
            <a:off x="1384299" y="4229558"/>
            <a:ext cx="4472437" cy="1121883"/>
            <a:chOff x="1390067" y="3960813"/>
            <a:chExt cx="4473817" cy="1122229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0DB8FA6-C1CF-4568-A092-BD891D47B0A7}"/>
                </a:ext>
              </a:extLst>
            </p:cNvPr>
            <p:cNvGrpSpPr/>
            <p:nvPr/>
          </p:nvGrpSpPr>
          <p:grpSpPr>
            <a:xfrm>
              <a:off x="1390067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3EC393C7-45D6-419B-B5DD-BD37D5FCD7B7}"/>
                  </a:ext>
                </a:extLst>
              </p:cNvPr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A3204C77-4E7E-4F22-9369-6C0A0940DAF1}"/>
                  </a:ext>
                </a:extLst>
              </p:cNvPr>
              <p:cNvCxnSpPr/>
              <p:nvPr/>
            </p:nvCxnSpPr>
            <p:spPr>
              <a:xfrm flipH="1"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921EB964-7B32-4A0F-B5C7-6DA0790E6DAE}"/>
                  </a:ext>
                </a:extLst>
              </p:cNvPr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5DFEB9B8-679F-4D38-A776-54CB910F5DC5}"/>
                    </a:ext>
                  </a:extLst>
                </p:cNvPr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>
                    <a:solidFill>
                      <a:srgbClr val="FCECC3"/>
                    </a:solidFill>
                    <a:latin charset="-122" panose="02000503000000000000" pitchFamily="2" typeface="小考拉体"/>
                    <a:ea charset="-122" panose="02000503000000000000" pitchFamily="2" typeface="小考拉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F62C4DAC-DEAD-4DB9-9A06-D6A18B87A293}"/>
                    </a:ext>
                  </a:extLst>
                </p:cNvPr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b="1" lang="en-US" sz="2000">
                      <a:solidFill>
                        <a:srgbClr val="FCECC3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latin charset="-122" panose="02000503000000000000" pitchFamily="2" typeface="小考拉体"/>
                      <a:ea charset="-122" panose="02000503000000000000" pitchFamily="2" typeface="小考拉体"/>
                      <a:cs typeface="+mn-ea"/>
                      <a:sym typeface="+mn-lt"/>
                    </a:rPr>
                    <a:t>03</a:t>
                  </a:r>
                </a:p>
              </p:txBody>
            </p:sp>
          </p:grp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28E5F0B-9B01-426E-9E85-A2380EC37575}"/>
                </a:ext>
              </a:extLst>
            </p:cNvPr>
            <p:cNvSpPr/>
            <p:nvPr/>
          </p:nvSpPr>
          <p:spPr>
            <a:xfrm>
              <a:off x="2990674" y="4221002"/>
              <a:ext cx="2873210" cy="8537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E6A34DF-73A8-442C-8AE2-62AEE043DA83}"/>
              </a:ext>
            </a:extLst>
          </p:cNvPr>
          <p:cNvGrpSpPr/>
          <p:nvPr/>
        </p:nvGrpSpPr>
        <p:grpSpPr>
          <a:xfrm>
            <a:off x="6542742" y="2163123"/>
            <a:ext cx="4472614" cy="1110288"/>
            <a:chOff x="6447842" y="2282758"/>
            <a:chExt cx="4473994" cy="111063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2558F3B4-DA33-4911-B2FC-9B354D60AF25}"/>
                </a:ext>
              </a:extLst>
            </p:cNvPr>
            <p:cNvGrpSpPr/>
            <p:nvPr/>
          </p:nvGrpSpPr>
          <p:grpSpPr>
            <a:xfrm>
              <a:off x="6447842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5736EBF4-981F-4084-8A81-71E07B5F82A7}"/>
                  </a:ext>
                </a:extLst>
              </p:cNvPr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0FE99930-68E9-4280-BF7C-35521554EF02}"/>
                  </a:ext>
                </a:extLst>
              </p:cNvPr>
              <p:cNvCxnSpPr/>
              <p:nvPr/>
            </p:nvCxnSpPr>
            <p:spPr>
              <a:xfrm flipH="1"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EF906C81-EBEC-4D52-A395-FAD554F0E948}"/>
                  </a:ext>
                </a:extLst>
              </p:cNvPr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F4693975-DDA3-491B-ABCC-F7BDE106E27A}"/>
                    </a:ext>
                  </a:extLst>
                </p:cNvPr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>
                    <a:solidFill>
                      <a:srgbClr val="FCECC3"/>
                    </a:solidFill>
                    <a:latin charset="-122" panose="02000503000000000000" pitchFamily="2" typeface="小考拉体"/>
                    <a:ea charset="-122" panose="02000503000000000000" pitchFamily="2" typeface="小考拉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9C5EE406-FB19-4F7A-8177-8061B8B76C3C}"/>
                    </a:ext>
                  </a:extLst>
                </p:cNvPr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b="1" lang="en-US" sz="2000">
                      <a:solidFill>
                        <a:srgbClr val="FCECC3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latin charset="-122" panose="02000503000000000000" pitchFamily="2" typeface="小考拉体"/>
                      <a:ea charset="-122" panose="02000503000000000000" pitchFamily="2" typeface="小考拉体"/>
                      <a:cs typeface="+mn-ea"/>
                      <a:sym typeface="+mn-lt"/>
                    </a:rPr>
                    <a:t>02</a:t>
                  </a:r>
                </a:p>
              </p:txBody>
            </p:sp>
          </p:grp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69D7EE4-81C6-40A1-A6BC-30B302469B01}"/>
                </a:ext>
              </a:extLst>
            </p:cNvPr>
            <p:cNvSpPr/>
            <p:nvPr/>
          </p:nvSpPr>
          <p:spPr>
            <a:xfrm>
              <a:off x="8048627" y="2531349"/>
              <a:ext cx="2873210" cy="8537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C3C7B34-7FC7-494D-93C5-1417BBF48051}"/>
              </a:ext>
            </a:extLst>
          </p:cNvPr>
          <p:cNvGrpSpPr/>
          <p:nvPr/>
        </p:nvGrpSpPr>
        <p:grpSpPr>
          <a:xfrm>
            <a:off x="6542742" y="4201733"/>
            <a:ext cx="4472614" cy="1183263"/>
            <a:chOff x="6447842" y="3960813"/>
            <a:chExt cx="4473994" cy="1183629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6695DC1D-7453-4DB5-97F9-40FE144EEAA5}"/>
                </a:ext>
              </a:extLst>
            </p:cNvPr>
            <p:cNvGrpSpPr/>
            <p:nvPr/>
          </p:nvGrpSpPr>
          <p:grpSpPr>
            <a:xfrm>
              <a:off x="6447842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E983735B-7FFD-428D-9475-D024BCDB5C09}"/>
                  </a:ext>
                </a:extLst>
              </p:cNvPr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E75EDB1-C88F-4961-9470-647C96F18B10}"/>
                  </a:ext>
                </a:extLst>
              </p:cNvPr>
              <p:cNvCxnSpPr/>
              <p:nvPr/>
            </p:nvCxnSpPr>
            <p:spPr>
              <a:xfrm flipH="1"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D0E50669-2E35-4D0F-A2D7-09BEE2E76BB8}"/>
                  </a:ext>
                </a:extLst>
              </p:cNvPr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FB0DB977-2439-4ABE-B33D-E98C958F954E}"/>
                    </a:ext>
                  </a:extLst>
                </p:cNvPr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3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>
                    <a:solidFill>
                      <a:srgbClr val="FCECC3"/>
                    </a:solidFill>
                    <a:latin charset="-122" panose="02000503000000000000" pitchFamily="2" typeface="小考拉体"/>
                    <a:ea charset="-122" panose="02000503000000000000" pitchFamily="2" typeface="小考拉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5C28ADF5-4213-4AD4-9885-F43382FFD344}"/>
                    </a:ext>
                  </a:extLst>
                </p:cNvPr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5A97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b="1" lang="en-US" sz="2000">
                      <a:solidFill>
                        <a:srgbClr val="FCECC3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latin charset="-122" panose="02000503000000000000" pitchFamily="2" typeface="小考拉体"/>
                      <a:ea charset="-122" panose="02000503000000000000" pitchFamily="2" typeface="小考拉体"/>
                      <a:cs typeface="+mn-ea"/>
                      <a:sym typeface="+mn-lt"/>
                    </a:rPr>
                    <a:t>04</a:t>
                  </a:r>
                </a:p>
              </p:txBody>
            </p:sp>
          </p:grpSp>
        </p:grp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98F0EB79-4C8D-4302-A222-751A0FE89C6F}"/>
                </a:ext>
              </a:extLst>
            </p:cNvPr>
            <p:cNvSpPr/>
            <p:nvPr/>
          </p:nvSpPr>
          <p:spPr>
            <a:xfrm>
              <a:off x="8048627" y="4282401"/>
              <a:ext cx="2873210" cy="8537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</p:spTree>
    <p:extLst>
      <p:ext uri="{BB962C8B-B14F-4D97-AF65-F5344CB8AC3E}">
        <p14:creationId val="1801399048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6"/>
      <p:bldP grpId="0" spid="47"/>
      <p:bldP grpId="0" spid="48"/>
      <p:bldP grpId="0" spid="4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E260B9F-4B11-4900-A945-07B2E14E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01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55D213-A06A-48F0-A634-6E2400C750DB}"/>
              </a:ext>
            </a:extLst>
          </p:cNvPr>
          <p:cNvSpPr txBox="1"/>
          <p:nvPr/>
        </p:nvSpPr>
        <p:spPr>
          <a:xfrm>
            <a:off x="1224982" y="2573903"/>
            <a:ext cx="2854642" cy="1043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ts val="2500"/>
              </a:lnSpc>
              <a:defRPr/>
            </a:pPr>
            <a:r>
              <a:rPr altLang="en-US" kumimoji="1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charset="-122" panose="02010600030101010101" pitchFamily="2" typeface="站酷快乐体2016修订版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0FB995-344A-43C2-BFE8-4C9C0AB620FA}"/>
              </a:ext>
            </a:extLst>
          </p:cNvPr>
          <p:cNvSpPr txBox="1"/>
          <p:nvPr/>
        </p:nvSpPr>
        <p:spPr>
          <a:xfrm>
            <a:off x="1238653" y="2144173"/>
            <a:ext cx="1097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小标题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60B69E-A432-4FB9-A3E3-3181F50FC635}"/>
              </a:ext>
            </a:extLst>
          </p:cNvPr>
          <p:cNvSpPr txBox="1"/>
          <p:nvPr/>
        </p:nvSpPr>
        <p:spPr>
          <a:xfrm>
            <a:off x="1197240" y="4582390"/>
            <a:ext cx="3084127" cy="1043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ts val="2500"/>
              </a:lnSpc>
              <a:defRPr/>
            </a:pPr>
            <a:r>
              <a:rPr altLang="en-US" kumimoji="1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charset="-122" panose="02010600030101010101" pitchFamily="2" typeface="站酷快乐体2016修订版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511A95-B401-494B-A030-434351626833}"/>
              </a:ext>
            </a:extLst>
          </p:cNvPr>
          <p:cNvSpPr txBox="1"/>
          <p:nvPr/>
        </p:nvSpPr>
        <p:spPr>
          <a:xfrm>
            <a:off x="1210911" y="4152661"/>
            <a:ext cx="1097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小标题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355E4B-5054-4149-9E72-67DE80496E46}"/>
              </a:ext>
            </a:extLst>
          </p:cNvPr>
          <p:cNvSpPr txBox="1"/>
          <p:nvPr/>
        </p:nvSpPr>
        <p:spPr>
          <a:xfrm>
            <a:off x="8048172" y="2539724"/>
            <a:ext cx="2883534" cy="1043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457200" lvl="0">
              <a:lnSpc>
                <a:spcPts val="2500"/>
              </a:lnSpc>
              <a:defRPr/>
            </a:pPr>
            <a:r>
              <a:rPr altLang="en-US" kumimoji="1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charset="-122" panose="02010600030101010101" pitchFamily="2" typeface="站酷快乐体2016修订版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40ADD2-C962-47A2-9F02-C2B58650152E}"/>
              </a:ext>
            </a:extLst>
          </p:cNvPr>
          <p:cNvSpPr txBox="1"/>
          <p:nvPr/>
        </p:nvSpPr>
        <p:spPr>
          <a:xfrm>
            <a:off x="9832498" y="2109994"/>
            <a:ext cx="1097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小标题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01F63D-0B1F-4733-988F-F9BA260AEA9B}"/>
              </a:ext>
            </a:extLst>
          </p:cNvPr>
          <p:cNvSpPr txBox="1"/>
          <p:nvPr/>
        </p:nvSpPr>
        <p:spPr>
          <a:xfrm>
            <a:off x="8014641" y="4458044"/>
            <a:ext cx="2883534" cy="1043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457200" lvl="0">
              <a:lnSpc>
                <a:spcPts val="2500"/>
              </a:lnSpc>
              <a:defRPr/>
            </a:pPr>
            <a:r>
              <a:rPr altLang="en-US" kumimoji="1" lang="zh-CN" sz="1400">
                <a:solidFill>
                  <a:srgbClr val="FCECC3"/>
                </a:solidFill>
                <a:latin charset="-122" panose="02000503000000000000" pitchFamily="2" typeface="小考拉体"/>
                <a:ea charset="-122" panose="02000503000000000000" pitchFamily="2" typeface="小考拉体"/>
                <a:cs charset="-122" panose="02010600030101010101" pitchFamily="2" typeface="站酷快乐体2016修订版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145912-4137-4690-9A79-5E10B90898F5}"/>
              </a:ext>
            </a:extLst>
          </p:cNvPr>
          <p:cNvSpPr txBox="1"/>
          <p:nvPr/>
        </p:nvSpPr>
        <p:spPr>
          <a:xfrm>
            <a:off x="9798967" y="4028315"/>
            <a:ext cx="1097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2C651B6-4656-4862-B56C-E85F98E90049}"/>
              </a:ext>
            </a:extLst>
          </p:cNvPr>
          <p:cNvSpPr/>
          <p:nvPr/>
        </p:nvSpPr>
        <p:spPr>
          <a:xfrm>
            <a:off x="4110299" y="1946649"/>
            <a:ext cx="3904343" cy="390434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algn="tl" blurRad="101600" dir="2700000" dist="38100" rotWithShape="0" sx="101000" sy="10100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CECC3"/>
              </a:solidFill>
              <a:latin charset="-122" panose="02000503000000000000" pitchFamily="2" typeface="小考拉体"/>
              <a:ea charset="-122" panose="02000503000000000000" pitchFamily="2" typeface="小考拉体"/>
            </a:endParaRPr>
          </a:p>
        </p:txBody>
      </p:sp>
    </p:spTree>
    <p:extLst>
      <p:ext uri="{BB962C8B-B14F-4D97-AF65-F5344CB8AC3E}">
        <p14:creationId val="3301008854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33B05266-BC9C-46AC-8A95-345C91AD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01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0F9ACF25-F3EA-469B-B0FE-861A59A3952D}"/>
              </a:ext>
            </a:extLst>
          </p:cNvPr>
          <p:cNvSpPr/>
          <p:nvPr/>
        </p:nvSpPr>
        <p:spPr>
          <a:xfrm>
            <a:off x="4997495" y="2030105"/>
            <a:ext cx="564389" cy="564389"/>
          </a:xfrm>
          <a:prstGeom prst="ellipse">
            <a:avLst/>
          </a:prstGeom>
          <a:solidFill>
            <a:srgbClr val="5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01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28A1DCC-5470-4F94-AC4A-30D7724B5CC0}"/>
              </a:ext>
            </a:extLst>
          </p:cNvPr>
          <p:cNvGrpSpPr/>
          <p:nvPr/>
        </p:nvGrpSpPr>
        <p:grpSpPr>
          <a:xfrm>
            <a:off x="4952386" y="2147789"/>
            <a:ext cx="2972415" cy="1370877"/>
            <a:chOff x="4952386" y="2147789"/>
            <a:chExt cx="2972415" cy="137087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4142A5F-E5EB-4106-9070-3873FED34617}"/>
                </a:ext>
              </a:extLst>
            </p:cNvPr>
            <p:cNvSpPr/>
            <p:nvPr/>
          </p:nvSpPr>
          <p:spPr>
            <a:xfrm>
              <a:off x="4952386" y="2666189"/>
              <a:ext cx="2972415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000"/>
                </a:lnSpc>
                <a:buNone/>
                <a:defRPr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4204896-1839-4EE6-80F3-34A413624F87}"/>
                </a:ext>
              </a:extLst>
            </p:cNvPr>
            <p:cNvSpPr/>
            <p:nvPr/>
          </p:nvSpPr>
          <p:spPr>
            <a:xfrm>
              <a:off x="5567956" y="2147789"/>
              <a:ext cx="190801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469967C1-A47E-4850-9DA8-AE704C34DF76}"/>
              </a:ext>
            </a:extLst>
          </p:cNvPr>
          <p:cNvSpPr/>
          <p:nvPr/>
        </p:nvSpPr>
        <p:spPr>
          <a:xfrm>
            <a:off x="8410470" y="2030103"/>
            <a:ext cx="564389" cy="564389"/>
          </a:xfrm>
          <a:prstGeom prst="ellipse">
            <a:avLst/>
          </a:prstGeom>
          <a:solidFill>
            <a:srgbClr val="F6D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02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E44858-EF31-4B3A-84EF-72D90FC6D7D9}"/>
              </a:ext>
            </a:extLst>
          </p:cNvPr>
          <p:cNvGrpSpPr/>
          <p:nvPr/>
        </p:nvGrpSpPr>
        <p:grpSpPr>
          <a:xfrm>
            <a:off x="8365361" y="2147787"/>
            <a:ext cx="2972415" cy="1370876"/>
            <a:chOff x="8365361" y="2147787"/>
            <a:chExt cx="2972415" cy="137087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BF8FA4B-1CF8-46E1-88AB-45FC862B4597}"/>
                </a:ext>
              </a:extLst>
            </p:cNvPr>
            <p:cNvSpPr/>
            <p:nvPr/>
          </p:nvSpPr>
          <p:spPr>
            <a:xfrm>
              <a:off x="8365360" y="2666186"/>
              <a:ext cx="2972415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23609CB-FAF9-4B22-9F0E-1511D68E085C}"/>
                </a:ext>
              </a:extLst>
            </p:cNvPr>
            <p:cNvSpPr/>
            <p:nvPr/>
          </p:nvSpPr>
          <p:spPr>
            <a:xfrm>
              <a:off x="8980930" y="2147787"/>
              <a:ext cx="190801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9FE5E8D2-894A-4E7F-B68F-1D0E6C3DDB1B}"/>
              </a:ext>
            </a:extLst>
          </p:cNvPr>
          <p:cNvSpPr/>
          <p:nvPr/>
        </p:nvSpPr>
        <p:spPr>
          <a:xfrm>
            <a:off x="4997495" y="4187510"/>
            <a:ext cx="564389" cy="564389"/>
          </a:xfrm>
          <a:prstGeom prst="ellipse">
            <a:avLst/>
          </a:prstGeom>
          <a:solidFill>
            <a:srgbClr val="F6D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03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1976AEF-061A-461D-B164-26DAA06704BA}"/>
              </a:ext>
            </a:extLst>
          </p:cNvPr>
          <p:cNvGrpSpPr/>
          <p:nvPr/>
        </p:nvGrpSpPr>
        <p:grpSpPr>
          <a:xfrm>
            <a:off x="4952387" y="4305194"/>
            <a:ext cx="2972416" cy="1370876"/>
            <a:chOff x="4952387" y="4305194"/>
            <a:chExt cx="2972416" cy="137087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836F363-C4CF-45A4-B9D6-741154C86439}"/>
                </a:ext>
              </a:extLst>
            </p:cNvPr>
            <p:cNvSpPr/>
            <p:nvPr/>
          </p:nvSpPr>
          <p:spPr>
            <a:xfrm>
              <a:off x="4952387" y="4823592"/>
              <a:ext cx="2972416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4F65436-8896-4120-B431-1926C4340879}"/>
                </a:ext>
              </a:extLst>
            </p:cNvPr>
            <p:cNvSpPr/>
            <p:nvPr/>
          </p:nvSpPr>
          <p:spPr>
            <a:xfrm>
              <a:off x="5567955" y="4305194"/>
              <a:ext cx="190801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id="{717C0370-7885-4FB0-88D6-2B0129181AE8}"/>
              </a:ext>
            </a:extLst>
          </p:cNvPr>
          <p:cNvSpPr/>
          <p:nvPr/>
        </p:nvSpPr>
        <p:spPr>
          <a:xfrm>
            <a:off x="8410470" y="4187510"/>
            <a:ext cx="564389" cy="564389"/>
          </a:xfrm>
          <a:prstGeom prst="ellipse">
            <a:avLst/>
          </a:prstGeom>
          <a:solidFill>
            <a:srgbClr val="5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04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9044B9-07DF-4D86-B0B0-A2009D989214}"/>
              </a:ext>
            </a:extLst>
          </p:cNvPr>
          <p:cNvGrpSpPr/>
          <p:nvPr/>
        </p:nvGrpSpPr>
        <p:grpSpPr>
          <a:xfrm>
            <a:off x="8365361" y="4305194"/>
            <a:ext cx="2972415" cy="1370876"/>
            <a:chOff x="8365361" y="4305194"/>
            <a:chExt cx="2972415" cy="1370876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CCCC3F4-5115-4395-805E-160CB99DFCB7}"/>
                </a:ext>
              </a:extLst>
            </p:cNvPr>
            <p:cNvSpPr/>
            <p:nvPr/>
          </p:nvSpPr>
          <p:spPr>
            <a:xfrm>
              <a:off x="8365360" y="4823592"/>
              <a:ext cx="2972415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63E90F4-9A1F-4436-A36C-C4E56927E341}"/>
                </a:ext>
              </a:extLst>
            </p:cNvPr>
            <p:cNvSpPr/>
            <p:nvPr/>
          </p:nvSpPr>
          <p:spPr>
            <a:xfrm>
              <a:off x="8980930" y="4305194"/>
              <a:ext cx="190801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00503000000000000" pitchFamily="2" typeface="小考拉体"/>
                  <a:ea charset="-122" panose="02000503000000000000" pitchFamily="2" typeface="小考拉体"/>
                  <a:cs charset="0" panose="020b0604020202020204" pitchFamily="34" typeface="Arial"/>
                </a:rPr>
                <a:t>添加标题</a:t>
              </a:r>
            </a:p>
          </p:txBody>
        </p:sp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B254AA11-9F62-47CC-AEA6-783667A3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9935" y="1779504"/>
            <a:ext cx="2785161" cy="415953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557593038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4"/>
      <p:bldP grpId="0" spid="24"/>
      <p:bldP grpId="0" spid="39"/>
      <p:bldP grpId="0" spid="5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7160CBA7-DD8D-4585-88E0-6D13162CB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01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986F83C-F290-4E53-BEC4-2265E6B88FFD}"/>
              </a:ext>
            </a:extLst>
          </p:cNvPr>
          <p:cNvSpPr/>
          <p:nvPr/>
        </p:nvSpPr>
        <p:spPr>
          <a:xfrm>
            <a:off x="1605174" y="1892528"/>
            <a:ext cx="1342740" cy="1342740"/>
          </a:xfrm>
          <a:custGeom>
            <a:gdLst>
              <a:gd fmla="*/ 839310 w 1678620" name="connsiteX0"/>
              <a:gd fmla="*/ 0 h 1678620" name="connsiteY0"/>
              <a:gd fmla="*/ 1092846 w 1678620" name="connsiteX1"/>
              <a:gd fmla="*/ 105018 h 1678620" name="connsiteY1"/>
              <a:gd fmla="*/ 1573602 w 1678620" name="connsiteX2"/>
              <a:gd fmla="*/ 585774 h 1678620" name="connsiteY2"/>
              <a:gd fmla="*/ 1573602 w 1678620" name="connsiteX3"/>
              <a:gd fmla="*/ 1092846 h 1678620" name="connsiteY3"/>
              <a:gd fmla="*/ 1092846 w 1678620" name="connsiteX4"/>
              <a:gd fmla="*/ 1573602 h 1678620" name="connsiteY4"/>
              <a:gd fmla="*/ 585774 w 1678620" name="connsiteX5"/>
              <a:gd fmla="*/ 1573602 h 1678620" name="connsiteY5"/>
              <a:gd fmla="*/ 105018 w 1678620" name="connsiteX6"/>
              <a:gd fmla="*/ 1092846 h 1678620" name="connsiteY6"/>
              <a:gd fmla="*/ 105018 w 1678620" name="connsiteX7"/>
              <a:gd fmla="*/ 585774 h 1678620" name="connsiteY7"/>
              <a:gd fmla="*/ 585774 w 1678620" name="connsiteX8"/>
              <a:gd fmla="*/ 105018 h 1678620" name="connsiteY8"/>
              <a:gd fmla="*/ 839310 w 1678620" name="connsiteX9"/>
              <a:gd fmla="*/ 0 h 167862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678620" w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5A97D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40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01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F702F8-8675-42AB-AE33-58513A38609C}"/>
              </a:ext>
            </a:extLst>
          </p:cNvPr>
          <p:cNvGrpSpPr/>
          <p:nvPr/>
        </p:nvGrpSpPr>
        <p:grpSpPr>
          <a:xfrm>
            <a:off x="1216851" y="3609746"/>
            <a:ext cx="2142639" cy="1739482"/>
            <a:chOff x="1502601" y="4676546"/>
            <a:chExt cx="2142639" cy="1739482"/>
          </a:xfrm>
        </p:grpSpPr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B859C088-E752-4475-92E8-ABDC1794455C}"/>
                </a:ext>
              </a:extLst>
            </p:cNvPr>
            <p:cNvSpPr txBox="1"/>
            <p:nvPr/>
          </p:nvSpPr>
          <p:spPr>
            <a:xfrm>
              <a:off x="2005054" y="4676547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charset="0" pitchFamily="34" typeface="HelveticaNeueLT Pro 55 Roman"/>
                </a:defRPr>
              </a:lvl1pPr>
            </a:lstStyle>
            <a:p>
              <a:pPr algn="ctr"/>
              <a:r>
                <a:rPr altLang="en-US" b="1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</a:t>
              </a:r>
            </a:p>
          </p:txBody>
        </p:sp>
        <p:sp>
          <p:nvSpPr>
            <p:cNvPr id="12" name="TextBox 38">
              <a:extLst>
                <a:ext uri="{FF2B5EF4-FFF2-40B4-BE49-F238E27FC236}">
                  <a16:creationId xmlns:a16="http://schemas.microsoft.com/office/drawing/2014/main" id="{150925AE-481E-4E6B-AEB3-353F9B10D0FA}"/>
                </a:ext>
              </a:extLst>
            </p:cNvPr>
            <p:cNvSpPr txBox="1"/>
            <p:nvPr/>
          </p:nvSpPr>
          <p:spPr>
            <a:xfrm>
              <a:off x="1502601" y="5085343"/>
              <a:ext cx="2142639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charset="0" pitchFamily="34" typeface="HelveticaNeueLT Pro 55 Roman"/>
                </a:defRPr>
              </a:lvl1pPr>
            </a:lstStyle>
            <a:p>
              <a:pPr algn="ctr">
                <a:lnSpc>
                  <a:spcPts val="2500"/>
                </a:lnSpc>
                <a:spcBef>
                  <a:spcPct val="2000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B35D85A-3B58-49CE-AD04-0ACE66B650BE}"/>
              </a:ext>
            </a:extLst>
          </p:cNvPr>
          <p:cNvGrpSpPr/>
          <p:nvPr/>
        </p:nvGrpSpPr>
        <p:grpSpPr>
          <a:xfrm>
            <a:off x="3729957" y="3609746"/>
            <a:ext cx="2142639" cy="1726905"/>
            <a:chOff x="3888707" y="4676546"/>
            <a:chExt cx="2142639" cy="1726905"/>
          </a:xfrm>
        </p:grpSpPr>
        <p:sp>
          <p:nvSpPr>
            <p:cNvPr id="14" name="TextBox 43">
              <a:extLst>
                <a:ext uri="{FF2B5EF4-FFF2-40B4-BE49-F238E27FC236}">
                  <a16:creationId xmlns:a16="http://schemas.microsoft.com/office/drawing/2014/main" id="{AA967046-D2AB-45B4-9285-F7A142574725}"/>
                </a:ext>
              </a:extLst>
            </p:cNvPr>
            <p:cNvSpPr txBox="1"/>
            <p:nvPr/>
          </p:nvSpPr>
          <p:spPr>
            <a:xfrm>
              <a:off x="4332725" y="4676547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charset="0" pitchFamily="34" typeface="HelveticaNeueLT Pro 55 Roman"/>
                </a:defRPr>
              </a:lvl1pPr>
            </a:lstStyle>
            <a:p>
              <a:pPr algn="ctr"/>
              <a:r>
                <a:rPr altLang="en-US" b="1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</a:t>
              </a:r>
            </a:p>
          </p:txBody>
        </p:sp>
        <p:sp>
          <p:nvSpPr>
            <p:cNvPr id="15" name="TextBox 44">
              <a:extLst>
                <a:ext uri="{FF2B5EF4-FFF2-40B4-BE49-F238E27FC236}">
                  <a16:creationId xmlns:a16="http://schemas.microsoft.com/office/drawing/2014/main" id="{1FC8333A-5C6A-4B4E-9AD7-2809CAA214EB}"/>
                </a:ext>
              </a:extLst>
            </p:cNvPr>
            <p:cNvSpPr txBox="1"/>
            <p:nvPr/>
          </p:nvSpPr>
          <p:spPr>
            <a:xfrm>
              <a:off x="3888707" y="5072767"/>
              <a:ext cx="2142639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HelveticaNeueLT Pro 55 Roman"/>
                  <a:ea charset="-122" pitchFamily="34" typeface="微软雅黑"/>
                  <a:cs typeface="+mn-lt"/>
                </a:defRPr>
              </a:lvl1pPr>
            </a:lstStyle>
            <a:p>
              <a:r>
                <a:rPr altLang="en-US" lang="zh-CN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15BE9C8-6846-46C4-8A41-8331B83CA6BA}"/>
              </a:ext>
            </a:extLst>
          </p:cNvPr>
          <p:cNvSpPr/>
          <p:nvPr/>
        </p:nvSpPr>
        <p:spPr>
          <a:xfrm>
            <a:off x="4059846" y="1892528"/>
            <a:ext cx="1342740" cy="1342740"/>
          </a:xfrm>
          <a:custGeom>
            <a:gdLst>
              <a:gd fmla="*/ 839310 w 1678620" name="connsiteX0"/>
              <a:gd fmla="*/ 0 h 1678620" name="connsiteY0"/>
              <a:gd fmla="*/ 1092846 w 1678620" name="connsiteX1"/>
              <a:gd fmla="*/ 105018 h 1678620" name="connsiteY1"/>
              <a:gd fmla="*/ 1573602 w 1678620" name="connsiteX2"/>
              <a:gd fmla="*/ 585774 h 1678620" name="connsiteY2"/>
              <a:gd fmla="*/ 1573602 w 1678620" name="connsiteX3"/>
              <a:gd fmla="*/ 1092846 h 1678620" name="connsiteY3"/>
              <a:gd fmla="*/ 1092846 w 1678620" name="connsiteX4"/>
              <a:gd fmla="*/ 1573602 h 1678620" name="connsiteY4"/>
              <a:gd fmla="*/ 585774 w 1678620" name="connsiteX5"/>
              <a:gd fmla="*/ 1573602 h 1678620" name="connsiteY5"/>
              <a:gd fmla="*/ 105018 w 1678620" name="connsiteX6"/>
              <a:gd fmla="*/ 1092846 h 1678620" name="connsiteY6"/>
              <a:gd fmla="*/ 105018 w 1678620" name="connsiteX7"/>
              <a:gd fmla="*/ 585774 h 1678620" name="connsiteY7"/>
              <a:gd fmla="*/ 585774 w 1678620" name="connsiteX8"/>
              <a:gd fmla="*/ 105018 h 1678620" name="connsiteY8"/>
              <a:gd fmla="*/ 839310 w 1678620" name="connsiteX9"/>
              <a:gd fmla="*/ 0 h 167862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678620" w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F7BD0A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40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02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8FDD3AC-0D22-47F2-91E0-E9100CDD7F33}"/>
              </a:ext>
            </a:extLst>
          </p:cNvPr>
          <p:cNvGrpSpPr/>
          <p:nvPr/>
        </p:nvGrpSpPr>
        <p:grpSpPr>
          <a:xfrm>
            <a:off x="6179564" y="3609746"/>
            <a:ext cx="2142640" cy="1727942"/>
            <a:chOff x="6211314" y="4676546"/>
            <a:chExt cx="2142640" cy="1727942"/>
          </a:xfrm>
        </p:grpSpPr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B8403B51-7CEE-4659-86EA-4A9F2F3B29FD}"/>
                </a:ext>
              </a:extLst>
            </p:cNvPr>
            <p:cNvSpPr txBox="1"/>
            <p:nvPr/>
          </p:nvSpPr>
          <p:spPr>
            <a:xfrm>
              <a:off x="6660397" y="4676547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charset="0" pitchFamily="34" typeface="HelveticaNeueLT Pro 55 Roman"/>
                </a:defRPr>
              </a:lvl1pPr>
            </a:lstStyle>
            <a:p>
              <a:pPr algn="ctr"/>
              <a:r>
                <a:rPr altLang="en-US" b="1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</a:t>
              </a:r>
            </a:p>
          </p:txBody>
        </p:sp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A6F6DA16-16AE-4806-B21C-C31DCD5F9C96}"/>
                </a:ext>
              </a:extLst>
            </p:cNvPr>
            <p:cNvSpPr txBox="1"/>
            <p:nvPr/>
          </p:nvSpPr>
          <p:spPr>
            <a:xfrm>
              <a:off x="6211314" y="5073804"/>
              <a:ext cx="2142640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HelveticaNeueLT Pro 55 Roman"/>
                  <a:ea charset="-122" pitchFamily="34" typeface="微软雅黑"/>
                  <a:cs typeface="+mn-lt"/>
                </a:defRPr>
              </a:lvl1pPr>
            </a:lstStyle>
            <a:p>
              <a:r>
                <a:rPr altLang="en-US" lang="zh-CN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31286C3-3A1E-44AA-AEA4-32A69A5993C4}"/>
              </a:ext>
            </a:extLst>
          </p:cNvPr>
          <p:cNvSpPr/>
          <p:nvPr/>
        </p:nvSpPr>
        <p:spPr>
          <a:xfrm>
            <a:off x="6514518" y="1892528"/>
            <a:ext cx="1342740" cy="1342740"/>
          </a:xfrm>
          <a:custGeom>
            <a:gdLst>
              <a:gd fmla="*/ 839310 w 1678620" name="connsiteX0"/>
              <a:gd fmla="*/ 0 h 1678620" name="connsiteY0"/>
              <a:gd fmla="*/ 1092846 w 1678620" name="connsiteX1"/>
              <a:gd fmla="*/ 105018 h 1678620" name="connsiteY1"/>
              <a:gd fmla="*/ 1573602 w 1678620" name="connsiteX2"/>
              <a:gd fmla="*/ 585774 h 1678620" name="connsiteY2"/>
              <a:gd fmla="*/ 1573602 w 1678620" name="connsiteX3"/>
              <a:gd fmla="*/ 1092846 h 1678620" name="connsiteY3"/>
              <a:gd fmla="*/ 1092846 w 1678620" name="connsiteX4"/>
              <a:gd fmla="*/ 1573602 h 1678620" name="connsiteY4"/>
              <a:gd fmla="*/ 585774 w 1678620" name="connsiteX5"/>
              <a:gd fmla="*/ 1573602 h 1678620" name="connsiteY5"/>
              <a:gd fmla="*/ 105018 w 1678620" name="connsiteX6"/>
              <a:gd fmla="*/ 1092846 h 1678620" name="connsiteY6"/>
              <a:gd fmla="*/ 105018 w 1678620" name="connsiteX7"/>
              <a:gd fmla="*/ 585774 h 1678620" name="connsiteY7"/>
              <a:gd fmla="*/ 585774 w 1678620" name="connsiteX8"/>
              <a:gd fmla="*/ 105018 h 1678620" name="connsiteY8"/>
              <a:gd fmla="*/ 839310 w 1678620" name="connsiteX9"/>
              <a:gd fmla="*/ 0 h 167862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678620" w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5A97D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40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03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2C42FAA-1EEF-41D3-9818-00C4BCA8C955}"/>
              </a:ext>
            </a:extLst>
          </p:cNvPr>
          <p:cNvGrpSpPr/>
          <p:nvPr/>
        </p:nvGrpSpPr>
        <p:grpSpPr>
          <a:xfrm>
            <a:off x="8686799" y="3609746"/>
            <a:ext cx="2142639" cy="1739997"/>
            <a:chOff x="8591549" y="4676546"/>
            <a:chExt cx="2142639" cy="1739997"/>
          </a:xfrm>
        </p:grpSpPr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27EFAEFC-8FB3-429F-A172-83CD16EC0FB2}"/>
                </a:ext>
              </a:extLst>
            </p:cNvPr>
            <p:cNvSpPr txBox="1"/>
            <p:nvPr/>
          </p:nvSpPr>
          <p:spPr>
            <a:xfrm>
              <a:off x="8988068" y="4676547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charset="0" pitchFamily="34" typeface="HelveticaNeueLT Pro 55 Roman"/>
                </a:defRPr>
              </a:lvl1pPr>
            </a:lstStyle>
            <a:p>
              <a:pPr algn="ctr"/>
              <a:r>
                <a:rPr altLang="en-US" b="1" lang="zh-CN" sz="2000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</a:rPr>
                <a:t>输入标题</a:t>
              </a:r>
            </a:p>
          </p:txBody>
        </p:sp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EB118433-AA84-4C80-B87E-4C285A2C4FCA}"/>
                </a:ext>
              </a:extLst>
            </p:cNvPr>
            <p:cNvSpPr txBox="1"/>
            <p:nvPr/>
          </p:nvSpPr>
          <p:spPr>
            <a:xfrm>
              <a:off x="8591550" y="5073804"/>
              <a:ext cx="2142639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HelveticaNeueLT Pro 55 Roman"/>
                  <a:ea charset="-122" pitchFamily="34" typeface="微软雅黑"/>
                  <a:cs typeface="+mn-lt"/>
                </a:defRPr>
              </a:lvl1pPr>
            </a:lstStyle>
            <a:p>
              <a:r>
                <a:rPr altLang="en-US" lang="zh-CN">
                  <a:solidFill>
                    <a:srgbClr val="FCECC3"/>
                  </a:solidFill>
                  <a:latin charset="-122" panose="02000503000000000000" pitchFamily="2" typeface="小考拉体"/>
                  <a:ea charset="-122" panose="02000503000000000000" pitchFamily="2" typeface="小考拉体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8F2037FD-1929-47CE-AB11-B45CD5FB949A}"/>
              </a:ext>
            </a:extLst>
          </p:cNvPr>
          <p:cNvSpPr/>
          <p:nvPr/>
        </p:nvSpPr>
        <p:spPr>
          <a:xfrm>
            <a:off x="8969189" y="1892528"/>
            <a:ext cx="1342740" cy="1342740"/>
          </a:xfrm>
          <a:custGeom>
            <a:gdLst>
              <a:gd fmla="*/ 839310 w 1678620" name="connsiteX0"/>
              <a:gd fmla="*/ 0 h 1678620" name="connsiteY0"/>
              <a:gd fmla="*/ 1092846 w 1678620" name="connsiteX1"/>
              <a:gd fmla="*/ 105018 h 1678620" name="connsiteY1"/>
              <a:gd fmla="*/ 1573602 w 1678620" name="connsiteX2"/>
              <a:gd fmla="*/ 585774 h 1678620" name="connsiteY2"/>
              <a:gd fmla="*/ 1573602 w 1678620" name="connsiteX3"/>
              <a:gd fmla="*/ 1092846 h 1678620" name="connsiteY3"/>
              <a:gd fmla="*/ 1092846 w 1678620" name="connsiteX4"/>
              <a:gd fmla="*/ 1573602 h 1678620" name="connsiteY4"/>
              <a:gd fmla="*/ 585774 w 1678620" name="connsiteX5"/>
              <a:gd fmla="*/ 1573602 h 1678620" name="connsiteY5"/>
              <a:gd fmla="*/ 105018 w 1678620" name="connsiteX6"/>
              <a:gd fmla="*/ 1092846 h 1678620" name="connsiteY6"/>
              <a:gd fmla="*/ 105018 w 1678620" name="connsiteX7"/>
              <a:gd fmla="*/ 585774 h 1678620" name="connsiteY7"/>
              <a:gd fmla="*/ 585774 w 1678620" name="connsiteX8"/>
              <a:gd fmla="*/ 105018 h 1678620" name="connsiteY8"/>
              <a:gd fmla="*/ 839310 w 1678620" name="connsiteX9"/>
              <a:gd fmla="*/ 0 h 167862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678620" w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F7BD0A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4000" u="none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charset="-122" panose="02000503000000000000" pitchFamily="2" typeface="小考拉体"/>
                <a:ea charset="-122" panose="02000503000000000000" pitchFamily="2" typeface="小考拉体"/>
              </a:rPr>
              <a:t>04</a:t>
            </a:r>
          </a:p>
        </p:txBody>
      </p:sp>
    </p:spTree>
    <p:extLst>
      <p:ext uri="{BB962C8B-B14F-4D97-AF65-F5344CB8AC3E}">
        <p14:creationId val="3663650783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decel="100000" fill="hold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6"/>
      <p:bldP grpId="0" spid="20"/>
      <p:bldP grpId="0" spid="2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5FAD78-048C-4B1B-8EF0-32A336C2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76B8E7-BF7B-4033-AA8C-5B718079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FBAD965-8C3B-4E2F-9323-14FE9838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PART TWO</a:t>
            </a:r>
            <a:b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</a:br>
            <a:r>
              <a:rPr altLang="zh-CN" lang="en-US" sz="48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输入此处标题</a:t>
            </a:r>
          </a:p>
        </p:txBody>
      </p:sp>
    </p:spTree>
    <p:extLst>
      <p:ext uri="{BB962C8B-B14F-4D97-AF65-F5344CB8AC3E}">
        <p14:creationId val="3458487703"/>
      </p:ext>
    </p:extLst>
  </p:cSld>
  <p:clrMapOvr>
    <a:masterClrMapping/>
  </p:clrMapOvr>
  <mc:AlternateContent>
    <mc:Choice Requires="p14">
      <p:transition advClick="0" p14:dur="175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34C400F4-48B1-4EA5-A537-1F3C967AB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FEBA0B-B27C-473E-8049-C0A839037955}"/>
              </a:ext>
            </a:extLst>
          </p:cNvPr>
          <p:cNvSpPr/>
          <p:nvPr/>
        </p:nvSpPr>
        <p:spPr>
          <a:xfrm>
            <a:off x="887109" y="275771"/>
            <a:ext cx="3230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zh-CN" lang="en-US" sz="3200">
                <a:solidFill>
                  <a:srgbClr val="FCECC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3000000000000" pitchFamily="2" typeface="小考拉体"/>
                <a:ea charset="-122" panose="02000503000000000000" pitchFamily="2" typeface="小考拉体"/>
              </a:rPr>
              <a:t>02 输入此处标题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D4716-C749-4820-9E34-4A7584A0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ED433D-061C-4F0D-AA58-98FF82DE3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1403D5E-5124-467E-ABAC-89457CC8AF50}"/>
              </a:ext>
            </a:extLst>
          </p:cNvPr>
          <p:cNvCxnSpPr/>
          <p:nvPr/>
        </p:nvCxnSpPr>
        <p:spPr>
          <a:xfrm flipH="1">
            <a:off x="4091743" y="3845749"/>
            <a:ext cx="0" cy="1387555"/>
          </a:xfrm>
          <a:prstGeom prst="line">
            <a:avLst/>
          </a:prstGeom>
          <a:ln cap="rnd" w="12700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D50D285-5113-4DE4-9114-9ACF4BC53931}"/>
              </a:ext>
            </a:extLst>
          </p:cNvPr>
          <p:cNvGrpSpPr/>
          <p:nvPr/>
        </p:nvGrpSpPr>
        <p:grpSpPr>
          <a:xfrm>
            <a:off x="1414821" y="3973217"/>
            <a:ext cx="2351472" cy="1233736"/>
            <a:chOff x="3624780" y="2412339"/>
            <a:chExt cx="2351472" cy="1233735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3BB37BC-249E-416C-95CE-80650035444E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</a:rPr>
                <a:t>标题文字添加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0B513FD-C02F-4A34-9BE0-BD46D201400F}"/>
                </a:ext>
              </a:extLst>
            </p:cNvPr>
            <p:cNvSpPr txBox="1"/>
            <p:nvPr/>
          </p:nvSpPr>
          <p:spPr>
            <a:xfrm>
              <a:off x="3624780" y="2750893"/>
              <a:ext cx="235147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60958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  <a:cs typeface="+mn-ea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D5F1248-EB9D-4BD7-AC76-869597A928B4}"/>
              </a:ext>
            </a:extLst>
          </p:cNvPr>
          <p:cNvGrpSpPr/>
          <p:nvPr/>
        </p:nvGrpSpPr>
        <p:grpSpPr>
          <a:xfrm>
            <a:off x="4748006" y="3973217"/>
            <a:ext cx="2351472" cy="1230146"/>
            <a:chOff x="3624780" y="2412339"/>
            <a:chExt cx="2351472" cy="123014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7018B06-1836-4CFA-906E-2BAED26BAAC4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</a:rPr>
                <a:t>标题文字添加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575E3D8-97B5-4142-95AA-66D3BBA1D01F}"/>
                </a:ext>
              </a:extLst>
            </p:cNvPr>
            <p:cNvSpPr txBox="1"/>
            <p:nvPr/>
          </p:nvSpPr>
          <p:spPr>
            <a:xfrm>
              <a:off x="3624780" y="2750894"/>
              <a:ext cx="235147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609585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l" defTabSz="60958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CB07885-A435-4FF8-9770-402363644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14821" y="1576049"/>
            <a:ext cx="2133782" cy="2667227"/>
          </a:xfrm>
          <a:prstGeom prst="rect">
            <a:avLst/>
          </a:prstGeom>
        </p:spPr>
      </p:pic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38073DA-A63A-4AC3-9547-E8E62D97548F}"/>
              </a:ext>
            </a:extLst>
          </p:cNvPr>
          <p:cNvCxnSpPr/>
          <p:nvPr/>
        </p:nvCxnSpPr>
        <p:spPr>
          <a:xfrm flipH="1">
            <a:off x="7763363" y="3838293"/>
            <a:ext cx="0" cy="1387555"/>
          </a:xfrm>
          <a:prstGeom prst="line">
            <a:avLst/>
          </a:prstGeom>
          <a:ln cap="rnd" w="12700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C54AE59-74B0-49BE-8E14-324248DA6AF6}"/>
              </a:ext>
            </a:extLst>
          </p:cNvPr>
          <p:cNvGrpSpPr/>
          <p:nvPr/>
        </p:nvGrpSpPr>
        <p:grpSpPr>
          <a:xfrm>
            <a:off x="8419626" y="3965761"/>
            <a:ext cx="2351472" cy="1230146"/>
            <a:chOff x="3624780" y="2412339"/>
            <a:chExt cx="2351472" cy="123014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EF840D3-B3E7-48F2-8970-28AB0E2B14BA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</a:rPr>
                <a:t>标题文字添加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AB1F3EC-7DB2-4361-A771-BF4C9F1C0FCE}"/>
                </a:ext>
              </a:extLst>
            </p:cNvPr>
            <p:cNvSpPr txBox="1"/>
            <p:nvPr/>
          </p:nvSpPr>
          <p:spPr>
            <a:xfrm>
              <a:off x="3624781" y="2750895"/>
              <a:ext cx="235147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609585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l" defTabSz="60958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charset="-122" panose="02010601030101010101" pitchFamily="2" typeface="印品雅圆体"/>
                  <a:ea charset="-122" panose="02010601030101010101" pitchFamily="2" typeface="印品雅圆体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B9B1B007-E27B-4398-AB09-93F4B1D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4884" y="1632930"/>
            <a:ext cx="2133782" cy="266722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1CD9F76-C844-4F51-A43F-39582677C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46936" y="1576049"/>
            <a:ext cx="2133782" cy="2667227"/>
          </a:xfrm>
          <a:prstGeom prst="rect">
            <a:avLst/>
          </a:prstGeom>
        </p:spPr>
      </p:pic>
    </p:spTree>
    <p:extLst>
      <p:ext uri="{BB962C8B-B14F-4D97-AF65-F5344CB8AC3E}">
        <p14:creationId val="1628460281"/>
      </p:ext>
    </p:extLst>
  </p:cSld>
  <p:clrMapOvr>
    <a:masterClrMapping/>
  </p:clrMapOvr>
  <mc:AlternateContent>
    <mc:Choice Requires="p14">
      <p:transition advClick="0" p14:dur="175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tags/tag1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2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自闭症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178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等线 Light</vt:lpstr>
      <vt:lpstr>等线</vt:lpstr>
      <vt:lpstr>Calibri Light</vt:lpstr>
      <vt:lpstr>Calibri</vt:lpstr>
      <vt:lpstr>印品雅圆体</vt:lpstr>
      <vt:lpstr>小考拉体</vt:lpstr>
      <vt:lpstr>印品天逸黑</vt:lpstr>
      <vt:lpstr>FZHei-B01S</vt:lpstr>
      <vt:lpstr>站酷快乐体2016修订版</vt:lpstr>
      <vt:lpstr>HelveticaNeueLT Pro 55 Roman</vt:lpstr>
      <vt:lpstr>微软雅黑</vt:lpstr>
      <vt:lpstr>义启小魏楷</vt:lpstr>
      <vt:lpstr>方正清刻本悦宋简体</vt:lpstr>
      <vt:lpstr>FZKai-Z03S</vt:lpstr>
      <vt:lpstr>宋体</vt:lpstr>
      <vt:lpstr>Office 主题​​</vt:lpstr>
      <vt:lpstr>单击此处添加标题</vt:lpstr>
      <vt:lpstr>PowerPoint Presentation</vt:lpstr>
      <vt:lpstr>PART ONE输入此处标题</vt:lpstr>
      <vt:lpstr>PowerPoint Presentation</vt:lpstr>
      <vt:lpstr>PowerPoint Presentation</vt:lpstr>
      <vt:lpstr>PowerPoint Presentation</vt:lpstr>
      <vt:lpstr>PowerPoint Presentation</vt:lpstr>
      <vt:lpstr>PART TWO输入此处标题</vt:lpstr>
      <vt:lpstr>PowerPoint Presentation</vt:lpstr>
      <vt:lpstr>PowerPoint Presentation</vt:lpstr>
      <vt:lpstr>PowerPoint Presentation</vt:lpstr>
      <vt:lpstr>PowerPoint Presentation</vt:lpstr>
      <vt:lpstr>PART THREE输入此处标题</vt:lpstr>
      <vt:lpstr>PowerPoint Presentation</vt:lpstr>
      <vt:lpstr>PowerPoint Presentation</vt:lpstr>
      <vt:lpstr>PowerPoint Presentation</vt:lpstr>
      <vt:lpstr>PowerPoint Presentation</vt:lpstr>
      <vt:lpstr>PART FOUR输入此处标题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感谢您的欣赏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2021-08-22T11:48:53Z</dcterms:created>
  <cp:lastPrinted>2021-08-22T11:48:53Z</cp:lastPrinted>
  <dcterms:modified xsi:type="dcterms:W3CDTF">2021-08-22T05:39:00Z</dcterms:modified>
  <cp:revision>1</cp:revision>
</cp:coreProperties>
</file>