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48" r:id="rId1"/>
    <p:sldMasterId id="2147483665" r:id="rId2"/>
  </p:sldMasterIdLst>
  <p:notesMasterIdLst>
    <p:notesMasterId r:id="rId3"/>
  </p:notesMasterIdLst>
  <p:sldIdLst>
    <p:sldId id="258" r:id="rId4"/>
    <p:sldId id="262" r:id="rId5"/>
    <p:sldId id="263" r:id="rId6"/>
    <p:sldId id="268" r:id="rId7"/>
    <p:sldId id="270" r:id="rId8"/>
    <p:sldId id="272" r:id="rId9"/>
    <p:sldId id="264" r:id="rId10"/>
    <p:sldId id="273" r:id="rId11"/>
    <p:sldId id="274" r:id="rId12"/>
    <p:sldId id="275" r:id="rId13"/>
    <p:sldId id="265" r:id="rId14"/>
    <p:sldId id="277" r:id="rId15"/>
    <p:sldId id="279" r:id="rId16"/>
    <p:sldId id="280" r:id="rId17"/>
    <p:sldId id="266" r:id="rId18"/>
    <p:sldId id="278" r:id="rId19"/>
    <p:sldId id="281" r:id="rId20"/>
    <p:sldId id="282" r:id="rId21"/>
    <p:sldId id="260" r:id="rId22"/>
    <p:sldId id="267" r:id="rId23"/>
    <p:sldId id="276" r:id="rId24"/>
    <p:sldId id="261" r:id="rId25"/>
    <p:sldId id="283" r:id="rId26"/>
    <p:sldId id="286" r:id="rId27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4715"/>
  </p:normalViewPr>
  <p:slideViewPr>
    <p:cSldViewPr snapToGrid="0" snapToObjects="1">
      <p:cViewPr varScale="1">
        <p:scale>
          <a:sx n="103" d="100"/>
          <a:sy n="10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tags/tag1.xml" Type="http://schemas.openxmlformats.org/officeDocument/2006/relationships/tags"/><Relationship Id="rId29" Target="presProps.xml" Type="http://schemas.openxmlformats.org/officeDocument/2006/relationships/presProps"/><Relationship Id="rId3" Target="notesMasters/notesMaster1.xml" Type="http://schemas.openxmlformats.org/officeDocument/2006/relationships/notesMaster"/><Relationship Id="rId30" Target="viewProps.xml" Type="http://schemas.openxmlformats.org/officeDocument/2006/relationships/viewProps"/><Relationship Id="rId31" Target="theme/theme1.xml" Type="http://schemas.openxmlformats.org/officeDocument/2006/relationships/theme"/><Relationship Id="rId32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F4961-F671-D840-803D-4B02C199AB47}" type="datetimeFigureOut">
              <a:rPr kumimoji="1" lang="zh-CN" altLang="en-US" smtClean="0"/>
              <a:t>2017/5/4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78546-C430-4549-B45A-EA3B29F81B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val="3784130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93970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8175802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http://office.msn.com.cn/" TargetMode="External" Type="http://schemas.openxmlformats.org/officeDocument/2006/relationships/hyperlink"/><Relationship Id="rId3" Target="../slideMasters/slideMaster1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标题幻灯片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标题幻灯片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标题幻灯片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659004" y="258233"/>
            <a:ext cx="4868117" cy="529569"/>
          </a:xfrm>
          <a:prstGeom prst="rect">
            <a:avLst/>
          </a:prstGeom>
          <a:ln w="12700" cmpd="sng">
            <a:solidFill>
              <a:schemeClr val="tx1"/>
            </a:solidFill>
          </a:ln>
        </p:spPr>
        <p:txBody>
          <a:bodyPr vert="horz" anchor="ctr"/>
          <a:lstStyle>
            <a:lvl1pPr marL="0" indent="0" algn="l">
              <a:buNone/>
              <a:defRPr sz="2400" b="1"/>
            </a:lvl1pPr>
          </a:lstStyle>
          <a:p>
            <a:pPr lvl="0"/>
            <a:r>
              <a:rPr kumimoji="1" lang="en-US" altLang="zh-CN" smtClean="0"/>
              <a:t>CLICK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TO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endParaRPr kumimoji="1" lang="zh-CN" altLang="en-US"/>
          </a:p>
        </p:txBody>
      </p:sp>
      <p:sp>
        <p:nvSpPr>
          <p:cNvPr id="3" name="文本占位符 7"/>
          <p:cNvSpPr>
            <a:spLocks noGrp="1"/>
          </p:cNvSpPr>
          <p:nvPr>
            <p:ph type="body" sz="quarter" idx="13" hasCustomPrompt="1"/>
          </p:nvPr>
        </p:nvSpPr>
        <p:spPr>
          <a:xfrm>
            <a:off x="11386592" y="171547"/>
            <a:ext cx="805408" cy="616255"/>
          </a:xfrm>
          <a:prstGeom prst="rect">
            <a:avLst/>
          </a:prstGeom>
          <a:solidFill>
            <a:schemeClr val="tx1"/>
          </a:solidFill>
        </p:spPr>
        <p:txBody>
          <a:bodyPr vert="horz" anchor="ctr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/>
            <a:r>
              <a:rPr kumimoji="1" lang="en-US" altLang="zh-CN" smtClean="0"/>
              <a:t>01</a:t>
            </a:r>
            <a:endParaRPr kumimoji="1" lang="zh-CN" altLang="en-US"/>
          </a:p>
        </p:txBody>
      </p:sp>
      <p:sp>
        <p:nvSpPr>
          <p:cNvPr id="4" name="图片占位符 8"/>
          <p:cNvSpPr>
            <a:spLocks noGrp="1"/>
          </p:cNvSpPr>
          <p:nvPr>
            <p:ph type="pic" sz="quarter" idx="14" hasCustomPrompt="1"/>
          </p:nvPr>
        </p:nvSpPr>
        <p:spPr>
          <a:xfrm>
            <a:off x="376768" y="5989475"/>
            <a:ext cx="1960033" cy="533400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600" b="1"/>
            </a:lvl1pPr>
          </a:lstStyle>
          <a:p>
            <a:r>
              <a:rPr kumimoji="1" lang="en-US" altLang="zh-CN" sz="1600" b="1" smtClean="0"/>
              <a:t>LOGO&amp;PIC</a:t>
            </a:r>
            <a:r>
              <a:rPr kumimoji="1" lang="zh-CN" altLang="en-US" sz="1600" b="1" smtClean="0"/>
              <a:t> </a:t>
            </a:r>
            <a:r>
              <a:rPr kumimoji="1" lang="en-US" altLang="zh-CN" sz="1600" b="1" smtClean="0"/>
              <a:t>HERE</a:t>
            </a:r>
            <a:endParaRPr kumimoji="1"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 userDrawn="1"/>
        </p:nvSpPr>
        <p:spPr>
          <a:xfrm>
            <a:off x="440603" y="759873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/>
            <a:r>
              <a:rPr lang="zh-CN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/>
                <a:ea typeface="微软雅黑" panose="020b0503020204020204" charset="-122"/>
                <a:cs typeface="Segoe UI Light"/>
              </a:rPr>
              <a:t>背景图片素材</a:t>
            </a:r>
          </a:p>
        </p:txBody>
      </p:sp>
      <p:sp>
        <p:nvSpPr>
          <p:cNvPr id="5" name="矩形 4"/>
          <p:cNvSpPr/>
          <p:nvPr userDrawn="1"/>
        </p:nvSpPr>
        <p:spPr>
          <a:xfrm>
            <a:off x="440603" y="182445"/>
            <a:ext cx="7777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/>
            <a:r>
              <a:rPr kumimoji="1" lang="en-US" altLang="zh-CN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/>
                <a:ea typeface="微软雅黑" panose="020b0503020204020204" charset="-122"/>
                <a:cs typeface="Segoe UI Light"/>
              </a:rPr>
              <a:t>OfficePLUS</a:t>
            </a:r>
            <a:endParaRPr lang="zh-CN" altLang="en-US" sz="1000">
              <a:solidFill>
                <a:schemeClr val="tx1">
                  <a:lumMod val="75000"/>
                  <a:lumOff val="25000"/>
                </a:schemeClr>
              </a:solidFill>
              <a:latin typeface="Segoe UI Light"/>
              <a:ea typeface="微软雅黑"/>
              <a:cs typeface="Segoe UI Light"/>
            </a:endParaRPr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标题幻灯片">
    <p:bg>
      <p:bgPr>
        <a:solidFill>
          <a:srgbClr val="E73A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 userDrawn="1"/>
        </p:nvSpPr>
        <p:spPr>
          <a:xfrm>
            <a:off x="440603" y="759873"/>
            <a:ext cx="662361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/>
            <a:r>
              <a:rPr lang="zh-CN" altLang="en-US" sz="1800" smtClean="0">
                <a:solidFill>
                  <a:srgbClr val="FFFFFF"/>
                </a:solidFill>
                <a:latin typeface="Segoe UI Light"/>
                <a:ea typeface="微软雅黑" panose="020b0503020204020204" charset="-122"/>
                <a:cs typeface="Segoe UI Light"/>
              </a:rPr>
              <a:t>标注</a:t>
            </a:r>
            <a:endParaRPr lang="zh-CN" altLang="en-US" sz="180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2572589" y="759873"/>
            <a:ext cx="1402001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lang="zh-CN" altLang="en-US" sz="1400" smtClean="0">
                <a:solidFill>
                  <a:srgbClr val="FFFFFF"/>
                </a:solidFill>
                <a:latin typeface="Segoe UI Light"/>
                <a:ea typeface="微软雅黑" panose="020b0503020204020204" charset="-122"/>
                <a:cs typeface="Segoe UI Light"/>
              </a:rPr>
              <a:t>字体使用 </a:t>
            </a:r>
            <a:endParaRPr lang="en-US" altLang="zh-CN" sz="140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en-US" altLang="zh-CN" sz="1400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en-US" altLang="zh-CN" sz="1400" smtClean="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en-US" altLang="zh-CN" sz="140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en-US" altLang="zh-CN" sz="1400" smtClean="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r>
              <a:rPr lang="zh-CN" altLang="en-US" sz="1400" smtClean="0">
                <a:solidFill>
                  <a:srgbClr val="FFFFFF"/>
                </a:solidFill>
                <a:latin typeface="Segoe UI Light"/>
                <a:ea typeface="微软雅黑" panose="020b0503020204020204" charset="-122"/>
                <a:cs typeface="Segoe UI Light"/>
              </a:rPr>
              <a:t>行距</a:t>
            </a:r>
            <a:endParaRPr lang="en-US" altLang="zh-CN" sz="1400" smtClean="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en-US" altLang="zh-CN" sz="1400" smtClean="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en-US" altLang="zh-CN" sz="140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r>
              <a:rPr lang="zh-CN" altLang="en-US" sz="1400" smtClean="0">
                <a:solidFill>
                  <a:srgbClr val="FFFFFF"/>
                </a:solidFill>
                <a:latin typeface="Segoe UI Light"/>
                <a:ea typeface="微软雅黑" panose="020b0503020204020204" charset="-122"/>
                <a:cs typeface="Segoe UI Light"/>
              </a:rPr>
              <a:t>背景图片出处</a:t>
            </a:r>
          </a:p>
          <a:p>
            <a:pPr defTabSz="608965">
              <a:lnSpc>
                <a:spcPct val="130000"/>
              </a:lnSpc>
            </a:pPr>
            <a:endParaRPr lang="zh-CN" altLang="en-US" sz="140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zh-CN" altLang="en-US" sz="1400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8965">
              <a:lnSpc>
                <a:spcPct val="130000"/>
              </a:lnSpc>
            </a:pPr>
            <a:r>
              <a:rPr lang="zh-CN" altLang="en-US" sz="1400" smtClean="0">
                <a:solidFill>
                  <a:srgbClr val="FFFFFF"/>
                </a:solidFill>
                <a:latin typeface="Segoe UI Light"/>
                <a:ea typeface="微软雅黑" panose="020b0503020204020204" charset="-122"/>
                <a:cs typeface="Segoe UI Light"/>
              </a:rPr>
              <a:t>声明</a:t>
            </a:r>
            <a:endParaRPr lang="en-US" altLang="zh-CN" sz="1400" smtClean="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</p:txBody>
      </p:sp>
      <p:sp>
        <p:nvSpPr>
          <p:cNvPr id="12" name="矩形 11"/>
          <p:cNvSpPr/>
          <p:nvPr userDrawn="1"/>
        </p:nvSpPr>
        <p:spPr>
          <a:xfrm>
            <a:off x="4153010" y="759873"/>
            <a:ext cx="7074345" cy="4239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smtClean="0">
                <a:solidFill>
                  <a:srgbClr val="FFFFFF"/>
                </a:solidFill>
                <a:latin typeface="Segoe UI Light"/>
                <a:ea typeface="微软雅黑" panose="020b0503020204020204" charset="-122"/>
                <a:cs typeface="Segoe UI Light"/>
              </a:rPr>
              <a:t>英文 </a:t>
            </a:r>
            <a:r>
              <a:rPr lang="en-US" altLang="zh-CN" sz="1400">
                <a:solidFill>
                  <a:srgbClr val="FFFFFF"/>
                </a:solidFill>
                <a:latin typeface="Segoe UI Light"/>
                <a:cs typeface="Segoe UI Light"/>
              </a:rPr>
              <a:t>Century Gothic</a:t>
            </a:r>
          </a:p>
          <a:p>
            <a:pPr defTabSz="608965">
              <a:lnSpc>
                <a:spcPct val="130000"/>
              </a:lnSpc>
            </a:pPr>
            <a:endParaRPr lang="en-US" altLang="zh-CN" sz="140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r>
              <a:rPr lang="zh-CN" altLang="en-US" sz="1400" smtClean="0">
                <a:solidFill>
                  <a:srgbClr val="FFFFFF"/>
                </a:solidFill>
                <a:latin typeface="Segoe UI Light"/>
                <a:ea typeface="微软雅黑" panose="020b0503020204020204" charset="-122"/>
                <a:cs typeface="Segoe UI Light"/>
              </a:rPr>
              <a:t>中文 微软雅黑</a:t>
            </a:r>
            <a:endParaRPr lang="en-US" altLang="zh-CN" sz="1400" smtClean="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en-US" altLang="zh-CN" sz="140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en-US" altLang="zh-CN" sz="1400" smtClean="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r>
              <a:rPr lang="zh-CN" altLang="en-US" sz="1400" smtClean="0">
                <a:solidFill>
                  <a:srgbClr val="FFFFFF"/>
                </a:solidFill>
                <a:latin typeface="Segoe UI Light"/>
                <a:ea typeface="微软雅黑" panose="020b0503020204020204" charset="-122"/>
                <a:cs typeface="Segoe UI Light"/>
              </a:rPr>
              <a:t>正文 </a:t>
            </a:r>
            <a:r>
              <a:rPr lang="en-US" altLang="zh-CN" sz="1400" smtClean="0">
                <a:solidFill>
                  <a:srgbClr val="FFFFFF"/>
                </a:solidFill>
                <a:latin typeface="Segoe UI Light"/>
                <a:ea typeface="微软雅黑" panose="020b0503020204020204" charset="-122"/>
                <a:cs typeface="Segoe UI Light"/>
              </a:rPr>
              <a:t>1.3</a:t>
            </a:r>
          </a:p>
          <a:p>
            <a:pPr defTabSz="608965">
              <a:lnSpc>
                <a:spcPct val="130000"/>
              </a:lnSpc>
            </a:pPr>
            <a:endParaRPr lang="en-US" altLang="zh-CN" sz="140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en-US" altLang="zh-CN" sz="1400" smtClean="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r>
              <a:rPr lang="en-US" altLang="zh-CN" sz="1400" err="1" smtClean="0">
                <a:solidFill>
                  <a:srgbClr val="FFFFFF"/>
                </a:solidFill>
                <a:latin typeface="Segoe UI Light"/>
                <a:ea typeface="微软雅黑" panose="020b0503020204020204" charset="-122"/>
                <a:cs typeface="Segoe UI Light"/>
              </a:rPr>
              <a:t>cn.bing.com</a:t>
            </a:r>
            <a:endParaRPr lang="zh-CN" altLang="en-US" sz="1400" smtClean="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zh-CN" altLang="en-US" sz="140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defTabSz="608965">
              <a:lnSpc>
                <a:spcPct val="130000"/>
              </a:lnSpc>
            </a:pPr>
            <a:endParaRPr lang="zh-CN" altLang="en-US" sz="1400" smtClean="0">
              <a:solidFill>
                <a:srgbClr val="FFFFFF"/>
              </a:solidFill>
              <a:latin typeface="Segoe UI Light"/>
              <a:ea typeface="微软雅黑" panose="020b0503020204020204" charset="-122"/>
              <a:cs typeface="Segoe UI Light"/>
            </a:endParaRPr>
          </a:p>
          <a:p>
            <a:pPr marL="0" marR="0" lvl="0" indent="0" algn="l" defTabSz="608965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本网站所提供的任何信息内容（包括但不限于 </a:t>
            </a:r>
            <a:r>
              <a:rPr kumimoji="0" lang="en-US" altLang="zh-CN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PPT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 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模板、</a:t>
            </a:r>
            <a:r>
              <a:rPr kumimoji="0" lang="en-US" altLang="zh-CN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Word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 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文档、</a:t>
            </a:r>
            <a:r>
              <a:rPr kumimoji="0" lang="en-US" altLang="zh-CN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Excel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 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图表、图片素材等）均受</a:t>
            </a:r>
            <a:r>
              <a:rPr kumimoji="0" lang="en-US" altLang="zh-CN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《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中华人民共和国著作权法</a:t>
            </a:r>
            <a:r>
              <a:rPr kumimoji="0" lang="en-US" altLang="zh-CN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》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、</a:t>
            </a:r>
            <a:r>
              <a:rPr kumimoji="0" lang="en-US" altLang="zh-CN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《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信息网络传播权保护条例</a:t>
            </a:r>
            <a:r>
              <a:rPr kumimoji="0" lang="en-US" altLang="zh-CN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》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及其他适用的法律法规的保护，未经权利人书面明确授权，信息内容的任何部分</a:t>
            </a:r>
            <a:r>
              <a:rPr kumimoji="0" lang="en-US" altLang="zh-CN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(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包括图片或图表</a:t>
            </a:r>
            <a:r>
              <a:rPr kumimoji="0" lang="en-US" altLang="zh-CN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)</a:t>
            </a:r>
            <a:r>
              <a:rPr kumimoji="0" lang="zh-CN" altLang="en-US" sz="133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panose="020b0503020204020204" charset="-122"/>
                <a:cs typeface="+mn-cs"/>
              </a:rPr>
              <a:t>不得被全部或部分的复制、传播、销售，否则将承担法律责任。</a:t>
            </a:r>
            <a:endParaRPr kumimoji="0" lang="zh-CN" altLang="en-US" sz="1335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3" name="矩形 12"/>
          <p:cNvSpPr/>
          <p:nvPr userDrawn="1"/>
        </p:nvSpPr>
        <p:spPr>
          <a:xfrm>
            <a:off x="440603" y="182445"/>
            <a:ext cx="7777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/>
            <a:r>
              <a:rPr kumimoji="1" lang="en-US" altLang="zh-CN" sz="1000" smtClean="0">
                <a:solidFill>
                  <a:prstClr val="white"/>
                </a:solidFill>
                <a:latin typeface="Segoe UI Light"/>
                <a:ea typeface="微软雅黑" panose="020b0503020204020204" charset="-122"/>
                <a:cs typeface="Segoe UI Light"/>
              </a:rPr>
              <a:t>OfficePLUS</a:t>
            </a:r>
            <a:endParaRPr lang="zh-CN" altLang="en-US" sz="1000">
              <a:solidFill>
                <a:prstClr val="white"/>
              </a:solidFill>
              <a:latin typeface="Segoe UI Light"/>
              <a:ea typeface="微软雅黑"/>
              <a:cs typeface="Segoe UI Light"/>
            </a:endParaRPr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4447955" y="4458724"/>
            <a:ext cx="329609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08965"/>
            <a:r>
              <a:rPr kumimoji="1" lang="zh-CN" altLang="en-US" sz="1335" smtClean="0">
                <a:solidFill>
                  <a:srgbClr val="000000"/>
                </a:solidFill>
                <a:latin typeface="Century Gothic"/>
                <a:ea typeface="微软雅黑" panose="020b0503020204020204" charset="-122"/>
              </a:rPr>
              <a:t>点击</a:t>
            </a:r>
            <a:r>
              <a:rPr kumimoji="1" lang="en-US" altLang="zh-CN" sz="1335" smtClean="0">
                <a:solidFill>
                  <a:srgbClr val="000000"/>
                </a:solidFill>
                <a:latin typeface="Segoe UI Light"/>
                <a:ea typeface="Segoe UI Light" charset="0"/>
                <a:cs typeface="Segoe UI Light"/>
              </a:rPr>
              <a:t>Logo</a:t>
            </a:r>
            <a:r>
              <a:rPr kumimoji="1" lang="zh-CN" altLang="en-US" sz="1335" smtClean="0">
                <a:solidFill>
                  <a:srgbClr val="000000"/>
                </a:solidFill>
                <a:latin typeface="Century Gothic"/>
                <a:ea typeface="微软雅黑" panose="020b0503020204020204" charset="-122"/>
              </a:rPr>
              <a:t>获取更多优质模板（放映模式）</a:t>
            </a:r>
            <a:endParaRPr kumimoji="1" lang="zh-CN" altLang="en-US" sz="1335">
              <a:solidFill>
                <a:srgbClr val="000000"/>
              </a:solidFill>
              <a:latin typeface="Century Gothic"/>
              <a:ea typeface="微软雅黑"/>
            </a:endParaRPr>
          </a:p>
        </p:txBody>
      </p:sp>
      <p:pic>
        <p:nvPicPr>
          <p:cNvPr id="4" name="图片 3">
            <a:hlinkClick r:id="rId2"/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572000" y="3227832"/>
            <a:ext cx="3048000" cy="402336"/>
          </a:xfrm>
          <a:prstGeom prst="rect">
            <a:avLst/>
          </a:prstGeom>
        </p:spPr>
      </p:pic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7339025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86593201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3713664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 userDrawn="1"/>
        </p:nvSpPr>
        <p:spPr>
          <a:xfrm rot="9822520">
            <a:off x="3099071" y="4109867"/>
            <a:ext cx="716990" cy="71699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矩形 8"/>
          <p:cNvSpPr/>
          <p:nvPr userDrawn="1"/>
        </p:nvSpPr>
        <p:spPr>
          <a:xfrm rot="18585722">
            <a:off x="2900872" y="1691059"/>
            <a:ext cx="1958891" cy="1958891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矩形 2"/>
          <p:cNvSpPr/>
          <p:nvPr userDrawn="1"/>
        </p:nvSpPr>
        <p:spPr>
          <a:xfrm rot="4450317">
            <a:off x="2505540" y="3164955"/>
            <a:ext cx="139775" cy="1397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4" name="矩形 3"/>
          <p:cNvSpPr/>
          <p:nvPr userDrawn="1"/>
        </p:nvSpPr>
        <p:spPr>
          <a:xfrm rot="892948">
            <a:off x="1669486" y="2837932"/>
            <a:ext cx="381184" cy="38118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5" name="矩形 4"/>
          <p:cNvSpPr/>
          <p:nvPr userDrawn="1"/>
        </p:nvSpPr>
        <p:spPr>
          <a:xfrm rot="4240722">
            <a:off x="2955271" y="3408914"/>
            <a:ext cx="211665" cy="21166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矩形 5"/>
          <p:cNvSpPr/>
          <p:nvPr userDrawn="1"/>
        </p:nvSpPr>
        <p:spPr>
          <a:xfrm rot="3863176">
            <a:off x="2173226" y="2423623"/>
            <a:ext cx="478989" cy="478989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 rot="187853">
            <a:off x="1161290" y="1759072"/>
            <a:ext cx="669411" cy="66941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矩形 7"/>
          <p:cNvSpPr/>
          <p:nvPr userDrawn="1"/>
        </p:nvSpPr>
        <p:spPr>
          <a:xfrm rot="905749">
            <a:off x="2244535" y="1321826"/>
            <a:ext cx="962806" cy="962806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矩形 9"/>
          <p:cNvSpPr/>
          <p:nvPr userDrawn="1"/>
        </p:nvSpPr>
        <p:spPr>
          <a:xfrm rot="19322284">
            <a:off x="2044076" y="1701161"/>
            <a:ext cx="204135" cy="20413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矩形 10"/>
          <p:cNvSpPr/>
          <p:nvPr userDrawn="1"/>
        </p:nvSpPr>
        <p:spPr>
          <a:xfrm rot="42066">
            <a:off x="1017200" y="3789355"/>
            <a:ext cx="252619" cy="25261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矩形 11"/>
          <p:cNvSpPr/>
          <p:nvPr userDrawn="1"/>
        </p:nvSpPr>
        <p:spPr>
          <a:xfrm rot="20117984">
            <a:off x="3894745" y="1815825"/>
            <a:ext cx="2847505" cy="284750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4" name="矩形 13"/>
          <p:cNvSpPr/>
          <p:nvPr userDrawn="1"/>
        </p:nvSpPr>
        <p:spPr>
          <a:xfrm rot="905749">
            <a:off x="2447007" y="4636477"/>
            <a:ext cx="958417" cy="95841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5" name="矩形 14"/>
          <p:cNvSpPr/>
          <p:nvPr userDrawn="1"/>
        </p:nvSpPr>
        <p:spPr>
          <a:xfrm rot="19322284">
            <a:off x="4995333" y="5259205"/>
            <a:ext cx="204135" cy="20413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6" name="矩形 15"/>
          <p:cNvSpPr/>
          <p:nvPr userDrawn="1"/>
        </p:nvSpPr>
        <p:spPr>
          <a:xfrm rot="19736612">
            <a:off x="3735113" y="4395457"/>
            <a:ext cx="997607" cy="997607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65718031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40972126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02972239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62011322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73504695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1125942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86960690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9576016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标题幻灯片">
    <p:bg>
      <p:bgPr>
        <a:pattFill prst="pct5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 userDrawn="1"/>
        </p:nvSpPr>
        <p:spPr>
          <a:xfrm rot="19896190">
            <a:off x="-846980" y="4391937"/>
            <a:ext cx="3716222" cy="371622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矩形 2"/>
          <p:cNvSpPr/>
          <p:nvPr userDrawn="1"/>
        </p:nvSpPr>
        <p:spPr>
          <a:xfrm rot="21433404">
            <a:off x="1038840" y="3145644"/>
            <a:ext cx="1172399" cy="1172399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4" name="矩形 3"/>
          <p:cNvSpPr/>
          <p:nvPr userDrawn="1"/>
        </p:nvSpPr>
        <p:spPr>
          <a:xfrm rot="18900000">
            <a:off x="2964992" y="4498454"/>
            <a:ext cx="562742" cy="56274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5" name="矩形 4"/>
          <p:cNvSpPr/>
          <p:nvPr userDrawn="1"/>
        </p:nvSpPr>
        <p:spPr>
          <a:xfrm rot="19462408">
            <a:off x="858415" y="3412397"/>
            <a:ext cx="305434" cy="305434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矩形 5"/>
          <p:cNvSpPr/>
          <p:nvPr userDrawn="1"/>
        </p:nvSpPr>
        <p:spPr>
          <a:xfrm rot="2220555">
            <a:off x="9068972" y="-665078"/>
            <a:ext cx="2602001" cy="2602001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 rot="20263186">
            <a:off x="10805818" y="58017"/>
            <a:ext cx="2082844" cy="208284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矩形 7"/>
          <p:cNvSpPr/>
          <p:nvPr userDrawn="1"/>
        </p:nvSpPr>
        <p:spPr>
          <a:xfrm rot="20229116">
            <a:off x="7312023" y="556810"/>
            <a:ext cx="562742" cy="56274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矩形 8"/>
          <p:cNvSpPr/>
          <p:nvPr userDrawn="1"/>
        </p:nvSpPr>
        <p:spPr>
          <a:xfrm rot="20229116">
            <a:off x="10862351" y="2812891"/>
            <a:ext cx="472953" cy="47295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矩形 9"/>
          <p:cNvSpPr/>
          <p:nvPr userDrawn="1"/>
        </p:nvSpPr>
        <p:spPr>
          <a:xfrm rot="17430620">
            <a:off x="3026992" y="5398176"/>
            <a:ext cx="219002" cy="219002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335810" y="236936"/>
            <a:ext cx="5601366" cy="529569"/>
          </a:xfrm>
          <a:prstGeom prst="rect">
            <a:avLst/>
          </a:prstGeom>
          <a:ln w="12700" cmpd="sng">
            <a:noFill/>
          </a:ln>
        </p:spPr>
        <p:txBody>
          <a:bodyPr vert="horz" anchor="ctr"/>
          <a:lstStyle>
            <a:lvl1pPr marL="0" indent="0" algn="l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 lvl="0"/>
            <a:r>
              <a:rPr kumimoji="1" lang="en-US" altLang="zh-CN" smtClean="0"/>
              <a:t>CLICK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TO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endParaRPr kumimoji="1"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标题幻灯片">
    <p:bg>
      <p:bgPr>
        <a:pattFill prst="pct5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 userDrawn="1"/>
        </p:nvSpPr>
        <p:spPr>
          <a:xfrm rot="19238100">
            <a:off x="11440980" y="5083135"/>
            <a:ext cx="442243" cy="442243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矩形 5"/>
          <p:cNvSpPr/>
          <p:nvPr userDrawn="1"/>
        </p:nvSpPr>
        <p:spPr>
          <a:xfrm rot="2558654">
            <a:off x="10718032" y="5587230"/>
            <a:ext cx="1790831" cy="1790831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 rot="20601284">
            <a:off x="9831264" y="6039855"/>
            <a:ext cx="1029918" cy="1029918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矩形 7"/>
          <p:cNvSpPr/>
          <p:nvPr userDrawn="1"/>
        </p:nvSpPr>
        <p:spPr>
          <a:xfrm rot="20567216">
            <a:off x="9227888" y="6150357"/>
            <a:ext cx="265265" cy="26526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矩形 8"/>
          <p:cNvSpPr/>
          <p:nvPr userDrawn="1"/>
        </p:nvSpPr>
        <p:spPr>
          <a:xfrm rot="20567216">
            <a:off x="11022574" y="4821816"/>
            <a:ext cx="308836" cy="30883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矩形 1"/>
          <p:cNvSpPr/>
          <p:nvPr userDrawn="1"/>
        </p:nvSpPr>
        <p:spPr>
          <a:xfrm rot="19896190">
            <a:off x="696210" y="33589"/>
            <a:ext cx="669411" cy="66941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矩形 2"/>
          <p:cNvSpPr/>
          <p:nvPr userDrawn="1"/>
        </p:nvSpPr>
        <p:spPr>
          <a:xfrm rot="21433404">
            <a:off x="-424797" y="-289495"/>
            <a:ext cx="1261894" cy="126189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5" name="矩形 4"/>
          <p:cNvSpPr/>
          <p:nvPr userDrawn="1"/>
        </p:nvSpPr>
        <p:spPr>
          <a:xfrm rot="18585722">
            <a:off x="1181569" y="925974"/>
            <a:ext cx="284699" cy="28469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矩形 9"/>
          <p:cNvSpPr/>
          <p:nvPr userDrawn="1"/>
        </p:nvSpPr>
        <p:spPr>
          <a:xfrm rot="17430620">
            <a:off x="1311074" y="134869"/>
            <a:ext cx="204135" cy="20413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1713834" y="236936"/>
            <a:ext cx="5601366" cy="529569"/>
          </a:xfrm>
          <a:prstGeom prst="rect">
            <a:avLst/>
          </a:prstGeom>
          <a:ln w="12700" cmpd="sng">
            <a:noFill/>
          </a:ln>
        </p:spPr>
        <p:txBody>
          <a:bodyPr vert="horz" anchor="ctr"/>
          <a:lstStyle>
            <a:lvl1pPr marL="0" indent="0" algn="l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 lvl="0"/>
            <a:r>
              <a:rPr kumimoji="1" lang="en-US" altLang="zh-CN" smtClean="0"/>
              <a:t>CLICK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TO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endParaRPr kumimoji="1"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标题幻灯片">
    <p:bg>
      <p:bgPr>
        <a:pattFill prst="pct5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 userDrawn="1"/>
        </p:nvSpPr>
        <p:spPr>
          <a:xfrm rot="15361769">
            <a:off x="6558089" y="-388007"/>
            <a:ext cx="1171437" cy="117143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矩形 5"/>
          <p:cNvSpPr/>
          <p:nvPr userDrawn="1"/>
        </p:nvSpPr>
        <p:spPr>
          <a:xfrm rot="2558654">
            <a:off x="6112257" y="3254276"/>
            <a:ext cx="331525" cy="33152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 rot="20601284">
            <a:off x="5807448" y="2602019"/>
            <a:ext cx="472692" cy="47269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矩形 7"/>
          <p:cNvSpPr/>
          <p:nvPr userDrawn="1"/>
        </p:nvSpPr>
        <p:spPr>
          <a:xfrm rot="2349059">
            <a:off x="6265431" y="2733673"/>
            <a:ext cx="223715" cy="22371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矩形 8"/>
          <p:cNvSpPr/>
          <p:nvPr userDrawn="1"/>
        </p:nvSpPr>
        <p:spPr>
          <a:xfrm rot="1971513">
            <a:off x="5492430" y="1969500"/>
            <a:ext cx="478989" cy="478989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矩形 1"/>
          <p:cNvSpPr/>
          <p:nvPr userDrawn="1"/>
        </p:nvSpPr>
        <p:spPr>
          <a:xfrm rot="19896190">
            <a:off x="6547995" y="1195050"/>
            <a:ext cx="669411" cy="66941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矩形 2"/>
          <p:cNvSpPr/>
          <p:nvPr userDrawn="1"/>
        </p:nvSpPr>
        <p:spPr>
          <a:xfrm rot="20614086">
            <a:off x="4738005" y="792153"/>
            <a:ext cx="1325599" cy="1325599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5" name="矩形 4"/>
          <p:cNvSpPr/>
          <p:nvPr userDrawn="1"/>
        </p:nvSpPr>
        <p:spPr>
          <a:xfrm rot="18585722">
            <a:off x="4977502" y="-1036467"/>
            <a:ext cx="1958891" cy="1958891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矩形 9"/>
          <p:cNvSpPr/>
          <p:nvPr userDrawn="1"/>
        </p:nvSpPr>
        <p:spPr>
          <a:xfrm rot="17430620">
            <a:off x="4648690" y="376003"/>
            <a:ext cx="204135" cy="20413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矩形 10"/>
          <p:cNvSpPr/>
          <p:nvPr userDrawn="1"/>
        </p:nvSpPr>
        <p:spPr>
          <a:xfrm rot="19750404">
            <a:off x="6270904" y="2051889"/>
            <a:ext cx="252619" cy="25261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矩形 11"/>
          <p:cNvSpPr/>
          <p:nvPr userDrawn="1"/>
        </p:nvSpPr>
        <p:spPr>
          <a:xfrm rot="19896190">
            <a:off x="4118801" y="1264919"/>
            <a:ext cx="329419" cy="32941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4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335810" y="236936"/>
            <a:ext cx="5601366" cy="529569"/>
          </a:xfrm>
          <a:prstGeom prst="rect">
            <a:avLst/>
          </a:prstGeom>
          <a:ln w="12700" cmpd="sng">
            <a:noFill/>
          </a:ln>
        </p:spPr>
        <p:txBody>
          <a:bodyPr vert="horz" anchor="ctr"/>
          <a:lstStyle>
            <a:lvl1pPr marL="0" indent="0" algn="l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 lvl="0"/>
            <a:r>
              <a:rPr kumimoji="1" lang="en-US" altLang="zh-CN" smtClean="0"/>
              <a:t>CLICK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TO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endParaRPr kumimoji="1"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标题幻灯片">
    <p:bg>
      <p:bgPr>
        <a:pattFill prst="pct5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 userDrawn="1"/>
        </p:nvSpPr>
        <p:spPr>
          <a:xfrm rot="15361769">
            <a:off x="6558089" y="-388007"/>
            <a:ext cx="1171437" cy="117143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矩形 5"/>
          <p:cNvSpPr/>
          <p:nvPr userDrawn="1"/>
        </p:nvSpPr>
        <p:spPr>
          <a:xfrm rot="2558654">
            <a:off x="6112257" y="3254276"/>
            <a:ext cx="331525" cy="33152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 rot="20601284">
            <a:off x="5807448" y="2602019"/>
            <a:ext cx="472692" cy="47269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矩形 7"/>
          <p:cNvSpPr/>
          <p:nvPr userDrawn="1"/>
        </p:nvSpPr>
        <p:spPr>
          <a:xfrm rot="2349059">
            <a:off x="6265431" y="2733673"/>
            <a:ext cx="223715" cy="22371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矩形 8"/>
          <p:cNvSpPr/>
          <p:nvPr userDrawn="1"/>
        </p:nvSpPr>
        <p:spPr>
          <a:xfrm rot="1971513">
            <a:off x="5492430" y="1969500"/>
            <a:ext cx="478989" cy="478989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矩形 1"/>
          <p:cNvSpPr/>
          <p:nvPr userDrawn="1"/>
        </p:nvSpPr>
        <p:spPr>
          <a:xfrm rot="19896190">
            <a:off x="6547995" y="1195050"/>
            <a:ext cx="669411" cy="66941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矩形 2"/>
          <p:cNvSpPr/>
          <p:nvPr userDrawn="1"/>
        </p:nvSpPr>
        <p:spPr>
          <a:xfrm rot="20614086">
            <a:off x="4738005" y="792153"/>
            <a:ext cx="1325599" cy="1325599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5" name="矩形 4"/>
          <p:cNvSpPr/>
          <p:nvPr userDrawn="1"/>
        </p:nvSpPr>
        <p:spPr>
          <a:xfrm rot="18585722">
            <a:off x="4977502" y="-1036467"/>
            <a:ext cx="1958891" cy="1958891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矩形 9"/>
          <p:cNvSpPr/>
          <p:nvPr userDrawn="1"/>
        </p:nvSpPr>
        <p:spPr>
          <a:xfrm rot="17430620">
            <a:off x="4648690" y="376003"/>
            <a:ext cx="204135" cy="20413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矩形 10"/>
          <p:cNvSpPr/>
          <p:nvPr userDrawn="1"/>
        </p:nvSpPr>
        <p:spPr>
          <a:xfrm rot="19750404">
            <a:off x="6270904" y="2051889"/>
            <a:ext cx="252619" cy="25261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矩形 11"/>
          <p:cNvSpPr/>
          <p:nvPr userDrawn="1"/>
        </p:nvSpPr>
        <p:spPr>
          <a:xfrm rot="19896190">
            <a:off x="4118801" y="1264919"/>
            <a:ext cx="329419" cy="32941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4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335810" y="236936"/>
            <a:ext cx="5601366" cy="529569"/>
          </a:xfrm>
          <a:prstGeom prst="rect">
            <a:avLst/>
          </a:prstGeom>
          <a:ln w="12700" cmpd="sng">
            <a:noFill/>
          </a:ln>
        </p:spPr>
        <p:txBody>
          <a:bodyPr vert="horz" anchor="ctr"/>
          <a:lstStyle>
            <a:lvl1pPr marL="0" indent="0" algn="l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 lvl="0"/>
            <a:r>
              <a:rPr kumimoji="1" lang="en-US" altLang="zh-CN" smtClean="0"/>
              <a:t>CLICK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TO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endParaRPr kumimoji="1" lang="zh-CN" altLang="en-US"/>
          </a:p>
        </p:txBody>
      </p:sp>
      <p:sp>
        <p:nvSpPr>
          <p:cNvPr id="15" name="矩形 14"/>
          <p:cNvSpPr/>
          <p:nvPr userDrawn="1"/>
        </p:nvSpPr>
        <p:spPr>
          <a:xfrm rot="9822520">
            <a:off x="8665853" y="4696597"/>
            <a:ext cx="716990" cy="71699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6" name="矩形 15"/>
          <p:cNvSpPr/>
          <p:nvPr userDrawn="1"/>
        </p:nvSpPr>
        <p:spPr>
          <a:xfrm rot="18585722">
            <a:off x="8467654" y="2277789"/>
            <a:ext cx="1958891" cy="1958891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7" name="矩形 16"/>
          <p:cNvSpPr/>
          <p:nvPr userDrawn="1"/>
        </p:nvSpPr>
        <p:spPr>
          <a:xfrm rot="4450317">
            <a:off x="8072322" y="3751685"/>
            <a:ext cx="139775" cy="1397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8" name="矩形 17"/>
          <p:cNvSpPr/>
          <p:nvPr userDrawn="1"/>
        </p:nvSpPr>
        <p:spPr>
          <a:xfrm rot="892948">
            <a:off x="7236268" y="3424662"/>
            <a:ext cx="381184" cy="38118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9" name="矩形 18"/>
          <p:cNvSpPr/>
          <p:nvPr userDrawn="1"/>
        </p:nvSpPr>
        <p:spPr>
          <a:xfrm rot="4240722">
            <a:off x="8522053" y="3995644"/>
            <a:ext cx="211665" cy="21166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矩形 19"/>
          <p:cNvSpPr/>
          <p:nvPr userDrawn="1"/>
        </p:nvSpPr>
        <p:spPr>
          <a:xfrm rot="3863176">
            <a:off x="7740008" y="3010353"/>
            <a:ext cx="478989" cy="478989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1" name="矩形 20"/>
          <p:cNvSpPr/>
          <p:nvPr userDrawn="1"/>
        </p:nvSpPr>
        <p:spPr>
          <a:xfrm rot="187853">
            <a:off x="6728072" y="2345802"/>
            <a:ext cx="669411" cy="66941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2" name="矩形 21"/>
          <p:cNvSpPr/>
          <p:nvPr userDrawn="1"/>
        </p:nvSpPr>
        <p:spPr>
          <a:xfrm rot="905749">
            <a:off x="7811317" y="1908556"/>
            <a:ext cx="962806" cy="962806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3" name="矩形 22"/>
          <p:cNvSpPr/>
          <p:nvPr userDrawn="1"/>
        </p:nvSpPr>
        <p:spPr>
          <a:xfrm rot="19322284">
            <a:off x="7610858" y="2287891"/>
            <a:ext cx="204135" cy="20413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4" name="矩形 23"/>
          <p:cNvSpPr/>
          <p:nvPr userDrawn="1"/>
        </p:nvSpPr>
        <p:spPr>
          <a:xfrm rot="42066">
            <a:off x="6583982" y="4376085"/>
            <a:ext cx="252619" cy="25261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矩形 24"/>
          <p:cNvSpPr/>
          <p:nvPr userDrawn="1"/>
        </p:nvSpPr>
        <p:spPr>
          <a:xfrm rot="20117984">
            <a:off x="9461527" y="2402555"/>
            <a:ext cx="2847505" cy="284750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6" name="矩形 25"/>
          <p:cNvSpPr/>
          <p:nvPr userDrawn="1"/>
        </p:nvSpPr>
        <p:spPr>
          <a:xfrm rot="905749">
            <a:off x="8013789" y="5223207"/>
            <a:ext cx="958417" cy="95841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7" name="矩形 26"/>
          <p:cNvSpPr/>
          <p:nvPr userDrawn="1"/>
        </p:nvSpPr>
        <p:spPr>
          <a:xfrm rot="19322284">
            <a:off x="10562115" y="5845935"/>
            <a:ext cx="204135" cy="20413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8" name="矩形 27"/>
          <p:cNvSpPr/>
          <p:nvPr userDrawn="1"/>
        </p:nvSpPr>
        <p:spPr>
          <a:xfrm rot="19736612">
            <a:off x="9301895" y="4982187"/>
            <a:ext cx="997607" cy="997607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标题幻灯片">
    <p:bg>
      <p:bgPr>
        <a:pattFill prst="pct5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 userDrawn="1"/>
        </p:nvSpPr>
        <p:spPr>
          <a:xfrm rot="6238231" flipH="1">
            <a:off x="9407392" y="4234793"/>
            <a:ext cx="1171437" cy="117143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矩形 5"/>
          <p:cNvSpPr/>
          <p:nvPr userDrawn="1"/>
        </p:nvSpPr>
        <p:spPr>
          <a:xfrm rot="19041346" flipH="1">
            <a:off x="10088253" y="6106343"/>
            <a:ext cx="188104" cy="188104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 rot="998715" flipH="1">
            <a:off x="10506343" y="5622066"/>
            <a:ext cx="472692" cy="47269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矩形 7"/>
          <p:cNvSpPr/>
          <p:nvPr userDrawn="1"/>
        </p:nvSpPr>
        <p:spPr>
          <a:xfrm rot="19250940" flipH="1">
            <a:off x="10179321" y="5688691"/>
            <a:ext cx="223715" cy="22371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矩形 8"/>
          <p:cNvSpPr/>
          <p:nvPr userDrawn="1"/>
        </p:nvSpPr>
        <p:spPr>
          <a:xfrm rot="19628488" flipH="1">
            <a:off x="11165499" y="6592300"/>
            <a:ext cx="478989" cy="478989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矩形 1"/>
          <p:cNvSpPr/>
          <p:nvPr userDrawn="1"/>
        </p:nvSpPr>
        <p:spPr>
          <a:xfrm rot="1703810" flipH="1">
            <a:off x="11537857" y="2659624"/>
            <a:ext cx="669411" cy="66941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矩形 2"/>
          <p:cNvSpPr/>
          <p:nvPr userDrawn="1"/>
        </p:nvSpPr>
        <p:spPr>
          <a:xfrm rot="985914" flipH="1">
            <a:off x="11073314" y="5414953"/>
            <a:ext cx="1325599" cy="1325599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5" name="矩形 4"/>
          <p:cNvSpPr/>
          <p:nvPr userDrawn="1"/>
        </p:nvSpPr>
        <p:spPr>
          <a:xfrm rot="3014278" flipH="1">
            <a:off x="10200525" y="3586333"/>
            <a:ext cx="1958891" cy="1958891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矩形 9"/>
          <p:cNvSpPr/>
          <p:nvPr userDrawn="1"/>
        </p:nvSpPr>
        <p:spPr>
          <a:xfrm rot="4169379" flipH="1">
            <a:off x="8954405" y="5462201"/>
            <a:ext cx="204135" cy="20413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矩形 10"/>
          <p:cNvSpPr/>
          <p:nvPr userDrawn="1"/>
        </p:nvSpPr>
        <p:spPr>
          <a:xfrm rot="1849597" flipH="1">
            <a:off x="10415339" y="6386801"/>
            <a:ext cx="669019" cy="66901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矩形 11"/>
          <p:cNvSpPr/>
          <p:nvPr userDrawn="1"/>
        </p:nvSpPr>
        <p:spPr>
          <a:xfrm rot="1703810" flipH="1">
            <a:off x="10051625" y="3232154"/>
            <a:ext cx="329419" cy="32941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6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335810" y="236936"/>
            <a:ext cx="5601366" cy="529569"/>
          </a:xfrm>
          <a:prstGeom prst="rect">
            <a:avLst/>
          </a:prstGeom>
          <a:ln w="12700" cmpd="sng">
            <a:noFill/>
          </a:ln>
        </p:spPr>
        <p:txBody>
          <a:bodyPr vert="horz" anchor="ctr"/>
          <a:lstStyle>
            <a:lvl1pPr marL="0" indent="0" algn="l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 lvl="0"/>
            <a:r>
              <a:rPr kumimoji="1" lang="en-US" altLang="zh-CN" smtClean="0"/>
              <a:t>CLICK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TO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endParaRPr kumimoji="1"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标题幻灯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7.xml" Type="http://schemas.openxmlformats.org/officeDocument/2006/relationships/slideLayout"/><Relationship Id="rId10" Target="../slideLayouts/slideLayout26.xml" Type="http://schemas.openxmlformats.org/officeDocument/2006/relationships/slideLayout"/><Relationship Id="rId11" Target="../slideLayouts/slideLayout27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8.xml" Type="http://schemas.openxmlformats.org/officeDocument/2006/relationships/slideLayout"/><Relationship Id="rId3" Target="../slideLayouts/slideLayout19.xml" Type="http://schemas.openxmlformats.org/officeDocument/2006/relationships/slideLayout"/><Relationship Id="rId4" Target="../slideLayouts/slideLayout20.xml" Type="http://schemas.openxmlformats.org/officeDocument/2006/relationships/slideLayout"/><Relationship Id="rId5" Target="../slideLayouts/slideLayout21.xml" Type="http://schemas.openxmlformats.org/officeDocument/2006/relationships/slideLayout"/><Relationship Id="rId6" Target="../slideLayouts/slideLayout22.xml" Type="http://schemas.openxmlformats.org/officeDocument/2006/relationships/slideLayout"/><Relationship Id="rId7" Target="../slideLayouts/slideLayout23.xml" Type="http://schemas.openxmlformats.org/officeDocument/2006/relationships/slideLayout"/><Relationship Id="rId8" Target="../slideLayouts/slideLayout24.xml" Type="http://schemas.openxmlformats.org/officeDocument/2006/relationships/slideLayout"/><Relationship Id="rId9" Target="../slideLayouts/slideLayout25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2017/5/4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2240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0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10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4175758" y="1294892"/>
            <a:ext cx="3840480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b="1" kumimoji="1" lang="zh-CN" sz="4800">
                <a:solidFill>
                  <a:schemeClr val="accent1"/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此处插入内容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489959" y="2227489"/>
            <a:ext cx="5212080" cy="1097280"/>
          </a:xfrm>
          <a:prstGeom prst="rect">
            <a:avLst/>
          </a:prstGeom>
          <a:solidFill>
            <a:schemeClr val="accent4"/>
          </a:solidFill>
        </p:spPr>
        <p:txBody>
          <a:bodyPr rtlCol="0" wrap="none">
            <a:spAutoFit/>
          </a:bodyPr>
          <a:lstStyle/>
          <a:p>
            <a:pPr algn="ctr"/>
            <a:r>
              <a:rPr altLang="en-US" b="1" kumimoji="1" lang="zh-CN" sz="66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单击添加标题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582158" y="3437086"/>
            <a:ext cx="3027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kumimoji="1" lang="en-US" smtClean="0" sz="2800">
                <a:solidFill>
                  <a:schemeClr val="accent1"/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《此处插入内容》</a:t>
            </a:r>
          </a:p>
        </p:txBody>
      </p:sp>
      <p:sp>
        <p:nvSpPr>
          <p:cNvPr id="6" name="文本框 8"/>
          <p:cNvSpPr txBox="1"/>
          <p:nvPr/>
        </p:nvSpPr>
        <p:spPr>
          <a:xfrm>
            <a:off x="4448899" y="4178020"/>
            <a:ext cx="329420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-285750" marL="285750">
              <a:lnSpc>
                <a:spcPct val="150000"/>
              </a:lnSpc>
              <a:buFont charset="2" panose="05000000000000000000" pitchFamily="2" typeface="Wingdings"/>
              <a:buChar char="n"/>
            </a:pPr>
            <a:r>
              <a:rPr altLang="en-US" b="1" lang="zh-CN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报告人：优页PPT</a:t>
            </a:r>
          </a:p>
        </p:txBody>
      </p:sp>
    </p:spTree>
  </p:cSld>
  <p:clrMapOvr>
    <a:masterClrMapping/>
  </p:clrMapOvr>
  <mc:AlternateContent>
    <mc:Choice Requires="p14">
      <p:transition p14:dur="1400" spd="slow">
        <p14:ripple/>
      </p:transition>
    </mc:Choice>
    <mc:Fallback>
      <p:transition spd="slow">
        <p:fade/>
      </p:transition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2342612" y="3656113"/>
            <a:ext cx="3932481" cy="25153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5" name="文本框 8"/>
          <p:cNvSpPr txBox="1"/>
          <p:nvPr/>
        </p:nvSpPr>
        <p:spPr>
          <a:xfrm>
            <a:off x="2470268" y="4926185"/>
            <a:ext cx="3565339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6" name="矩形 5"/>
          <p:cNvSpPr/>
          <p:nvPr/>
        </p:nvSpPr>
        <p:spPr>
          <a:xfrm>
            <a:off x="2508018" y="4473753"/>
            <a:ext cx="2011680" cy="448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0959" l="11137" r="26303" t="10133"/>
          <a:stretch>
            <a:fillRect/>
          </a:stretch>
        </p:blipFill>
        <p:spPr>
          <a:xfrm>
            <a:off x="0" y="917875"/>
            <a:ext cx="4539343" cy="3404508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sp>
        <p:nvSpPr>
          <p:cNvPr id="7" name="矩形 6"/>
          <p:cNvSpPr/>
          <p:nvPr/>
        </p:nvSpPr>
        <p:spPr>
          <a:xfrm>
            <a:off x="8259519" y="236936"/>
            <a:ext cx="3932481" cy="25153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8" name="文本框 8"/>
          <p:cNvSpPr txBox="1"/>
          <p:nvPr/>
        </p:nvSpPr>
        <p:spPr>
          <a:xfrm>
            <a:off x="8387174" y="917875"/>
            <a:ext cx="3565339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9" name="矩形 8"/>
          <p:cNvSpPr/>
          <p:nvPr/>
        </p:nvSpPr>
        <p:spPr>
          <a:xfrm>
            <a:off x="8424926" y="465443"/>
            <a:ext cx="2011680" cy="448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0959" l="11137" r="26303" t="10133"/>
          <a:stretch>
            <a:fillRect/>
          </a:stretch>
        </p:blipFill>
        <p:spPr>
          <a:xfrm>
            <a:off x="6861686" y="2422903"/>
            <a:ext cx="4539343" cy="3404508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4738391" y="1729469"/>
            <a:ext cx="1870392" cy="3733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kumimoji="1" lang="en-US" smtClean="0" sz="239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124688" y="1864936"/>
            <a:ext cx="1097801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2800">
                <a:solidFill>
                  <a:schemeClr val="bg1"/>
                </a:solidFill>
              </a:rPr>
              <a:t>PART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42647" y="2922414"/>
            <a:ext cx="3535680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umimoji="1" lang="zh-CN" smtClean="0" sz="6600">
                <a:solidFill>
                  <a:schemeClr val="accent4">
                    <a:alpha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小节标题</a:t>
            </a:r>
          </a:p>
        </p:txBody>
      </p:sp>
    </p:spTree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grpSp>
        <p:nvGrpSpPr>
          <p:cNvPr id="59" name="组 58"/>
          <p:cNvGrpSpPr/>
          <p:nvPr/>
        </p:nvGrpSpPr>
        <p:grpSpPr>
          <a:xfrm>
            <a:off x="1713834" y="1499661"/>
            <a:ext cx="3898111" cy="1704425"/>
            <a:chOff x="1713834" y="1499661"/>
            <a:chExt cx="3898111" cy="1704425"/>
          </a:xfrm>
        </p:grpSpPr>
        <p:sp>
          <p:nvSpPr>
            <p:cNvPr id="16" name="矩形 15"/>
            <p:cNvSpPr/>
            <p:nvPr/>
          </p:nvSpPr>
          <p:spPr>
            <a:xfrm>
              <a:off x="1713834" y="1499661"/>
              <a:ext cx="3898111" cy="170442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17" name="矩形 16"/>
            <p:cNvSpPr/>
            <p:nvPr/>
          </p:nvSpPr>
          <p:spPr>
            <a:xfrm>
              <a:off x="1713834" y="1499661"/>
              <a:ext cx="1007038" cy="1704425"/>
            </a:xfrm>
            <a:prstGeom prst="rect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19" name="文本框 8"/>
          <p:cNvSpPr txBox="1"/>
          <p:nvPr/>
        </p:nvSpPr>
        <p:spPr>
          <a:xfrm>
            <a:off x="2975658" y="2113459"/>
            <a:ext cx="2381500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20" name="矩形 19"/>
          <p:cNvSpPr/>
          <p:nvPr/>
        </p:nvSpPr>
        <p:spPr>
          <a:xfrm>
            <a:off x="2975658" y="1661027"/>
            <a:ext cx="2381500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5" name="椭圆 14"/>
          <p:cNvSpPr/>
          <p:nvPr/>
        </p:nvSpPr>
        <p:spPr>
          <a:xfrm>
            <a:off x="5383777" y="2945364"/>
            <a:ext cx="445028" cy="4450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22" name="文本框 21"/>
          <p:cNvSpPr txBox="1"/>
          <p:nvPr/>
        </p:nvSpPr>
        <p:spPr>
          <a:xfrm>
            <a:off x="1759199" y="1696553"/>
            <a:ext cx="916305" cy="1310640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 algn="ctr"/>
            <a:r>
              <a:rPr altLang="zh-CN" b="1" kumimoji="1" lang="en-US" smtClean="0" sz="8000">
                <a:solidFill>
                  <a:schemeClr val="bg1"/>
                </a:solidFill>
              </a:rPr>
              <a:t>A</a:t>
            </a:r>
          </a:p>
        </p:txBody>
      </p:sp>
      <p:grpSp>
        <p:nvGrpSpPr>
          <p:cNvPr id="60" name="组 59"/>
          <p:cNvGrpSpPr/>
          <p:nvPr/>
        </p:nvGrpSpPr>
        <p:grpSpPr>
          <a:xfrm>
            <a:off x="6195587" y="1499661"/>
            <a:ext cx="3898111" cy="1704425"/>
            <a:chOff x="6195587" y="1499661"/>
            <a:chExt cx="3898111" cy="1704425"/>
          </a:xfrm>
        </p:grpSpPr>
        <p:sp>
          <p:nvSpPr>
            <p:cNvPr id="31" name="矩形 30"/>
            <p:cNvSpPr/>
            <p:nvPr/>
          </p:nvSpPr>
          <p:spPr>
            <a:xfrm flipH="1">
              <a:off x="6195587" y="1499661"/>
              <a:ext cx="3898111" cy="170442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32" name="矩形 31"/>
            <p:cNvSpPr/>
            <p:nvPr/>
          </p:nvSpPr>
          <p:spPr>
            <a:xfrm flipH="1">
              <a:off x="9086660" y="1499661"/>
              <a:ext cx="1007038" cy="1704425"/>
            </a:xfrm>
            <a:prstGeom prst="rect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29" name="文本框 8"/>
          <p:cNvSpPr txBox="1"/>
          <p:nvPr/>
        </p:nvSpPr>
        <p:spPr>
          <a:xfrm flipH="1">
            <a:off x="6450374" y="2113459"/>
            <a:ext cx="2381500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30" name="矩形 29"/>
          <p:cNvSpPr/>
          <p:nvPr/>
        </p:nvSpPr>
        <p:spPr>
          <a:xfrm flipH="1">
            <a:off x="6450374" y="1661027"/>
            <a:ext cx="2381500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26" name="椭圆 25"/>
          <p:cNvSpPr/>
          <p:nvPr/>
        </p:nvSpPr>
        <p:spPr>
          <a:xfrm flipH="1">
            <a:off x="5951977" y="2945364"/>
            <a:ext cx="445026" cy="4450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27" name="文本框 26"/>
          <p:cNvSpPr txBox="1"/>
          <p:nvPr/>
        </p:nvSpPr>
        <p:spPr>
          <a:xfrm flipH="1">
            <a:off x="8995103" y="1696553"/>
            <a:ext cx="916305" cy="1310640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 algn="ctr"/>
            <a:r>
              <a:rPr altLang="zh-CN" b="1" kumimoji="1" lang="en-US" smtClean="0" sz="8000">
                <a:solidFill>
                  <a:schemeClr val="bg1"/>
                </a:solidFill>
              </a:rPr>
              <a:t>B</a:t>
            </a:r>
          </a:p>
        </p:txBody>
      </p:sp>
      <p:grpSp>
        <p:nvGrpSpPr>
          <p:cNvPr id="49" name="组 48"/>
          <p:cNvGrpSpPr/>
          <p:nvPr/>
        </p:nvGrpSpPr>
        <p:grpSpPr>
          <a:xfrm flipV="1">
            <a:off x="1713834" y="3712975"/>
            <a:ext cx="3898111" cy="1704425"/>
            <a:chOff x="815671" y="1618373"/>
            <a:chExt cx="4154756" cy="1743090"/>
          </a:xfrm>
        </p:grpSpPr>
        <p:sp>
          <p:nvSpPr>
            <p:cNvPr id="52" name="矩形 51"/>
            <p:cNvSpPr/>
            <p:nvPr/>
          </p:nvSpPr>
          <p:spPr>
            <a:xfrm>
              <a:off x="815671" y="1618373"/>
              <a:ext cx="4154756" cy="174309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53" name="矩形 52"/>
            <p:cNvSpPr/>
            <p:nvPr/>
          </p:nvSpPr>
          <p:spPr>
            <a:xfrm>
              <a:off x="815671" y="1618373"/>
              <a:ext cx="1073340" cy="1743090"/>
            </a:xfrm>
            <a:prstGeom prst="rect">
              <a:avLst/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50" name="文本框 8"/>
          <p:cNvSpPr txBox="1"/>
          <p:nvPr/>
        </p:nvSpPr>
        <p:spPr>
          <a:xfrm>
            <a:off x="2975658" y="3911050"/>
            <a:ext cx="2381500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51" name="矩形 50"/>
          <p:cNvSpPr/>
          <p:nvPr/>
        </p:nvSpPr>
        <p:spPr>
          <a:xfrm>
            <a:off x="2975658" y="4803602"/>
            <a:ext cx="2381500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47" name="椭圆 46"/>
          <p:cNvSpPr/>
          <p:nvPr/>
        </p:nvSpPr>
        <p:spPr>
          <a:xfrm flipV="1">
            <a:off x="5383777" y="3490462"/>
            <a:ext cx="445028" cy="44502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48" name="文本框 47"/>
          <p:cNvSpPr txBox="1"/>
          <p:nvPr/>
        </p:nvSpPr>
        <p:spPr>
          <a:xfrm>
            <a:off x="1759200" y="3909869"/>
            <a:ext cx="916305" cy="1310640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 algn="ctr"/>
            <a:r>
              <a:rPr altLang="zh-CN" b="1" kumimoji="1" lang="en-US" smtClean="0" sz="8000">
                <a:solidFill>
                  <a:schemeClr val="bg1"/>
                </a:solidFill>
              </a:rPr>
              <a:t>C</a:t>
            </a:r>
          </a:p>
        </p:txBody>
      </p:sp>
      <p:grpSp>
        <p:nvGrpSpPr>
          <p:cNvPr id="41" name="组 40"/>
          <p:cNvGrpSpPr/>
          <p:nvPr/>
        </p:nvGrpSpPr>
        <p:grpSpPr>
          <a:xfrm flipH="1" flipV="1">
            <a:off x="6195587" y="3712975"/>
            <a:ext cx="3898111" cy="1704425"/>
            <a:chOff x="815671" y="1618373"/>
            <a:chExt cx="4154756" cy="1743090"/>
          </a:xfrm>
        </p:grpSpPr>
        <p:sp>
          <p:nvSpPr>
            <p:cNvPr id="44" name="矩形 43"/>
            <p:cNvSpPr/>
            <p:nvPr/>
          </p:nvSpPr>
          <p:spPr>
            <a:xfrm>
              <a:off x="815671" y="1618373"/>
              <a:ext cx="4154756" cy="174309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45" name="矩形 44"/>
            <p:cNvSpPr/>
            <p:nvPr/>
          </p:nvSpPr>
          <p:spPr>
            <a:xfrm>
              <a:off x="815671" y="1618373"/>
              <a:ext cx="1073340" cy="1743090"/>
            </a:xfrm>
            <a:prstGeom prst="rect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42" name="文本框 41"/>
          <p:cNvSpPr txBox="1"/>
          <p:nvPr/>
        </p:nvSpPr>
        <p:spPr>
          <a:xfrm flipH="1">
            <a:off x="6450374" y="3911050"/>
            <a:ext cx="2381500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43" name="矩形 42"/>
          <p:cNvSpPr/>
          <p:nvPr/>
        </p:nvSpPr>
        <p:spPr>
          <a:xfrm flipH="1">
            <a:off x="6450374" y="4803602"/>
            <a:ext cx="2381500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39" name="椭圆 38"/>
          <p:cNvSpPr/>
          <p:nvPr/>
        </p:nvSpPr>
        <p:spPr>
          <a:xfrm flipH="1" flipV="1">
            <a:off x="5951977" y="3466024"/>
            <a:ext cx="445026" cy="4450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40" name="文本框 39"/>
          <p:cNvSpPr txBox="1"/>
          <p:nvPr/>
        </p:nvSpPr>
        <p:spPr>
          <a:xfrm flipH="1">
            <a:off x="9118533" y="3909869"/>
            <a:ext cx="916305" cy="1310640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 algn="ctr"/>
            <a:r>
              <a:rPr altLang="zh-CN" b="1" kumimoji="1" lang="en-US" smtClean="0" sz="800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6" name="右箭头 55"/>
          <p:cNvSpPr/>
          <p:nvPr/>
        </p:nvSpPr>
        <p:spPr>
          <a:xfrm>
            <a:off x="5754006" y="3038312"/>
            <a:ext cx="428685" cy="268077"/>
          </a:xfrm>
          <a:prstGeom prst="rightArrow">
            <a:avLst>
              <a:gd fmla="val 24450" name="adj1"/>
              <a:gd fmla="val 50000" name="adj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57" name="右箭头 56"/>
          <p:cNvSpPr/>
          <p:nvPr/>
        </p:nvSpPr>
        <p:spPr>
          <a:xfrm rot="5400000">
            <a:off x="5971711" y="3394537"/>
            <a:ext cx="428685" cy="268077"/>
          </a:xfrm>
          <a:prstGeom prst="rightArrow">
            <a:avLst>
              <a:gd fmla="val 2445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58" name="右箭头 57"/>
          <p:cNvSpPr/>
          <p:nvPr/>
        </p:nvSpPr>
        <p:spPr>
          <a:xfrm rot="10800000">
            <a:off x="5600929" y="3578936"/>
            <a:ext cx="428685" cy="268077"/>
          </a:xfrm>
          <a:prstGeom prst="rightArrow">
            <a:avLst>
              <a:gd fmla="val 24450" name="adj1"/>
              <a:gd fmla="val 50000" name="adj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3744685"/>
            <a:ext cx="12192000" cy="870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6" name="任意形状 5"/>
          <p:cNvSpPr/>
          <p:nvPr/>
        </p:nvSpPr>
        <p:spPr>
          <a:xfrm rot="10800000">
            <a:off x="859971" y="1458685"/>
            <a:ext cx="1905001" cy="2656115"/>
          </a:xfrm>
          <a:custGeom>
            <a:gdLst>
              <a:gd fmla="*/ 952501 w 1905001" name="connsiteX0"/>
              <a:gd fmla="*/ 0 h 2656115" name="connsiteY0"/>
              <a:gd fmla="*/ 1905001 w 1905001" name="connsiteX1"/>
              <a:gd fmla="*/ 420205 h 2656115" name="connsiteY1"/>
              <a:gd fmla="*/ 1905001 w 1905001" name="connsiteX2"/>
              <a:gd fmla="*/ 2656115 h 2656115" name="connsiteY2"/>
              <a:gd fmla="*/ 0 w 1905001" name="connsiteX3"/>
              <a:gd fmla="*/ 2656115 h 2656115" name="connsiteY3"/>
              <a:gd fmla="*/ 0 w 1905001" name="connsiteX4"/>
              <a:gd fmla="*/ 420205 h 2656115" name="connsiteY4"/>
              <a:gd fmla="*/ 952501 w 1905001" name="connsiteX5"/>
              <a:gd fmla="*/ 0 h 2656115" name="connsiteY5"/>
              <a:gd fmla="*/ 952500 w 1905001" name="connsiteX6"/>
              <a:gd fmla="*/ 185058 h 2656115" name="connsiteY6"/>
              <a:gd fmla="*/ 772886 w 1905001" name="connsiteX7"/>
              <a:gd fmla="*/ 364672 h 2656115" name="connsiteY7"/>
              <a:gd fmla="*/ 952500 w 1905001" name="connsiteX8"/>
              <a:gd fmla="*/ 544286 h 2656115" name="connsiteY8"/>
              <a:gd fmla="*/ 1132114 w 1905001" name="connsiteX9"/>
              <a:gd fmla="*/ 364672 h 2656115" name="connsiteY9"/>
              <a:gd fmla="*/ 952500 w 1905001" name="connsiteX10"/>
              <a:gd fmla="*/ 185058 h 2656115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2656115" w="1905001">
                <a:moveTo>
                  <a:pt x="952501" y="0"/>
                </a:moveTo>
                <a:lnTo>
                  <a:pt x="1905001" y="420205"/>
                </a:lnTo>
                <a:lnTo>
                  <a:pt x="1905001" y="2656115"/>
                </a:lnTo>
                <a:lnTo>
                  <a:pt x="0" y="2656115"/>
                </a:lnTo>
                <a:lnTo>
                  <a:pt x="0" y="420205"/>
                </a:lnTo>
                <a:lnTo>
                  <a:pt x="952501" y="0"/>
                </a:lnTo>
                <a:close/>
                <a:moveTo>
                  <a:pt x="952500" y="185058"/>
                </a:moveTo>
                <a:cubicBezTo>
                  <a:pt x="853302" y="185058"/>
                  <a:pt x="772886" y="265474"/>
                  <a:pt x="772886" y="364672"/>
                </a:cubicBezTo>
                <a:cubicBezTo>
                  <a:pt x="772886" y="463870"/>
                  <a:pt x="853302" y="544286"/>
                  <a:pt x="952500" y="544286"/>
                </a:cubicBezTo>
                <a:cubicBezTo>
                  <a:pt x="1051698" y="544286"/>
                  <a:pt x="1132114" y="463870"/>
                  <a:pt x="1132114" y="364672"/>
                </a:cubicBezTo>
                <a:cubicBezTo>
                  <a:pt x="1132114" y="265474"/>
                  <a:pt x="1051698" y="185058"/>
                  <a:pt x="952500" y="1850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8" name="文本框 8"/>
          <p:cNvSpPr txBox="1"/>
          <p:nvPr/>
        </p:nvSpPr>
        <p:spPr>
          <a:xfrm>
            <a:off x="957943" y="2258201"/>
            <a:ext cx="1719944" cy="9829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mtClean="0" sz="9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9" name="矩形 8"/>
          <p:cNvSpPr/>
          <p:nvPr/>
        </p:nvSpPr>
        <p:spPr>
          <a:xfrm>
            <a:off x="957943" y="1805769"/>
            <a:ext cx="1719944" cy="368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 sz="14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2" name="任意形状 11"/>
          <p:cNvSpPr/>
          <p:nvPr/>
        </p:nvSpPr>
        <p:spPr>
          <a:xfrm>
            <a:off x="2955471" y="3472542"/>
            <a:ext cx="1905001" cy="2656115"/>
          </a:xfrm>
          <a:custGeom>
            <a:gdLst>
              <a:gd fmla="*/ 952501 w 1905001" name="connsiteX0"/>
              <a:gd fmla="*/ 0 h 2656115" name="connsiteY0"/>
              <a:gd fmla="*/ 1905001 w 1905001" name="connsiteX1"/>
              <a:gd fmla="*/ 420205 h 2656115" name="connsiteY1"/>
              <a:gd fmla="*/ 1905001 w 1905001" name="connsiteX2"/>
              <a:gd fmla="*/ 2656115 h 2656115" name="connsiteY2"/>
              <a:gd fmla="*/ 0 w 1905001" name="connsiteX3"/>
              <a:gd fmla="*/ 2656115 h 2656115" name="connsiteY3"/>
              <a:gd fmla="*/ 0 w 1905001" name="connsiteX4"/>
              <a:gd fmla="*/ 420205 h 2656115" name="connsiteY4"/>
              <a:gd fmla="*/ 952501 w 1905001" name="connsiteX5"/>
              <a:gd fmla="*/ 0 h 2656115" name="connsiteY5"/>
              <a:gd fmla="*/ 952500 w 1905001" name="connsiteX6"/>
              <a:gd fmla="*/ 185058 h 2656115" name="connsiteY6"/>
              <a:gd fmla="*/ 772886 w 1905001" name="connsiteX7"/>
              <a:gd fmla="*/ 364672 h 2656115" name="connsiteY7"/>
              <a:gd fmla="*/ 952500 w 1905001" name="connsiteX8"/>
              <a:gd fmla="*/ 544286 h 2656115" name="connsiteY8"/>
              <a:gd fmla="*/ 1132114 w 1905001" name="connsiteX9"/>
              <a:gd fmla="*/ 364672 h 2656115" name="connsiteY9"/>
              <a:gd fmla="*/ 952500 w 1905001" name="connsiteX10"/>
              <a:gd fmla="*/ 185058 h 2656115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2656115" w="1905001">
                <a:moveTo>
                  <a:pt x="952501" y="0"/>
                </a:moveTo>
                <a:lnTo>
                  <a:pt x="1905001" y="420205"/>
                </a:lnTo>
                <a:lnTo>
                  <a:pt x="1905001" y="2656115"/>
                </a:lnTo>
                <a:lnTo>
                  <a:pt x="0" y="2656115"/>
                </a:lnTo>
                <a:lnTo>
                  <a:pt x="0" y="420205"/>
                </a:lnTo>
                <a:lnTo>
                  <a:pt x="952501" y="0"/>
                </a:lnTo>
                <a:close/>
                <a:moveTo>
                  <a:pt x="952500" y="185058"/>
                </a:moveTo>
                <a:cubicBezTo>
                  <a:pt x="853302" y="185058"/>
                  <a:pt x="772886" y="265474"/>
                  <a:pt x="772886" y="364672"/>
                </a:cubicBezTo>
                <a:cubicBezTo>
                  <a:pt x="772886" y="463870"/>
                  <a:pt x="853302" y="544286"/>
                  <a:pt x="952500" y="544286"/>
                </a:cubicBezTo>
                <a:cubicBezTo>
                  <a:pt x="1051698" y="544286"/>
                  <a:pt x="1132114" y="463870"/>
                  <a:pt x="1132114" y="364672"/>
                </a:cubicBezTo>
                <a:cubicBezTo>
                  <a:pt x="1132114" y="265474"/>
                  <a:pt x="1051698" y="185058"/>
                  <a:pt x="952500" y="185058"/>
                </a:cubicBezTo>
                <a:close/>
              </a:path>
            </a:pathLst>
          </a:custGeom>
          <a:solidFill>
            <a:schemeClr val="accent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13" name="文本框 8"/>
          <p:cNvSpPr txBox="1"/>
          <p:nvPr/>
        </p:nvSpPr>
        <p:spPr>
          <a:xfrm>
            <a:off x="3042556" y="4788994"/>
            <a:ext cx="1719944" cy="9829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mtClean="0" sz="9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14" name="矩形 13"/>
          <p:cNvSpPr/>
          <p:nvPr/>
        </p:nvSpPr>
        <p:spPr>
          <a:xfrm>
            <a:off x="3042556" y="4336562"/>
            <a:ext cx="1719944" cy="368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 sz="14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8" name="任意形状 17"/>
          <p:cNvSpPr/>
          <p:nvPr/>
        </p:nvSpPr>
        <p:spPr>
          <a:xfrm rot="10800000">
            <a:off x="5050971" y="1458685"/>
            <a:ext cx="1905001" cy="2656115"/>
          </a:xfrm>
          <a:custGeom>
            <a:gdLst>
              <a:gd fmla="*/ 952501 w 1905001" name="connsiteX0"/>
              <a:gd fmla="*/ 0 h 2656115" name="connsiteY0"/>
              <a:gd fmla="*/ 1905001 w 1905001" name="connsiteX1"/>
              <a:gd fmla="*/ 420205 h 2656115" name="connsiteY1"/>
              <a:gd fmla="*/ 1905001 w 1905001" name="connsiteX2"/>
              <a:gd fmla="*/ 2656115 h 2656115" name="connsiteY2"/>
              <a:gd fmla="*/ 0 w 1905001" name="connsiteX3"/>
              <a:gd fmla="*/ 2656115 h 2656115" name="connsiteY3"/>
              <a:gd fmla="*/ 0 w 1905001" name="connsiteX4"/>
              <a:gd fmla="*/ 420205 h 2656115" name="connsiteY4"/>
              <a:gd fmla="*/ 952501 w 1905001" name="connsiteX5"/>
              <a:gd fmla="*/ 0 h 2656115" name="connsiteY5"/>
              <a:gd fmla="*/ 952500 w 1905001" name="connsiteX6"/>
              <a:gd fmla="*/ 185058 h 2656115" name="connsiteY6"/>
              <a:gd fmla="*/ 772886 w 1905001" name="connsiteX7"/>
              <a:gd fmla="*/ 364672 h 2656115" name="connsiteY7"/>
              <a:gd fmla="*/ 952500 w 1905001" name="connsiteX8"/>
              <a:gd fmla="*/ 544286 h 2656115" name="connsiteY8"/>
              <a:gd fmla="*/ 1132114 w 1905001" name="connsiteX9"/>
              <a:gd fmla="*/ 364672 h 2656115" name="connsiteY9"/>
              <a:gd fmla="*/ 952500 w 1905001" name="connsiteX10"/>
              <a:gd fmla="*/ 185058 h 2656115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2656115" w="1905001">
                <a:moveTo>
                  <a:pt x="952501" y="0"/>
                </a:moveTo>
                <a:lnTo>
                  <a:pt x="1905001" y="420205"/>
                </a:lnTo>
                <a:lnTo>
                  <a:pt x="1905001" y="2656115"/>
                </a:lnTo>
                <a:lnTo>
                  <a:pt x="0" y="2656115"/>
                </a:lnTo>
                <a:lnTo>
                  <a:pt x="0" y="420205"/>
                </a:lnTo>
                <a:lnTo>
                  <a:pt x="952501" y="0"/>
                </a:lnTo>
                <a:close/>
                <a:moveTo>
                  <a:pt x="952500" y="185058"/>
                </a:moveTo>
                <a:cubicBezTo>
                  <a:pt x="853302" y="185058"/>
                  <a:pt x="772886" y="265474"/>
                  <a:pt x="772886" y="364672"/>
                </a:cubicBezTo>
                <a:cubicBezTo>
                  <a:pt x="772886" y="463870"/>
                  <a:pt x="853302" y="544286"/>
                  <a:pt x="952500" y="544286"/>
                </a:cubicBezTo>
                <a:cubicBezTo>
                  <a:pt x="1051698" y="544286"/>
                  <a:pt x="1132114" y="463870"/>
                  <a:pt x="1132114" y="364672"/>
                </a:cubicBezTo>
                <a:cubicBezTo>
                  <a:pt x="1132114" y="265474"/>
                  <a:pt x="1051698" y="185058"/>
                  <a:pt x="952500" y="1850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19" name="文本框 8"/>
          <p:cNvSpPr txBox="1"/>
          <p:nvPr/>
        </p:nvSpPr>
        <p:spPr>
          <a:xfrm>
            <a:off x="5148943" y="2258201"/>
            <a:ext cx="1719944" cy="9829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mtClean="0" sz="9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20" name="矩形 19"/>
          <p:cNvSpPr/>
          <p:nvPr/>
        </p:nvSpPr>
        <p:spPr>
          <a:xfrm>
            <a:off x="5148943" y="1805769"/>
            <a:ext cx="1719944" cy="368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 sz="14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22" name="任意形状 21"/>
          <p:cNvSpPr/>
          <p:nvPr/>
        </p:nvSpPr>
        <p:spPr>
          <a:xfrm>
            <a:off x="7146471" y="3472542"/>
            <a:ext cx="1905001" cy="2656115"/>
          </a:xfrm>
          <a:custGeom>
            <a:gdLst>
              <a:gd fmla="*/ 952501 w 1905001" name="connsiteX0"/>
              <a:gd fmla="*/ 0 h 2656115" name="connsiteY0"/>
              <a:gd fmla="*/ 1905001 w 1905001" name="connsiteX1"/>
              <a:gd fmla="*/ 420205 h 2656115" name="connsiteY1"/>
              <a:gd fmla="*/ 1905001 w 1905001" name="connsiteX2"/>
              <a:gd fmla="*/ 2656115 h 2656115" name="connsiteY2"/>
              <a:gd fmla="*/ 0 w 1905001" name="connsiteX3"/>
              <a:gd fmla="*/ 2656115 h 2656115" name="connsiteY3"/>
              <a:gd fmla="*/ 0 w 1905001" name="connsiteX4"/>
              <a:gd fmla="*/ 420205 h 2656115" name="connsiteY4"/>
              <a:gd fmla="*/ 952501 w 1905001" name="connsiteX5"/>
              <a:gd fmla="*/ 0 h 2656115" name="connsiteY5"/>
              <a:gd fmla="*/ 952500 w 1905001" name="connsiteX6"/>
              <a:gd fmla="*/ 185058 h 2656115" name="connsiteY6"/>
              <a:gd fmla="*/ 772886 w 1905001" name="connsiteX7"/>
              <a:gd fmla="*/ 364672 h 2656115" name="connsiteY7"/>
              <a:gd fmla="*/ 952500 w 1905001" name="connsiteX8"/>
              <a:gd fmla="*/ 544286 h 2656115" name="connsiteY8"/>
              <a:gd fmla="*/ 1132114 w 1905001" name="connsiteX9"/>
              <a:gd fmla="*/ 364672 h 2656115" name="connsiteY9"/>
              <a:gd fmla="*/ 952500 w 1905001" name="connsiteX10"/>
              <a:gd fmla="*/ 185058 h 2656115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2656115" w="1905001">
                <a:moveTo>
                  <a:pt x="952501" y="0"/>
                </a:moveTo>
                <a:lnTo>
                  <a:pt x="1905001" y="420205"/>
                </a:lnTo>
                <a:lnTo>
                  <a:pt x="1905001" y="2656115"/>
                </a:lnTo>
                <a:lnTo>
                  <a:pt x="0" y="2656115"/>
                </a:lnTo>
                <a:lnTo>
                  <a:pt x="0" y="420205"/>
                </a:lnTo>
                <a:lnTo>
                  <a:pt x="952501" y="0"/>
                </a:lnTo>
                <a:close/>
                <a:moveTo>
                  <a:pt x="952500" y="185058"/>
                </a:moveTo>
                <a:cubicBezTo>
                  <a:pt x="853302" y="185058"/>
                  <a:pt x="772886" y="265474"/>
                  <a:pt x="772886" y="364672"/>
                </a:cubicBezTo>
                <a:cubicBezTo>
                  <a:pt x="772886" y="463870"/>
                  <a:pt x="853302" y="544286"/>
                  <a:pt x="952500" y="544286"/>
                </a:cubicBezTo>
                <a:cubicBezTo>
                  <a:pt x="1051698" y="544286"/>
                  <a:pt x="1132114" y="463870"/>
                  <a:pt x="1132114" y="364672"/>
                </a:cubicBezTo>
                <a:cubicBezTo>
                  <a:pt x="1132114" y="265474"/>
                  <a:pt x="1051698" y="185058"/>
                  <a:pt x="952500" y="18505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23" name="文本框 8"/>
          <p:cNvSpPr txBox="1"/>
          <p:nvPr/>
        </p:nvSpPr>
        <p:spPr>
          <a:xfrm>
            <a:off x="7233557" y="4788994"/>
            <a:ext cx="1719944" cy="9829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mtClean="0" sz="9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24" name="矩形 23"/>
          <p:cNvSpPr/>
          <p:nvPr/>
        </p:nvSpPr>
        <p:spPr>
          <a:xfrm>
            <a:off x="7233557" y="4336562"/>
            <a:ext cx="1719944" cy="368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 sz="14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26" name="任意形状 25"/>
          <p:cNvSpPr/>
          <p:nvPr/>
        </p:nvSpPr>
        <p:spPr>
          <a:xfrm rot="10800000">
            <a:off x="9241970" y="1458685"/>
            <a:ext cx="1905001" cy="2656115"/>
          </a:xfrm>
          <a:custGeom>
            <a:gdLst>
              <a:gd fmla="*/ 952501 w 1905001" name="connsiteX0"/>
              <a:gd fmla="*/ 0 h 2656115" name="connsiteY0"/>
              <a:gd fmla="*/ 1905001 w 1905001" name="connsiteX1"/>
              <a:gd fmla="*/ 420205 h 2656115" name="connsiteY1"/>
              <a:gd fmla="*/ 1905001 w 1905001" name="connsiteX2"/>
              <a:gd fmla="*/ 2656115 h 2656115" name="connsiteY2"/>
              <a:gd fmla="*/ 0 w 1905001" name="connsiteX3"/>
              <a:gd fmla="*/ 2656115 h 2656115" name="connsiteY3"/>
              <a:gd fmla="*/ 0 w 1905001" name="connsiteX4"/>
              <a:gd fmla="*/ 420205 h 2656115" name="connsiteY4"/>
              <a:gd fmla="*/ 952501 w 1905001" name="connsiteX5"/>
              <a:gd fmla="*/ 0 h 2656115" name="connsiteY5"/>
              <a:gd fmla="*/ 952500 w 1905001" name="connsiteX6"/>
              <a:gd fmla="*/ 185058 h 2656115" name="connsiteY6"/>
              <a:gd fmla="*/ 772886 w 1905001" name="connsiteX7"/>
              <a:gd fmla="*/ 364672 h 2656115" name="connsiteY7"/>
              <a:gd fmla="*/ 952500 w 1905001" name="connsiteX8"/>
              <a:gd fmla="*/ 544286 h 2656115" name="connsiteY8"/>
              <a:gd fmla="*/ 1132114 w 1905001" name="connsiteX9"/>
              <a:gd fmla="*/ 364672 h 2656115" name="connsiteY9"/>
              <a:gd fmla="*/ 952500 w 1905001" name="connsiteX10"/>
              <a:gd fmla="*/ 185058 h 2656115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2656115" w="1905001">
                <a:moveTo>
                  <a:pt x="952501" y="0"/>
                </a:moveTo>
                <a:lnTo>
                  <a:pt x="1905001" y="420205"/>
                </a:lnTo>
                <a:lnTo>
                  <a:pt x="1905001" y="2656115"/>
                </a:lnTo>
                <a:lnTo>
                  <a:pt x="0" y="2656115"/>
                </a:lnTo>
                <a:lnTo>
                  <a:pt x="0" y="420205"/>
                </a:lnTo>
                <a:lnTo>
                  <a:pt x="952501" y="0"/>
                </a:lnTo>
                <a:close/>
                <a:moveTo>
                  <a:pt x="952500" y="185058"/>
                </a:moveTo>
                <a:cubicBezTo>
                  <a:pt x="853302" y="185058"/>
                  <a:pt x="772886" y="265474"/>
                  <a:pt x="772886" y="364672"/>
                </a:cubicBezTo>
                <a:cubicBezTo>
                  <a:pt x="772886" y="463870"/>
                  <a:pt x="853302" y="544286"/>
                  <a:pt x="952500" y="544286"/>
                </a:cubicBezTo>
                <a:cubicBezTo>
                  <a:pt x="1051698" y="544286"/>
                  <a:pt x="1132114" y="463870"/>
                  <a:pt x="1132114" y="364672"/>
                </a:cubicBezTo>
                <a:cubicBezTo>
                  <a:pt x="1132114" y="265474"/>
                  <a:pt x="1051698" y="185058"/>
                  <a:pt x="952500" y="1850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27" name="文本框 8"/>
          <p:cNvSpPr txBox="1"/>
          <p:nvPr/>
        </p:nvSpPr>
        <p:spPr>
          <a:xfrm>
            <a:off x="9339943" y="2258201"/>
            <a:ext cx="1719944" cy="9829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mtClean="0" sz="9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28" name="矩形 27"/>
          <p:cNvSpPr/>
          <p:nvPr/>
        </p:nvSpPr>
        <p:spPr>
          <a:xfrm>
            <a:off x="9339943" y="1805769"/>
            <a:ext cx="1719944" cy="368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 sz="14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sp>
        <p:nvSpPr>
          <p:cNvPr id="7" name="任意形状 6"/>
          <p:cNvSpPr/>
          <p:nvPr/>
        </p:nvSpPr>
        <p:spPr>
          <a:xfrm>
            <a:off x="1150642" y="2428170"/>
            <a:ext cx="2060461" cy="1699449"/>
          </a:xfrm>
          <a:custGeom>
            <a:gdLst>
              <a:gd fmla="*/ 0 w 1685037" name="connsiteX0"/>
              <a:gd fmla="*/ 138980 h 1389803" name="connsiteY0"/>
              <a:gd fmla="*/ 138980 w 1685037" name="connsiteX1"/>
              <a:gd fmla="*/ 0 h 1389803" name="connsiteY1"/>
              <a:gd fmla="*/ 1546057 w 1685037" name="connsiteX2"/>
              <a:gd fmla="*/ 0 h 1389803" name="connsiteY2"/>
              <a:gd fmla="*/ 1685037 w 1685037" name="connsiteX3"/>
              <a:gd fmla="*/ 138980 h 1389803" name="connsiteY3"/>
              <a:gd fmla="*/ 1685037 w 1685037" name="connsiteX4"/>
              <a:gd fmla="*/ 1250823 h 1389803" name="connsiteY4"/>
              <a:gd fmla="*/ 1546057 w 1685037" name="connsiteX5"/>
              <a:gd fmla="*/ 1389803 h 1389803" name="connsiteY5"/>
              <a:gd fmla="*/ 138980 w 1685037" name="connsiteX6"/>
              <a:gd fmla="*/ 1389803 h 1389803" name="connsiteY6"/>
              <a:gd fmla="*/ 0 w 1685037" name="connsiteX7"/>
              <a:gd fmla="*/ 1250823 h 1389803" name="connsiteY7"/>
              <a:gd fmla="*/ 0 w 1685037" name="connsiteX8"/>
              <a:gd fmla="*/ 138980 h 1389803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89803" w="1685037">
                <a:moveTo>
                  <a:pt x="0" y="138980"/>
                </a:moveTo>
                <a:cubicBezTo>
                  <a:pt x="0" y="62223"/>
                  <a:pt x="62223" y="0"/>
                  <a:pt x="138980" y="0"/>
                </a:cubicBezTo>
                <a:lnTo>
                  <a:pt x="1546057" y="0"/>
                </a:lnTo>
                <a:cubicBezTo>
                  <a:pt x="1622814" y="0"/>
                  <a:pt x="1685037" y="62223"/>
                  <a:pt x="1685037" y="138980"/>
                </a:cubicBezTo>
                <a:lnTo>
                  <a:pt x="1685037" y="1250823"/>
                </a:lnTo>
                <a:cubicBezTo>
                  <a:pt x="1685037" y="1327580"/>
                  <a:pt x="1622814" y="1389803"/>
                  <a:pt x="1546057" y="1389803"/>
                </a:cubicBezTo>
                <a:lnTo>
                  <a:pt x="138980" y="1389803"/>
                </a:lnTo>
                <a:cubicBezTo>
                  <a:pt x="62223" y="1389803"/>
                  <a:pt x="0" y="1327580"/>
                  <a:pt x="0" y="1250823"/>
                </a:cubicBezTo>
                <a:lnTo>
                  <a:pt x="0" y="13898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386948" lIns="89133" numCol="1" rIns="89133" spcCol="1270" spcFirstLastPara="0" tIns="89133" vert="horz" wrap="square">
            <a:noAutofit/>
          </a:bodyPr>
          <a:lstStyle/>
          <a:p>
            <a:pPr algn="l" defTabSz="1333500" indent="-285750" lvl="1" marL="285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altLang="en-US" kern="1200" lang="zh-CN" sz="3000"/>
          </a:p>
        </p:txBody>
      </p:sp>
      <p:sp>
        <p:nvSpPr>
          <p:cNvPr id="10" name="形状 9"/>
          <p:cNvSpPr/>
          <p:nvPr/>
        </p:nvSpPr>
        <p:spPr>
          <a:xfrm>
            <a:off x="2333128" y="2921144"/>
            <a:ext cx="2141983" cy="2141983"/>
          </a:xfrm>
          <a:prstGeom prst="leftCircularArrow">
            <a:avLst>
              <a:gd fmla="val 2550" name="adj1"/>
              <a:gd fmla="val 309429" name="adj2"/>
              <a:gd fmla="val 2084940" name="adj3"/>
              <a:gd fmla="val 9024489" name="adj4"/>
              <a:gd fmla="val 2975" name="adj5"/>
            </a:avLst>
          </a:prstGeom>
          <a:solidFill>
            <a:schemeClr val="accent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11" name="任意形状 10"/>
          <p:cNvSpPr/>
          <p:nvPr/>
        </p:nvSpPr>
        <p:spPr>
          <a:xfrm>
            <a:off x="1608521" y="3763452"/>
            <a:ext cx="1831520" cy="728335"/>
          </a:xfrm>
          <a:custGeom>
            <a:gdLst>
              <a:gd fmla="*/ 0 w 1497810" name="connsiteX0"/>
              <a:gd fmla="*/ 59563 h 595630" name="connsiteY0"/>
              <a:gd fmla="*/ 59563 w 1497810" name="connsiteX1"/>
              <a:gd fmla="*/ 0 h 595630" name="connsiteY1"/>
              <a:gd fmla="*/ 1438247 w 1497810" name="connsiteX2"/>
              <a:gd fmla="*/ 0 h 595630" name="connsiteY2"/>
              <a:gd fmla="*/ 1497810 w 1497810" name="connsiteX3"/>
              <a:gd fmla="*/ 59563 h 595630" name="connsiteY3"/>
              <a:gd fmla="*/ 1497810 w 1497810" name="connsiteX4"/>
              <a:gd fmla="*/ 536067 h 595630" name="connsiteY4"/>
              <a:gd fmla="*/ 1438247 w 1497810" name="connsiteX5"/>
              <a:gd fmla="*/ 595630 h 595630" name="connsiteY5"/>
              <a:gd fmla="*/ 59563 w 1497810" name="connsiteX6"/>
              <a:gd fmla="*/ 595630 h 595630" name="connsiteY6"/>
              <a:gd fmla="*/ 0 w 1497810" name="connsiteX7"/>
              <a:gd fmla="*/ 536067 h 595630" name="connsiteY7"/>
              <a:gd fmla="*/ 0 w 1497810" name="connsiteX8"/>
              <a:gd fmla="*/ 59563 h 595630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595630" w="1497810">
                <a:moveTo>
                  <a:pt x="0" y="59563"/>
                </a:moveTo>
                <a:cubicBezTo>
                  <a:pt x="0" y="26667"/>
                  <a:pt x="26667" y="0"/>
                  <a:pt x="59563" y="0"/>
                </a:cubicBezTo>
                <a:lnTo>
                  <a:pt x="1438247" y="0"/>
                </a:lnTo>
                <a:cubicBezTo>
                  <a:pt x="1471143" y="0"/>
                  <a:pt x="1497810" y="26667"/>
                  <a:pt x="1497810" y="59563"/>
                </a:cubicBezTo>
                <a:lnTo>
                  <a:pt x="1497810" y="536067"/>
                </a:lnTo>
                <a:cubicBezTo>
                  <a:pt x="1497810" y="568963"/>
                  <a:pt x="1471143" y="595630"/>
                  <a:pt x="1438247" y="595630"/>
                </a:cubicBezTo>
                <a:lnTo>
                  <a:pt x="59563" y="595630"/>
                </a:lnTo>
                <a:cubicBezTo>
                  <a:pt x="26667" y="595630"/>
                  <a:pt x="0" y="568963"/>
                  <a:pt x="0" y="536067"/>
                </a:cubicBezTo>
                <a:lnTo>
                  <a:pt x="0" y="59563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9355" lIns="80310" numCol="1" rIns="80310" spcCol="1270" spcFirstLastPara="0" tIns="59355" vert="horz" wrap="square">
            <a:noAutofit/>
          </a:bodyPr>
          <a:lstStyle/>
          <a:p>
            <a:pPr algn="ctr" defTabSz="14668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3300"/>
          </a:p>
        </p:txBody>
      </p:sp>
      <p:sp>
        <p:nvSpPr>
          <p:cNvPr id="15" name="圆角矩形 14"/>
          <p:cNvSpPr/>
          <p:nvPr/>
        </p:nvSpPr>
        <p:spPr>
          <a:xfrm>
            <a:off x="3700162" y="2428170"/>
            <a:ext cx="2060461" cy="1699449"/>
          </a:xfrm>
          <a:prstGeom prst="roundRect">
            <a:avLst>
              <a:gd fmla="val 10000" name="adj"/>
            </a:avLst>
          </a:prstGeom>
          <a:ln>
            <a:solidFill>
              <a:schemeClr val="accent5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16" name="环形箭头 15"/>
          <p:cNvSpPr/>
          <p:nvPr/>
        </p:nvSpPr>
        <p:spPr>
          <a:xfrm>
            <a:off x="4865479" y="1426029"/>
            <a:ext cx="2405264" cy="2405264"/>
          </a:xfrm>
          <a:prstGeom prst="circularArrow">
            <a:avLst>
              <a:gd fmla="val 2271" name="adj1"/>
              <a:gd fmla="val 273786" name="adj2"/>
              <a:gd fmla="val 19550703" name="adj3"/>
              <a:gd fmla="val 12575511" name="adj4"/>
              <a:gd fmla="val 2650" name="adj5"/>
            </a:avLst>
          </a:prstGeom>
          <a:solidFill>
            <a:schemeClr val="accent5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17" name="任意形状 16"/>
          <p:cNvSpPr/>
          <p:nvPr/>
        </p:nvSpPr>
        <p:spPr>
          <a:xfrm>
            <a:off x="4158043" y="2064002"/>
            <a:ext cx="1831520" cy="728335"/>
          </a:xfrm>
          <a:custGeom>
            <a:gdLst>
              <a:gd fmla="*/ 0 w 1497810" name="connsiteX0"/>
              <a:gd fmla="*/ 59563 h 595630" name="connsiteY0"/>
              <a:gd fmla="*/ 59563 w 1497810" name="connsiteX1"/>
              <a:gd fmla="*/ 0 h 595630" name="connsiteY1"/>
              <a:gd fmla="*/ 1438247 w 1497810" name="connsiteX2"/>
              <a:gd fmla="*/ 0 h 595630" name="connsiteY2"/>
              <a:gd fmla="*/ 1497810 w 1497810" name="connsiteX3"/>
              <a:gd fmla="*/ 59563 h 595630" name="connsiteY3"/>
              <a:gd fmla="*/ 1497810 w 1497810" name="connsiteX4"/>
              <a:gd fmla="*/ 536067 h 595630" name="connsiteY4"/>
              <a:gd fmla="*/ 1438247 w 1497810" name="connsiteX5"/>
              <a:gd fmla="*/ 595630 h 595630" name="connsiteY5"/>
              <a:gd fmla="*/ 59563 w 1497810" name="connsiteX6"/>
              <a:gd fmla="*/ 595630 h 595630" name="connsiteY6"/>
              <a:gd fmla="*/ 0 w 1497810" name="connsiteX7"/>
              <a:gd fmla="*/ 536067 h 595630" name="connsiteY7"/>
              <a:gd fmla="*/ 0 w 1497810" name="connsiteX8"/>
              <a:gd fmla="*/ 59563 h 595630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595630" w="1497810">
                <a:moveTo>
                  <a:pt x="0" y="59563"/>
                </a:moveTo>
                <a:cubicBezTo>
                  <a:pt x="0" y="26667"/>
                  <a:pt x="26667" y="0"/>
                  <a:pt x="59563" y="0"/>
                </a:cubicBezTo>
                <a:lnTo>
                  <a:pt x="1438247" y="0"/>
                </a:lnTo>
                <a:cubicBezTo>
                  <a:pt x="1471143" y="0"/>
                  <a:pt x="1497810" y="26667"/>
                  <a:pt x="1497810" y="59563"/>
                </a:cubicBezTo>
                <a:lnTo>
                  <a:pt x="1497810" y="536067"/>
                </a:lnTo>
                <a:cubicBezTo>
                  <a:pt x="1497810" y="568963"/>
                  <a:pt x="1471143" y="595630"/>
                  <a:pt x="1438247" y="595630"/>
                </a:cubicBezTo>
                <a:lnTo>
                  <a:pt x="59563" y="595630"/>
                </a:lnTo>
                <a:cubicBezTo>
                  <a:pt x="26667" y="595630"/>
                  <a:pt x="0" y="568963"/>
                  <a:pt x="0" y="536067"/>
                </a:cubicBezTo>
                <a:lnTo>
                  <a:pt x="0" y="59563"/>
                </a:lnTo>
                <a:close/>
              </a:path>
            </a:pathLst>
          </a:custGeom>
          <a:solidFill>
            <a:schemeClr val="accent5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9355" lIns="80310" numCol="1" rIns="80310" spcCol="1270" spcFirstLastPara="0" tIns="59355" vert="horz" wrap="square">
            <a:noAutofit/>
          </a:bodyPr>
          <a:lstStyle/>
          <a:p>
            <a:pPr algn="ctr" defTabSz="14668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3300"/>
          </a:p>
        </p:txBody>
      </p:sp>
      <p:sp>
        <p:nvSpPr>
          <p:cNvPr id="21" name="任意形状 20"/>
          <p:cNvSpPr/>
          <p:nvPr/>
        </p:nvSpPr>
        <p:spPr>
          <a:xfrm>
            <a:off x="6249684" y="2428170"/>
            <a:ext cx="2060461" cy="1699449"/>
          </a:xfrm>
          <a:custGeom>
            <a:gdLst>
              <a:gd fmla="*/ 0 w 1685037" name="connsiteX0"/>
              <a:gd fmla="*/ 138980 h 1389803" name="connsiteY0"/>
              <a:gd fmla="*/ 138980 w 1685037" name="connsiteX1"/>
              <a:gd fmla="*/ 0 h 1389803" name="connsiteY1"/>
              <a:gd fmla="*/ 1546057 w 1685037" name="connsiteX2"/>
              <a:gd fmla="*/ 0 h 1389803" name="connsiteY2"/>
              <a:gd fmla="*/ 1685037 w 1685037" name="connsiteX3"/>
              <a:gd fmla="*/ 138980 h 1389803" name="connsiteY3"/>
              <a:gd fmla="*/ 1685037 w 1685037" name="connsiteX4"/>
              <a:gd fmla="*/ 1250823 h 1389803" name="connsiteY4"/>
              <a:gd fmla="*/ 1546057 w 1685037" name="connsiteX5"/>
              <a:gd fmla="*/ 1389803 h 1389803" name="connsiteY5"/>
              <a:gd fmla="*/ 138980 w 1685037" name="connsiteX6"/>
              <a:gd fmla="*/ 1389803 h 1389803" name="connsiteY6"/>
              <a:gd fmla="*/ 0 w 1685037" name="connsiteX7"/>
              <a:gd fmla="*/ 1250823 h 1389803" name="connsiteY7"/>
              <a:gd fmla="*/ 0 w 1685037" name="connsiteX8"/>
              <a:gd fmla="*/ 138980 h 1389803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89803" w="1685037">
                <a:moveTo>
                  <a:pt x="0" y="138980"/>
                </a:moveTo>
                <a:cubicBezTo>
                  <a:pt x="0" y="62223"/>
                  <a:pt x="62223" y="0"/>
                  <a:pt x="138980" y="0"/>
                </a:cubicBezTo>
                <a:lnTo>
                  <a:pt x="1546057" y="0"/>
                </a:lnTo>
                <a:cubicBezTo>
                  <a:pt x="1622814" y="0"/>
                  <a:pt x="1685037" y="62223"/>
                  <a:pt x="1685037" y="138980"/>
                </a:cubicBezTo>
                <a:lnTo>
                  <a:pt x="1685037" y="1250823"/>
                </a:lnTo>
                <a:cubicBezTo>
                  <a:pt x="1685037" y="1327580"/>
                  <a:pt x="1622814" y="1389803"/>
                  <a:pt x="1546057" y="1389803"/>
                </a:cubicBezTo>
                <a:lnTo>
                  <a:pt x="138980" y="1389803"/>
                </a:lnTo>
                <a:cubicBezTo>
                  <a:pt x="62223" y="1389803"/>
                  <a:pt x="0" y="1327580"/>
                  <a:pt x="0" y="1250823"/>
                </a:cubicBezTo>
                <a:lnTo>
                  <a:pt x="0" y="138980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386948" lIns="89133" numCol="1" rIns="89133" spcCol="1270" spcFirstLastPara="0" tIns="89133" vert="horz" wrap="square">
            <a:noAutofit/>
          </a:bodyPr>
          <a:lstStyle/>
          <a:p>
            <a:pPr algn="l" defTabSz="1333500" indent="-285750" lvl="1" marL="285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altLang="en-US" kern="1200" lang="zh-CN" sz="3000"/>
          </a:p>
        </p:txBody>
      </p:sp>
      <p:sp>
        <p:nvSpPr>
          <p:cNvPr id="25" name="形状 24"/>
          <p:cNvSpPr/>
          <p:nvPr/>
        </p:nvSpPr>
        <p:spPr>
          <a:xfrm>
            <a:off x="7432171" y="2921144"/>
            <a:ext cx="2141983" cy="2141983"/>
          </a:xfrm>
          <a:prstGeom prst="leftCircularArrow">
            <a:avLst>
              <a:gd fmla="val 2550" name="adj1"/>
              <a:gd fmla="val 309429" name="adj2"/>
              <a:gd fmla="val 2084940" name="adj3"/>
              <a:gd fmla="val 9024489" name="adj4"/>
              <a:gd fmla="val 2975" name="adj5"/>
            </a:avLst>
          </a:prstGeom>
          <a:solidFill>
            <a:schemeClr val="accent3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9" name="任意形状 28"/>
          <p:cNvSpPr/>
          <p:nvPr/>
        </p:nvSpPr>
        <p:spPr>
          <a:xfrm>
            <a:off x="6707564" y="3763452"/>
            <a:ext cx="1831520" cy="728335"/>
          </a:xfrm>
          <a:custGeom>
            <a:gdLst>
              <a:gd fmla="*/ 0 w 1497810" name="connsiteX0"/>
              <a:gd fmla="*/ 59563 h 595630" name="connsiteY0"/>
              <a:gd fmla="*/ 59563 w 1497810" name="connsiteX1"/>
              <a:gd fmla="*/ 0 h 595630" name="connsiteY1"/>
              <a:gd fmla="*/ 1438247 w 1497810" name="connsiteX2"/>
              <a:gd fmla="*/ 0 h 595630" name="connsiteY2"/>
              <a:gd fmla="*/ 1497810 w 1497810" name="connsiteX3"/>
              <a:gd fmla="*/ 59563 h 595630" name="connsiteY3"/>
              <a:gd fmla="*/ 1497810 w 1497810" name="connsiteX4"/>
              <a:gd fmla="*/ 536067 h 595630" name="connsiteY4"/>
              <a:gd fmla="*/ 1438247 w 1497810" name="connsiteX5"/>
              <a:gd fmla="*/ 595630 h 595630" name="connsiteY5"/>
              <a:gd fmla="*/ 59563 w 1497810" name="connsiteX6"/>
              <a:gd fmla="*/ 595630 h 595630" name="connsiteY6"/>
              <a:gd fmla="*/ 0 w 1497810" name="connsiteX7"/>
              <a:gd fmla="*/ 536067 h 595630" name="connsiteY7"/>
              <a:gd fmla="*/ 0 w 1497810" name="connsiteX8"/>
              <a:gd fmla="*/ 59563 h 595630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595630" w="1497810">
                <a:moveTo>
                  <a:pt x="0" y="59563"/>
                </a:moveTo>
                <a:cubicBezTo>
                  <a:pt x="0" y="26667"/>
                  <a:pt x="26667" y="0"/>
                  <a:pt x="59563" y="0"/>
                </a:cubicBezTo>
                <a:lnTo>
                  <a:pt x="1438247" y="0"/>
                </a:lnTo>
                <a:cubicBezTo>
                  <a:pt x="1471143" y="0"/>
                  <a:pt x="1497810" y="26667"/>
                  <a:pt x="1497810" y="59563"/>
                </a:cubicBezTo>
                <a:lnTo>
                  <a:pt x="1497810" y="536067"/>
                </a:lnTo>
                <a:cubicBezTo>
                  <a:pt x="1497810" y="568963"/>
                  <a:pt x="1471143" y="595630"/>
                  <a:pt x="1438247" y="595630"/>
                </a:cubicBezTo>
                <a:lnTo>
                  <a:pt x="59563" y="595630"/>
                </a:lnTo>
                <a:cubicBezTo>
                  <a:pt x="26667" y="595630"/>
                  <a:pt x="0" y="568963"/>
                  <a:pt x="0" y="536067"/>
                </a:cubicBezTo>
                <a:lnTo>
                  <a:pt x="0" y="59563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9355" lIns="80310" numCol="1" rIns="80310" spcCol="1270" spcFirstLastPara="0" tIns="59355" vert="horz" wrap="square">
            <a:noAutofit/>
          </a:bodyPr>
          <a:lstStyle/>
          <a:p>
            <a:pPr algn="ctr" defTabSz="14668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3300"/>
          </a:p>
        </p:txBody>
      </p:sp>
      <p:sp>
        <p:nvSpPr>
          <p:cNvPr id="30" name="任意形状 29"/>
          <p:cNvSpPr/>
          <p:nvPr/>
        </p:nvSpPr>
        <p:spPr>
          <a:xfrm>
            <a:off x="8799205" y="2428170"/>
            <a:ext cx="2060461" cy="1699449"/>
          </a:xfrm>
          <a:custGeom>
            <a:gdLst>
              <a:gd fmla="*/ 0 w 1685037" name="connsiteX0"/>
              <a:gd fmla="*/ 138980 h 1389803" name="connsiteY0"/>
              <a:gd fmla="*/ 138980 w 1685037" name="connsiteX1"/>
              <a:gd fmla="*/ 0 h 1389803" name="connsiteY1"/>
              <a:gd fmla="*/ 1546057 w 1685037" name="connsiteX2"/>
              <a:gd fmla="*/ 0 h 1389803" name="connsiteY2"/>
              <a:gd fmla="*/ 1685037 w 1685037" name="connsiteX3"/>
              <a:gd fmla="*/ 138980 h 1389803" name="connsiteY3"/>
              <a:gd fmla="*/ 1685037 w 1685037" name="connsiteX4"/>
              <a:gd fmla="*/ 1250823 h 1389803" name="connsiteY4"/>
              <a:gd fmla="*/ 1546057 w 1685037" name="connsiteX5"/>
              <a:gd fmla="*/ 1389803 h 1389803" name="connsiteY5"/>
              <a:gd fmla="*/ 138980 w 1685037" name="connsiteX6"/>
              <a:gd fmla="*/ 1389803 h 1389803" name="connsiteY6"/>
              <a:gd fmla="*/ 0 w 1685037" name="connsiteX7"/>
              <a:gd fmla="*/ 1250823 h 1389803" name="connsiteY7"/>
              <a:gd fmla="*/ 0 w 1685037" name="connsiteX8"/>
              <a:gd fmla="*/ 138980 h 1389803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89803" w="1685037">
                <a:moveTo>
                  <a:pt x="0" y="138980"/>
                </a:moveTo>
                <a:cubicBezTo>
                  <a:pt x="0" y="62223"/>
                  <a:pt x="62223" y="0"/>
                  <a:pt x="138980" y="0"/>
                </a:cubicBezTo>
                <a:lnTo>
                  <a:pt x="1546057" y="0"/>
                </a:lnTo>
                <a:cubicBezTo>
                  <a:pt x="1622814" y="0"/>
                  <a:pt x="1685037" y="62223"/>
                  <a:pt x="1685037" y="138980"/>
                </a:cubicBezTo>
                <a:lnTo>
                  <a:pt x="1685037" y="1250823"/>
                </a:lnTo>
                <a:cubicBezTo>
                  <a:pt x="1685037" y="1327580"/>
                  <a:pt x="1622814" y="1389803"/>
                  <a:pt x="1546057" y="1389803"/>
                </a:cubicBezTo>
                <a:lnTo>
                  <a:pt x="138980" y="1389803"/>
                </a:lnTo>
                <a:cubicBezTo>
                  <a:pt x="62223" y="1389803"/>
                  <a:pt x="0" y="1327580"/>
                  <a:pt x="0" y="1250823"/>
                </a:cubicBezTo>
                <a:lnTo>
                  <a:pt x="0" y="138980"/>
                </a:lnTo>
                <a:close/>
              </a:path>
            </a:pathLst>
          </a:custGeom>
          <a:ln>
            <a:solidFill>
              <a:schemeClr val="accent4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89133" lIns="89133" numCol="1" rIns="89133" spcCol="1270" spcFirstLastPara="0" tIns="386948" vert="horz" wrap="square">
            <a:noAutofit/>
          </a:bodyPr>
          <a:lstStyle/>
          <a:p>
            <a:pPr algn="l" defTabSz="1333500" indent="-285750" lvl="1" marL="285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altLang="en-US" kern="1200" lang="zh-CN" sz="3000"/>
          </a:p>
        </p:txBody>
      </p:sp>
      <p:sp>
        <p:nvSpPr>
          <p:cNvPr id="31" name="任意形状 30"/>
          <p:cNvSpPr/>
          <p:nvPr/>
        </p:nvSpPr>
        <p:spPr>
          <a:xfrm>
            <a:off x="9257084" y="2064002"/>
            <a:ext cx="1831520" cy="728335"/>
          </a:xfrm>
          <a:custGeom>
            <a:gdLst>
              <a:gd fmla="*/ 0 w 1497810" name="connsiteX0"/>
              <a:gd fmla="*/ 59563 h 595630" name="connsiteY0"/>
              <a:gd fmla="*/ 59563 w 1497810" name="connsiteX1"/>
              <a:gd fmla="*/ 0 h 595630" name="connsiteY1"/>
              <a:gd fmla="*/ 1438247 w 1497810" name="connsiteX2"/>
              <a:gd fmla="*/ 0 h 595630" name="connsiteY2"/>
              <a:gd fmla="*/ 1497810 w 1497810" name="connsiteX3"/>
              <a:gd fmla="*/ 59563 h 595630" name="connsiteY3"/>
              <a:gd fmla="*/ 1497810 w 1497810" name="connsiteX4"/>
              <a:gd fmla="*/ 536067 h 595630" name="connsiteY4"/>
              <a:gd fmla="*/ 1438247 w 1497810" name="connsiteX5"/>
              <a:gd fmla="*/ 595630 h 595630" name="connsiteY5"/>
              <a:gd fmla="*/ 59563 w 1497810" name="connsiteX6"/>
              <a:gd fmla="*/ 595630 h 595630" name="connsiteY6"/>
              <a:gd fmla="*/ 0 w 1497810" name="connsiteX7"/>
              <a:gd fmla="*/ 536067 h 595630" name="connsiteY7"/>
              <a:gd fmla="*/ 0 w 1497810" name="connsiteX8"/>
              <a:gd fmla="*/ 59563 h 595630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595630" w="1497810">
                <a:moveTo>
                  <a:pt x="0" y="59563"/>
                </a:moveTo>
                <a:cubicBezTo>
                  <a:pt x="0" y="26667"/>
                  <a:pt x="26667" y="0"/>
                  <a:pt x="59563" y="0"/>
                </a:cubicBezTo>
                <a:lnTo>
                  <a:pt x="1438247" y="0"/>
                </a:lnTo>
                <a:cubicBezTo>
                  <a:pt x="1471143" y="0"/>
                  <a:pt x="1497810" y="26667"/>
                  <a:pt x="1497810" y="59563"/>
                </a:cubicBezTo>
                <a:lnTo>
                  <a:pt x="1497810" y="536067"/>
                </a:lnTo>
                <a:cubicBezTo>
                  <a:pt x="1497810" y="568963"/>
                  <a:pt x="1471143" y="595630"/>
                  <a:pt x="1438247" y="595630"/>
                </a:cubicBezTo>
                <a:lnTo>
                  <a:pt x="59563" y="595630"/>
                </a:lnTo>
                <a:cubicBezTo>
                  <a:pt x="26667" y="595630"/>
                  <a:pt x="0" y="568963"/>
                  <a:pt x="0" y="536067"/>
                </a:cubicBezTo>
                <a:lnTo>
                  <a:pt x="0" y="59563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9355" lIns="80310" numCol="1" rIns="80310" spcCol="1270" spcFirstLastPara="0" tIns="59355" vert="horz" wrap="square">
            <a:noAutofit/>
          </a:bodyPr>
          <a:lstStyle/>
          <a:p>
            <a:pPr algn="ctr" defTabSz="14668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3300"/>
          </a:p>
        </p:txBody>
      </p:sp>
      <p:sp>
        <p:nvSpPr>
          <p:cNvPr id="32" name="文本框 8"/>
          <p:cNvSpPr txBox="1"/>
          <p:nvPr/>
        </p:nvSpPr>
        <p:spPr>
          <a:xfrm>
            <a:off x="1327357" y="2625127"/>
            <a:ext cx="1719944" cy="9829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33" name="矩形 32"/>
          <p:cNvSpPr/>
          <p:nvPr/>
        </p:nvSpPr>
        <p:spPr>
          <a:xfrm>
            <a:off x="1617915" y="3952167"/>
            <a:ext cx="1719944" cy="368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 sz="14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34" name="文本框 8"/>
          <p:cNvSpPr txBox="1"/>
          <p:nvPr/>
        </p:nvSpPr>
        <p:spPr>
          <a:xfrm>
            <a:off x="6475639" y="2625127"/>
            <a:ext cx="1719944" cy="9829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35" name="矩形 34"/>
          <p:cNvSpPr/>
          <p:nvPr/>
        </p:nvSpPr>
        <p:spPr>
          <a:xfrm>
            <a:off x="6766196" y="3952167"/>
            <a:ext cx="1719944" cy="368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 sz="14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36" name="文本框 8"/>
          <p:cNvSpPr txBox="1"/>
          <p:nvPr/>
        </p:nvSpPr>
        <p:spPr>
          <a:xfrm>
            <a:off x="3918539" y="2928450"/>
            <a:ext cx="1719944" cy="9829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37" name="矩形 36"/>
          <p:cNvSpPr/>
          <p:nvPr/>
        </p:nvSpPr>
        <p:spPr>
          <a:xfrm>
            <a:off x="4213831" y="2214521"/>
            <a:ext cx="1719944" cy="368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 sz="14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38" name="文本框 8"/>
          <p:cNvSpPr txBox="1"/>
          <p:nvPr/>
        </p:nvSpPr>
        <p:spPr>
          <a:xfrm>
            <a:off x="9026323" y="2928450"/>
            <a:ext cx="1719944" cy="9829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39" name="矩形 38"/>
          <p:cNvSpPr/>
          <p:nvPr/>
        </p:nvSpPr>
        <p:spPr>
          <a:xfrm>
            <a:off x="9321616" y="2214521"/>
            <a:ext cx="1719944" cy="368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 sz="14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4738391" y="1729469"/>
            <a:ext cx="1870392" cy="3733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kumimoji="1" lang="en-US" smtClean="0" sz="239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124688" y="1864936"/>
            <a:ext cx="1097801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2800">
                <a:solidFill>
                  <a:schemeClr val="bg1"/>
                </a:solidFill>
              </a:rPr>
              <a:t>PART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42647" y="2922414"/>
            <a:ext cx="3535680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umimoji="1" lang="zh-CN" smtClean="0" sz="6600">
                <a:solidFill>
                  <a:schemeClr val="accent4">
                    <a:alpha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小节标题</a:t>
            </a:r>
          </a:p>
        </p:txBody>
      </p:sp>
    </p:spTree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558" l="11082" r="14425" t="5949"/>
          <a:stretch>
            <a:fillRect/>
          </a:stretch>
        </p:blipFill>
        <p:spPr>
          <a:xfrm flipH="1" rot="16200000">
            <a:off x="6153873" y="843092"/>
            <a:ext cx="6491681" cy="5170511"/>
          </a:xfrm>
          <a:prstGeom prst="flowChartManualInpu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sp>
        <p:nvSpPr>
          <p:cNvPr id="5" name="文本框 8"/>
          <p:cNvSpPr txBox="1"/>
          <p:nvPr/>
        </p:nvSpPr>
        <p:spPr>
          <a:xfrm>
            <a:off x="439732" y="2599794"/>
            <a:ext cx="4339097" cy="29443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200" u="sng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</a:t>
            </a:r>
          </a:p>
          <a:p>
            <a:pPr>
              <a:lnSpc>
                <a:spcPct val="130000"/>
              </a:lnSpc>
            </a:pPr>
            <a:endParaRPr altLang="en-US" lang="zh-CN" smtClean="0" sz="1200" u="sng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typeface="微软雅黑"/>
              <a:ea charset="-122" panose="020b0503020204020204" typeface="微软雅黑"/>
            </a:endParaRPr>
          </a:p>
          <a:p>
            <a:pPr>
              <a:lnSpc>
                <a:spcPct val="130000"/>
              </a:lnSpc>
            </a:pPr>
            <a:r>
              <a:rPr altLang="en-US" lang="zh-CN" smtClean="0" sz="1200" u="sng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标题数字等都可以通过点击和重新输入进行更改，顶部“开始”面板中可以对字体、字号、颜色等进行修改。建议正文8-14号字，1.3倍字间距。标题数字等都可以通过点击和重新输入进行更改，顶部“开始”面板中可以对字体、字号、颜色等进行修改。建议正文8-14号字，1.3倍字间距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6" name="矩形 5"/>
          <p:cNvSpPr/>
          <p:nvPr/>
        </p:nvSpPr>
        <p:spPr>
          <a:xfrm>
            <a:off x="439732" y="1186267"/>
            <a:ext cx="3434080" cy="725424"/>
          </a:xfrm>
          <a:prstGeom prst="rect">
            <a:avLst/>
          </a:prstGeom>
          <a:solidFill>
            <a:schemeClr val="accent4"/>
          </a:solidFill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 sz="32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sp>
        <p:nvSpPr>
          <p:cNvPr id="7" name="矩形 6"/>
          <p:cNvSpPr/>
          <p:nvPr/>
        </p:nvSpPr>
        <p:spPr>
          <a:xfrm>
            <a:off x="1328056" y="3861473"/>
            <a:ext cx="2816448" cy="2234527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558" l="18662" r="22005" t="5949"/>
          <a:stretch>
            <a:fillRect/>
          </a:stretch>
        </p:blipFill>
        <p:spPr>
          <a:xfrm flipH="1" rot="16200000">
            <a:off x="1328057" y="1045028"/>
            <a:ext cx="2816445" cy="2816445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sp>
        <p:nvSpPr>
          <p:cNvPr id="8" name="文本框 8"/>
          <p:cNvSpPr txBox="1"/>
          <p:nvPr/>
        </p:nvSpPr>
        <p:spPr>
          <a:xfrm>
            <a:off x="1531526" y="4609110"/>
            <a:ext cx="2358302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9" name="矩形 8"/>
          <p:cNvSpPr/>
          <p:nvPr/>
        </p:nvSpPr>
        <p:spPr>
          <a:xfrm>
            <a:off x="1531526" y="4058922"/>
            <a:ext cx="2358302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2" name="矩形 11"/>
          <p:cNvSpPr/>
          <p:nvPr/>
        </p:nvSpPr>
        <p:spPr>
          <a:xfrm flipV="1">
            <a:off x="4673598" y="1045027"/>
            <a:ext cx="2816448" cy="2234527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558" l="18662" r="22005" t="5949"/>
          <a:stretch>
            <a:fillRect/>
          </a:stretch>
        </p:blipFill>
        <p:spPr>
          <a:xfrm flipH="1" flipV="1" rot="5400000">
            <a:off x="4673599" y="3279554"/>
            <a:ext cx="2816445" cy="2816445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sp>
        <p:nvSpPr>
          <p:cNvPr id="14" name="文本框 8"/>
          <p:cNvSpPr txBox="1"/>
          <p:nvPr/>
        </p:nvSpPr>
        <p:spPr>
          <a:xfrm>
            <a:off x="4877068" y="1789443"/>
            <a:ext cx="2358302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15" name="矩形 14"/>
          <p:cNvSpPr/>
          <p:nvPr/>
        </p:nvSpPr>
        <p:spPr>
          <a:xfrm>
            <a:off x="4877068" y="1239255"/>
            <a:ext cx="2358302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7" name="矩形 16"/>
          <p:cNvSpPr/>
          <p:nvPr/>
        </p:nvSpPr>
        <p:spPr>
          <a:xfrm>
            <a:off x="8019141" y="3861472"/>
            <a:ext cx="2816448" cy="2234527"/>
          </a:xfrm>
          <a:prstGeom prst="rect">
            <a:avLst/>
          </a:prstGeom>
          <a:solidFill>
            <a:schemeClr val="accent4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558" l="18662" r="22005" t="5949"/>
          <a:stretch>
            <a:fillRect/>
          </a:stretch>
        </p:blipFill>
        <p:spPr>
          <a:xfrm flipH="1" rot="16200000">
            <a:off x="8019142" y="1045027"/>
            <a:ext cx="2816445" cy="2816445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sp>
        <p:nvSpPr>
          <p:cNvPr id="19" name="文本框 8"/>
          <p:cNvSpPr txBox="1"/>
          <p:nvPr/>
        </p:nvSpPr>
        <p:spPr>
          <a:xfrm>
            <a:off x="8222611" y="4609109"/>
            <a:ext cx="2358302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20" name="矩形 19"/>
          <p:cNvSpPr/>
          <p:nvPr/>
        </p:nvSpPr>
        <p:spPr>
          <a:xfrm>
            <a:off x="8222611" y="4058921"/>
            <a:ext cx="2358302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grpSp>
        <p:nvGrpSpPr>
          <p:cNvPr id="8" name="组 7"/>
          <p:cNvGrpSpPr/>
          <p:nvPr/>
        </p:nvGrpSpPr>
        <p:grpSpPr>
          <a:xfrm>
            <a:off x="1713834" y="1074730"/>
            <a:ext cx="2598057" cy="4832584"/>
            <a:chOff x="766537" y="1437588"/>
            <a:chExt cx="2598057" cy="4832584"/>
          </a:xfrm>
        </p:grpSpPr>
        <p:sp>
          <p:nvSpPr>
            <p:cNvPr id="5" name="矩形 4"/>
            <p:cNvSpPr/>
            <p:nvPr/>
          </p:nvSpPr>
          <p:spPr>
            <a:xfrm>
              <a:off x="766537" y="1437588"/>
              <a:ext cx="2598057" cy="4832584"/>
            </a:xfrm>
            <a:prstGeom prst="rect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rcRect b="29383" l="26400" r="26507" t="11491"/>
            <a:stretch>
              <a:fillRect/>
            </a:stretch>
          </p:blipFill>
          <p:spPr>
            <a:xfrm>
              <a:off x="766537" y="3672115"/>
              <a:ext cx="2598057" cy="2598057"/>
            </a:xfrm>
            <a:prstGeom prst="rtTriangle">
              <a:avLst/>
            </a:prstGeom>
            <a:solidFill>
              <a:srgbClr val="FFFFFF">
                <a:shade val="85000"/>
              </a:srgbClr>
            </a:solidFill>
            <a:ln cap="sq" w="88900">
              <a:solidFill>
                <a:srgbClr val="FFFFFF"/>
              </a:solidFill>
              <a:miter lim="800000"/>
            </a:ln>
            <a:effectLst>
              <a:outerShdw algn="tl" blurRad="55000" dir="5400000" dist="18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dir="t" rig="twoPt">
                <a:rot lat="0" lon="0" rev="7200000"/>
              </a:lightRig>
            </a:scene3d>
            <a:sp3d>
              <a:bevelT h="19050" w="25400"/>
              <a:contourClr>
                <a:srgbClr val="FFFFFF"/>
              </a:contourClr>
            </a:sp3d>
          </p:spPr>
        </p:pic>
        <p:sp>
          <p:nvSpPr>
            <p:cNvPr id="6" name="文本框 8"/>
            <p:cNvSpPr txBox="1"/>
            <p:nvPr/>
          </p:nvSpPr>
          <p:spPr>
            <a:xfrm>
              <a:off x="1028064" y="2139388"/>
              <a:ext cx="2080490" cy="15179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altLang="en-US" lang="zh-CN" sz="1200" u="sng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更换图片方法：点击图片后右键，选择“更改图片”即可。标题数字等都可以通过点击和重新输入进行更改，顶部“开始”面板中可以对字体、字号等进行修改。</a:t>
              </a:r>
            </a:p>
          </p:txBody>
        </p:sp>
        <p:sp>
          <p:nvSpPr>
            <p:cNvPr id="7" name="矩形 6"/>
            <p:cNvSpPr/>
            <p:nvPr/>
          </p:nvSpPr>
          <p:spPr>
            <a:xfrm>
              <a:off x="1028063" y="1589200"/>
              <a:ext cx="2080491" cy="4480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08965">
                <a:lnSpc>
                  <a:spcPct val="130000"/>
                </a:lnSpc>
              </a:pPr>
              <a:r>
                <a:rPr altLang="en-US" b="1" lang="zh-CN">
                  <a:solidFill>
                    <a:schemeClr val="bg1"/>
                  </a:solidFill>
                  <a:ea charset="-122" panose="020b0503020204020204" typeface="微软雅黑"/>
                </a:rPr>
                <a:t>点击此处添加标题</a:t>
              </a:r>
            </a:p>
          </p:txBody>
        </p:sp>
      </p:grpSp>
      <p:grpSp>
        <p:nvGrpSpPr>
          <p:cNvPr id="9" name="组 8"/>
          <p:cNvGrpSpPr/>
          <p:nvPr/>
        </p:nvGrpSpPr>
        <p:grpSpPr>
          <a:xfrm>
            <a:off x="4841663" y="1074730"/>
            <a:ext cx="2598057" cy="4832584"/>
            <a:chOff x="766537" y="1437588"/>
            <a:chExt cx="2598057" cy="4832584"/>
          </a:xfrm>
        </p:grpSpPr>
        <p:sp>
          <p:nvSpPr>
            <p:cNvPr id="10" name="矩形 9"/>
            <p:cNvSpPr/>
            <p:nvPr/>
          </p:nvSpPr>
          <p:spPr>
            <a:xfrm>
              <a:off x="766537" y="1437588"/>
              <a:ext cx="2598057" cy="4832584"/>
            </a:xfrm>
            <a:prstGeom prst="rect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rcRect b="29383" l="26400" r="26507" t="11491"/>
            <a:stretch>
              <a:fillRect/>
            </a:stretch>
          </p:blipFill>
          <p:spPr>
            <a:xfrm>
              <a:off x="766537" y="3672115"/>
              <a:ext cx="2598057" cy="2598057"/>
            </a:xfrm>
            <a:prstGeom prst="rtTriangle">
              <a:avLst/>
            </a:prstGeom>
            <a:solidFill>
              <a:srgbClr val="FFFFFF">
                <a:shade val="85000"/>
              </a:srgbClr>
            </a:solidFill>
            <a:ln cap="sq" w="88900">
              <a:solidFill>
                <a:srgbClr val="FFFFFF"/>
              </a:solidFill>
              <a:miter lim="800000"/>
            </a:ln>
            <a:effectLst>
              <a:outerShdw algn="tl" blurRad="55000" dir="5400000" dist="18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dir="t" rig="twoPt">
                <a:rot lat="0" lon="0" rev="7200000"/>
              </a:lightRig>
            </a:scene3d>
            <a:sp3d>
              <a:bevelT h="19050" w="25400"/>
              <a:contourClr>
                <a:srgbClr val="FFFFFF"/>
              </a:contourClr>
            </a:sp3d>
          </p:spPr>
        </p:pic>
        <p:sp>
          <p:nvSpPr>
            <p:cNvPr id="12" name="文本框 8"/>
            <p:cNvSpPr txBox="1"/>
            <p:nvPr/>
          </p:nvSpPr>
          <p:spPr>
            <a:xfrm>
              <a:off x="1028064" y="2139388"/>
              <a:ext cx="2080490" cy="15179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altLang="en-US" lang="zh-CN" sz="1200" u="sng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更换图片方法：点击图片后右键，选择“更改图片”即可。标题数字等都可以通过点击和重新输入进行更改，顶部“开始”面板中可以对字体、字号等进行修改。</a:t>
              </a:r>
            </a:p>
          </p:txBody>
        </p:sp>
        <p:sp>
          <p:nvSpPr>
            <p:cNvPr id="13" name="矩形 12"/>
            <p:cNvSpPr/>
            <p:nvPr/>
          </p:nvSpPr>
          <p:spPr>
            <a:xfrm>
              <a:off x="1028064" y="1589200"/>
              <a:ext cx="2080491" cy="4480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08965">
                <a:lnSpc>
                  <a:spcPct val="130000"/>
                </a:lnSpc>
              </a:pPr>
              <a:r>
                <a:rPr altLang="en-US" b="1" lang="zh-CN">
                  <a:solidFill>
                    <a:schemeClr val="bg1"/>
                  </a:solidFill>
                  <a:ea charset="-122" panose="020b0503020204020204" typeface="微软雅黑"/>
                </a:rPr>
                <a:t>点击此处添加标题</a:t>
              </a:r>
            </a:p>
          </p:txBody>
        </p:sp>
      </p:grpSp>
      <p:grpSp>
        <p:nvGrpSpPr>
          <p:cNvPr id="14" name="组 13"/>
          <p:cNvGrpSpPr/>
          <p:nvPr/>
        </p:nvGrpSpPr>
        <p:grpSpPr>
          <a:xfrm>
            <a:off x="7969492" y="1074730"/>
            <a:ext cx="2598057" cy="4832584"/>
            <a:chOff x="766537" y="1437588"/>
            <a:chExt cx="2598057" cy="4832584"/>
          </a:xfrm>
        </p:grpSpPr>
        <p:sp>
          <p:nvSpPr>
            <p:cNvPr id="15" name="矩形 14"/>
            <p:cNvSpPr/>
            <p:nvPr/>
          </p:nvSpPr>
          <p:spPr>
            <a:xfrm>
              <a:off x="766537" y="1437588"/>
              <a:ext cx="2598057" cy="4832584"/>
            </a:xfrm>
            <a:prstGeom prst="rect">
              <a:avLst/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rcRect b="29383" l="26400" r="26507" t="11491"/>
            <a:stretch>
              <a:fillRect/>
            </a:stretch>
          </p:blipFill>
          <p:spPr>
            <a:xfrm>
              <a:off x="766537" y="3672115"/>
              <a:ext cx="2598057" cy="2598057"/>
            </a:xfrm>
            <a:prstGeom prst="rtTriangle">
              <a:avLst/>
            </a:prstGeom>
            <a:solidFill>
              <a:srgbClr val="FFFFFF">
                <a:shade val="85000"/>
              </a:srgbClr>
            </a:solidFill>
            <a:ln cap="sq" w="88900">
              <a:solidFill>
                <a:srgbClr val="FFFFFF"/>
              </a:solidFill>
              <a:miter lim="800000"/>
            </a:ln>
            <a:effectLst>
              <a:outerShdw algn="tl" blurRad="55000" dir="5400000" dist="18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dir="t" rig="twoPt">
                <a:rot lat="0" lon="0" rev="7200000"/>
              </a:lightRig>
            </a:scene3d>
            <a:sp3d>
              <a:bevelT h="19050" w="25400"/>
              <a:contourClr>
                <a:srgbClr val="FFFFFF"/>
              </a:contourClr>
            </a:sp3d>
          </p:spPr>
        </p:pic>
        <p:sp>
          <p:nvSpPr>
            <p:cNvPr id="17" name="文本框 8"/>
            <p:cNvSpPr txBox="1"/>
            <p:nvPr/>
          </p:nvSpPr>
          <p:spPr>
            <a:xfrm>
              <a:off x="1028065" y="2139388"/>
              <a:ext cx="2080490" cy="15179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altLang="en-US" lang="zh-CN" sz="1200" u="sng">
                  <a:solidFill>
                    <a:schemeClr val="bg1"/>
                  </a:solidFill>
                  <a:latin charset="-122" panose="020b0503020204020204" typeface="微软雅黑"/>
                  <a:ea charset="-122" panose="020b0503020204020204" typeface="微软雅黑"/>
                </a:rPr>
                <a:t>更换图片方法：点击图片后右键，选择“更改图片”即可。标题数字等都可以通过点击和重新输入进行更改，顶部“开始”面板中可以对字体、字号等进行修改。</a:t>
              </a:r>
            </a:p>
          </p:txBody>
        </p:sp>
        <p:sp>
          <p:nvSpPr>
            <p:cNvPr id="18" name="矩形 17"/>
            <p:cNvSpPr/>
            <p:nvPr/>
          </p:nvSpPr>
          <p:spPr>
            <a:xfrm>
              <a:off x="1028063" y="1589200"/>
              <a:ext cx="2080491" cy="4480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08965">
                <a:lnSpc>
                  <a:spcPct val="130000"/>
                </a:lnSpc>
              </a:pPr>
              <a:r>
                <a:rPr altLang="en-US" b="1" lang="zh-CN">
                  <a:solidFill>
                    <a:schemeClr val="bg1"/>
                  </a:solidFill>
                  <a:ea charset="-122" panose="020b0503020204020204" typeface="微软雅黑"/>
                </a:rPr>
                <a:t>点击此处添加标题</a:t>
              </a:r>
            </a:p>
          </p:txBody>
        </p:sp>
      </p:grp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558" l="18662" r="22005" t="5949"/>
          <a:stretch>
            <a:fillRect/>
          </a:stretch>
        </p:blipFill>
        <p:spPr>
          <a:xfrm flipH="1" rot="16200000">
            <a:off x="0" y="355600"/>
            <a:ext cx="3051861" cy="305186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矩形 2"/>
          <p:cNvSpPr/>
          <p:nvPr/>
        </p:nvSpPr>
        <p:spPr>
          <a:xfrm>
            <a:off x="3051861" y="355599"/>
            <a:ext cx="3051861" cy="3051862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4" name="文本框 8"/>
          <p:cNvSpPr txBox="1"/>
          <p:nvPr/>
        </p:nvSpPr>
        <p:spPr>
          <a:xfrm>
            <a:off x="3300079" y="1496736"/>
            <a:ext cx="2555424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5" name="矩形 4"/>
          <p:cNvSpPr/>
          <p:nvPr/>
        </p:nvSpPr>
        <p:spPr>
          <a:xfrm>
            <a:off x="3300079" y="900559"/>
            <a:ext cx="2555424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558" l="18662" r="22005" t="5949"/>
          <a:stretch>
            <a:fillRect/>
          </a:stretch>
        </p:blipFill>
        <p:spPr>
          <a:xfrm flipH="1" rot="16200000">
            <a:off x="6103723" y="355601"/>
            <a:ext cx="3051861" cy="305186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矩形 8"/>
          <p:cNvSpPr/>
          <p:nvPr/>
        </p:nvSpPr>
        <p:spPr>
          <a:xfrm>
            <a:off x="9155584" y="355600"/>
            <a:ext cx="3051861" cy="3051862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10" name="文本框 8"/>
          <p:cNvSpPr txBox="1"/>
          <p:nvPr/>
        </p:nvSpPr>
        <p:spPr>
          <a:xfrm>
            <a:off x="9403802" y="1496737"/>
            <a:ext cx="2555424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11" name="矩形 10"/>
          <p:cNvSpPr/>
          <p:nvPr/>
        </p:nvSpPr>
        <p:spPr>
          <a:xfrm>
            <a:off x="9403802" y="900560"/>
            <a:ext cx="2555424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558" l="18662" r="22005" t="5949"/>
          <a:stretch>
            <a:fillRect/>
          </a:stretch>
        </p:blipFill>
        <p:spPr>
          <a:xfrm flipH="1" rot="16200000">
            <a:off x="3051859" y="3403367"/>
            <a:ext cx="3051861" cy="3051861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矩形 23"/>
          <p:cNvSpPr/>
          <p:nvPr/>
        </p:nvSpPr>
        <p:spPr>
          <a:xfrm>
            <a:off x="-1" y="3403366"/>
            <a:ext cx="3051861" cy="3051862"/>
          </a:xfrm>
          <a:prstGeom prst="rect">
            <a:avLst/>
          </a:prstGeom>
          <a:solidFill>
            <a:schemeClr val="accent4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25" name="文本框 8"/>
          <p:cNvSpPr txBox="1"/>
          <p:nvPr/>
        </p:nvSpPr>
        <p:spPr>
          <a:xfrm>
            <a:off x="248217" y="4544502"/>
            <a:ext cx="2555424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26" name="矩形 25"/>
          <p:cNvSpPr/>
          <p:nvPr/>
        </p:nvSpPr>
        <p:spPr>
          <a:xfrm>
            <a:off x="248217" y="3948326"/>
            <a:ext cx="2555424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558" l="18662" r="22005" t="5949"/>
          <a:stretch>
            <a:fillRect/>
          </a:stretch>
        </p:blipFill>
        <p:spPr>
          <a:xfrm flipH="1" rot="16200000">
            <a:off x="9155580" y="3396576"/>
            <a:ext cx="3051861" cy="305186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矩形 29"/>
          <p:cNvSpPr/>
          <p:nvPr/>
        </p:nvSpPr>
        <p:spPr>
          <a:xfrm>
            <a:off x="6103720" y="3396575"/>
            <a:ext cx="3051861" cy="3051862"/>
          </a:xfrm>
          <a:prstGeom prst="rect">
            <a:avLst/>
          </a:prstGeom>
          <a:solidFill>
            <a:schemeClr val="accent2">
              <a:lumMod val="9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31" name="文本框 8"/>
          <p:cNvSpPr txBox="1"/>
          <p:nvPr/>
        </p:nvSpPr>
        <p:spPr>
          <a:xfrm>
            <a:off x="6351938" y="4537712"/>
            <a:ext cx="2555424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32" name="矩形 31"/>
          <p:cNvSpPr/>
          <p:nvPr/>
        </p:nvSpPr>
        <p:spPr>
          <a:xfrm>
            <a:off x="6351938" y="3941535"/>
            <a:ext cx="2555424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172599" y="3642937"/>
            <a:ext cx="2973705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z="4000">
                <a:solidFill>
                  <a:schemeClr val="bg1"/>
                </a:solidFill>
              </a:rPr>
              <a:t>CONTENTS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327460" y="1121846"/>
            <a:ext cx="1129030" cy="37566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defTabSz="60896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mtClean="0" spc="0" strike="noStrike" sz="1865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charset="-122" panose="020b0503020204020204" typeface="微软雅黑"/>
              </a:rPr>
              <a:t>小节标题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327459" y="1512142"/>
            <a:ext cx="3872455" cy="32918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608965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mtClean="0" spc="0" strike="noStrike" sz="1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charset="-122" panose="020b0503020204020204" typeface="微软雅黑"/>
              </a:rPr>
              <a:t>点击此处添加文本内容，如关键词、部分简单介绍等。</a:t>
            </a:r>
          </a:p>
        </p:txBody>
      </p:sp>
      <p:sp>
        <p:nvSpPr>
          <p:cNvPr id="5" name="椭圆 4"/>
          <p:cNvSpPr/>
          <p:nvPr/>
        </p:nvSpPr>
        <p:spPr>
          <a:xfrm>
            <a:off x="5532523" y="1187103"/>
            <a:ext cx="639372" cy="639372"/>
          </a:xfrm>
          <a:prstGeom prst="ellipse">
            <a:avLst/>
          </a:prstGeom>
          <a:solidFill>
            <a:schemeClr val="accent4"/>
          </a:solidFill>
          <a:ln algn="ctr" cap="flat" cmpd="sng" w="28575">
            <a:solidFill>
              <a:srgbClr val="FFFFFF"/>
            </a:solidFill>
            <a:prstDash val="solid"/>
          </a:ln>
          <a:effectLst/>
        </p:spPr>
        <p:txBody>
          <a:bodyPr anchor="ctr" rtlCol="0"/>
          <a:lstStyle/>
          <a:p>
            <a:pPr algn="ctr" defTabSz="60896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mtClean="0" spc="0" strike="noStrike" sz="3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charset="-122" panose="020b0503020204020204" typeface="微软雅黑"/>
              </a:rPr>
              <a:t>1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327460" y="2007047"/>
            <a:ext cx="1129030" cy="37566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defTabSz="60896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mtClean="0" spc="0" strike="noStrike" sz="1865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charset="-122" panose="020b0503020204020204" typeface="微软雅黑"/>
              </a:rPr>
              <a:t>小节标题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327459" y="2397343"/>
            <a:ext cx="3872455" cy="32918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608965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mtClean="0" spc="0" strike="noStrike" sz="1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charset="-122" panose="020b0503020204020204" typeface="微软雅黑"/>
              </a:rPr>
              <a:t>点击此处添加文本内容，如关键词、部分简单介绍等。</a:t>
            </a:r>
          </a:p>
        </p:txBody>
      </p:sp>
      <p:sp>
        <p:nvSpPr>
          <p:cNvPr id="8" name="椭圆 7"/>
          <p:cNvSpPr/>
          <p:nvPr/>
        </p:nvSpPr>
        <p:spPr>
          <a:xfrm>
            <a:off x="5532523" y="2072306"/>
            <a:ext cx="639372" cy="639372"/>
          </a:xfrm>
          <a:prstGeom prst="ellipse">
            <a:avLst/>
          </a:prstGeom>
          <a:solidFill>
            <a:schemeClr val="accent4"/>
          </a:solidFill>
          <a:ln algn="ctr" cap="flat" cmpd="sng" w="28575">
            <a:solidFill>
              <a:srgbClr val="FFFFFF"/>
            </a:solidFill>
            <a:prstDash val="solid"/>
          </a:ln>
          <a:effectLst/>
        </p:spPr>
        <p:txBody>
          <a:bodyPr anchor="ctr" rtlCol="0"/>
          <a:lstStyle/>
          <a:p>
            <a:pPr algn="ctr" defTabSz="60896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mtClean="0" spc="0" strike="noStrike" sz="3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charset="-122" panose="020b0503020204020204" typeface="微软雅黑"/>
              </a:rPr>
              <a:t>2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27460" y="2920241"/>
            <a:ext cx="1129030" cy="37566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defTabSz="60896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mtClean="0" spc="0" strike="noStrike" sz="1865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charset="-122" panose="020b0503020204020204" typeface="微软雅黑"/>
              </a:rPr>
              <a:t>小节标题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327459" y="3310537"/>
            <a:ext cx="3872455" cy="32918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608965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mtClean="0" spc="0" strike="noStrike" sz="1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charset="-122" panose="020b0503020204020204" typeface="微软雅黑"/>
              </a:rPr>
              <a:t>点击此处添加文本内容，如关键词、部分简单介绍等。</a:t>
            </a:r>
          </a:p>
        </p:txBody>
      </p:sp>
      <p:sp>
        <p:nvSpPr>
          <p:cNvPr id="11" name="椭圆 10"/>
          <p:cNvSpPr/>
          <p:nvPr/>
        </p:nvSpPr>
        <p:spPr>
          <a:xfrm>
            <a:off x="5532523" y="2985498"/>
            <a:ext cx="639372" cy="639372"/>
          </a:xfrm>
          <a:prstGeom prst="ellipse">
            <a:avLst/>
          </a:prstGeom>
          <a:solidFill>
            <a:schemeClr val="accent4"/>
          </a:solidFill>
          <a:ln algn="ctr" cap="flat" cmpd="sng" w="28575">
            <a:solidFill>
              <a:srgbClr val="FFFFFF"/>
            </a:solidFill>
            <a:prstDash val="solid"/>
          </a:ln>
          <a:effectLst/>
        </p:spPr>
        <p:txBody>
          <a:bodyPr anchor="ctr" rtlCol="0"/>
          <a:lstStyle/>
          <a:p>
            <a:pPr algn="ctr" defTabSz="60896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mtClean="0" spc="0" strike="noStrike" sz="3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charset="-122" panose="020b0503020204020204" typeface="微软雅黑"/>
              </a:rPr>
              <a:t>3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327460" y="3805442"/>
            <a:ext cx="1129030" cy="37566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defTabSz="60896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mtClean="0" spc="0" strike="noStrike" sz="1865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charset="-122" panose="020b0503020204020204" typeface="微软雅黑"/>
              </a:rPr>
              <a:t>小节标题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327459" y="4195738"/>
            <a:ext cx="3872455" cy="32918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608965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mtClean="0" spc="0" strike="noStrike" sz="1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charset="-122" panose="020b0503020204020204" typeface="微软雅黑"/>
              </a:rPr>
              <a:t>点击此处添加文本内容，如关键词、部分简单介绍等。</a:t>
            </a:r>
          </a:p>
        </p:txBody>
      </p:sp>
      <p:sp>
        <p:nvSpPr>
          <p:cNvPr id="14" name="椭圆 13"/>
          <p:cNvSpPr/>
          <p:nvPr/>
        </p:nvSpPr>
        <p:spPr>
          <a:xfrm>
            <a:off x="5532523" y="3870699"/>
            <a:ext cx="639372" cy="639372"/>
          </a:xfrm>
          <a:prstGeom prst="ellipse">
            <a:avLst/>
          </a:prstGeom>
          <a:solidFill>
            <a:schemeClr val="accent4"/>
          </a:solidFill>
          <a:ln algn="ctr" cap="flat" cmpd="sng" w="28575">
            <a:solidFill>
              <a:srgbClr val="FFFFFF"/>
            </a:solidFill>
            <a:prstDash val="solid"/>
          </a:ln>
          <a:effectLst/>
        </p:spPr>
        <p:txBody>
          <a:bodyPr anchor="ctr" rtlCol="0"/>
          <a:lstStyle/>
          <a:p>
            <a:pPr algn="ctr" defTabSz="60896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mtClean="0" spc="0" strike="noStrike" sz="3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charset="-122" panose="020b0503020204020204" typeface="微软雅黑"/>
              </a:rPr>
              <a:t>4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6327460" y="4661610"/>
            <a:ext cx="1129030" cy="37566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defTabSz="60896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mtClean="0" spc="0" strike="noStrike" sz="1865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charset="-122" panose="020b0503020204020204" typeface="微软雅黑"/>
              </a:rPr>
              <a:t>小节标题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327459" y="5051906"/>
            <a:ext cx="3872455" cy="32918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608965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mtClean="0" spc="0" strike="noStrike" sz="1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charset="-122" panose="020b0503020204020204" typeface="微软雅黑"/>
              </a:rPr>
              <a:t>点击此处添加文本内容，如关键词、部分简单介绍等。</a:t>
            </a:r>
          </a:p>
        </p:txBody>
      </p:sp>
      <p:sp>
        <p:nvSpPr>
          <p:cNvPr id="17" name="椭圆 16"/>
          <p:cNvSpPr/>
          <p:nvPr/>
        </p:nvSpPr>
        <p:spPr>
          <a:xfrm>
            <a:off x="5532523" y="4726867"/>
            <a:ext cx="639372" cy="639372"/>
          </a:xfrm>
          <a:prstGeom prst="ellipse">
            <a:avLst/>
          </a:prstGeom>
          <a:solidFill>
            <a:schemeClr val="accent4"/>
          </a:solidFill>
          <a:ln algn="ctr" cap="flat" cmpd="sng" w="28575">
            <a:solidFill>
              <a:srgbClr val="FFFFFF"/>
            </a:solidFill>
            <a:prstDash val="solid"/>
          </a:ln>
          <a:effectLst/>
        </p:spPr>
        <p:txBody>
          <a:bodyPr anchor="ctr" rtlCol="0"/>
          <a:lstStyle/>
          <a:p>
            <a:pPr algn="ctr" defTabSz="608965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mtClean="0" spc="0" strike="noStrike" sz="3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charset="-122" panose="020b0503020204020204" typeface="微软雅黑"/>
              </a:rPr>
              <a:t>5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105390" y="1973590"/>
            <a:ext cx="3103880" cy="1844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b="1" kumimoji="1" lang="zh-CN" smtClean="0" sz="115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目录</a:t>
            </a:r>
          </a:p>
        </p:txBody>
      </p:sp>
    </p:spTree>
  </p:cSld>
  <p:clrMapOvr>
    <a:masterClrMapping/>
  </p:clrMapOvr>
  <mc:AlternateContent>
    <mc:Choice Requires="p15">
      <p:transition p14:dur="2000" spd="slow">
        <p15:prstTrans prst="prestige"/>
      </p:transition>
    </mc:Choice>
    <mc:Fallback>
      <p:transition spd="slow">
        <p:fade/>
      </p:transition>
    </mc:Fallback>
  </mc:AlternateContent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4738391" y="1729469"/>
            <a:ext cx="1870392" cy="3733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kumimoji="1" lang="en-US" smtClean="0" sz="239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124688" y="1864936"/>
            <a:ext cx="1097801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2800">
                <a:solidFill>
                  <a:schemeClr val="bg1"/>
                </a:solidFill>
              </a:rPr>
              <a:t>PART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42647" y="2922414"/>
            <a:ext cx="3535680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umimoji="1" lang="zh-CN" smtClean="0" sz="6600">
                <a:solidFill>
                  <a:schemeClr val="accent4">
                    <a:alpha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小节标题</a:t>
            </a:r>
          </a:p>
        </p:txBody>
      </p:sp>
    </p:spTree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5431971" y="4112986"/>
            <a:ext cx="6291943" cy="2209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sp>
        <p:nvSpPr>
          <p:cNvPr id="4" name="手杖形箭头 3"/>
          <p:cNvSpPr/>
          <p:nvPr/>
        </p:nvSpPr>
        <p:spPr>
          <a:xfrm flipH="1" rot="16200000">
            <a:off x="3512458" y="2667001"/>
            <a:ext cx="1611086" cy="3490684"/>
          </a:xfrm>
          <a:prstGeom prst="uturnArrow">
            <a:avLst>
              <a:gd fmla="val 9469" name="adj1"/>
              <a:gd fmla="val 16441" name="adj2"/>
              <a:gd fmla="val 25901" name="adj3"/>
              <a:gd fmla="val 44147" name="adj4"/>
              <a:gd fmla="val 100000" name="adj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413658" y="1045029"/>
            <a:ext cx="6291943" cy="2209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5" name="手杖形箭头 4"/>
          <p:cNvSpPr/>
          <p:nvPr/>
        </p:nvSpPr>
        <p:spPr>
          <a:xfrm flipH="1" rot="5400000">
            <a:off x="7003142" y="1208315"/>
            <a:ext cx="1611086" cy="3490684"/>
          </a:xfrm>
          <a:prstGeom prst="uturnArrow">
            <a:avLst>
              <a:gd fmla="val 9469" name="adj1"/>
              <a:gd fmla="val 16441" name="adj2"/>
              <a:gd fmla="val 25901" name="adj3"/>
              <a:gd fmla="val 44147" name="adj4"/>
              <a:gd fmla="val 100000" name="adj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schemeClr val="tx1"/>
              </a:solidFill>
            </a:endParaRPr>
          </a:p>
        </p:txBody>
      </p:sp>
      <p:sp>
        <p:nvSpPr>
          <p:cNvPr id="7" name="椭圆 6"/>
          <p:cNvSpPr/>
          <p:nvPr/>
        </p:nvSpPr>
        <p:spPr>
          <a:xfrm>
            <a:off x="8349342" y="2591707"/>
            <a:ext cx="881743" cy="88174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kumimoji="1" lang="en-US" smtClean="0" sz="4000"/>
              <a:t>A</a:t>
            </a:r>
          </a:p>
        </p:txBody>
      </p:sp>
      <p:sp>
        <p:nvSpPr>
          <p:cNvPr id="8" name="椭圆 7"/>
          <p:cNvSpPr/>
          <p:nvPr/>
        </p:nvSpPr>
        <p:spPr>
          <a:xfrm>
            <a:off x="2862942" y="3887107"/>
            <a:ext cx="881743" cy="8817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kumimoji="1" lang="en-US" smtClean="0" sz="4000"/>
              <a:t>B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65448" y="1808898"/>
            <a:ext cx="5133012" cy="8046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2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标题数字等都可以通过点击和重新输入进行更改，顶部“开始”面板中可以对字体、字号等进行修改。标题数字等都可以通过点击和重新输入进行更改，顶部“开始”面板中可以对字体、字号等进行修改。</a:t>
            </a:r>
          </a:p>
        </p:txBody>
      </p:sp>
      <p:sp>
        <p:nvSpPr>
          <p:cNvPr id="10" name="矩形 9"/>
          <p:cNvSpPr/>
          <p:nvPr/>
        </p:nvSpPr>
        <p:spPr>
          <a:xfrm>
            <a:off x="665447" y="1316455"/>
            <a:ext cx="2878562" cy="48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 sz="20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310395" y="4847722"/>
            <a:ext cx="5133012" cy="8046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2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标题数字等都可以通过点击和重新输入进行更改，顶部“开始”面板中可以对字体、字号等进行修改。标题数字等都可以通过点击和重新输入进行更改，顶部“开始”面板中可以对字体、字号等进行修改。</a:t>
            </a:r>
          </a:p>
        </p:txBody>
      </p:sp>
      <p:sp>
        <p:nvSpPr>
          <p:cNvPr id="12" name="矩形 11"/>
          <p:cNvSpPr/>
          <p:nvPr/>
        </p:nvSpPr>
        <p:spPr>
          <a:xfrm>
            <a:off x="6310395" y="4355278"/>
            <a:ext cx="2878562" cy="48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 sz="20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0" y="3287486"/>
            <a:ext cx="12192000" cy="357051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grpSp>
        <p:nvGrpSpPr>
          <p:cNvPr id="3" name="组 2"/>
          <p:cNvGrpSpPr/>
          <p:nvPr/>
        </p:nvGrpSpPr>
        <p:grpSpPr>
          <a:xfrm>
            <a:off x="1408826" y="3072932"/>
            <a:ext cx="429108" cy="429108"/>
            <a:chOff x="1770335" y="2906486"/>
            <a:chExt cx="733908" cy="733908"/>
          </a:xfrm>
        </p:grpSpPr>
        <p:sp>
          <p:nvSpPr>
            <p:cNvPr id="4" name="椭圆 3"/>
            <p:cNvSpPr/>
            <p:nvPr/>
          </p:nvSpPr>
          <p:spPr>
            <a:xfrm>
              <a:off x="1770335" y="2906486"/>
              <a:ext cx="733908" cy="733908"/>
            </a:xfrm>
            <a:prstGeom prst="ellipse">
              <a:avLst/>
            </a:prstGeom>
            <a:ln>
              <a:noFill/>
            </a:ln>
            <a:effectLst>
              <a:outerShdw algn="ctr" blurRad="63500" rotWithShape="0" sx="102000" sy="10200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5" name="L 形 4"/>
            <p:cNvSpPr/>
            <p:nvPr/>
          </p:nvSpPr>
          <p:spPr>
            <a:xfrm rot="18900000">
              <a:off x="1952213" y="3113908"/>
              <a:ext cx="370153" cy="219350"/>
            </a:xfrm>
            <a:prstGeom prst="corner">
              <a:avLst>
                <a:gd fmla="val 21804" name="adj1"/>
                <a:gd fmla="val 20625" name="adj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6" name="文本框 8"/>
          <p:cNvSpPr txBox="1"/>
          <p:nvPr/>
        </p:nvSpPr>
        <p:spPr>
          <a:xfrm>
            <a:off x="467530" y="4312770"/>
            <a:ext cx="2555424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7" name="矩形 6"/>
          <p:cNvSpPr/>
          <p:nvPr/>
        </p:nvSpPr>
        <p:spPr>
          <a:xfrm>
            <a:off x="467530" y="3716594"/>
            <a:ext cx="2555424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0" name="矩形 9"/>
          <p:cNvSpPr/>
          <p:nvPr/>
        </p:nvSpPr>
        <p:spPr>
          <a:xfrm>
            <a:off x="1218645" y="1279414"/>
            <a:ext cx="4115356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11" name="矩形 10"/>
          <p:cNvSpPr/>
          <p:nvPr/>
        </p:nvSpPr>
        <p:spPr>
          <a:xfrm>
            <a:off x="1218644" y="755034"/>
            <a:ext cx="2417185" cy="416814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 defTabSz="608965"/>
            <a:r>
              <a:rPr altLang="en-US" b="1" lang="zh-CN" sz="2135">
                <a:solidFill>
                  <a:schemeClr val="bg1"/>
                </a:solidFill>
                <a:latin typeface="Arial"/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2" name="矩形 11"/>
          <p:cNvSpPr/>
          <p:nvPr/>
        </p:nvSpPr>
        <p:spPr>
          <a:xfrm>
            <a:off x="6607073" y="1279414"/>
            <a:ext cx="4115356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建议正文8-14号字，1.3倍字间距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13" name="矩形 12"/>
          <p:cNvSpPr/>
          <p:nvPr/>
        </p:nvSpPr>
        <p:spPr>
          <a:xfrm>
            <a:off x="6607071" y="755034"/>
            <a:ext cx="2417185" cy="41681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defTabSz="608965"/>
            <a:r>
              <a:rPr altLang="en-US" b="1" lang="zh-CN" sz="2135">
                <a:solidFill>
                  <a:schemeClr val="bg1"/>
                </a:solidFill>
                <a:latin typeface="Arial"/>
                <a:ea charset="-122" panose="020b0503020204020204" typeface="微软雅黑"/>
              </a:rPr>
              <a:t>点击此处添加标题</a:t>
            </a:r>
          </a:p>
        </p:txBody>
      </p:sp>
      <p:grpSp>
        <p:nvGrpSpPr>
          <p:cNvPr id="14" name="组 13"/>
          <p:cNvGrpSpPr/>
          <p:nvPr/>
        </p:nvGrpSpPr>
        <p:grpSpPr>
          <a:xfrm>
            <a:off x="4296302" y="3072932"/>
            <a:ext cx="429108" cy="429108"/>
            <a:chOff x="1770335" y="2906486"/>
            <a:chExt cx="733908" cy="733908"/>
          </a:xfrm>
        </p:grpSpPr>
        <p:sp>
          <p:nvSpPr>
            <p:cNvPr id="15" name="椭圆 14"/>
            <p:cNvSpPr/>
            <p:nvPr/>
          </p:nvSpPr>
          <p:spPr>
            <a:xfrm>
              <a:off x="1770335" y="2906486"/>
              <a:ext cx="733908" cy="733908"/>
            </a:xfrm>
            <a:prstGeom prst="ellipse">
              <a:avLst/>
            </a:prstGeom>
            <a:solidFill>
              <a:schemeClr val="accent1">
                <a:lumMod val="90000"/>
              </a:schemeClr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16" name="L 形 15"/>
            <p:cNvSpPr/>
            <p:nvPr/>
          </p:nvSpPr>
          <p:spPr>
            <a:xfrm rot="18900000">
              <a:off x="1952213" y="3113908"/>
              <a:ext cx="370153" cy="219350"/>
            </a:xfrm>
            <a:prstGeom prst="corner">
              <a:avLst>
                <a:gd fmla="val 21804" name="adj1"/>
                <a:gd fmla="val 20625" name="adj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17" name="文本框 8"/>
          <p:cNvSpPr txBox="1"/>
          <p:nvPr/>
        </p:nvSpPr>
        <p:spPr>
          <a:xfrm>
            <a:off x="3355006" y="4312770"/>
            <a:ext cx="2555424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18" name="矩形 17"/>
          <p:cNvSpPr/>
          <p:nvPr/>
        </p:nvSpPr>
        <p:spPr>
          <a:xfrm>
            <a:off x="3355006" y="3716594"/>
            <a:ext cx="2555424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grpSp>
        <p:nvGrpSpPr>
          <p:cNvPr id="22" name="组 21"/>
          <p:cNvGrpSpPr/>
          <p:nvPr/>
        </p:nvGrpSpPr>
        <p:grpSpPr>
          <a:xfrm>
            <a:off x="7183778" y="3072932"/>
            <a:ext cx="429108" cy="429108"/>
            <a:chOff x="1770335" y="2906486"/>
            <a:chExt cx="733908" cy="733908"/>
          </a:xfrm>
        </p:grpSpPr>
        <p:sp>
          <p:nvSpPr>
            <p:cNvPr id="25" name="椭圆 24"/>
            <p:cNvSpPr/>
            <p:nvPr/>
          </p:nvSpPr>
          <p:spPr>
            <a:xfrm>
              <a:off x="1770335" y="2906486"/>
              <a:ext cx="733908" cy="73390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26" name="L 形 25"/>
            <p:cNvSpPr/>
            <p:nvPr/>
          </p:nvSpPr>
          <p:spPr>
            <a:xfrm rot="18900000">
              <a:off x="1952213" y="3113908"/>
              <a:ext cx="370153" cy="219350"/>
            </a:xfrm>
            <a:prstGeom prst="corner">
              <a:avLst>
                <a:gd fmla="val 21804" name="adj1"/>
                <a:gd fmla="val 20625" name="adj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23" name="文本框 8"/>
          <p:cNvSpPr txBox="1"/>
          <p:nvPr/>
        </p:nvSpPr>
        <p:spPr>
          <a:xfrm>
            <a:off x="6242483" y="4312770"/>
            <a:ext cx="2555424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24" name="矩形 23"/>
          <p:cNvSpPr/>
          <p:nvPr/>
        </p:nvSpPr>
        <p:spPr>
          <a:xfrm>
            <a:off x="6242483" y="3716594"/>
            <a:ext cx="2555424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grpSp>
        <p:nvGrpSpPr>
          <p:cNvPr id="28" name="组 27"/>
          <p:cNvGrpSpPr/>
          <p:nvPr/>
        </p:nvGrpSpPr>
        <p:grpSpPr>
          <a:xfrm>
            <a:off x="10071254" y="3072932"/>
            <a:ext cx="429108" cy="429108"/>
            <a:chOff x="1770335" y="2906486"/>
            <a:chExt cx="733908" cy="733908"/>
          </a:xfrm>
        </p:grpSpPr>
        <p:sp>
          <p:nvSpPr>
            <p:cNvPr id="31" name="椭圆 30"/>
            <p:cNvSpPr/>
            <p:nvPr/>
          </p:nvSpPr>
          <p:spPr>
            <a:xfrm>
              <a:off x="1770335" y="2906486"/>
              <a:ext cx="733908" cy="73390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32" name="L 形 31"/>
            <p:cNvSpPr/>
            <p:nvPr/>
          </p:nvSpPr>
          <p:spPr>
            <a:xfrm rot="18900000">
              <a:off x="1952213" y="3113908"/>
              <a:ext cx="370153" cy="219350"/>
            </a:xfrm>
            <a:prstGeom prst="corner">
              <a:avLst>
                <a:gd fmla="val 21804" name="adj1"/>
                <a:gd fmla="val 20625" name="adj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29" name="文本框 8"/>
          <p:cNvSpPr txBox="1"/>
          <p:nvPr/>
        </p:nvSpPr>
        <p:spPr>
          <a:xfrm>
            <a:off x="9129958" y="4312770"/>
            <a:ext cx="2555424" cy="1280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更换图片方法：点击图片后右键，选择“更改图片”即可。标题数字等都可以通过点击和重新输入进行更改，顶部“开始”面板中可以对字体、字号等进行修改。</a:t>
            </a:r>
          </a:p>
        </p:txBody>
      </p:sp>
      <p:sp>
        <p:nvSpPr>
          <p:cNvPr id="30" name="矩形 29"/>
          <p:cNvSpPr/>
          <p:nvPr/>
        </p:nvSpPr>
        <p:spPr>
          <a:xfrm>
            <a:off x="9129958" y="3716594"/>
            <a:ext cx="2555424" cy="448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sp>
        <p:nvSpPr>
          <p:cNvPr id="5" name="空心弧 4"/>
          <p:cNvSpPr/>
          <p:nvPr/>
        </p:nvSpPr>
        <p:spPr>
          <a:xfrm>
            <a:off x="-4094981" y="-217744"/>
            <a:ext cx="7293488" cy="7293488"/>
          </a:xfrm>
          <a:prstGeom prst="blockArc">
            <a:avLst>
              <a:gd fmla="val 18900000" name="adj1"/>
              <a:gd fmla="val 2700000" name="adj2"/>
              <a:gd fmla="val 296" name="adj3"/>
            </a:avLst>
          </a:prstGeom>
          <a:ln>
            <a:solidFill>
              <a:schemeClr val="accent2">
                <a:lumMod val="90000"/>
              </a:schemeClr>
            </a:solidFill>
          </a:ln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hemeClr val="accent3">
              <a:tint val="9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6" name="任意形状 5"/>
          <p:cNvSpPr/>
          <p:nvPr/>
        </p:nvSpPr>
        <p:spPr>
          <a:xfrm>
            <a:off x="2642504" y="1136253"/>
            <a:ext cx="7710664" cy="833607"/>
          </a:xfrm>
          <a:custGeom>
            <a:gdLst>
              <a:gd fmla="*/ 0 w 7440913" name="connsiteX0"/>
              <a:gd fmla="*/ 0 h 833607" name="connsiteY0"/>
              <a:gd fmla="*/ 7440913 w 7440913" name="connsiteX1"/>
              <a:gd fmla="*/ 0 h 833607" name="connsiteY1"/>
              <a:gd fmla="*/ 7440913 w 7440913" name="connsiteX2"/>
              <a:gd fmla="*/ 833607 h 833607" name="connsiteY2"/>
              <a:gd fmla="*/ 0 w 7440913" name="connsiteX3"/>
              <a:gd fmla="*/ 833607 h 833607" name="connsiteY3"/>
              <a:gd fmla="*/ 0 w 7440913" name="connsiteX4"/>
              <a:gd fmla="*/ 0 h 83360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33607" w="7440913">
                <a:moveTo>
                  <a:pt x="0" y="0"/>
                </a:moveTo>
                <a:lnTo>
                  <a:pt x="7440913" y="0"/>
                </a:lnTo>
                <a:lnTo>
                  <a:pt x="7440913" y="833607"/>
                </a:lnTo>
                <a:lnTo>
                  <a:pt x="0" y="83360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9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09220" lIns="661676" numCol="1" rIns="109220" spcCol="1270" spcFirstLastPara="0" tIns="109220" vert="horz" wrap="square">
            <a:noAutofit/>
          </a:bodyPr>
          <a:lstStyle/>
          <a:p>
            <a:pPr algn="l" defTabSz="19113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4300"/>
          </a:p>
        </p:txBody>
      </p:sp>
      <p:sp>
        <p:nvSpPr>
          <p:cNvPr id="7" name="椭圆 6"/>
          <p:cNvSpPr/>
          <p:nvPr/>
        </p:nvSpPr>
        <p:spPr>
          <a:xfrm>
            <a:off x="2121500" y="1032052"/>
            <a:ext cx="1042009" cy="1042009"/>
          </a:xfrm>
          <a:prstGeom prst="ellipse">
            <a:avLst/>
          </a:prstGeom>
          <a:ln>
            <a:solidFill>
              <a:schemeClr val="accent2">
                <a:lumMod val="90000"/>
              </a:schemeClr>
            </a:solidFill>
          </a:ln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8" name="任意形状 7"/>
          <p:cNvSpPr/>
          <p:nvPr/>
        </p:nvSpPr>
        <p:spPr>
          <a:xfrm>
            <a:off x="3120430" y="2386881"/>
            <a:ext cx="7215411" cy="833607"/>
          </a:xfrm>
          <a:custGeom>
            <a:gdLst>
              <a:gd fmla="*/ 0 w 6962986" name="connsiteX0"/>
              <a:gd fmla="*/ 0 h 833607" name="connsiteY0"/>
              <a:gd fmla="*/ 6962986 w 6962986" name="connsiteX1"/>
              <a:gd fmla="*/ 0 h 833607" name="connsiteY1"/>
              <a:gd fmla="*/ 6962986 w 6962986" name="connsiteX2"/>
              <a:gd fmla="*/ 833607 h 833607" name="connsiteY2"/>
              <a:gd fmla="*/ 0 w 6962986" name="connsiteX3"/>
              <a:gd fmla="*/ 833607 h 833607" name="connsiteY3"/>
              <a:gd fmla="*/ 0 w 6962986" name="connsiteX4"/>
              <a:gd fmla="*/ 0 h 83360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33607" w="6962986">
                <a:moveTo>
                  <a:pt x="0" y="0"/>
                </a:moveTo>
                <a:lnTo>
                  <a:pt x="6962986" y="0"/>
                </a:lnTo>
                <a:lnTo>
                  <a:pt x="6962986" y="833607"/>
                </a:lnTo>
                <a:lnTo>
                  <a:pt x="0" y="83360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09220" lIns="661676" numCol="1" rIns="109220" spcCol="1270" spcFirstLastPara="0" tIns="109220" vert="horz" wrap="square">
            <a:noAutofit/>
          </a:bodyPr>
          <a:lstStyle/>
          <a:p>
            <a:pPr algn="l" defTabSz="19113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4300"/>
          </a:p>
        </p:txBody>
      </p:sp>
      <p:sp>
        <p:nvSpPr>
          <p:cNvPr id="9" name="椭圆 8"/>
          <p:cNvSpPr/>
          <p:nvPr/>
        </p:nvSpPr>
        <p:spPr>
          <a:xfrm>
            <a:off x="2599426" y="2282680"/>
            <a:ext cx="1042009" cy="1042009"/>
          </a:xfrm>
          <a:prstGeom prst="ellipse">
            <a:avLst/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10" name="任意形状 9"/>
          <p:cNvSpPr/>
          <p:nvPr/>
        </p:nvSpPr>
        <p:spPr>
          <a:xfrm>
            <a:off x="3120430" y="3637509"/>
            <a:ext cx="7215411" cy="833607"/>
          </a:xfrm>
          <a:custGeom>
            <a:gdLst>
              <a:gd fmla="*/ 0 w 6962986" name="connsiteX0"/>
              <a:gd fmla="*/ 0 h 833607" name="connsiteY0"/>
              <a:gd fmla="*/ 6962986 w 6962986" name="connsiteX1"/>
              <a:gd fmla="*/ 0 h 833607" name="connsiteY1"/>
              <a:gd fmla="*/ 6962986 w 6962986" name="connsiteX2"/>
              <a:gd fmla="*/ 833607 h 833607" name="connsiteY2"/>
              <a:gd fmla="*/ 0 w 6962986" name="connsiteX3"/>
              <a:gd fmla="*/ 833607 h 833607" name="connsiteY3"/>
              <a:gd fmla="*/ 0 w 6962986" name="connsiteX4"/>
              <a:gd fmla="*/ 0 h 83360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33607" w="6962986">
                <a:moveTo>
                  <a:pt x="0" y="0"/>
                </a:moveTo>
                <a:lnTo>
                  <a:pt x="6962986" y="0"/>
                </a:lnTo>
                <a:lnTo>
                  <a:pt x="6962986" y="833607"/>
                </a:lnTo>
                <a:lnTo>
                  <a:pt x="0" y="83360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09220" lIns="661676" numCol="1" rIns="109220" spcCol="1270" spcFirstLastPara="0" tIns="109220" vert="horz" wrap="square">
            <a:noAutofit/>
          </a:bodyPr>
          <a:lstStyle/>
          <a:p>
            <a:pPr algn="l" defTabSz="19113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4300"/>
          </a:p>
        </p:txBody>
      </p:sp>
      <p:sp>
        <p:nvSpPr>
          <p:cNvPr id="11" name="椭圆 10"/>
          <p:cNvSpPr/>
          <p:nvPr/>
        </p:nvSpPr>
        <p:spPr>
          <a:xfrm>
            <a:off x="2599426" y="3533308"/>
            <a:ext cx="1042009" cy="1042009"/>
          </a:xfrm>
          <a:prstGeom prst="ellipse">
            <a:avLst/>
          </a:pr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12" name="任意形状 11"/>
          <p:cNvSpPr/>
          <p:nvPr/>
        </p:nvSpPr>
        <p:spPr>
          <a:xfrm>
            <a:off x="2642504" y="4888138"/>
            <a:ext cx="7710664" cy="833607"/>
          </a:xfrm>
          <a:custGeom>
            <a:gdLst>
              <a:gd fmla="*/ 0 w 7440913" name="connsiteX0"/>
              <a:gd fmla="*/ 0 h 833607" name="connsiteY0"/>
              <a:gd fmla="*/ 7440913 w 7440913" name="connsiteX1"/>
              <a:gd fmla="*/ 0 h 833607" name="connsiteY1"/>
              <a:gd fmla="*/ 7440913 w 7440913" name="connsiteX2"/>
              <a:gd fmla="*/ 833607 h 833607" name="connsiteY2"/>
              <a:gd fmla="*/ 0 w 7440913" name="connsiteX3"/>
              <a:gd fmla="*/ 833607 h 833607" name="connsiteY3"/>
              <a:gd fmla="*/ 0 w 7440913" name="connsiteX4"/>
              <a:gd fmla="*/ 0 h 83360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33607" w="7440913">
                <a:moveTo>
                  <a:pt x="0" y="0"/>
                </a:moveTo>
                <a:lnTo>
                  <a:pt x="7440913" y="0"/>
                </a:lnTo>
                <a:lnTo>
                  <a:pt x="7440913" y="833607"/>
                </a:lnTo>
                <a:lnTo>
                  <a:pt x="0" y="83360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09220" lIns="661676" numCol="1" rIns="109220" spcCol="1270" spcFirstLastPara="0" tIns="109220" vert="horz" wrap="square">
            <a:noAutofit/>
          </a:bodyPr>
          <a:lstStyle/>
          <a:p>
            <a:pPr algn="l" defTabSz="19113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4300"/>
          </a:p>
        </p:txBody>
      </p:sp>
      <p:sp>
        <p:nvSpPr>
          <p:cNvPr id="13" name="椭圆 12"/>
          <p:cNvSpPr/>
          <p:nvPr/>
        </p:nvSpPr>
        <p:spPr>
          <a:xfrm>
            <a:off x="2121500" y="4783937"/>
            <a:ext cx="1042009" cy="1042009"/>
          </a:xfrm>
          <a:prstGeom prst="ellipse">
            <a:avLst/>
          </a:pr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2421404" y="1444394"/>
            <a:ext cx="506403" cy="217324"/>
          </a:xfrm>
          <a:custGeom>
            <a:gdLst>
              <a:gd fmla="*/ 1727 w 3152" name="T0"/>
              <a:gd fmla="*/ 1223 h 1356" name="T1"/>
              <a:gd fmla="*/ 1727 w 3152" name="T2"/>
              <a:gd fmla="*/ 421 h 1356" name="T3"/>
              <a:gd fmla="*/ 1727 w 3152" name="T4"/>
              <a:gd fmla="*/ 1223 h 1356" name="T5"/>
              <a:gd fmla="*/ 534 w 3152" name="T6"/>
              <a:gd fmla="*/ 1223 h 1356" name="T7"/>
              <a:gd fmla="*/ 522 w 3152" name="T8"/>
              <a:gd fmla="*/ 422 h 1356" name="T9"/>
              <a:gd fmla="*/ 550 w 3152" name="T10"/>
              <a:gd fmla="*/ 422 h 1356" name="T11"/>
              <a:gd fmla="*/ 534 w 3152" name="T12"/>
              <a:gd fmla="*/ 1223 h 1356" name="T13"/>
              <a:gd fmla="*/ 2965 w 3152" name="T14"/>
              <a:gd fmla="*/ 30 h 1356" name="T15"/>
              <a:gd fmla="*/ 2960 w 3152" name="T16"/>
              <a:gd fmla="*/ 24 h 1356" name="T17"/>
              <a:gd fmla="*/ 2955 w 3152" name="T18"/>
              <a:gd fmla="*/ 19 h 1356" name="T19"/>
              <a:gd fmla="*/ 2945 w 3152" name="T20"/>
              <a:gd fmla="*/ 11 h 1356" name="T21"/>
              <a:gd fmla="*/ 2934 w 3152" name="T22"/>
              <a:gd fmla="*/ 5 h 1356" name="T23"/>
              <a:gd fmla="*/ 2921 w 3152" name="T24"/>
              <a:gd fmla="*/ 2 h 1356" name="T25"/>
              <a:gd fmla="*/ 2908 w 3152" name="T26"/>
              <a:gd fmla="*/ 1 h 1356" name="T27"/>
              <a:gd fmla="*/ 2896 w 3152" name="T28"/>
              <a:gd fmla="*/ 2 h 1356" name="T29"/>
              <a:gd fmla="*/ 2883 w 3152" name="T30"/>
              <a:gd fmla="*/ 6 h 1356" name="T31"/>
              <a:gd fmla="*/ 2872 w 3152" name="T32"/>
              <a:gd fmla="*/ 12 h 1356" name="T33"/>
              <a:gd fmla="*/ 2867 w 3152" name="T34"/>
              <a:gd fmla="*/ 17 h 1356" name="T35"/>
              <a:gd fmla="*/ 2861 w 3152" name="T36"/>
              <a:gd fmla="*/ 21 h 1356" name="T37"/>
              <a:gd fmla="*/ 1727 w 3152" name="T38"/>
              <a:gd fmla="*/ 288 h 1356" name="T39"/>
              <a:gd fmla="*/ 1064 w 3152" name="T40"/>
              <a:gd fmla="*/ 756 h 1356" name="T41"/>
              <a:gd fmla="*/ 799 w 3152" name="T42"/>
              <a:gd fmla="*/ 173 h 1356" name="T43"/>
              <a:gd fmla="*/ 975 w 3152" name="T44"/>
              <a:gd fmla="*/ 380 h 1356" name="T45"/>
              <a:gd fmla="*/ 1030 w 3152" name="T46"/>
              <a:gd fmla="*/ 275 h 1356" name="T47"/>
              <a:gd fmla="*/ 863 w 3152" name="T48"/>
              <a:gd fmla="*/ 29 h 1356" name="T49"/>
              <a:gd fmla="*/ 854 w 3152" name="T50"/>
              <a:gd fmla="*/ 19 h 1356" name="T51"/>
              <a:gd fmla="*/ 850 w 3152" name="T52"/>
              <a:gd fmla="*/ 16 h 1356" name="T53"/>
              <a:gd fmla="*/ 838 w 3152" name="T54"/>
              <a:gd fmla="*/ 8 h 1356" name="T55"/>
              <a:gd fmla="*/ 825 w 3152" name="T56"/>
              <a:gd fmla="*/ 3 h 1356" name="T57"/>
              <a:gd fmla="*/ 813 w 3152" name="T58"/>
              <a:gd fmla="*/ 1 h 1356" name="T59"/>
              <a:gd fmla="*/ 800 w 3152" name="T60"/>
              <a:gd fmla="*/ 1 h 1356" name="T61"/>
              <a:gd fmla="*/ 787 w 3152" name="T62"/>
              <a:gd fmla="*/ 4 h 1356" name="T63"/>
              <a:gd fmla="*/ 774 w 3152" name="T64"/>
              <a:gd fmla="*/ 10 h 1356" name="T65"/>
              <a:gd fmla="*/ 770 w 3152" name="T66"/>
              <a:gd fmla="*/ 12 h 1356" name="T67"/>
              <a:gd fmla="*/ 760 w 3152" name="T68"/>
              <a:gd fmla="*/ 21 h 1356" name="T69"/>
              <a:gd fmla="*/ 508 w 3152" name="T70"/>
              <a:gd fmla="*/ 289 h 1356" name="T71"/>
              <a:gd fmla="*/ 534 w 3152" name="T72"/>
              <a:gd fmla="*/ 1356 h 1356" name="T73"/>
              <a:gd fmla="*/ 1197 w 3152" name="T74"/>
              <a:gd fmla="*/ 889 h 1356" name="T75"/>
              <a:gd fmla="*/ 2260 w 3152" name="T76"/>
              <a:gd fmla="*/ 856 h 1356" name="T77"/>
              <a:gd fmla="*/ 3021 w 3152" name="T78"/>
              <a:gd fmla="*/ 350 h 1356" name="T79"/>
              <a:gd fmla="*/ 3114 w 3152" name="T80"/>
              <a:gd fmla="*/ 368 h 1356" name="T81"/>
              <a:gd fmla="*/ 2965 w 3152" name="T82"/>
              <a:gd fmla="*/ 30 h 1356" name="T8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b="b" l="0" r="r" t="0"/>
            <a:pathLst>
              <a:path h="1356" w="3152">
                <a:moveTo>
                  <a:pt x="1727" y="1223"/>
                </a:moveTo>
                <a:lnTo>
                  <a:pt x="1727" y="1223"/>
                </a:lnTo>
                <a:cubicBezTo>
                  <a:pt x="1506" y="1223"/>
                  <a:pt x="1326" y="1043"/>
                  <a:pt x="1326" y="822"/>
                </a:cubicBezTo>
                <a:cubicBezTo>
                  <a:pt x="1326" y="601"/>
                  <a:pt x="1506" y="421"/>
                  <a:pt x="1727" y="421"/>
                </a:cubicBezTo>
                <a:cubicBezTo>
                  <a:pt x="1948" y="421"/>
                  <a:pt x="2128" y="601"/>
                  <a:pt x="2128" y="822"/>
                </a:cubicBezTo>
                <a:cubicBezTo>
                  <a:pt x="2128" y="1043"/>
                  <a:pt x="1948" y="1223"/>
                  <a:pt x="1727" y="1223"/>
                </a:cubicBezTo>
                <a:close/>
                <a:moveTo>
                  <a:pt x="534" y="1223"/>
                </a:moveTo>
                <a:lnTo>
                  <a:pt x="534" y="1223"/>
                </a:lnTo>
                <a:cubicBezTo>
                  <a:pt x="313" y="1223"/>
                  <a:pt x="133" y="1043"/>
                  <a:pt x="133" y="822"/>
                </a:cubicBezTo>
                <a:cubicBezTo>
                  <a:pt x="133" y="605"/>
                  <a:pt x="306" y="428"/>
                  <a:pt x="522" y="422"/>
                </a:cubicBezTo>
                <a:cubicBezTo>
                  <a:pt x="526" y="423"/>
                  <a:pt x="531" y="423"/>
                  <a:pt x="536" y="423"/>
                </a:cubicBezTo>
                <a:cubicBezTo>
                  <a:pt x="540" y="423"/>
                  <a:pt x="545" y="423"/>
                  <a:pt x="550" y="422"/>
                </a:cubicBezTo>
                <a:cubicBezTo>
                  <a:pt x="763" y="430"/>
                  <a:pt x="935" y="607"/>
                  <a:pt x="935" y="822"/>
                </a:cubicBezTo>
                <a:cubicBezTo>
                  <a:pt x="935" y="1043"/>
                  <a:pt x="755" y="1223"/>
                  <a:pt x="534" y="1223"/>
                </a:cubicBezTo>
                <a:close/>
                <a:moveTo>
                  <a:pt x="2965" y="30"/>
                </a:moveTo>
                <a:lnTo>
                  <a:pt x="2965" y="30"/>
                </a:lnTo>
                <a:cubicBezTo>
                  <a:pt x="2965" y="30"/>
                  <a:pt x="2965" y="29"/>
                  <a:pt x="2965" y="29"/>
                </a:cubicBezTo>
                <a:cubicBezTo>
                  <a:pt x="2963" y="27"/>
                  <a:pt x="2962" y="26"/>
                  <a:pt x="2960" y="24"/>
                </a:cubicBezTo>
                <a:cubicBezTo>
                  <a:pt x="2959" y="22"/>
                  <a:pt x="2957" y="20"/>
                  <a:pt x="2956" y="19"/>
                </a:cubicBezTo>
                <a:cubicBezTo>
                  <a:pt x="2956" y="19"/>
                  <a:pt x="2955" y="19"/>
                  <a:pt x="2955" y="19"/>
                </a:cubicBezTo>
                <a:cubicBezTo>
                  <a:pt x="2954" y="17"/>
                  <a:pt x="2953" y="17"/>
                  <a:pt x="2952" y="16"/>
                </a:cubicBezTo>
                <a:cubicBezTo>
                  <a:pt x="2950" y="14"/>
                  <a:pt x="2948" y="12"/>
                  <a:pt x="2945" y="11"/>
                </a:cubicBezTo>
                <a:cubicBezTo>
                  <a:pt x="2944" y="10"/>
                  <a:pt x="2942" y="9"/>
                  <a:pt x="2940" y="8"/>
                </a:cubicBezTo>
                <a:cubicBezTo>
                  <a:pt x="2938" y="7"/>
                  <a:pt x="2936" y="6"/>
                  <a:pt x="2934" y="5"/>
                </a:cubicBezTo>
                <a:cubicBezTo>
                  <a:pt x="2932" y="4"/>
                  <a:pt x="2930" y="4"/>
                  <a:pt x="2928" y="3"/>
                </a:cubicBezTo>
                <a:cubicBezTo>
                  <a:pt x="2925" y="3"/>
                  <a:pt x="2923" y="2"/>
                  <a:pt x="2921" y="2"/>
                </a:cubicBezTo>
                <a:cubicBezTo>
                  <a:pt x="2919" y="1"/>
                  <a:pt x="2917" y="1"/>
                  <a:pt x="2915" y="1"/>
                </a:cubicBezTo>
                <a:cubicBezTo>
                  <a:pt x="2913" y="1"/>
                  <a:pt x="2911" y="0"/>
                  <a:pt x="2908" y="1"/>
                </a:cubicBezTo>
                <a:cubicBezTo>
                  <a:pt x="2907" y="1"/>
                  <a:pt x="2905" y="1"/>
                  <a:pt x="2903" y="1"/>
                </a:cubicBezTo>
                <a:cubicBezTo>
                  <a:pt x="2900" y="1"/>
                  <a:pt x="2898" y="2"/>
                  <a:pt x="2896" y="2"/>
                </a:cubicBezTo>
                <a:cubicBezTo>
                  <a:pt x="2894" y="2"/>
                  <a:pt x="2892" y="3"/>
                  <a:pt x="2890" y="4"/>
                </a:cubicBezTo>
                <a:cubicBezTo>
                  <a:pt x="2887" y="5"/>
                  <a:pt x="2885" y="5"/>
                  <a:pt x="2883" y="6"/>
                </a:cubicBezTo>
                <a:cubicBezTo>
                  <a:pt x="2881" y="7"/>
                  <a:pt x="2879" y="8"/>
                  <a:pt x="2876" y="10"/>
                </a:cubicBezTo>
                <a:cubicBezTo>
                  <a:pt x="2875" y="11"/>
                  <a:pt x="2874" y="11"/>
                  <a:pt x="2872" y="12"/>
                </a:cubicBezTo>
                <a:cubicBezTo>
                  <a:pt x="2872" y="12"/>
                  <a:pt x="2872" y="12"/>
                  <a:pt x="2872" y="12"/>
                </a:cubicBezTo>
                <a:cubicBezTo>
                  <a:pt x="2870" y="14"/>
                  <a:pt x="2868" y="15"/>
                  <a:pt x="2867" y="17"/>
                </a:cubicBezTo>
                <a:cubicBezTo>
                  <a:pt x="2865" y="18"/>
                  <a:pt x="2863" y="20"/>
                  <a:pt x="2861" y="21"/>
                </a:cubicBezTo>
                <a:cubicBezTo>
                  <a:pt x="2861" y="21"/>
                  <a:pt x="2861" y="21"/>
                  <a:pt x="2861" y="21"/>
                </a:cubicBezTo>
                <a:lnTo>
                  <a:pt x="2242" y="680"/>
                </a:lnTo>
                <a:cubicBezTo>
                  <a:pt x="2180" y="454"/>
                  <a:pt x="1973" y="288"/>
                  <a:pt x="1727" y="288"/>
                </a:cubicBezTo>
                <a:cubicBezTo>
                  <a:pt x="1455" y="288"/>
                  <a:pt x="1230" y="492"/>
                  <a:pt x="1197" y="756"/>
                </a:cubicBezTo>
                <a:lnTo>
                  <a:pt x="1064" y="756"/>
                </a:lnTo>
                <a:cubicBezTo>
                  <a:pt x="1037" y="539"/>
                  <a:pt x="880" y="363"/>
                  <a:pt x="674" y="307"/>
                </a:cubicBezTo>
                <a:lnTo>
                  <a:pt x="799" y="173"/>
                </a:lnTo>
                <a:lnTo>
                  <a:pt x="919" y="350"/>
                </a:lnTo>
                <a:cubicBezTo>
                  <a:pt x="932" y="369"/>
                  <a:pt x="953" y="380"/>
                  <a:pt x="975" y="380"/>
                </a:cubicBezTo>
                <a:cubicBezTo>
                  <a:pt x="988" y="380"/>
                  <a:pt x="1001" y="376"/>
                  <a:pt x="1012" y="368"/>
                </a:cubicBezTo>
                <a:cubicBezTo>
                  <a:pt x="1042" y="347"/>
                  <a:pt x="1050" y="306"/>
                  <a:pt x="1030" y="275"/>
                </a:cubicBezTo>
                <a:lnTo>
                  <a:pt x="863" y="30"/>
                </a:lnTo>
                <a:cubicBezTo>
                  <a:pt x="863" y="30"/>
                  <a:pt x="863" y="29"/>
                  <a:pt x="863" y="29"/>
                </a:cubicBezTo>
                <a:cubicBezTo>
                  <a:pt x="861" y="27"/>
                  <a:pt x="860" y="26"/>
                  <a:pt x="858" y="24"/>
                </a:cubicBezTo>
                <a:cubicBezTo>
                  <a:pt x="857" y="22"/>
                  <a:pt x="855" y="20"/>
                  <a:pt x="854" y="19"/>
                </a:cubicBezTo>
                <a:cubicBezTo>
                  <a:pt x="854" y="19"/>
                  <a:pt x="854" y="19"/>
                  <a:pt x="853" y="19"/>
                </a:cubicBezTo>
                <a:cubicBezTo>
                  <a:pt x="852" y="17"/>
                  <a:pt x="851" y="17"/>
                  <a:pt x="850" y="16"/>
                </a:cubicBezTo>
                <a:cubicBezTo>
                  <a:pt x="848" y="14"/>
                  <a:pt x="846" y="12"/>
                  <a:pt x="843" y="11"/>
                </a:cubicBezTo>
                <a:cubicBezTo>
                  <a:pt x="842" y="10"/>
                  <a:pt x="840" y="9"/>
                  <a:pt x="838" y="8"/>
                </a:cubicBezTo>
                <a:cubicBezTo>
                  <a:pt x="836" y="7"/>
                  <a:pt x="834" y="6"/>
                  <a:pt x="832" y="5"/>
                </a:cubicBezTo>
                <a:cubicBezTo>
                  <a:pt x="830" y="4"/>
                  <a:pt x="827" y="4"/>
                  <a:pt x="825" y="3"/>
                </a:cubicBezTo>
                <a:cubicBezTo>
                  <a:pt x="823" y="3"/>
                  <a:pt x="821" y="2"/>
                  <a:pt x="819" y="2"/>
                </a:cubicBezTo>
                <a:cubicBezTo>
                  <a:pt x="817" y="1"/>
                  <a:pt x="815" y="1"/>
                  <a:pt x="813" y="1"/>
                </a:cubicBezTo>
                <a:cubicBezTo>
                  <a:pt x="811" y="1"/>
                  <a:pt x="809" y="1"/>
                  <a:pt x="807" y="1"/>
                </a:cubicBezTo>
                <a:cubicBezTo>
                  <a:pt x="805" y="1"/>
                  <a:pt x="802" y="1"/>
                  <a:pt x="800" y="1"/>
                </a:cubicBezTo>
                <a:cubicBezTo>
                  <a:pt x="798" y="1"/>
                  <a:pt x="796" y="2"/>
                  <a:pt x="794" y="2"/>
                </a:cubicBezTo>
                <a:cubicBezTo>
                  <a:pt x="792" y="2"/>
                  <a:pt x="790" y="3"/>
                  <a:pt x="787" y="4"/>
                </a:cubicBezTo>
                <a:cubicBezTo>
                  <a:pt x="785" y="5"/>
                  <a:pt x="783" y="5"/>
                  <a:pt x="782" y="6"/>
                </a:cubicBezTo>
                <a:cubicBezTo>
                  <a:pt x="779" y="7"/>
                  <a:pt x="777" y="8"/>
                  <a:pt x="774" y="10"/>
                </a:cubicBezTo>
                <a:cubicBezTo>
                  <a:pt x="773" y="11"/>
                  <a:pt x="772" y="11"/>
                  <a:pt x="770" y="12"/>
                </a:cubicBezTo>
                <a:cubicBezTo>
                  <a:pt x="770" y="12"/>
                  <a:pt x="770" y="12"/>
                  <a:pt x="770" y="12"/>
                </a:cubicBezTo>
                <a:cubicBezTo>
                  <a:pt x="768" y="14"/>
                  <a:pt x="766" y="15"/>
                  <a:pt x="765" y="17"/>
                </a:cubicBezTo>
                <a:cubicBezTo>
                  <a:pt x="763" y="18"/>
                  <a:pt x="761" y="20"/>
                  <a:pt x="760" y="21"/>
                </a:cubicBezTo>
                <a:cubicBezTo>
                  <a:pt x="759" y="21"/>
                  <a:pt x="759" y="21"/>
                  <a:pt x="759" y="21"/>
                </a:cubicBezTo>
                <a:lnTo>
                  <a:pt x="508" y="289"/>
                </a:lnTo>
                <a:cubicBezTo>
                  <a:pt x="225" y="302"/>
                  <a:pt x="0" y="536"/>
                  <a:pt x="0" y="822"/>
                </a:cubicBezTo>
                <a:cubicBezTo>
                  <a:pt x="0" y="1117"/>
                  <a:pt x="239" y="1356"/>
                  <a:pt x="534" y="1356"/>
                </a:cubicBezTo>
                <a:cubicBezTo>
                  <a:pt x="806" y="1356"/>
                  <a:pt x="1031" y="1152"/>
                  <a:pt x="1064" y="889"/>
                </a:cubicBezTo>
                <a:lnTo>
                  <a:pt x="1197" y="889"/>
                </a:lnTo>
                <a:cubicBezTo>
                  <a:pt x="1230" y="1152"/>
                  <a:pt x="1455" y="1356"/>
                  <a:pt x="1727" y="1356"/>
                </a:cubicBezTo>
                <a:cubicBezTo>
                  <a:pt x="2011" y="1356"/>
                  <a:pt x="2243" y="1135"/>
                  <a:pt x="2260" y="856"/>
                </a:cubicBezTo>
                <a:lnTo>
                  <a:pt x="2901" y="173"/>
                </a:lnTo>
                <a:lnTo>
                  <a:pt x="3021" y="350"/>
                </a:lnTo>
                <a:cubicBezTo>
                  <a:pt x="3034" y="369"/>
                  <a:pt x="3055" y="380"/>
                  <a:pt x="3077" y="380"/>
                </a:cubicBezTo>
                <a:cubicBezTo>
                  <a:pt x="3089" y="380"/>
                  <a:pt x="3103" y="376"/>
                  <a:pt x="3114" y="368"/>
                </a:cubicBezTo>
                <a:cubicBezTo>
                  <a:pt x="3144" y="347"/>
                  <a:pt x="3152" y="306"/>
                  <a:pt x="3132" y="275"/>
                </a:cubicBezTo>
                <a:lnTo>
                  <a:pt x="2965" y="30"/>
                </a:lnTo>
                <a:close/>
              </a:path>
            </a:pathLst>
          </a:custGeom>
          <a:solidFill>
            <a:schemeClr val="accent2">
              <a:lumMod val="90000"/>
            </a:schemeClr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grpSp>
        <p:nvGrpSpPr>
          <p:cNvPr id="15" name="组合 20"/>
          <p:cNvGrpSpPr/>
          <p:nvPr/>
        </p:nvGrpSpPr>
        <p:grpSpPr>
          <a:xfrm>
            <a:off x="2478738" y="5051739"/>
            <a:ext cx="327531" cy="506403"/>
            <a:chOff x="6257925" y="-9525"/>
            <a:chExt cx="1514475" cy="2341563"/>
          </a:xfrm>
          <a:solidFill>
            <a:schemeClr val="accent5"/>
          </a:solidFill>
        </p:grpSpPr>
        <p:sp>
          <p:nvSpPr>
            <p:cNvPr id="16" name="Freeform 6"/>
            <p:cNvSpPr/>
            <p:nvPr/>
          </p:nvSpPr>
          <p:spPr bwMode="auto">
            <a:xfrm>
              <a:off x="6551613" y="-9525"/>
              <a:ext cx="484188" cy="327025"/>
            </a:xfrm>
            <a:custGeom>
              <a:gdLst>
                <a:gd fmla="*/ 25 w 652" name="T0"/>
                <a:gd fmla="*/ 406 h 440" name="T1"/>
                <a:gd fmla="*/ 25 w 652" name="T2"/>
                <a:gd fmla="*/ 406 h 440" name="T3"/>
                <a:gd fmla="*/ 98 w 652" name="T4"/>
                <a:gd fmla="*/ 425 h 440" name="T5"/>
                <a:gd fmla="*/ 618 w 652" name="T6"/>
                <a:gd fmla="*/ 125 h 440" name="T7"/>
                <a:gd fmla="*/ 637 w 652" name="T8"/>
                <a:gd fmla="*/ 52 h 440" name="T9"/>
                <a:gd fmla="*/ 626 w 652" name="T10"/>
                <a:gd fmla="*/ 33 h 440" name="T11"/>
                <a:gd fmla="*/ 554 w 652" name="T12"/>
                <a:gd fmla="*/ 14 h 440" name="T13"/>
                <a:gd fmla="*/ 34 w 652" name="T14"/>
                <a:gd fmla="*/ 314 h 440" name="T15"/>
                <a:gd fmla="*/ 14 w 652" name="T16"/>
                <a:gd fmla="*/ 386 h 440" name="T17"/>
                <a:gd fmla="*/ 25 w 652" name="T18"/>
                <a:gd fmla="*/ 406 h 44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0" w="652">
                  <a:moveTo>
                    <a:pt x="25" y="406"/>
                  </a:moveTo>
                  <a:lnTo>
                    <a:pt x="25" y="406"/>
                  </a:lnTo>
                  <a:cubicBezTo>
                    <a:pt x="40" y="431"/>
                    <a:pt x="73" y="440"/>
                    <a:pt x="98" y="425"/>
                  </a:cubicBezTo>
                  <a:lnTo>
                    <a:pt x="618" y="125"/>
                  </a:lnTo>
                  <a:cubicBezTo>
                    <a:pt x="643" y="111"/>
                    <a:pt x="652" y="78"/>
                    <a:pt x="637" y="52"/>
                  </a:cubicBezTo>
                  <a:lnTo>
                    <a:pt x="626" y="33"/>
                  </a:lnTo>
                  <a:cubicBezTo>
                    <a:pt x="612" y="9"/>
                    <a:pt x="579" y="0"/>
                    <a:pt x="554" y="14"/>
                  </a:cubicBezTo>
                  <a:lnTo>
                    <a:pt x="34" y="314"/>
                  </a:lnTo>
                  <a:cubicBezTo>
                    <a:pt x="8" y="328"/>
                    <a:pt x="0" y="361"/>
                    <a:pt x="14" y="386"/>
                  </a:cubicBezTo>
                  <a:lnTo>
                    <a:pt x="25" y="40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7" name="Freeform 7"/>
            <p:cNvSpPr>
              <a:spLocks noEditPoints="1"/>
            </p:cNvSpPr>
            <p:nvPr/>
          </p:nvSpPr>
          <p:spPr bwMode="auto">
            <a:xfrm>
              <a:off x="6257925" y="53975"/>
              <a:ext cx="1339850" cy="2278063"/>
            </a:xfrm>
            <a:custGeom>
              <a:gdLst>
                <a:gd fmla="*/ 404 w 1804" name="T0"/>
                <a:gd fmla="*/ 2367 h 3072" name="T1"/>
                <a:gd fmla="*/ 404 w 1804" name="T2"/>
                <a:gd fmla="*/ 2367 h 3072" name="T3"/>
                <a:gd fmla="*/ 550 w 1804" name="T4"/>
                <a:gd fmla="*/ 2513 h 3072" name="T5"/>
                <a:gd fmla="*/ 404 w 1804" name="T6"/>
                <a:gd fmla="*/ 2659 h 3072" name="T7"/>
                <a:gd fmla="*/ 259 w 1804" name="T8"/>
                <a:gd fmla="*/ 2513 h 3072" name="T9"/>
                <a:gd fmla="*/ 404 w 1804" name="T10"/>
                <a:gd fmla="*/ 2367 h 3072" name="T11"/>
                <a:gd fmla="*/ 29 w 1804" name="T12"/>
                <a:gd fmla="*/ 2058 h 3072" name="T13"/>
                <a:gd fmla="*/ 29 w 1804" name="T14"/>
                <a:gd fmla="*/ 2058 h 3072" name="T15"/>
                <a:gd fmla="*/ 29 w 1804" name="T16"/>
                <a:gd fmla="*/ 2801 h 3072" name="T17"/>
                <a:gd fmla="*/ 29 w 1804" name="T18"/>
                <a:gd fmla="*/ 2952 h 3072" name="T19"/>
                <a:gd fmla="*/ 29 w 1804" name="T20"/>
                <a:gd fmla="*/ 3018 h 3072" name="T21"/>
                <a:gd fmla="*/ 82 w 1804" name="T22"/>
                <a:gd fmla="*/ 3072 h 3072" name="T23"/>
                <a:gd fmla="*/ 1679 w 1804" name="T24"/>
                <a:gd fmla="*/ 3072 h 3072" name="T25"/>
                <a:gd fmla="*/ 1732 w 1804" name="T26"/>
                <a:gd fmla="*/ 3018 h 3072" name="T27"/>
                <a:gd fmla="*/ 1732 w 1804" name="T28"/>
                <a:gd fmla="*/ 2801 h 3072" name="T29"/>
                <a:gd fmla="*/ 1679 w 1804" name="T30"/>
                <a:gd fmla="*/ 2747 h 3072" name="T31"/>
                <a:gd fmla="*/ 871 w 1804" name="T32"/>
                <a:gd fmla="*/ 2747 h 3072" name="T33"/>
                <a:gd fmla="*/ 762 w 1804" name="T34"/>
                <a:gd fmla="*/ 2347 h 3072" name="T35"/>
                <a:gd fmla="*/ 313 w 1804" name="T36"/>
                <a:gd fmla="*/ 2058 h 3072" name="T37"/>
                <a:gd fmla="*/ 819 w 1804" name="T38"/>
                <a:gd fmla="*/ 905 h 3072" name="T39"/>
                <a:gd fmla="*/ 1178 w 1804" name="T40"/>
                <a:gd fmla="*/ 1526 h 3072" name="T41"/>
                <a:gd fmla="*/ 1163 w 1804" name="T42"/>
                <a:gd fmla="*/ 1535 h 3072" name="T43"/>
                <a:gd fmla="*/ 1143 w 1804" name="T44"/>
                <a:gd fmla="*/ 1608 h 3072" name="T45"/>
                <a:gd fmla="*/ 1216 w 1804" name="T46"/>
                <a:gd fmla="*/ 1627 h 3072" name="T47"/>
                <a:gd fmla="*/ 1282 w 1804" name="T48"/>
                <a:gd fmla="*/ 1589 h 3072" name="T49"/>
                <a:gd fmla="*/ 1442 w 1804" name="T50"/>
                <a:gd fmla="*/ 1646 h 3072" name="T51"/>
                <a:gd fmla="*/ 1673 w 1804" name="T52"/>
                <a:gd fmla="*/ 1513 h 3072" name="T53"/>
                <a:gd fmla="*/ 1703 w 1804" name="T54"/>
                <a:gd fmla="*/ 1346 h 3072" name="T55"/>
                <a:gd fmla="*/ 1769 w 1804" name="T56"/>
                <a:gd fmla="*/ 1308 h 3072" name="T57"/>
                <a:gd fmla="*/ 1789 w 1804" name="T58"/>
                <a:gd fmla="*/ 1235 h 3072" name="T59"/>
                <a:gd fmla="*/ 1716 w 1804" name="T60"/>
                <a:gd fmla="*/ 1215 h 3072" name="T61"/>
                <a:gd fmla="*/ 1701 w 1804" name="T62"/>
                <a:gd fmla="*/ 1224 h 3072" name="T63"/>
                <a:gd fmla="*/ 1145 w 1804" name="T64"/>
                <a:gd fmla="*/ 261 h 3072" name="T65"/>
                <a:gd fmla="*/ 1260 w 1804" name="T66"/>
                <a:gd fmla="*/ 195 h 3072" name="T67"/>
                <a:gd fmla="*/ 1280 w 1804" name="T68"/>
                <a:gd fmla="*/ 122 h 3072" name="T69"/>
                <a:gd fmla="*/ 1229 w 1804" name="T70"/>
                <a:gd fmla="*/ 34 h 3072" name="T71"/>
                <a:gd fmla="*/ 1156 w 1804" name="T72"/>
                <a:gd fmla="*/ 15 h 3072" name="T73"/>
                <a:gd fmla="*/ 403 w 1804" name="T74"/>
                <a:gd fmla="*/ 450 h 3072" name="T75"/>
                <a:gd fmla="*/ 383 w 1804" name="T76"/>
                <a:gd fmla="*/ 522 h 3072" name="T77"/>
                <a:gd fmla="*/ 434 w 1804" name="T78"/>
                <a:gd fmla="*/ 610 h 3072" name="T79"/>
                <a:gd fmla="*/ 507 w 1804" name="T80"/>
                <a:gd fmla="*/ 630 h 3072" name="T81"/>
                <a:gd fmla="*/ 622 w 1804" name="T82"/>
                <a:gd fmla="*/ 564 h 3072" name="T83"/>
                <a:gd fmla="*/ 711 w 1804" name="T84"/>
                <a:gd fmla="*/ 718 h 3072" name="T85"/>
                <a:gd fmla="*/ 29 w 1804" name="T86"/>
                <a:gd fmla="*/ 2058 h 3072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3072" w="1804">
                  <a:moveTo>
                    <a:pt x="404" y="2367"/>
                  </a:moveTo>
                  <a:lnTo>
                    <a:pt x="404" y="2367"/>
                  </a:lnTo>
                  <a:cubicBezTo>
                    <a:pt x="485" y="2367"/>
                    <a:pt x="550" y="2432"/>
                    <a:pt x="550" y="2513"/>
                  </a:cubicBezTo>
                  <a:cubicBezTo>
                    <a:pt x="550" y="2593"/>
                    <a:pt x="485" y="2659"/>
                    <a:pt x="404" y="2659"/>
                  </a:cubicBezTo>
                  <a:cubicBezTo>
                    <a:pt x="324" y="2659"/>
                    <a:pt x="259" y="2593"/>
                    <a:pt x="259" y="2513"/>
                  </a:cubicBezTo>
                  <a:cubicBezTo>
                    <a:pt x="259" y="2432"/>
                    <a:pt x="324" y="2367"/>
                    <a:pt x="404" y="2367"/>
                  </a:cubicBezTo>
                  <a:close/>
                  <a:moveTo>
                    <a:pt x="29" y="2058"/>
                  </a:moveTo>
                  <a:lnTo>
                    <a:pt x="29" y="2058"/>
                  </a:lnTo>
                  <a:lnTo>
                    <a:pt x="29" y="2801"/>
                  </a:lnTo>
                  <a:lnTo>
                    <a:pt x="29" y="2952"/>
                  </a:lnTo>
                  <a:lnTo>
                    <a:pt x="29" y="3018"/>
                  </a:lnTo>
                  <a:cubicBezTo>
                    <a:pt x="29" y="3048"/>
                    <a:pt x="53" y="3072"/>
                    <a:pt x="82" y="3072"/>
                  </a:cubicBezTo>
                  <a:lnTo>
                    <a:pt x="1679" y="3072"/>
                  </a:lnTo>
                  <a:cubicBezTo>
                    <a:pt x="1708" y="3072"/>
                    <a:pt x="1732" y="3048"/>
                    <a:pt x="1732" y="3018"/>
                  </a:cubicBezTo>
                  <a:lnTo>
                    <a:pt x="1732" y="2801"/>
                  </a:lnTo>
                  <a:cubicBezTo>
                    <a:pt x="1732" y="2771"/>
                    <a:pt x="1708" y="2747"/>
                    <a:pt x="1679" y="2747"/>
                  </a:cubicBezTo>
                  <a:lnTo>
                    <a:pt x="871" y="2747"/>
                  </a:lnTo>
                  <a:cubicBezTo>
                    <a:pt x="872" y="2652"/>
                    <a:pt x="854" y="2509"/>
                    <a:pt x="762" y="2347"/>
                  </a:cubicBezTo>
                  <a:cubicBezTo>
                    <a:pt x="598" y="2058"/>
                    <a:pt x="313" y="2058"/>
                    <a:pt x="313" y="2058"/>
                  </a:cubicBezTo>
                  <a:cubicBezTo>
                    <a:pt x="349" y="1207"/>
                    <a:pt x="743" y="947"/>
                    <a:pt x="819" y="905"/>
                  </a:cubicBezTo>
                  <a:lnTo>
                    <a:pt x="1178" y="1526"/>
                  </a:lnTo>
                  <a:lnTo>
                    <a:pt x="1163" y="1535"/>
                  </a:lnTo>
                  <a:cubicBezTo>
                    <a:pt x="1137" y="1550"/>
                    <a:pt x="1128" y="1582"/>
                    <a:pt x="1143" y="1608"/>
                  </a:cubicBezTo>
                  <a:cubicBezTo>
                    <a:pt x="1158" y="1633"/>
                    <a:pt x="1191" y="1642"/>
                    <a:pt x="1216" y="1627"/>
                  </a:cubicBezTo>
                  <a:lnTo>
                    <a:pt x="1282" y="1589"/>
                  </a:lnTo>
                  <a:lnTo>
                    <a:pt x="1442" y="1646"/>
                  </a:lnTo>
                  <a:lnTo>
                    <a:pt x="1673" y="1513"/>
                  </a:lnTo>
                  <a:lnTo>
                    <a:pt x="1703" y="1346"/>
                  </a:lnTo>
                  <a:lnTo>
                    <a:pt x="1769" y="1308"/>
                  </a:lnTo>
                  <a:cubicBezTo>
                    <a:pt x="1795" y="1293"/>
                    <a:pt x="1804" y="1260"/>
                    <a:pt x="1789" y="1235"/>
                  </a:cubicBezTo>
                  <a:cubicBezTo>
                    <a:pt x="1774" y="1210"/>
                    <a:pt x="1741" y="1201"/>
                    <a:pt x="1716" y="1215"/>
                  </a:cubicBezTo>
                  <a:lnTo>
                    <a:pt x="1701" y="1224"/>
                  </a:lnTo>
                  <a:lnTo>
                    <a:pt x="1145" y="261"/>
                  </a:lnTo>
                  <a:lnTo>
                    <a:pt x="1260" y="195"/>
                  </a:lnTo>
                  <a:cubicBezTo>
                    <a:pt x="1286" y="180"/>
                    <a:pt x="1294" y="148"/>
                    <a:pt x="1280" y="122"/>
                  </a:cubicBezTo>
                  <a:lnTo>
                    <a:pt x="1229" y="34"/>
                  </a:lnTo>
                  <a:cubicBezTo>
                    <a:pt x="1214" y="9"/>
                    <a:pt x="1181" y="0"/>
                    <a:pt x="1156" y="15"/>
                  </a:cubicBezTo>
                  <a:lnTo>
                    <a:pt x="403" y="450"/>
                  </a:lnTo>
                  <a:cubicBezTo>
                    <a:pt x="377" y="464"/>
                    <a:pt x="368" y="497"/>
                    <a:pt x="383" y="522"/>
                  </a:cubicBezTo>
                  <a:lnTo>
                    <a:pt x="434" y="610"/>
                  </a:lnTo>
                  <a:cubicBezTo>
                    <a:pt x="449" y="636"/>
                    <a:pt x="481" y="645"/>
                    <a:pt x="507" y="630"/>
                  </a:cubicBezTo>
                  <a:lnTo>
                    <a:pt x="622" y="564"/>
                  </a:lnTo>
                  <a:lnTo>
                    <a:pt x="711" y="718"/>
                  </a:lnTo>
                  <a:cubicBezTo>
                    <a:pt x="0" y="1092"/>
                    <a:pt x="29" y="2058"/>
                    <a:pt x="29" y="205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8" name="Freeform 8"/>
            <p:cNvSpPr/>
            <p:nvPr/>
          </p:nvSpPr>
          <p:spPr bwMode="auto">
            <a:xfrm>
              <a:off x="7080250" y="1238250"/>
              <a:ext cx="692150" cy="438150"/>
            </a:xfrm>
            <a:custGeom>
              <a:gdLst>
                <a:gd fmla="*/ 15 w 931" name="T0"/>
                <a:gd fmla="*/ 555 h 589" name="T1"/>
                <a:gd fmla="*/ 15 w 931" name="T2"/>
                <a:gd fmla="*/ 555 h 589" name="T3"/>
                <a:gd fmla="*/ 15 w 931" name="T4"/>
                <a:gd fmla="*/ 555 h 589" name="T5"/>
                <a:gd fmla="*/ 88 w 931" name="T6"/>
                <a:gd fmla="*/ 574 h 589" name="T7"/>
                <a:gd fmla="*/ 897 w 931" name="T8"/>
                <a:gd fmla="*/ 107 h 589" name="T9"/>
                <a:gd fmla="*/ 916 w 931" name="T10"/>
                <a:gd fmla="*/ 35 h 589" name="T11"/>
                <a:gd fmla="*/ 916 w 931" name="T12"/>
                <a:gd fmla="*/ 35 h 589" name="T13"/>
                <a:gd fmla="*/ 843 w 931" name="T14"/>
                <a:gd fmla="*/ 15 h 589" name="T15"/>
                <a:gd fmla="*/ 35 w 931" name="T16"/>
                <a:gd fmla="*/ 482 h 589" name="T17"/>
                <a:gd fmla="*/ 15 w 931" name="T18"/>
                <a:gd fmla="*/ 555 h 58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89" w="931">
                  <a:moveTo>
                    <a:pt x="15" y="555"/>
                  </a:moveTo>
                  <a:lnTo>
                    <a:pt x="15" y="555"/>
                  </a:lnTo>
                  <a:lnTo>
                    <a:pt x="15" y="555"/>
                  </a:lnTo>
                  <a:cubicBezTo>
                    <a:pt x="30" y="580"/>
                    <a:pt x="62" y="589"/>
                    <a:pt x="88" y="574"/>
                  </a:cubicBezTo>
                  <a:lnTo>
                    <a:pt x="897" y="107"/>
                  </a:lnTo>
                  <a:cubicBezTo>
                    <a:pt x="922" y="93"/>
                    <a:pt x="931" y="60"/>
                    <a:pt x="916" y="35"/>
                  </a:cubicBezTo>
                  <a:lnTo>
                    <a:pt x="916" y="35"/>
                  </a:lnTo>
                  <a:cubicBezTo>
                    <a:pt x="902" y="9"/>
                    <a:pt x="869" y="0"/>
                    <a:pt x="843" y="15"/>
                  </a:cubicBezTo>
                  <a:lnTo>
                    <a:pt x="35" y="482"/>
                  </a:lnTo>
                  <a:cubicBezTo>
                    <a:pt x="9" y="497"/>
                    <a:pt x="0" y="529"/>
                    <a:pt x="15" y="55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19" name="组合 22"/>
          <p:cNvGrpSpPr/>
          <p:nvPr/>
        </p:nvGrpSpPr>
        <p:grpSpPr>
          <a:xfrm>
            <a:off x="2919070" y="3897076"/>
            <a:ext cx="402376" cy="315858"/>
            <a:chOff x="3654425" y="5089525"/>
            <a:chExt cx="1860550" cy="1460500"/>
          </a:xfrm>
          <a:solidFill>
            <a:schemeClr val="accent4"/>
          </a:solidFill>
        </p:grpSpPr>
        <p:sp>
          <p:nvSpPr>
            <p:cNvPr id="20" name="Freeform 12"/>
            <p:cNvSpPr>
              <a:spLocks noEditPoints="1"/>
            </p:cNvSpPr>
            <p:nvPr/>
          </p:nvSpPr>
          <p:spPr bwMode="auto">
            <a:xfrm>
              <a:off x="3654425" y="5089525"/>
              <a:ext cx="1860550" cy="1460500"/>
            </a:xfrm>
            <a:custGeom>
              <a:gdLst>
                <a:gd fmla="*/ 2372 w 2506" name="T0"/>
                <a:gd fmla="*/ 1716 h 1970" name="T1"/>
                <a:gd fmla="*/ 2372 w 2506" name="T2"/>
                <a:gd fmla="*/ 1716 h 1970" name="T3"/>
                <a:gd fmla="*/ 1858 w 2506" name="T4"/>
                <a:gd fmla="*/ 1575 h 1970" name="T5"/>
                <a:gd fmla="*/ 1818 w 2506" name="T6"/>
                <a:gd fmla="*/ 1576 h 1970" name="T7"/>
                <a:gd fmla="*/ 1323 w 2506" name="T8"/>
                <a:gd fmla="*/ 1715 h 1970" name="T9"/>
                <a:gd fmla="*/ 1323 w 2506" name="T10"/>
                <a:gd fmla="*/ 308 h 1970" name="T11"/>
                <a:gd fmla="*/ 1847 w 2506" name="T12"/>
                <a:gd fmla="*/ 133 h 1970" name="T13"/>
                <a:gd fmla="*/ 2372 w 2506" name="T14"/>
                <a:gd fmla="*/ 310 h 1970" name="T15"/>
                <a:gd fmla="*/ 2372 w 2506" name="T16"/>
                <a:gd fmla="*/ 1716 h 1970" name="T17"/>
                <a:gd fmla="*/ 1182 w 2506" name="T18"/>
                <a:gd fmla="*/ 1715 h 1970" name="T19"/>
                <a:gd fmla="*/ 1182 w 2506" name="T20"/>
                <a:gd fmla="*/ 1715 h 1970" name="T21"/>
                <a:gd fmla="*/ 688 w 2506" name="T22"/>
                <a:gd fmla="*/ 1576 h 1970" name="T23"/>
                <a:gd fmla="*/ 647 w 2506" name="T24"/>
                <a:gd fmla="*/ 1575 h 1970" name="T25"/>
                <a:gd fmla="*/ 133 w 2506" name="T26"/>
                <a:gd fmla="*/ 1716 h 1970" name="T27"/>
                <a:gd fmla="*/ 133 w 2506" name="T28"/>
                <a:gd fmla="*/ 310 h 1970" name="T29"/>
                <a:gd fmla="*/ 659 w 2506" name="T30"/>
                <a:gd fmla="*/ 133 h 1970" name="T31"/>
                <a:gd fmla="*/ 1182 w 2506" name="T32"/>
                <a:gd fmla="*/ 308 h 1970" name="T33"/>
                <a:gd fmla="*/ 1182 w 2506" name="T34"/>
                <a:gd fmla="*/ 1715 h 1970" name="T35"/>
                <a:gd fmla="*/ 1849 w 2506" name="T36"/>
                <a:gd fmla="*/ 0 h 1970" name="T37"/>
                <a:gd fmla="*/ 1849 w 2506" name="T38"/>
                <a:gd fmla="*/ 0 h 1970" name="T39"/>
                <a:gd fmla="*/ 1823 w 2506" name="T40"/>
                <a:gd fmla="*/ 0 h 1970" name="T41"/>
                <a:gd fmla="*/ 1253 w 2506" name="T42"/>
                <a:gd fmla="*/ 184 h 1970" name="T43"/>
                <a:gd fmla="*/ 683 w 2506" name="T44"/>
                <a:gd fmla="*/ 0 h 1970" name="T45"/>
                <a:gd fmla="*/ 657 w 2506" name="T46"/>
                <a:gd fmla="*/ 0 h 1970" name="T47"/>
                <a:gd fmla="*/ 5 w 2506" name="T48"/>
                <a:gd fmla="*/ 267 h 1970" name="T49"/>
                <a:gd fmla="*/ 0 w 2506" name="T50"/>
                <a:gd fmla="*/ 279 h 1970" name="T51"/>
                <a:gd fmla="*/ 0 w 2506" name="T52"/>
                <a:gd fmla="*/ 1970 h 1970" name="T53"/>
                <a:gd fmla="*/ 107 w 2506" name="T54"/>
                <a:gd fmla="*/ 1889 h 1970" name="T55"/>
                <a:gd fmla="*/ 682 w 2506" name="T56"/>
                <a:gd fmla="*/ 1709 h 1970" name="T57"/>
                <a:gd fmla="*/ 1190 w 2506" name="T58"/>
                <a:gd fmla="*/ 1876 h 1970" name="T59"/>
                <a:gd fmla="*/ 1208 w 2506" name="T60"/>
                <a:gd fmla="*/ 1888 h 1970" name="T61"/>
                <a:gd fmla="*/ 1253 w 2506" name="T62"/>
                <a:gd fmla="*/ 1924 h 1970" name="T63"/>
                <a:gd fmla="*/ 1298 w 2506" name="T64"/>
                <a:gd fmla="*/ 1888 h 1970" name="T65"/>
                <a:gd fmla="*/ 1316 w 2506" name="T66"/>
                <a:gd fmla="*/ 1876 h 1970" name="T67"/>
                <a:gd fmla="*/ 1824 w 2506" name="T68"/>
                <a:gd fmla="*/ 1709 h 1970" name="T69"/>
                <a:gd fmla="*/ 2399 w 2506" name="T70"/>
                <a:gd fmla="*/ 1889 h 1970" name="T71"/>
                <a:gd fmla="*/ 2506 w 2506" name="T72"/>
                <a:gd fmla="*/ 1970 h 1970" name="T73"/>
                <a:gd fmla="*/ 2506 w 2506" name="T74"/>
                <a:gd fmla="*/ 279 h 1970" name="T75"/>
                <a:gd fmla="*/ 2501 w 2506" name="T76"/>
                <a:gd fmla="*/ 267 h 1970" name="T77"/>
                <a:gd fmla="*/ 1849 w 2506" name="T78"/>
                <a:gd fmla="*/ 0 h 1970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969" w="2506">
                  <a:moveTo>
                    <a:pt x="2372" y="1716"/>
                  </a:moveTo>
                  <a:lnTo>
                    <a:pt x="2372" y="1716"/>
                  </a:lnTo>
                  <a:cubicBezTo>
                    <a:pt x="2261" y="1655"/>
                    <a:pt x="2075" y="1575"/>
                    <a:pt x="1858" y="1575"/>
                  </a:cubicBezTo>
                  <a:cubicBezTo>
                    <a:pt x="1845" y="1575"/>
                    <a:pt x="1831" y="1576"/>
                    <a:pt x="1818" y="1576"/>
                  </a:cubicBezTo>
                  <a:cubicBezTo>
                    <a:pt x="1599" y="1587"/>
                    <a:pt x="1427" y="1659"/>
                    <a:pt x="1323" y="1715"/>
                  </a:cubicBezTo>
                  <a:lnTo>
                    <a:pt x="1323" y="308"/>
                  </a:lnTo>
                  <a:cubicBezTo>
                    <a:pt x="1347" y="271"/>
                    <a:pt x="1462" y="127"/>
                    <a:pt x="1847" y="133"/>
                  </a:cubicBezTo>
                  <a:cubicBezTo>
                    <a:pt x="2229" y="140"/>
                    <a:pt x="2347" y="273"/>
                    <a:pt x="2372" y="310"/>
                  </a:cubicBezTo>
                  <a:lnTo>
                    <a:pt x="2372" y="1716"/>
                  </a:lnTo>
                  <a:close/>
                  <a:moveTo>
                    <a:pt x="1182" y="1715"/>
                  </a:moveTo>
                  <a:lnTo>
                    <a:pt x="1182" y="1715"/>
                  </a:lnTo>
                  <a:cubicBezTo>
                    <a:pt x="1079" y="1659"/>
                    <a:pt x="906" y="1587"/>
                    <a:pt x="688" y="1576"/>
                  </a:cubicBezTo>
                  <a:cubicBezTo>
                    <a:pt x="674" y="1576"/>
                    <a:pt x="661" y="1575"/>
                    <a:pt x="647" y="1575"/>
                  </a:cubicBezTo>
                  <a:cubicBezTo>
                    <a:pt x="431" y="1575"/>
                    <a:pt x="244" y="1655"/>
                    <a:pt x="133" y="1716"/>
                  </a:cubicBezTo>
                  <a:lnTo>
                    <a:pt x="133" y="310"/>
                  </a:lnTo>
                  <a:cubicBezTo>
                    <a:pt x="159" y="273"/>
                    <a:pt x="276" y="140"/>
                    <a:pt x="659" y="133"/>
                  </a:cubicBezTo>
                  <a:cubicBezTo>
                    <a:pt x="1044" y="127"/>
                    <a:pt x="1159" y="271"/>
                    <a:pt x="1182" y="308"/>
                  </a:cubicBezTo>
                  <a:lnTo>
                    <a:pt x="1182" y="1715"/>
                  </a:lnTo>
                  <a:close/>
                  <a:moveTo>
                    <a:pt x="1849" y="0"/>
                  </a:moveTo>
                  <a:lnTo>
                    <a:pt x="1849" y="0"/>
                  </a:lnTo>
                  <a:cubicBezTo>
                    <a:pt x="1840" y="0"/>
                    <a:pt x="1831" y="0"/>
                    <a:pt x="1823" y="0"/>
                  </a:cubicBezTo>
                  <a:cubicBezTo>
                    <a:pt x="1490" y="0"/>
                    <a:pt x="1328" y="105"/>
                    <a:pt x="1253" y="184"/>
                  </a:cubicBezTo>
                  <a:cubicBezTo>
                    <a:pt x="1178" y="105"/>
                    <a:pt x="1015" y="0"/>
                    <a:pt x="683" y="0"/>
                  </a:cubicBezTo>
                  <a:cubicBezTo>
                    <a:pt x="674" y="0"/>
                    <a:pt x="666" y="0"/>
                    <a:pt x="657" y="0"/>
                  </a:cubicBezTo>
                  <a:cubicBezTo>
                    <a:pt x="127" y="9"/>
                    <a:pt x="16" y="240"/>
                    <a:pt x="5" y="267"/>
                  </a:cubicBezTo>
                  <a:lnTo>
                    <a:pt x="0" y="279"/>
                  </a:lnTo>
                  <a:lnTo>
                    <a:pt x="0" y="1970"/>
                  </a:lnTo>
                  <a:lnTo>
                    <a:pt x="107" y="1889"/>
                  </a:lnTo>
                  <a:cubicBezTo>
                    <a:pt x="109" y="1887"/>
                    <a:pt x="369" y="1695"/>
                    <a:pt x="682" y="1709"/>
                  </a:cubicBezTo>
                  <a:cubicBezTo>
                    <a:pt x="943" y="1722"/>
                    <a:pt x="1133" y="1837"/>
                    <a:pt x="1190" y="1876"/>
                  </a:cubicBezTo>
                  <a:cubicBezTo>
                    <a:pt x="1201" y="1883"/>
                    <a:pt x="1207" y="1888"/>
                    <a:pt x="1208" y="1888"/>
                  </a:cubicBezTo>
                  <a:lnTo>
                    <a:pt x="1253" y="1924"/>
                  </a:lnTo>
                  <a:lnTo>
                    <a:pt x="1298" y="1888"/>
                  </a:lnTo>
                  <a:cubicBezTo>
                    <a:pt x="1298" y="1888"/>
                    <a:pt x="1304" y="1883"/>
                    <a:pt x="1316" y="1876"/>
                  </a:cubicBezTo>
                  <a:cubicBezTo>
                    <a:pt x="1373" y="1837"/>
                    <a:pt x="1563" y="1722"/>
                    <a:pt x="1824" y="1709"/>
                  </a:cubicBezTo>
                  <a:cubicBezTo>
                    <a:pt x="2135" y="1695"/>
                    <a:pt x="2396" y="1887"/>
                    <a:pt x="2399" y="1889"/>
                  </a:cubicBezTo>
                  <a:lnTo>
                    <a:pt x="2506" y="1970"/>
                  </a:lnTo>
                  <a:lnTo>
                    <a:pt x="2506" y="279"/>
                  </a:lnTo>
                  <a:lnTo>
                    <a:pt x="2501" y="267"/>
                  </a:lnTo>
                  <a:cubicBezTo>
                    <a:pt x="2490" y="240"/>
                    <a:pt x="2379" y="9"/>
                    <a:pt x="184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1" name="Freeform 13"/>
            <p:cNvSpPr/>
            <p:nvPr/>
          </p:nvSpPr>
          <p:spPr bwMode="auto">
            <a:xfrm>
              <a:off x="3829050" y="5399088"/>
              <a:ext cx="627063" cy="152400"/>
            </a:xfrm>
            <a:custGeom>
              <a:gdLst>
                <a:gd fmla="*/ 822 w 844" name="T0"/>
                <a:gd fmla="*/ 128 h 206" name="T1"/>
                <a:gd fmla="*/ 822 w 844" name="T2"/>
                <a:gd fmla="*/ 128 h 206" name="T3"/>
                <a:gd fmla="*/ 441 w 844" name="T4"/>
                <a:gd fmla="*/ 10 h 206" name="T5"/>
                <a:gd fmla="*/ 23 w 844" name="T6"/>
                <a:gd fmla="*/ 127 h 206" name="T7"/>
                <a:gd fmla="*/ 12 w 844" name="T8"/>
                <a:gd fmla="*/ 183 h 206" name="T9"/>
                <a:gd fmla="*/ 45 w 844" name="T10"/>
                <a:gd fmla="*/ 200 h 206" name="T11"/>
                <a:gd fmla="*/ 68 w 844" name="T12"/>
                <a:gd fmla="*/ 193 h 206" name="T13"/>
                <a:gd fmla="*/ 437 w 844" name="T14"/>
                <a:gd fmla="*/ 89 h 206" name="T15"/>
                <a:gd fmla="*/ 775 w 844" name="T16"/>
                <a:gd fmla="*/ 193 h 206" name="T17"/>
                <a:gd fmla="*/ 831 w 844" name="T18"/>
                <a:gd fmla="*/ 183 h 206" name="T19"/>
                <a:gd fmla="*/ 822 w 844" name="T20"/>
                <a:gd fmla="*/ 128 h 20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06" w="844">
                  <a:moveTo>
                    <a:pt x="822" y="128"/>
                  </a:moveTo>
                  <a:lnTo>
                    <a:pt x="822" y="128"/>
                  </a:lnTo>
                  <a:cubicBezTo>
                    <a:pt x="815" y="123"/>
                    <a:pt x="667" y="19"/>
                    <a:pt x="441" y="10"/>
                  </a:cubicBezTo>
                  <a:cubicBezTo>
                    <a:pt x="213" y="0"/>
                    <a:pt x="30" y="122"/>
                    <a:pt x="23" y="127"/>
                  </a:cubicBezTo>
                  <a:cubicBezTo>
                    <a:pt x="4" y="139"/>
                    <a:pt x="0" y="164"/>
                    <a:pt x="12" y="183"/>
                  </a:cubicBezTo>
                  <a:cubicBezTo>
                    <a:pt x="20" y="194"/>
                    <a:pt x="32" y="200"/>
                    <a:pt x="45" y="200"/>
                  </a:cubicBezTo>
                  <a:cubicBezTo>
                    <a:pt x="53" y="200"/>
                    <a:pt x="61" y="198"/>
                    <a:pt x="68" y="193"/>
                  </a:cubicBezTo>
                  <a:cubicBezTo>
                    <a:pt x="69" y="192"/>
                    <a:pt x="236" y="81"/>
                    <a:pt x="437" y="89"/>
                  </a:cubicBezTo>
                  <a:cubicBezTo>
                    <a:pt x="639" y="98"/>
                    <a:pt x="774" y="192"/>
                    <a:pt x="775" y="193"/>
                  </a:cubicBezTo>
                  <a:cubicBezTo>
                    <a:pt x="793" y="206"/>
                    <a:pt x="818" y="201"/>
                    <a:pt x="831" y="183"/>
                  </a:cubicBezTo>
                  <a:cubicBezTo>
                    <a:pt x="844" y="165"/>
                    <a:pt x="840" y="140"/>
                    <a:pt x="822" y="12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2" name="Freeform 14"/>
            <p:cNvSpPr/>
            <p:nvPr/>
          </p:nvSpPr>
          <p:spPr bwMode="auto">
            <a:xfrm>
              <a:off x="3829050" y="5678488"/>
              <a:ext cx="627063" cy="152400"/>
            </a:xfrm>
            <a:custGeom>
              <a:gdLst>
                <a:gd fmla="*/ 822 w 844" name="T0"/>
                <a:gd fmla="*/ 128 h 206" name="T1"/>
                <a:gd fmla="*/ 822 w 844" name="T2"/>
                <a:gd fmla="*/ 128 h 206" name="T3"/>
                <a:gd fmla="*/ 441 w 844" name="T4"/>
                <a:gd fmla="*/ 10 h 206" name="T5"/>
                <a:gd fmla="*/ 23 w 844" name="T6"/>
                <a:gd fmla="*/ 128 h 206" name="T7"/>
                <a:gd fmla="*/ 12 w 844" name="T8"/>
                <a:gd fmla="*/ 183 h 206" name="T9"/>
                <a:gd fmla="*/ 45 w 844" name="T10"/>
                <a:gd fmla="*/ 201 h 206" name="T11"/>
                <a:gd fmla="*/ 68 w 844" name="T12"/>
                <a:gd fmla="*/ 194 h 206" name="T13"/>
                <a:gd fmla="*/ 437 w 844" name="T14"/>
                <a:gd fmla="*/ 90 h 206" name="T15"/>
                <a:gd fmla="*/ 775 w 844" name="T16"/>
                <a:gd fmla="*/ 194 h 206" name="T17"/>
                <a:gd fmla="*/ 831 w 844" name="T18"/>
                <a:gd fmla="*/ 184 h 206" name="T19"/>
                <a:gd fmla="*/ 822 w 844" name="T20"/>
                <a:gd fmla="*/ 128 h 20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06" w="844">
                  <a:moveTo>
                    <a:pt x="822" y="128"/>
                  </a:moveTo>
                  <a:lnTo>
                    <a:pt x="822" y="128"/>
                  </a:lnTo>
                  <a:cubicBezTo>
                    <a:pt x="815" y="124"/>
                    <a:pt x="667" y="20"/>
                    <a:pt x="441" y="10"/>
                  </a:cubicBezTo>
                  <a:cubicBezTo>
                    <a:pt x="213" y="0"/>
                    <a:pt x="30" y="123"/>
                    <a:pt x="23" y="128"/>
                  </a:cubicBezTo>
                  <a:cubicBezTo>
                    <a:pt x="4" y="140"/>
                    <a:pt x="0" y="165"/>
                    <a:pt x="12" y="183"/>
                  </a:cubicBezTo>
                  <a:cubicBezTo>
                    <a:pt x="20" y="195"/>
                    <a:pt x="32" y="201"/>
                    <a:pt x="45" y="201"/>
                  </a:cubicBezTo>
                  <a:cubicBezTo>
                    <a:pt x="53" y="201"/>
                    <a:pt x="61" y="199"/>
                    <a:pt x="68" y="194"/>
                  </a:cubicBezTo>
                  <a:cubicBezTo>
                    <a:pt x="69" y="193"/>
                    <a:pt x="236" y="82"/>
                    <a:pt x="437" y="90"/>
                  </a:cubicBezTo>
                  <a:cubicBezTo>
                    <a:pt x="639" y="99"/>
                    <a:pt x="774" y="193"/>
                    <a:pt x="775" y="194"/>
                  </a:cubicBezTo>
                  <a:cubicBezTo>
                    <a:pt x="793" y="206"/>
                    <a:pt x="818" y="202"/>
                    <a:pt x="831" y="184"/>
                  </a:cubicBezTo>
                  <a:cubicBezTo>
                    <a:pt x="844" y="166"/>
                    <a:pt x="840" y="141"/>
                    <a:pt x="822" y="12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3" name="Freeform 15"/>
            <p:cNvSpPr/>
            <p:nvPr/>
          </p:nvSpPr>
          <p:spPr bwMode="auto">
            <a:xfrm>
              <a:off x="3829050" y="5957888"/>
              <a:ext cx="627063" cy="153988"/>
            </a:xfrm>
            <a:custGeom>
              <a:gdLst>
                <a:gd fmla="*/ 822 w 844" name="T0"/>
                <a:gd fmla="*/ 128 h 206" name="T1"/>
                <a:gd fmla="*/ 822 w 844" name="T2"/>
                <a:gd fmla="*/ 128 h 206" name="T3"/>
                <a:gd fmla="*/ 441 w 844" name="T4"/>
                <a:gd fmla="*/ 10 h 206" name="T5"/>
                <a:gd fmla="*/ 23 w 844" name="T6"/>
                <a:gd fmla="*/ 128 h 206" name="T7"/>
                <a:gd fmla="*/ 12 w 844" name="T8"/>
                <a:gd fmla="*/ 183 h 206" name="T9"/>
                <a:gd fmla="*/ 45 w 844" name="T10"/>
                <a:gd fmla="*/ 201 h 206" name="T11"/>
                <a:gd fmla="*/ 68 w 844" name="T12"/>
                <a:gd fmla="*/ 194 h 206" name="T13"/>
                <a:gd fmla="*/ 437 w 844" name="T14"/>
                <a:gd fmla="*/ 90 h 206" name="T15"/>
                <a:gd fmla="*/ 775 w 844" name="T16"/>
                <a:gd fmla="*/ 193 h 206" name="T17"/>
                <a:gd fmla="*/ 831 w 844" name="T18"/>
                <a:gd fmla="*/ 184 h 206" name="T19"/>
                <a:gd fmla="*/ 822 w 844" name="T20"/>
                <a:gd fmla="*/ 128 h 20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06" w="844">
                  <a:moveTo>
                    <a:pt x="822" y="128"/>
                  </a:moveTo>
                  <a:lnTo>
                    <a:pt x="822" y="128"/>
                  </a:lnTo>
                  <a:cubicBezTo>
                    <a:pt x="815" y="124"/>
                    <a:pt x="667" y="20"/>
                    <a:pt x="441" y="10"/>
                  </a:cubicBezTo>
                  <a:cubicBezTo>
                    <a:pt x="213" y="0"/>
                    <a:pt x="30" y="122"/>
                    <a:pt x="23" y="128"/>
                  </a:cubicBezTo>
                  <a:cubicBezTo>
                    <a:pt x="4" y="140"/>
                    <a:pt x="0" y="165"/>
                    <a:pt x="12" y="183"/>
                  </a:cubicBezTo>
                  <a:cubicBezTo>
                    <a:pt x="20" y="195"/>
                    <a:pt x="32" y="201"/>
                    <a:pt x="45" y="201"/>
                  </a:cubicBezTo>
                  <a:cubicBezTo>
                    <a:pt x="53" y="201"/>
                    <a:pt x="61" y="198"/>
                    <a:pt x="68" y="194"/>
                  </a:cubicBezTo>
                  <a:cubicBezTo>
                    <a:pt x="69" y="193"/>
                    <a:pt x="236" y="82"/>
                    <a:pt x="437" y="90"/>
                  </a:cubicBezTo>
                  <a:cubicBezTo>
                    <a:pt x="639" y="99"/>
                    <a:pt x="774" y="192"/>
                    <a:pt x="775" y="193"/>
                  </a:cubicBezTo>
                  <a:cubicBezTo>
                    <a:pt x="793" y="206"/>
                    <a:pt x="818" y="202"/>
                    <a:pt x="831" y="184"/>
                  </a:cubicBezTo>
                  <a:cubicBezTo>
                    <a:pt x="844" y="166"/>
                    <a:pt x="840" y="141"/>
                    <a:pt x="822" y="12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4" name="Freeform 16"/>
            <p:cNvSpPr/>
            <p:nvPr/>
          </p:nvSpPr>
          <p:spPr bwMode="auto">
            <a:xfrm>
              <a:off x="4713288" y="5437188"/>
              <a:ext cx="627063" cy="152400"/>
            </a:xfrm>
            <a:custGeom>
              <a:gdLst>
                <a:gd fmla="*/ 822 w 844" name="T0"/>
                <a:gd fmla="*/ 127 h 205" name="T1"/>
                <a:gd fmla="*/ 822 w 844" name="T2"/>
                <a:gd fmla="*/ 127 h 205" name="T3"/>
                <a:gd fmla="*/ 441 w 844" name="T4"/>
                <a:gd fmla="*/ 9 h 205" name="T5"/>
                <a:gd fmla="*/ 23 w 844" name="T6"/>
                <a:gd fmla="*/ 127 h 205" name="T7"/>
                <a:gd fmla="*/ 12 w 844" name="T8"/>
                <a:gd fmla="*/ 182 h 205" name="T9"/>
                <a:gd fmla="*/ 45 w 844" name="T10"/>
                <a:gd fmla="*/ 200 h 205" name="T11"/>
                <a:gd fmla="*/ 67 w 844" name="T12"/>
                <a:gd fmla="*/ 193 h 205" name="T13"/>
                <a:gd fmla="*/ 437 w 844" name="T14"/>
                <a:gd fmla="*/ 89 h 205" name="T15"/>
                <a:gd fmla="*/ 775 w 844" name="T16"/>
                <a:gd fmla="*/ 193 h 205" name="T17"/>
                <a:gd fmla="*/ 831 w 844" name="T18"/>
                <a:gd fmla="*/ 183 h 205" name="T19"/>
                <a:gd fmla="*/ 822 w 844" name="T20"/>
                <a:gd fmla="*/ 127 h 205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05" w="844">
                  <a:moveTo>
                    <a:pt x="822" y="127"/>
                  </a:moveTo>
                  <a:lnTo>
                    <a:pt x="822" y="127"/>
                  </a:lnTo>
                  <a:cubicBezTo>
                    <a:pt x="815" y="123"/>
                    <a:pt x="667" y="19"/>
                    <a:pt x="441" y="9"/>
                  </a:cubicBezTo>
                  <a:cubicBezTo>
                    <a:pt x="213" y="0"/>
                    <a:pt x="30" y="122"/>
                    <a:pt x="23" y="127"/>
                  </a:cubicBezTo>
                  <a:cubicBezTo>
                    <a:pt x="4" y="139"/>
                    <a:pt x="0" y="164"/>
                    <a:pt x="12" y="182"/>
                  </a:cubicBezTo>
                  <a:cubicBezTo>
                    <a:pt x="20" y="194"/>
                    <a:pt x="32" y="200"/>
                    <a:pt x="45" y="200"/>
                  </a:cubicBezTo>
                  <a:cubicBezTo>
                    <a:pt x="53" y="200"/>
                    <a:pt x="61" y="198"/>
                    <a:pt x="67" y="193"/>
                  </a:cubicBezTo>
                  <a:cubicBezTo>
                    <a:pt x="69" y="192"/>
                    <a:pt x="236" y="81"/>
                    <a:pt x="437" y="89"/>
                  </a:cubicBezTo>
                  <a:cubicBezTo>
                    <a:pt x="639" y="98"/>
                    <a:pt x="774" y="192"/>
                    <a:pt x="775" y="193"/>
                  </a:cubicBezTo>
                  <a:cubicBezTo>
                    <a:pt x="793" y="205"/>
                    <a:pt x="818" y="201"/>
                    <a:pt x="831" y="183"/>
                  </a:cubicBezTo>
                  <a:cubicBezTo>
                    <a:pt x="844" y="165"/>
                    <a:pt x="840" y="140"/>
                    <a:pt x="822" y="1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5" name="Freeform 17"/>
            <p:cNvSpPr/>
            <p:nvPr/>
          </p:nvSpPr>
          <p:spPr bwMode="auto">
            <a:xfrm>
              <a:off x="4713288" y="5716588"/>
              <a:ext cx="627063" cy="152400"/>
            </a:xfrm>
            <a:custGeom>
              <a:gdLst>
                <a:gd fmla="*/ 822 w 844" name="T0"/>
                <a:gd fmla="*/ 128 h 206" name="T1"/>
                <a:gd fmla="*/ 822 w 844" name="T2"/>
                <a:gd fmla="*/ 128 h 206" name="T3"/>
                <a:gd fmla="*/ 441 w 844" name="T4"/>
                <a:gd fmla="*/ 10 h 206" name="T5"/>
                <a:gd fmla="*/ 23 w 844" name="T6"/>
                <a:gd fmla="*/ 128 h 206" name="T7"/>
                <a:gd fmla="*/ 12 w 844" name="T8"/>
                <a:gd fmla="*/ 183 h 206" name="T9"/>
                <a:gd fmla="*/ 45 w 844" name="T10"/>
                <a:gd fmla="*/ 201 h 206" name="T11"/>
                <a:gd fmla="*/ 67 w 844" name="T12"/>
                <a:gd fmla="*/ 194 h 206" name="T13"/>
                <a:gd fmla="*/ 437 w 844" name="T14"/>
                <a:gd fmla="*/ 90 h 206" name="T15"/>
                <a:gd fmla="*/ 775 w 844" name="T16"/>
                <a:gd fmla="*/ 193 h 206" name="T17"/>
                <a:gd fmla="*/ 831 w 844" name="T18"/>
                <a:gd fmla="*/ 184 h 206" name="T19"/>
                <a:gd fmla="*/ 822 w 844" name="T20"/>
                <a:gd fmla="*/ 128 h 20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06" w="844">
                  <a:moveTo>
                    <a:pt x="822" y="128"/>
                  </a:moveTo>
                  <a:lnTo>
                    <a:pt x="822" y="128"/>
                  </a:lnTo>
                  <a:cubicBezTo>
                    <a:pt x="815" y="124"/>
                    <a:pt x="667" y="20"/>
                    <a:pt x="441" y="10"/>
                  </a:cubicBezTo>
                  <a:cubicBezTo>
                    <a:pt x="213" y="0"/>
                    <a:pt x="30" y="122"/>
                    <a:pt x="23" y="128"/>
                  </a:cubicBezTo>
                  <a:cubicBezTo>
                    <a:pt x="4" y="140"/>
                    <a:pt x="0" y="165"/>
                    <a:pt x="12" y="183"/>
                  </a:cubicBezTo>
                  <a:cubicBezTo>
                    <a:pt x="20" y="195"/>
                    <a:pt x="32" y="201"/>
                    <a:pt x="45" y="201"/>
                  </a:cubicBezTo>
                  <a:cubicBezTo>
                    <a:pt x="53" y="201"/>
                    <a:pt x="61" y="199"/>
                    <a:pt x="67" y="194"/>
                  </a:cubicBezTo>
                  <a:cubicBezTo>
                    <a:pt x="69" y="193"/>
                    <a:pt x="236" y="82"/>
                    <a:pt x="437" y="90"/>
                  </a:cubicBezTo>
                  <a:cubicBezTo>
                    <a:pt x="639" y="99"/>
                    <a:pt x="774" y="192"/>
                    <a:pt x="775" y="193"/>
                  </a:cubicBezTo>
                  <a:cubicBezTo>
                    <a:pt x="793" y="206"/>
                    <a:pt x="818" y="202"/>
                    <a:pt x="831" y="184"/>
                  </a:cubicBezTo>
                  <a:cubicBezTo>
                    <a:pt x="844" y="166"/>
                    <a:pt x="840" y="141"/>
                    <a:pt x="822" y="12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6" name="Freeform 18"/>
            <p:cNvSpPr/>
            <p:nvPr/>
          </p:nvSpPr>
          <p:spPr bwMode="auto">
            <a:xfrm>
              <a:off x="4713288" y="5997575"/>
              <a:ext cx="627063" cy="152400"/>
            </a:xfrm>
            <a:custGeom>
              <a:gdLst>
                <a:gd fmla="*/ 822 w 844" name="T0"/>
                <a:gd fmla="*/ 128 h 206" name="T1"/>
                <a:gd fmla="*/ 822 w 844" name="T2"/>
                <a:gd fmla="*/ 128 h 206" name="T3"/>
                <a:gd fmla="*/ 441 w 844" name="T4"/>
                <a:gd fmla="*/ 10 h 206" name="T5"/>
                <a:gd fmla="*/ 23 w 844" name="T6"/>
                <a:gd fmla="*/ 127 h 206" name="T7"/>
                <a:gd fmla="*/ 12 w 844" name="T8"/>
                <a:gd fmla="*/ 183 h 206" name="T9"/>
                <a:gd fmla="*/ 45 w 844" name="T10"/>
                <a:gd fmla="*/ 201 h 206" name="T11"/>
                <a:gd fmla="*/ 67 w 844" name="T12"/>
                <a:gd fmla="*/ 194 h 206" name="T13"/>
                <a:gd fmla="*/ 437 w 844" name="T14"/>
                <a:gd fmla="*/ 90 h 206" name="T15"/>
                <a:gd fmla="*/ 775 w 844" name="T16"/>
                <a:gd fmla="*/ 193 h 206" name="T17"/>
                <a:gd fmla="*/ 831 w 844" name="T18"/>
                <a:gd fmla="*/ 184 h 206" name="T19"/>
                <a:gd fmla="*/ 822 w 844" name="T20"/>
                <a:gd fmla="*/ 128 h 20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06" w="844">
                  <a:moveTo>
                    <a:pt x="822" y="128"/>
                  </a:moveTo>
                  <a:lnTo>
                    <a:pt x="822" y="128"/>
                  </a:lnTo>
                  <a:cubicBezTo>
                    <a:pt x="815" y="124"/>
                    <a:pt x="667" y="20"/>
                    <a:pt x="441" y="10"/>
                  </a:cubicBezTo>
                  <a:cubicBezTo>
                    <a:pt x="213" y="0"/>
                    <a:pt x="30" y="122"/>
                    <a:pt x="23" y="127"/>
                  </a:cubicBezTo>
                  <a:cubicBezTo>
                    <a:pt x="4" y="140"/>
                    <a:pt x="0" y="165"/>
                    <a:pt x="12" y="183"/>
                  </a:cubicBezTo>
                  <a:cubicBezTo>
                    <a:pt x="20" y="194"/>
                    <a:pt x="32" y="201"/>
                    <a:pt x="45" y="201"/>
                  </a:cubicBezTo>
                  <a:cubicBezTo>
                    <a:pt x="53" y="201"/>
                    <a:pt x="61" y="198"/>
                    <a:pt x="67" y="194"/>
                  </a:cubicBezTo>
                  <a:cubicBezTo>
                    <a:pt x="69" y="193"/>
                    <a:pt x="236" y="82"/>
                    <a:pt x="437" y="90"/>
                  </a:cubicBezTo>
                  <a:cubicBezTo>
                    <a:pt x="639" y="98"/>
                    <a:pt x="774" y="192"/>
                    <a:pt x="775" y="193"/>
                  </a:cubicBezTo>
                  <a:cubicBezTo>
                    <a:pt x="793" y="206"/>
                    <a:pt x="818" y="202"/>
                    <a:pt x="831" y="184"/>
                  </a:cubicBezTo>
                  <a:cubicBezTo>
                    <a:pt x="844" y="166"/>
                    <a:pt x="840" y="141"/>
                    <a:pt x="822" y="12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27" name="组合 23"/>
          <p:cNvGrpSpPr/>
          <p:nvPr/>
        </p:nvGrpSpPr>
        <p:grpSpPr>
          <a:xfrm>
            <a:off x="2936923" y="2620520"/>
            <a:ext cx="367014" cy="366328"/>
            <a:chOff x="6262688" y="5170488"/>
            <a:chExt cx="1697038" cy="1693863"/>
          </a:xfrm>
          <a:solidFill>
            <a:schemeClr val="accent3"/>
          </a:solidFill>
        </p:grpSpPr>
        <p:sp>
          <p:nvSpPr>
            <p:cNvPr id="28" name="Freeform 19"/>
            <p:cNvSpPr>
              <a:spLocks noEditPoints="1"/>
            </p:cNvSpPr>
            <p:nvPr/>
          </p:nvSpPr>
          <p:spPr bwMode="auto">
            <a:xfrm>
              <a:off x="6262688" y="5170488"/>
              <a:ext cx="1697038" cy="1693863"/>
            </a:xfrm>
            <a:custGeom>
              <a:gdLst>
                <a:gd fmla="*/ 1760 w 2284" name="T0"/>
                <a:gd fmla="*/ 1142 h 2284" name="T1"/>
                <a:gd fmla="*/ 1919 w 2284" name="T2"/>
                <a:gd fmla="*/ 1406 h 2284" name="T3"/>
                <a:gd fmla="*/ 1756 w 2284" name="T4"/>
                <a:gd fmla="*/ 1940 h 2284" name="T5"/>
                <a:gd fmla="*/ 1878 w 2284" name="T6"/>
                <a:gd fmla="*/ 1506 h 2284" name="T7"/>
                <a:gd fmla="*/ 1433 w 2284" name="T8"/>
                <a:gd fmla="*/ 1845 h 2284" name="T9"/>
                <a:gd fmla="*/ 1496 w 2284" name="T10"/>
                <a:gd fmla="*/ 1592 h 2284" name="T11"/>
                <a:gd fmla="*/ 1142 w 2284" name="T12"/>
                <a:gd fmla="*/ 2204 h 2284" name="T13"/>
                <a:gd fmla="*/ 1405 w 2284" name="T14"/>
                <a:gd fmla="*/ 1921 h 2284" name="T15"/>
                <a:gd fmla="*/ 787 w 2284" name="T16"/>
                <a:gd fmla="*/ 1592 h 2284" name="T17"/>
                <a:gd fmla="*/ 850 w 2284" name="T18"/>
                <a:gd fmla="*/ 1845 h 2284" name="T19"/>
                <a:gd fmla="*/ 528 w 2284" name="T20"/>
                <a:gd fmla="*/ 1940 h 2284" name="T21"/>
                <a:gd fmla="*/ 704 w 2284" name="T22"/>
                <a:gd fmla="*/ 1580 h 2284" name="T23"/>
                <a:gd fmla="*/ 80 w 2284" name="T24"/>
                <a:gd fmla="*/ 1143 h 2284" name="T25"/>
                <a:gd fmla="*/ 523 w 2284" name="T26"/>
                <a:gd fmla="*/ 1142 h 2284" name="T27"/>
                <a:gd fmla="*/ 676 w 2284" name="T28"/>
                <a:gd fmla="*/ 950 h 2284" name="T29"/>
                <a:gd fmla="*/ 439 w 2284" name="T30"/>
                <a:gd fmla="*/ 851 h 2284" name="T31"/>
                <a:gd fmla="*/ 676 w 2284" name="T32"/>
                <a:gd fmla="*/ 1335 h 2284" name="T33"/>
                <a:gd fmla="*/ 438 w 2284" name="T34"/>
                <a:gd fmla="*/ 1434 h 2284" name="T35"/>
                <a:gd fmla="*/ 670 w 2284" name="T36"/>
                <a:gd fmla="*/ 1204 h 2284" name="T37"/>
                <a:gd fmla="*/ 670 w 2284" name="T38"/>
                <a:gd fmla="*/ 1080 h 2284" name="T39"/>
                <a:gd fmla="*/ 391 w 2284" name="T40"/>
                <a:gd fmla="*/ 392 h 2284" name="T41"/>
                <a:gd fmla="*/ 778 w 2284" name="T42"/>
                <a:gd fmla="*/ 407 h 2284" name="T43"/>
                <a:gd fmla="*/ 391 w 2284" name="T44"/>
                <a:gd fmla="*/ 392 h 2284" name="T45"/>
                <a:gd fmla="*/ 1074 w 2284" name="T46"/>
                <a:gd fmla="*/ 574 h 2284" name="T47"/>
                <a:gd fmla="*/ 850 w 2284" name="T48"/>
                <a:gd fmla="*/ 440 h 2284" name="T49"/>
                <a:gd fmla="*/ 1405 w 2284" name="T50"/>
                <a:gd fmla="*/ 364 h 2284" name="T51"/>
                <a:gd fmla="*/ 1142 w 2284" name="T52"/>
                <a:gd fmla="*/ 80 h 2284" name="T53"/>
                <a:gd fmla="*/ 1335 w 2284" name="T54"/>
                <a:gd fmla="*/ 677 h 2284" name="T55"/>
                <a:gd fmla="*/ 1496 w 2284" name="T56"/>
                <a:gd fmla="*/ 693 h 2284" name="T57"/>
                <a:gd fmla="*/ 1509 w 2284" name="T58"/>
                <a:gd fmla="*/ 775 h 2284" name="T59"/>
                <a:gd fmla="*/ 1431 w 2284" name="T60"/>
                <a:gd fmla="*/ 765 h 2284" name="T61"/>
                <a:gd fmla="*/ 1142 w 2284" name="T62"/>
                <a:gd fmla="*/ 623 h 2284" name="T63"/>
                <a:gd fmla="*/ 1081 w 2284" name="T64"/>
                <a:gd fmla="*/ 671 h 2284" name="T65"/>
                <a:gd fmla="*/ 774 w 2284" name="T66"/>
                <a:gd fmla="*/ 775 h 2284" name="T67"/>
                <a:gd fmla="*/ 764 w 2284" name="T68"/>
                <a:gd fmla="*/ 853 h 2284" name="T69"/>
                <a:gd fmla="*/ 774 w 2284" name="T70"/>
                <a:gd fmla="*/ 1510 h 2284" name="T71"/>
                <a:gd fmla="*/ 852 w 2284" name="T72"/>
                <a:gd fmla="*/ 1520 h 2284" name="T73"/>
                <a:gd fmla="*/ 1142 w 2284" name="T74"/>
                <a:gd fmla="*/ 1662 h 2284" name="T75"/>
                <a:gd fmla="*/ 1203 w 2284" name="T76"/>
                <a:gd fmla="*/ 1614 h 2284" name="T77"/>
                <a:gd fmla="*/ 1509 w 2284" name="T78"/>
                <a:gd fmla="*/ 1510 h 2284" name="T79"/>
                <a:gd fmla="*/ 1519 w 2284" name="T80"/>
                <a:gd fmla="*/ 1432 h 2284" name="T81"/>
                <a:gd fmla="*/ 1302 w 2284" name="T82"/>
                <a:gd fmla="*/ 1530 h 2284" name="T83"/>
                <a:gd fmla="*/ 864 w 2284" name="T84"/>
                <a:gd fmla="*/ 1420 h 2284" name="T85"/>
                <a:gd fmla="*/ 754 w 2284" name="T86"/>
                <a:gd fmla="*/ 982 h 2284" name="T87"/>
                <a:gd fmla="*/ 1142 w 2284" name="T88"/>
                <a:gd fmla="*/ 750 h 2284" name="T89"/>
                <a:gd fmla="*/ 1529 w 2284" name="T90"/>
                <a:gd fmla="*/ 982 h 2284" name="T91"/>
                <a:gd fmla="*/ 1419 w 2284" name="T92"/>
                <a:gd fmla="*/ 1420 h 2284" name="T93"/>
                <a:gd fmla="*/ 1607 w 2284" name="T94"/>
                <a:gd fmla="*/ 950 h 2284" name="T95"/>
                <a:gd fmla="*/ 1710 w 2284" name="T96"/>
                <a:gd fmla="*/ 1075 h 2284" name="T97"/>
                <a:gd fmla="*/ 1845 w 2284" name="T98"/>
                <a:gd fmla="*/ 1434 h 2284" name="T99"/>
                <a:gd fmla="*/ 1711 w 2284" name="T100"/>
                <a:gd fmla="*/ 1210 h 2284" name="T101"/>
                <a:gd fmla="*/ 1661 w 2284" name="T102"/>
                <a:gd fmla="*/ 1142 h 2284" name="T103"/>
                <a:gd fmla="*/ 1613 w 2284" name="T104"/>
                <a:gd fmla="*/ 1080 h 2284" name="T105"/>
                <a:gd fmla="*/ 1893 w 2284" name="T106"/>
                <a:gd fmla="*/ 392 h 2284" name="T107"/>
                <a:gd fmla="*/ 1505 w 2284" name="T108"/>
                <a:gd fmla="*/ 407 h 2284" name="T109"/>
                <a:gd fmla="*/ 1952 w 2284" name="T110"/>
                <a:gd fmla="*/ 807 h 2284" name="T111"/>
                <a:gd fmla="*/ 1477 w 2284" name="T112"/>
                <a:gd fmla="*/ 332 h 2284" name="T113"/>
                <a:gd fmla="*/ 528 w 2284" name="T114"/>
                <a:gd fmla="*/ 265 h 2284" name="T115"/>
                <a:gd fmla="*/ 0 w 2284" name="T116"/>
                <a:gd fmla="*/ 1143 h 2284" name="T117"/>
                <a:gd fmla="*/ 528 w 2284" name="T118"/>
                <a:gd fmla="*/ 2020 h 2284" name="T119"/>
                <a:gd fmla="*/ 1477 w 2284" name="T120"/>
                <a:gd fmla="*/ 1953 h 2284" name="T121"/>
                <a:gd fmla="*/ 1952 w 2284" name="T122"/>
                <a:gd fmla="*/ 1478 h 2284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2284" w="2284">
                  <a:moveTo>
                    <a:pt x="1919" y="1406"/>
                  </a:moveTo>
                  <a:lnTo>
                    <a:pt x="1919" y="1406"/>
                  </a:lnTo>
                  <a:cubicBezTo>
                    <a:pt x="1878" y="1322"/>
                    <a:pt x="1825" y="1233"/>
                    <a:pt x="1760" y="1142"/>
                  </a:cubicBezTo>
                  <a:cubicBezTo>
                    <a:pt x="1824" y="1053"/>
                    <a:pt x="1878" y="965"/>
                    <a:pt x="1920" y="879"/>
                  </a:cubicBezTo>
                  <a:cubicBezTo>
                    <a:pt x="2100" y="953"/>
                    <a:pt x="2204" y="1049"/>
                    <a:pt x="2204" y="1143"/>
                  </a:cubicBezTo>
                  <a:cubicBezTo>
                    <a:pt x="2204" y="1236"/>
                    <a:pt x="2100" y="1332"/>
                    <a:pt x="1919" y="1406"/>
                  </a:cubicBezTo>
                  <a:close/>
                  <a:moveTo>
                    <a:pt x="1893" y="1893"/>
                  </a:moveTo>
                  <a:lnTo>
                    <a:pt x="1893" y="1893"/>
                  </a:lnTo>
                  <a:cubicBezTo>
                    <a:pt x="1862" y="1924"/>
                    <a:pt x="1816" y="1940"/>
                    <a:pt x="1756" y="1940"/>
                  </a:cubicBezTo>
                  <a:cubicBezTo>
                    <a:pt x="1684" y="1940"/>
                    <a:pt x="1599" y="1918"/>
                    <a:pt x="1505" y="1878"/>
                  </a:cubicBezTo>
                  <a:cubicBezTo>
                    <a:pt x="1536" y="1790"/>
                    <a:pt x="1561" y="1689"/>
                    <a:pt x="1579" y="1580"/>
                  </a:cubicBezTo>
                  <a:cubicBezTo>
                    <a:pt x="1689" y="1562"/>
                    <a:pt x="1789" y="1537"/>
                    <a:pt x="1878" y="1506"/>
                  </a:cubicBezTo>
                  <a:cubicBezTo>
                    <a:pt x="1954" y="1686"/>
                    <a:pt x="1959" y="1828"/>
                    <a:pt x="1893" y="1893"/>
                  </a:cubicBezTo>
                  <a:close/>
                  <a:moveTo>
                    <a:pt x="1433" y="1845"/>
                  </a:moveTo>
                  <a:lnTo>
                    <a:pt x="1433" y="1845"/>
                  </a:lnTo>
                  <a:cubicBezTo>
                    <a:pt x="1361" y="1809"/>
                    <a:pt x="1286" y="1764"/>
                    <a:pt x="1210" y="1711"/>
                  </a:cubicBezTo>
                  <a:cubicBezTo>
                    <a:pt x="1251" y="1679"/>
                    <a:pt x="1293" y="1644"/>
                    <a:pt x="1335" y="1608"/>
                  </a:cubicBezTo>
                  <a:cubicBezTo>
                    <a:pt x="1390" y="1604"/>
                    <a:pt x="1444" y="1599"/>
                    <a:pt x="1496" y="1592"/>
                  </a:cubicBezTo>
                  <a:cubicBezTo>
                    <a:pt x="1480" y="1686"/>
                    <a:pt x="1458" y="1771"/>
                    <a:pt x="1433" y="1845"/>
                  </a:cubicBezTo>
                  <a:close/>
                  <a:moveTo>
                    <a:pt x="1142" y="2204"/>
                  </a:moveTo>
                  <a:lnTo>
                    <a:pt x="1142" y="2204"/>
                  </a:lnTo>
                  <a:cubicBezTo>
                    <a:pt x="1049" y="2204"/>
                    <a:pt x="952" y="2101"/>
                    <a:pt x="878" y="1921"/>
                  </a:cubicBezTo>
                  <a:cubicBezTo>
                    <a:pt x="963" y="1879"/>
                    <a:pt x="1052" y="1825"/>
                    <a:pt x="1142" y="1761"/>
                  </a:cubicBezTo>
                  <a:cubicBezTo>
                    <a:pt x="1231" y="1825"/>
                    <a:pt x="1320" y="1879"/>
                    <a:pt x="1405" y="1921"/>
                  </a:cubicBezTo>
                  <a:cubicBezTo>
                    <a:pt x="1331" y="2101"/>
                    <a:pt x="1235" y="2204"/>
                    <a:pt x="1142" y="2204"/>
                  </a:cubicBezTo>
                  <a:close/>
                  <a:moveTo>
                    <a:pt x="787" y="1592"/>
                  </a:moveTo>
                  <a:lnTo>
                    <a:pt x="787" y="1592"/>
                  </a:lnTo>
                  <a:cubicBezTo>
                    <a:pt x="839" y="1599"/>
                    <a:pt x="893" y="1604"/>
                    <a:pt x="949" y="1608"/>
                  </a:cubicBezTo>
                  <a:cubicBezTo>
                    <a:pt x="990" y="1644"/>
                    <a:pt x="1032" y="1679"/>
                    <a:pt x="1074" y="1711"/>
                  </a:cubicBezTo>
                  <a:cubicBezTo>
                    <a:pt x="997" y="1764"/>
                    <a:pt x="922" y="1809"/>
                    <a:pt x="850" y="1845"/>
                  </a:cubicBezTo>
                  <a:cubicBezTo>
                    <a:pt x="825" y="1771"/>
                    <a:pt x="804" y="1686"/>
                    <a:pt x="787" y="1592"/>
                  </a:cubicBezTo>
                  <a:close/>
                  <a:moveTo>
                    <a:pt x="528" y="1940"/>
                  </a:moveTo>
                  <a:lnTo>
                    <a:pt x="528" y="1940"/>
                  </a:lnTo>
                  <a:cubicBezTo>
                    <a:pt x="468" y="1940"/>
                    <a:pt x="421" y="1924"/>
                    <a:pt x="391" y="1893"/>
                  </a:cubicBezTo>
                  <a:cubicBezTo>
                    <a:pt x="325" y="1828"/>
                    <a:pt x="330" y="1686"/>
                    <a:pt x="405" y="1506"/>
                  </a:cubicBezTo>
                  <a:cubicBezTo>
                    <a:pt x="494" y="1537"/>
                    <a:pt x="595" y="1562"/>
                    <a:pt x="704" y="1580"/>
                  </a:cubicBezTo>
                  <a:cubicBezTo>
                    <a:pt x="722" y="1689"/>
                    <a:pt x="747" y="1790"/>
                    <a:pt x="778" y="1878"/>
                  </a:cubicBezTo>
                  <a:cubicBezTo>
                    <a:pt x="685" y="1918"/>
                    <a:pt x="599" y="1940"/>
                    <a:pt x="528" y="1940"/>
                  </a:cubicBezTo>
                  <a:close/>
                  <a:moveTo>
                    <a:pt x="80" y="1143"/>
                  </a:moveTo>
                  <a:lnTo>
                    <a:pt x="80" y="1143"/>
                  </a:lnTo>
                  <a:cubicBezTo>
                    <a:pt x="80" y="1049"/>
                    <a:pt x="183" y="953"/>
                    <a:pt x="364" y="879"/>
                  </a:cubicBezTo>
                  <a:cubicBezTo>
                    <a:pt x="406" y="965"/>
                    <a:pt x="459" y="1053"/>
                    <a:pt x="523" y="1142"/>
                  </a:cubicBezTo>
                  <a:cubicBezTo>
                    <a:pt x="458" y="1233"/>
                    <a:pt x="405" y="1322"/>
                    <a:pt x="364" y="1406"/>
                  </a:cubicBezTo>
                  <a:cubicBezTo>
                    <a:pt x="183" y="1332"/>
                    <a:pt x="80" y="1236"/>
                    <a:pt x="80" y="1143"/>
                  </a:cubicBezTo>
                  <a:close/>
                  <a:moveTo>
                    <a:pt x="676" y="950"/>
                  </a:moveTo>
                  <a:lnTo>
                    <a:pt x="676" y="950"/>
                  </a:lnTo>
                  <a:cubicBezTo>
                    <a:pt x="639" y="991"/>
                    <a:pt x="605" y="1033"/>
                    <a:pt x="573" y="1075"/>
                  </a:cubicBezTo>
                  <a:cubicBezTo>
                    <a:pt x="520" y="999"/>
                    <a:pt x="475" y="924"/>
                    <a:pt x="439" y="851"/>
                  </a:cubicBezTo>
                  <a:cubicBezTo>
                    <a:pt x="514" y="826"/>
                    <a:pt x="598" y="804"/>
                    <a:pt x="692" y="788"/>
                  </a:cubicBezTo>
                  <a:cubicBezTo>
                    <a:pt x="685" y="840"/>
                    <a:pt x="680" y="894"/>
                    <a:pt x="676" y="950"/>
                  </a:cubicBezTo>
                  <a:close/>
                  <a:moveTo>
                    <a:pt x="676" y="1335"/>
                  </a:moveTo>
                  <a:lnTo>
                    <a:pt x="676" y="1335"/>
                  </a:lnTo>
                  <a:cubicBezTo>
                    <a:pt x="680" y="1391"/>
                    <a:pt x="685" y="1445"/>
                    <a:pt x="692" y="1497"/>
                  </a:cubicBezTo>
                  <a:cubicBezTo>
                    <a:pt x="598" y="1481"/>
                    <a:pt x="513" y="1459"/>
                    <a:pt x="438" y="1434"/>
                  </a:cubicBezTo>
                  <a:cubicBezTo>
                    <a:pt x="473" y="1363"/>
                    <a:pt x="518" y="1288"/>
                    <a:pt x="573" y="1210"/>
                  </a:cubicBezTo>
                  <a:cubicBezTo>
                    <a:pt x="605" y="1252"/>
                    <a:pt x="640" y="1294"/>
                    <a:pt x="676" y="1335"/>
                  </a:cubicBezTo>
                  <a:close/>
                  <a:moveTo>
                    <a:pt x="670" y="1204"/>
                  </a:moveTo>
                  <a:lnTo>
                    <a:pt x="670" y="1204"/>
                  </a:lnTo>
                  <a:cubicBezTo>
                    <a:pt x="654" y="1183"/>
                    <a:pt x="637" y="1163"/>
                    <a:pt x="622" y="1142"/>
                  </a:cubicBezTo>
                  <a:cubicBezTo>
                    <a:pt x="637" y="1122"/>
                    <a:pt x="653" y="1101"/>
                    <a:pt x="670" y="1080"/>
                  </a:cubicBezTo>
                  <a:cubicBezTo>
                    <a:pt x="670" y="1101"/>
                    <a:pt x="669" y="1122"/>
                    <a:pt x="669" y="1143"/>
                  </a:cubicBezTo>
                  <a:cubicBezTo>
                    <a:pt x="669" y="1163"/>
                    <a:pt x="670" y="1184"/>
                    <a:pt x="670" y="1204"/>
                  </a:cubicBezTo>
                  <a:close/>
                  <a:moveTo>
                    <a:pt x="391" y="392"/>
                  </a:moveTo>
                  <a:lnTo>
                    <a:pt x="391" y="392"/>
                  </a:lnTo>
                  <a:cubicBezTo>
                    <a:pt x="421" y="361"/>
                    <a:pt x="468" y="345"/>
                    <a:pt x="528" y="345"/>
                  </a:cubicBezTo>
                  <a:cubicBezTo>
                    <a:pt x="599" y="345"/>
                    <a:pt x="685" y="367"/>
                    <a:pt x="778" y="407"/>
                  </a:cubicBezTo>
                  <a:cubicBezTo>
                    <a:pt x="747" y="495"/>
                    <a:pt x="722" y="596"/>
                    <a:pt x="704" y="705"/>
                  </a:cubicBezTo>
                  <a:cubicBezTo>
                    <a:pt x="595" y="723"/>
                    <a:pt x="494" y="748"/>
                    <a:pt x="406" y="779"/>
                  </a:cubicBezTo>
                  <a:cubicBezTo>
                    <a:pt x="330" y="599"/>
                    <a:pt x="324" y="458"/>
                    <a:pt x="391" y="392"/>
                  </a:cubicBezTo>
                  <a:close/>
                  <a:moveTo>
                    <a:pt x="850" y="440"/>
                  </a:moveTo>
                  <a:lnTo>
                    <a:pt x="850" y="440"/>
                  </a:lnTo>
                  <a:cubicBezTo>
                    <a:pt x="922" y="476"/>
                    <a:pt x="997" y="521"/>
                    <a:pt x="1074" y="574"/>
                  </a:cubicBezTo>
                  <a:cubicBezTo>
                    <a:pt x="1032" y="606"/>
                    <a:pt x="990" y="641"/>
                    <a:pt x="949" y="677"/>
                  </a:cubicBezTo>
                  <a:cubicBezTo>
                    <a:pt x="893" y="681"/>
                    <a:pt x="839" y="686"/>
                    <a:pt x="787" y="693"/>
                  </a:cubicBezTo>
                  <a:cubicBezTo>
                    <a:pt x="804" y="599"/>
                    <a:pt x="825" y="514"/>
                    <a:pt x="850" y="440"/>
                  </a:cubicBezTo>
                  <a:close/>
                  <a:moveTo>
                    <a:pt x="1142" y="80"/>
                  </a:moveTo>
                  <a:lnTo>
                    <a:pt x="1142" y="80"/>
                  </a:lnTo>
                  <a:cubicBezTo>
                    <a:pt x="1235" y="80"/>
                    <a:pt x="1331" y="184"/>
                    <a:pt x="1405" y="364"/>
                  </a:cubicBezTo>
                  <a:cubicBezTo>
                    <a:pt x="1320" y="406"/>
                    <a:pt x="1231" y="460"/>
                    <a:pt x="1142" y="524"/>
                  </a:cubicBezTo>
                  <a:cubicBezTo>
                    <a:pt x="1052" y="460"/>
                    <a:pt x="963" y="406"/>
                    <a:pt x="878" y="364"/>
                  </a:cubicBezTo>
                  <a:cubicBezTo>
                    <a:pt x="952" y="184"/>
                    <a:pt x="1049" y="80"/>
                    <a:pt x="1142" y="80"/>
                  </a:cubicBezTo>
                  <a:close/>
                  <a:moveTo>
                    <a:pt x="1496" y="693"/>
                  </a:moveTo>
                  <a:lnTo>
                    <a:pt x="1496" y="693"/>
                  </a:lnTo>
                  <a:cubicBezTo>
                    <a:pt x="1444" y="686"/>
                    <a:pt x="1390" y="681"/>
                    <a:pt x="1335" y="677"/>
                  </a:cubicBezTo>
                  <a:cubicBezTo>
                    <a:pt x="1293" y="641"/>
                    <a:pt x="1251" y="606"/>
                    <a:pt x="1210" y="574"/>
                  </a:cubicBezTo>
                  <a:cubicBezTo>
                    <a:pt x="1286" y="521"/>
                    <a:pt x="1361" y="476"/>
                    <a:pt x="1433" y="440"/>
                  </a:cubicBezTo>
                  <a:cubicBezTo>
                    <a:pt x="1458" y="514"/>
                    <a:pt x="1480" y="599"/>
                    <a:pt x="1496" y="693"/>
                  </a:cubicBezTo>
                  <a:close/>
                  <a:moveTo>
                    <a:pt x="1431" y="765"/>
                  </a:moveTo>
                  <a:lnTo>
                    <a:pt x="1431" y="765"/>
                  </a:lnTo>
                  <a:cubicBezTo>
                    <a:pt x="1458" y="768"/>
                    <a:pt x="1484" y="771"/>
                    <a:pt x="1509" y="775"/>
                  </a:cubicBezTo>
                  <a:cubicBezTo>
                    <a:pt x="1513" y="800"/>
                    <a:pt x="1516" y="826"/>
                    <a:pt x="1519" y="853"/>
                  </a:cubicBezTo>
                  <a:cubicBezTo>
                    <a:pt x="1505" y="838"/>
                    <a:pt x="1490" y="823"/>
                    <a:pt x="1476" y="809"/>
                  </a:cubicBezTo>
                  <a:cubicBezTo>
                    <a:pt x="1461" y="794"/>
                    <a:pt x="1446" y="779"/>
                    <a:pt x="1431" y="765"/>
                  </a:cubicBezTo>
                  <a:close/>
                  <a:moveTo>
                    <a:pt x="1081" y="671"/>
                  </a:moveTo>
                  <a:lnTo>
                    <a:pt x="1081" y="671"/>
                  </a:lnTo>
                  <a:cubicBezTo>
                    <a:pt x="1101" y="655"/>
                    <a:pt x="1121" y="639"/>
                    <a:pt x="1142" y="623"/>
                  </a:cubicBezTo>
                  <a:cubicBezTo>
                    <a:pt x="1162" y="639"/>
                    <a:pt x="1182" y="655"/>
                    <a:pt x="1203" y="671"/>
                  </a:cubicBezTo>
                  <a:cubicBezTo>
                    <a:pt x="1182" y="670"/>
                    <a:pt x="1162" y="670"/>
                    <a:pt x="1142" y="670"/>
                  </a:cubicBezTo>
                  <a:cubicBezTo>
                    <a:pt x="1121" y="670"/>
                    <a:pt x="1101" y="670"/>
                    <a:pt x="1081" y="671"/>
                  </a:cubicBezTo>
                  <a:close/>
                  <a:moveTo>
                    <a:pt x="764" y="853"/>
                  </a:moveTo>
                  <a:lnTo>
                    <a:pt x="764" y="853"/>
                  </a:lnTo>
                  <a:cubicBezTo>
                    <a:pt x="767" y="826"/>
                    <a:pt x="770" y="800"/>
                    <a:pt x="774" y="775"/>
                  </a:cubicBezTo>
                  <a:cubicBezTo>
                    <a:pt x="799" y="771"/>
                    <a:pt x="826" y="768"/>
                    <a:pt x="852" y="765"/>
                  </a:cubicBezTo>
                  <a:cubicBezTo>
                    <a:pt x="837" y="779"/>
                    <a:pt x="822" y="794"/>
                    <a:pt x="808" y="809"/>
                  </a:cubicBezTo>
                  <a:cubicBezTo>
                    <a:pt x="793" y="823"/>
                    <a:pt x="779" y="838"/>
                    <a:pt x="764" y="853"/>
                  </a:cubicBezTo>
                  <a:close/>
                  <a:moveTo>
                    <a:pt x="852" y="1520"/>
                  </a:moveTo>
                  <a:lnTo>
                    <a:pt x="852" y="1520"/>
                  </a:lnTo>
                  <a:cubicBezTo>
                    <a:pt x="826" y="1517"/>
                    <a:pt x="799" y="1514"/>
                    <a:pt x="774" y="1510"/>
                  </a:cubicBezTo>
                  <a:cubicBezTo>
                    <a:pt x="770" y="1485"/>
                    <a:pt x="767" y="1459"/>
                    <a:pt x="764" y="1432"/>
                  </a:cubicBezTo>
                  <a:cubicBezTo>
                    <a:pt x="779" y="1447"/>
                    <a:pt x="793" y="1462"/>
                    <a:pt x="808" y="1476"/>
                  </a:cubicBezTo>
                  <a:cubicBezTo>
                    <a:pt x="822" y="1491"/>
                    <a:pt x="837" y="1506"/>
                    <a:pt x="852" y="1520"/>
                  </a:cubicBezTo>
                  <a:close/>
                  <a:moveTo>
                    <a:pt x="1203" y="1614"/>
                  </a:moveTo>
                  <a:lnTo>
                    <a:pt x="1203" y="1614"/>
                  </a:lnTo>
                  <a:cubicBezTo>
                    <a:pt x="1182" y="1630"/>
                    <a:pt x="1162" y="1646"/>
                    <a:pt x="1142" y="1662"/>
                  </a:cubicBezTo>
                  <a:cubicBezTo>
                    <a:pt x="1121" y="1646"/>
                    <a:pt x="1101" y="1630"/>
                    <a:pt x="1081" y="1614"/>
                  </a:cubicBezTo>
                  <a:cubicBezTo>
                    <a:pt x="1101" y="1615"/>
                    <a:pt x="1121" y="1615"/>
                    <a:pt x="1142" y="1615"/>
                  </a:cubicBezTo>
                  <a:cubicBezTo>
                    <a:pt x="1162" y="1615"/>
                    <a:pt x="1182" y="1615"/>
                    <a:pt x="1203" y="1614"/>
                  </a:cubicBezTo>
                  <a:close/>
                  <a:moveTo>
                    <a:pt x="1519" y="1432"/>
                  </a:moveTo>
                  <a:lnTo>
                    <a:pt x="1519" y="1432"/>
                  </a:lnTo>
                  <a:cubicBezTo>
                    <a:pt x="1516" y="1459"/>
                    <a:pt x="1513" y="1485"/>
                    <a:pt x="1509" y="1510"/>
                  </a:cubicBezTo>
                  <a:cubicBezTo>
                    <a:pt x="1484" y="1514"/>
                    <a:pt x="1458" y="1517"/>
                    <a:pt x="1431" y="1520"/>
                  </a:cubicBezTo>
                  <a:cubicBezTo>
                    <a:pt x="1446" y="1506"/>
                    <a:pt x="1461" y="1491"/>
                    <a:pt x="1476" y="1476"/>
                  </a:cubicBezTo>
                  <a:cubicBezTo>
                    <a:pt x="1490" y="1462"/>
                    <a:pt x="1505" y="1447"/>
                    <a:pt x="1519" y="1432"/>
                  </a:cubicBezTo>
                  <a:close/>
                  <a:moveTo>
                    <a:pt x="1419" y="1420"/>
                  </a:moveTo>
                  <a:lnTo>
                    <a:pt x="1419" y="1420"/>
                  </a:lnTo>
                  <a:cubicBezTo>
                    <a:pt x="1381" y="1458"/>
                    <a:pt x="1342" y="1495"/>
                    <a:pt x="1302" y="1530"/>
                  </a:cubicBezTo>
                  <a:cubicBezTo>
                    <a:pt x="1250" y="1533"/>
                    <a:pt x="1197" y="1535"/>
                    <a:pt x="1142" y="1535"/>
                  </a:cubicBezTo>
                  <a:cubicBezTo>
                    <a:pt x="1087" y="1535"/>
                    <a:pt x="1033" y="1533"/>
                    <a:pt x="981" y="1530"/>
                  </a:cubicBezTo>
                  <a:cubicBezTo>
                    <a:pt x="942" y="1495"/>
                    <a:pt x="903" y="1458"/>
                    <a:pt x="864" y="1420"/>
                  </a:cubicBezTo>
                  <a:cubicBezTo>
                    <a:pt x="826" y="1381"/>
                    <a:pt x="789" y="1342"/>
                    <a:pt x="754" y="1303"/>
                  </a:cubicBezTo>
                  <a:cubicBezTo>
                    <a:pt x="751" y="1251"/>
                    <a:pt x="749" y="1198"/>
                    <a:pt x="749" y="1143"/>
                  </a:cubicBezTo>
                  <a:cubicBezTo>
                    <a:pt x="749" y="1087"/>
                    <a:pt x="751" y="1034"/>
                    <a:pt x="754" y="982"/>
                  </a:cubicBezTo>
                  <a:cubicBezTo>
                    <a:pt x="789" y="943"/>
                    <a:pt x="825" y="904"/>
                    <a:pt x="864" y="865"/>
                  </a:cubicBezTo>
                  <a:cubicBezTo>
                    <a:pt x="903" y="827"/>
                    <a:pt x="942" y="790"/>
                    <a:pt x="981" y="755"/>
                  </a:cubicBezTo>
                  <a:cubicBezTo>
                    <a:pt x="1033" y="752"/>
                    <a:pt x="1087" y="750"/>
                    <a:pt x="1142" y="750"/>
                  </a:cubicBezTo>
                  <a:cubicBezTo>
                    <a:pt x="1197" y="750"/>
                    <a:pt x="1250" y="752"/>
                    <a:pt x="1302" y="755"/>
                  </a:cubicBezTo>
                  <a:cubicBezTo>
                    <a:pt x="1342" y="790"/>
                    <a:pt x="1381" y="827"/>
                    <a:pt x="1419" y="865"/>
                  </a:cubicBezTo>
                  <a:cubicBezTo>
                    <a:pt x="1458" y="904"/>
                    <a:pt x="1495" y="943"/>
                    <a:pt x="1529" y="982"/>
                  </a:cubicBezTo>
                  <a:cubicBezTo>
                    <a:pt x="1532" y="1034"/>
                    <a:pt x="1534" y="1087"/>
                    <a:pt x="1534" y="1143"/>
                  </a:cubicBezTo>
                  <a:cubicBezTo>
                    <a:pt x="1534" y="1198"/>
                    <a:pt x="1532" y="1251"/>
                    <a:pt x="1529" y="1303"/>
                  </a:cubicBezTo>
                  <a:cubicBezTo>
                    <a:pt x="1494" y="1342"/>
                    <a:pt x="1457" y="1381"/>
                    <a:pt x="1419" y="1420"/>
                  </a:cubicBezTo>
                  <a:close/>
                  <a:moveTo>
                    <a:pt x="1710" y="1075"/>
                  </a:moveTo>
                  <a:lnTo>
                    <a:pt x="1710" y="1075"/>
                  </a:lnTo>
                  <a:cubicBezTo>
                    <a:pt x="1678" y="1033"/>
                    <a:pt x="1644" y="991"/>
                    <a:pt x="1607" y="950"/>
                  </a:cubicBezTo>
                  <a:cubicBezTo>
                    <a:pt x="1604" y="894"/>
                    <a:pt x="1598" y="840"/>
                    <a:pt x="1591" y="788"/>
                  </a:cubicBezTo>
                  <a:cubicBezTo>
                    <a:pt x="1685" y="804"/>
                    <a:pt x="1770" y="826"/>
                    <a:pt x="1844" y="851"/>
                  </a:cubicBezTo>
                  <a:cubicBezTo>
                    <a:pt x="1808" y="924"/>
                    <a:pt x="1763" y="999"/>
                    <a:pt x="1710" y="1075"/>
                  </a:cubicBezTo>
                  <a:close/>
                  <a:moveTo>
                    <a:pt x="1711" y="1210"/>
                  </a:moveTo>
                  <a:lnTo>
                    <a:pt x="1711" y="1210"/>
                  </a:lnTo>
                  <a:cubicBezTo>
                    <a:pt x="1765" y="1288"/>
                    <a:pt x="1810" y="1363"/>
                    <a:pt x="1845" y="1434"/>
                  </a:cubicBezTo>
                  <a:cubicBezTo>
                    <a:pt x="1770" y="1459"/>
                    <a:pt x="1685" y="1481"/>
                    <a:pt x="1591" y="1497"/>
                  </a:cubicBezTo>
                  <a:cubicBezTo>
                    <a:pt x="1598" y="1445"/>
                    <a:pt x="1604" y="1391"/>
                    <a:pt x="1607" y="1335"/>
                  </a:cubicBezTo>
                  <a:cubicBezTo>
                    <a:pt x="1644" y="1294"/>
                    <a:pt x="1678" y="1252"/>
                    <a:pt x="1711" y="1210"/>
                  </a:cubicBezTo>
                  <a:close/>
                  <a:moveTo>
                    <a:pt x="1613" y="1080"/>
                  </a:moveTo>
                  <a:lnTo>
                    <a:pt x="1613" y="1080"/>
                  </a:lnTo>
                  <a:cubicBezTo>
                    <a:pt x="1630" y="1101"/>
                    <a:pt x="1646" y="1122"/>
                    <a:pt x="1661" y="1142"/>
                  </a:cubicBezTo>
                  <a:cubicBezTo>
                    <a:pt x="1646" y="1163"/>
                    <a:pt x="1630" y="1183"/>
                    <a:pt x="1613" y="1204"/>
                  </a:cubicBezTo>
                  <a:cubicBezTo>
                    <a:pt x="1614" y="1184"/>
                    <a:pt x="1614" y="1163"/>
                    <a:pt x="1614" y="1143"/>
                  </a:cubicBezTo>
                  <a:cubicBezTo>
                    <a:pt x="1614" y="1122"/>
                    <a:pt x="1614" y="1101"/>
                    <a:pt x="1613" y="1080"/>
                  </a:cubicBezTo>
                  <a:close/>
                  <a:moveTo>
                    <a:pt x="1756" y="345"/>
                  </a:moveTo>
                  <a:lnTo>
                    <a:pt x="1756" y="345"/>
                  </a:lnTo>
                  <a:cubicBezTo>
                    <a:pt x="1816" y="345"/>
                    <a:pt x="1862" y="361"/>
                    <a:pt x="1893" y="392"/>
                  </a:cubicBezTo>
                  <a:cubicBezTo>
                    <a:pt x="1959" y="458"/>
                    <a:pt x="1953" y="599"/>
                    <a:pt x="1878" y="779"/>
                  </a:cubicBezTo>
                  <a:cubicBezTo>
                    <a:pt x="1789" y="748"/>
                    <a:pt x="1689" y="723"/>
                    <a:pt x="1579" y="705"/>
                  </a:cubicBezTo>
                  <a:cubicBezTo>
                    <a:pt x="1561" y="596"/>
                    <a:pt x="1536" y="495"/>
                    <a:pt x="1505" y="407"/>
                  </a:cubicBezTo>
                  <a:cubicBezTo>
                    <a:pt x="1599" y="367"/>
                    <a:pt x="1684" y="345"/>
                    <a:pt x="1756" y="345"/>
                  </a:cubicBezTo>
                  <a:close/>
                  <a:moveTo>
                    <a:pt x="1952" y="807"/>
                  </a:moveTo>
                  <a:lnTo>
                    <a:pt x="1952" y="807"/>
                  </a:lnTo>
                  <a:cubicBezTo>
                    <a:pt x="2042" y="594"/>
                    <a:pt x="2041" y="427"/>
                    <a:pt x="1949" y="335"/>
                  </a:cubicBezTo>
                  <a:cubicBezTo>
                    <a:pt x="1903" y="289"/>
                    <a:pt x="1838" y="265"/>
                    <a:pt x="1756" y="265"/>
                  </a:cubicBezTo>
                  <a:cubicBezTo>
                    <a:pt x="1675" y="265"/>
                    <a:pt x="1580" y="289"/>
                    <a:pt x="1477" y="332"/>
                  </a:cubicBezTo>
                  <a:cubicBezTo>
                    <a:pt x="1392" y="126"/>
                    <a:pt x="1274" y="0"/>
                    <a:pt x="1142" y="0"/>
                  </a:cubicBezTo>
                  <a:cubicBezTo>
                    <a:pt x="1009" y="0"/>
                    <a:pt x="891" y="126"/>
                    <a:pt x="806" y="332"/>
                  </a:cubicBezTo>
                  <a:cubicBezTo>
                    <a:pt x="704" y="289"/>
                    <a:pt x="609" y="265"/>
                    <a:pt x="528" y="265"/>
                  </a:cubicBezTo>
                  <a:cubicBezTo>
                    <a:pt x="446" y="265"/>
                    <a:pt x="380" y="289"/>
                    <a:pt x="334" y="335"/>
                  </a:cubicBezTo>
                  <a:cubicBezTo>
                    <a:pt x="242" y="427"/>
                    <a:pt x="242" y="594"/>
                    <a:pt x="331" y="807"/>
                  </a:cubicBezTo>
                  <a:cubicBezTo>
                    <a:pt x="125" y="892"/>
                    <a:pt x="0" y="1010"/>
                    <a:pt x="0" y="1143"/>
                  </a:cubicBezTo>
                  <a:cubicBezTo>
                    <a:pt x="0" y="1275"/>
                    <a:pt x="125" y="1393"/>
                    <a:pt x="331" y="1478"/>
                  </a:cubicBezTo>
                  <a:cubicBezTo>
                    <a:pt x="246" y="1684"/>
                    <a:pt x="240" y="1856"/>
                    <a:pt x="334" y="1950"/>
                  </a:cubicBezTo>
                  <a:cubicBezTo>
                    <a:pt x="380" y="1996"/>
                    <a:pt x="446" y="2020"/>
                    <a:pt x="528" y="2020"/>
                  </a:cubicBezTo>
                  <a:cubicBezTo>
                    <a:pt x="609" y="2020"/>
                    <a:pt x="704" y="1996"/>
                    <a:pt x="806" y="1953"/>
                  </a:cubicBezTo>
                  <a:cubicBezTo>
                    <a:pt x="891" y="2159"/>
                    <a:pt x="1009" y="2284"/>
                    <a:pt x="1142" y="2284"/>
                  </a:cubicBezTo>
                  <a:cubicBezTo>
                    <a:pt x="1274" y="2284"/>
                    <a:pt x="1392" y="2159"/>
                    <a:pt x="1477" y="1953"/>
                  </a:cubicBezTo>
                  <a:cubicBezTo>
                    <a:pt x="1580" y="1996"/>
                    <a:pt x="1675" y="2020"/>
                    <a:pt x="1756" y="2020"/>
                  </a:cubicBezTo>
                  <a:cubicBezTo>
                    <a:pt x="1838" y="2020"/>
                    <a:pt x="1903" y="1996"/>
                    <a:pt x="1949" y="1950"/>
                  </a:cubicBezTo>
                  <a:cubicBezTo>
                    <a:pt x="2043" y="1856"/>
                    <a:pt x="2038" y="1684"/>
                    <a:pt x="1952" y="1478"/>
                  </a:cubicBezTo>
                  <a:cubicBezTo>
                    <a:pt x="2158" y="1393"/>
                    <a:pt x="2284" y="1275"/>
                    <a:pt x="2284" y="1143"/>
                  </a:cubicBezTo>
                  <a:cubicBezTo>
                    <a:pt x="2284" y="1010"/>
                    <a:pt x="2158" y="892"/>
                    <a:pt x="1952" y="80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9" name="Freeform 20"/>
            <p:cNvSpPr/>
            <p:nvPr/>
          </p:nvSpPr>
          <p:spPr bwMode="auto">
            <a:xfrm>
              <a:off x="7021513" y="5929313"/>
              <a:ext cx="177800" cy="177800"/>
            </a:xfrm>
            <a:custGeom>
              <a:gdLst>
                <a:gd fmla="*/ 120 w 240" name="T0"/>
                <a:gd fmla="*/ 0 h 240" name="T1"/>
                <a:gd fmla="*/ 120 w 240" name="T2"/>
                <a:gd fmla="*/ 0 h 240" name="T3"/>
                <a:gd fmla="*/ 0 w 240" name="T4"/>
                <a:gd fmla="*/ 120 h 240" name="T5"/>
                <a:gd fmla="*/ 120 w 240" name="T6"/>
                <a:gd fmla="*/ 240 h 240" name="T7"/>
                <a:gd fmla="*/ 240 w 240" name="T8"/>
                <a:gd fmla="*/ 120 h 240" name="T9"/>
                <a:gd fmla="*/ 120 w 240" name="T10"/>
                <a:gd fmla="*/ 0 h 24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40" w="240">
                  <a:moveTo>
                    <a:pt x="120" y="0"/>
                  </a:moveTo>
                  <a:lnTo>
                    <a:pt x="120" y="0"/>
                  </a:lnTo>
                  <a:cubicBezTo>
                    <a:pt x="53" y="0"/>
                    <a:pt x="0" y="53"/>
                    <a:pt x="0" y="120"/>
                  </a:cubicBezTo>
                  <a:cubicBezTo>
                    <a:pt x="0" y="186"/>
                    <a:pt x="53" y="240"/>
                    <a:pt x="120" y="240"/>
                  </a:cubicBezTo>
                  <a:cubicBezTo>
                    <a:pt x="186" y="240"/>
                    <a:pt x="240" y="186"/>
                    <a:pt x="240" y="120"/>
                  </a:cubicBezTo>
                  <a:cubicBezTo>
                    <a:pt x="240" y="53"/>
                    <a:pt x="186" y="0"/>
                    <a:pt x="1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sp>
        <p:nvSpPr>
          <p:cNvPr id="30" name="文本框 29"/>
          <p:cNvSpPr txBox="1"/>
          <p:nvPr/>
        </p:nvSpPr>
        <p:spPr>
          <a:xfrm>
            <a:off x="3384609" y="1306834"/>
            <a:ext cx="667500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0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标题数字等都可以通过点击和重新输入进行更改，顶部“开始”面板中可以对字体、字号等进行修改。标题数字等都可以通过点击和重新输入进行更改，顶部“开始”面板中可以对字体、字号等进行修改。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3978932" y="2557463"/>
            <a:ext cx="6080682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0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标题数字等都可以通过点击和重新输入进行更改，顶部“开始”面板中可以对字体、字号等进行修改。标题数字等都可以通过点击和重新输入进行更改，顶部“开始”面板中可以对字体、字号等进行修改。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3978932" y="3794706"/>
            <a:ext cx="6080682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0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标题数字等都可以通过点击和重新输入进行更改，顶部“开始”面板中可以对字体、字号等进行修改。标题数字等都可以通过点击和重新输入进行更改，顶部“开始”面板中可以对字体、字号等进行修改。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3384609" y="5065471"/>
            <a:ext cx="667500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0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标题数字等都可以通过点击和重新输入进行更改，顶部“开始”面板中可以对字体、字号等进行修改。标题数字等都可以通过点击和重新输入进行更改，顶部“开始”面板中可以对字体、字号等进行修改。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4249580" y="1294892"/>
            <a:ext cx="3692842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kumimoji="1" lang="en-US" smtClean="0" sz="4400">
                <a:solidFill>
                  <a:schemeClr val="accent1"/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THANK YOU!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328162" y="2227489"/>
            <a:ext cx="3535680" cy="1097280"/>
          </a:xfrm>
          <a:prstGeom prst="rect">
            <a:avLst/>
          </a:prstGeom>
          <a:solidFill>
            <a:schemeClr val="accent4"/>
          </a:solidFill>
        </p:spPr>
        <p:txBody>
          <a:bodyPr rtlCol="0" wrap="none">
            <a:spAutoFit/>
          </a:bodyPr>
          <a:lstStyle/>
          <a:p>
            <a:pPr algn="ctr"/>
            <a:r>
              <a:rPr altLang="en-US" b="1" kumimoji="1" lang="zh-CN" smtClean="0" sz="66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感谢聆听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337561" y="3437086"/>
            <a:ext cx="55168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kumimoji="1" lang="en-US" sz="2800">
                <a:solidFill>
                  <a:schemeClr val="accent1"/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《请在此位置添加你的作品名称》</a:t>
            </a:r>
          </a:p>
        </p:txBody>
      </p:sp>
      <p:sp>
        <p:nvSpPr>
          <p:cNvPr id="6" name="文本框 8"/>
          <p:cNvSpPr txBox="1"/>
          <p:nvPr/>
        </p:nvSpPr>
        <p:spPr>
          <a:xfrm>
            <a:off x="4448899" y="4178020"/>
            <a:ext cx="329420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-285750" marL="285750">
              <a:lnSpc>
                <a:spcPct val="150000"/>
              </a:lnSpc>
              <a:buFont charset="2" panose="05000000000000000000" pitchFamily="2" typeface="Wingdings"/>
              <a:buChar char="n"/>
            </a:pPr>
            <a:r>
              <a:rPr altLang="en-US" b="1" lang="zh-CN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报告人：</a:t>
            </a:r>
          </a:p>
        </p:txBody>
      </p:sp>
    </p:spTree>
  </p:cSld>
  <p:clrMapOvr>
    <a:masterClrMapping/>
  </p:clrMapOvr>
  <mc:AlternateContent>
    <mc:Choice Requires="p14">
      <p:transition p14:dur="1400" spd="slow">
        <p14:ripple/>
      </p:transition>
    </mc:Choice>
    <mc:Fallback>
      <p:transition spd="slow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4738391" y="1729469"/>
            <a:ext cx="1870392" cy="3733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kumimoji="1" lang="en-US" smtClean="0" sz="239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124688" y="1864936"/>
            <a:ext cx="1097801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2800">
                <a:solidFill>
                  <a:schemeClr val="bg1"/>
                </a:solidFill>
              </a:rPr>
              <a:t>PART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42647" y="2922414"/>
            <a:ext cx="3535680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umimoji="1" lang="zh-CN" smtClean="0" sz="6600">
                <a:solidFill>
                  <a:schemeClr val="accent4">
                    <a:alpha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小节标题</a:t>
            </a:r>
          </a:p>
        </p:txBody>
      </p:sp>
    </p:spTree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918" t="2918"/>
          <a:stretch>
            <a:fillRect/>
          </a:stretch>
        </p:blipFill>
        <p:spPr>
          <a:xfrm>
            <a:off x="825499" y="1154640"/>
            <a:ext cx="5710766" cy="4283075"/>
          </a:xfrm>
          <a:prstGeom prst="roundRect">
            <a:avLst>
              <a:gd fmla="val 2092" name="adj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sp>
        <p:nvSpPr>
          <p:cNvPr id="4" name="文本框 3"/>
          <p:cNvSpPr txBox="1"/>
          <p:nvPr/>
        </p:nvSpPr>
        <p:spPr>
          <a:xfrm>
            <a:off x="7216853" y="1346969"/>
            <a:ext cx="4145411" cy="15179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 smtClean="0" sz="2400">
                <a:solidFill>
                  <a:schemeClr val="bg1"/>
                </a:solidFill>
                <a:ea charset="-122" panose="020b0503020204020204" typeface="微软雅黑"/>
                <a:cs charset="0" panose="020b0604020202020204" pitchFamily="34" typeface="Arial"/>
              </a:rPr>
              <a:t>点击此处添加简短介绍，顶部“开始”面板中可以对字体、字号、颜色、行距等进行修改。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311868" y="580605"/>
            <a:ext cx="904986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608965"/>
            <a:r>
              <a:rPr altLang="en-US" lang="zh-CN" smtClean="0" sz="7200">
                <a:solidFill>
                  <a:schemeClr val="bg1"/>
                </a:solidFill>
                <a:latin typeface="+mn-ea"/>
                <a:cs charset="0" panose="020b0604020202020204" pitchFamily="34" typeface="Arial"/>
              </a:rPr>
              <a:t>“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909773" y="2879695"/>
            <a:ext cx="904986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608965"/>
            <a:r>
              <a:rPr altLang="en-US" lang="zh-CN" smtClean="0" sz="7200">
                <a:solidFill>
                  <a:schemeClr val="bg1"/>
                </a:solidFill>
                <a:latin typeface="+mn-ea"/>
                <a:cs charset="0" panose="020b0604020202020204" pitchFamily="34" typeface="Arial"/>
              </a:rPr>
              <a:t>”</a:t>
            </a:r>
          </a:p>
        </p:txBody>
      </p:sp>
      <p:sp>
        <p:nvSpPr>
          <p:cNvPr id="7" name="文本框 8"/>
          <p:cNvSpPr txBox="1"/>
          <p:nvPr/>
        </p:nvSpPr>
        <p:spPr>
          <a:xfrm>
            <a:off x="7216854" y="4225075"/>
            <a:ext cx="4145411" cy="1478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14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8" name="矩形 7"/>
          <p:cNvSpPr/>
          <p:nvPr/>
        </p:nvSpPr>
        <p:spPr>
          <a:xfrm>
            <a:off x="7216854" y="3587582"/>
            <a:ext cx="2214880" cy="487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 sz="20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sp>
        <p:nvSpPr>
          <p:cNvPr id="3" name="圆角矩形 2"/>
          <p:cNvSpPr/>
          <p:nvPr/>
        </p:nvSpPr>
        <p:spPr>
          <a:xfrm>
            <a:off x="2336797" y="965201"/>
            <a:ext cx="3843869" cy="1913466"/>
          </a:xfrm>
          <a:prstGeom prst="roundRect">
            <a:avLst>
              <a:gd fmla="val 4575" name="adj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4" name="椭圆 3"/>
          <p:cNvSpPr/>
          <p:nvPr/>
        </p:nvSpPr>
        <p:spPr>
          <a:xfrm>
            <a:off x="5615026" y="2413000"/>
            <a:ext cx="931334" cy="931334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kumimoji="1" lang="en-US" smtClean="0" sz="3600"/>
              <a:t>A</a:t>
            </a:r>
          </a:p>
        </p:txBody>
      </p:sp>
      <p:sp>
        <p:nvSpPr>
          <p:cNvPr id="5" name="文本框 8"/>
          <p:cNvSpPr txBox="1"/>
          <p:nvPr/>
        </p:nvSpPr>
        <p:spPr>
          <a:xfrm>
            <a:off x="2702492" y="1686318"/>
            <a:ext cx="3173374" cy="9235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</a:t>
            </a:r>
          </a:p>
        </p:txBody>
      </p:sp>
      <p:sp>
        <p:nvSpPr>
          <p:cNvPr id="6" name="矩形 5"/>
          <p:cNvSpPr/>
          <p:nvPr/>
        </p:nvSpPr>
        <p:spPr>
          <a:xfrm>
            <a:off x="2702490" y="1168401"/>
            <a:ext cx="2214880" cy="487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 sz="20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6988419" y="963032"/>
            <a:ext cx="3843869" cy="1913466"/>
          </a:xfrm>
          <a:prstGeom prst="roundRect">
            <a:avLst>
              <a:gd fmla="val 4575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10" name="椭圆 9"/>
          <p:cNvSpPr/>
          <p:nvPr/>
        </p:nvSpPr>
        <p:spPr>
          <a:xfrm>
            <a:off x="10266648" y="2410831"/>
            <a:ext cx="931334" cy="931334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kumimoji="1" lang="en-US" smtClean="0" sz="3600"/>
              <a:t>B</a:t>
            </a:r>
          </a:p>
        </p:txBody>
      </p:sp>
      <p:sp>
        <p:nvSpPr>
          <p:cNvPr id="11" name="文本框 8"/>
          <p:cNvSpPr txBox="1"/>
          <p:nvPr/>
        </p:nvSpPr>
        <p:spPr>
          <a:xfrm>
            <a:off x="7354114" y="1684149"/>
            <a:ext cx="3173374" cy="9235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</a:t>
            </a:r>
          </a:p>
        </p:txBody>
      </p:sp>
      <p:sp>
        <p:nvSpPr>
          <p:cNvPr id="12" name="矩形 11"/>
          <p:cNvSpPr/>
          <p:nvPr/>
        </p:nvSpPr>
        <p:spPr>
          <a:xfrm>
            <a:off x="7354112" y="1166232"/>
            <a:ext cx="2214880" cy="487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 sz="20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4" name="圆角矩形 13"/>
          <p:cNvSpPr/>
          <p:nvPr/>
        </p:nvSpPr>
        <p:spPr>
          <a:xfrm>
            <a:off x="963404" y="3607518"/>
            <a:ext cx="3843869" cy="1913466"/>
          </a:xfrm>
          <a:prstGeom prst="roundRect">
            <a:avLst>
              <a:gd fmla="val 4575" name="adj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15" name="椭圆 14"/>
          <p:cNvSpPr/>
          <p:nvPr/>
        </p:nvSpPr>
        <p:spPr>
          <a:xfrm>
            <a:off x="4241633" y="5055317"/>
            <a:ext cx="931334" cy="931334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kumimoji="1" lang="en-US" smtClean="0" sz="3600"/>
              <a:t>C</a:t>
            </a:r>
          </a:p>
        </p:txBody>
      </p:sp>
      <p:sp>
        <p:nvSpPr>
          <p:cNvPr id="16" name="文本框 8"/>
          <p:cNvSpPr txBox="1"/>
          <p:nvPr/>
        </p:nvSpPr>
        <p:spPr>
          <a:xfrm>
            <a:off x="1329098" y="4328635"/>
            <a:ext cx="3173374" cy="9235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</a:t>
            </a:r>
          </a:p>
        </p:txBody>
      </p:sp>
      <p:sp>
        <p:nvSpPr>
          <p:cNvPr id="17" name="矩形 16"/>
          <p:cNvSpPr/>
          <p:nvPr/>
        </p:nvSpPr>
        <p:spPr>
          <a:xfrm>
            <a:off x="1329097" y="3810718"/>
            <a:ext cx="2214880" cy="487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 sz="20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9" name="圆角矩形 18"/>
          <p:cNvSpPr/>
          <p:nvPr/>
        </p:nvSpPr>
        <p:spPr>
          <a:xfrm>
            <a:off x="5615026" y="3605349"/>
            <a:ext cx="3843869" cy="1913466"/>
          </a:xfrm>
          <a:prstGeom prst="roundRect">
            <a:avLst>
              <a:gd fmla="val 4575" name="adj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20" name="椭圆 19"/>
          <p:cNvSpPr/>
          <p:nvPr/>
        </p:nvSpPr>
        <p:spPr>
          <a:xfrm>
            <a:off x="8893255" y="5053148"/>
            <a:ext cx="931334" cy="931334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kumimoji="1" lang="en-US" smtClean="0" sz="3600"/>
              <a:t>D</a:t>
            </a:r>
          </a:p>
        </p:txBody>
      </p:sp>
      <p:sp>
        <p:nvSpPr>
          <p:cNvPr id="21" name="文本框 8"/>
          <p:cNvSpPr txBox="1"/>
          <p:nvPr/>
        </p:nvSpPr>
        <p:spPr>
          <a:xfrm>
            <a:off x="5980720" y="4326466"/>
            <a:ext cx="3173374" cy="9235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标题数字等都可以通过点击和重新输入进行更改，顶部“开始”面板中可以对字体、字号、颜色等进行修改。</a:t>
            </a:r>
          </a:p>
        </p:txBody>
      </p:sp>
      <p:sp>
        <p:nvSpPr>
          <p:cNvPr id="22" name="矩形 21"/>
          <p:cNvSpPr/>
          <p:nvPr/>
        </p:nvSpPr>
        <p:spPr>
          <a:xfrm>
            <a:off x="5980719" y="3808548"/>
            <a:ext cx="2214880" cy="487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 sz="20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sp>
        <p:nvSpPr>
          <p:cNvPr id="3" name="文本框 8"/>
          <p:cNvSpPr txBox="1"/>
          <p:nvPr/>
        </p:nvSpPr>
        <p:spPr>
          <a:xfrm>
            <a:off x="1103920" y="3564675"/>
            <a:ext cx="4145411" cy="20330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z="1400" u="sng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、颜色等进行修改。建议正文8-14号字，1.3倍字间距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4" name="矩形 3"/>
          <p:cNvSpPr/>
          <p:nvPr/>
        </p:nvSpPr>
        <p:spPr>
          <a:xfrm>
            <a:off x="1103920" y="2927182"/>
            <a:ext cx="2214880" cy="487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 sz="2000">
                <a:solidFill>
                  <a:schemeClr val="tx1">
                    <a:lumMod val="65000"/>
                    <a:lumOff val="35000"/>
                  </a:schemeClr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4738391" y="1729469"/>
            <a:ext cx="1870392" cy="3733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kumimoji="1" lang="en-US" smtClean="0" sz="239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124688" y="1864936"/>
            <a:ext cx="1097801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2800">
                <a:solidFill>
                  <a:schemeClr val="bg1"/>
                </a:solidFill>
              </a:rPr>
              <a:t>PART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42647" y="2922414"/>
            <a:ext cx="3535680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umimoji="1" lang="zh-CN" smtClean="0" sz="6600">
                <a:solidFill>
                  <a:schemeClr val="accent4">
                    <a:alpha val="50000"/>
                  </a:schemeClr>
                </a:solidFill>
                <a:latin charset="-122" panose="020b0503020204020204" typeface="微软雅黑"/>
                <a:ea charset="-122" panose="020b0503020204020204" typeface="微软雅黑"/>
                <a:cs charset="-122" panose="020b0503020204020204" typeface="微软雅黑"/>
              </a:rPr>
              <a:t>小节标题</a:t>
            </a:r>
          </a:p>
        </p:txBody>
      </p:sp>
    </p:spTree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49699" t="15948"/>
          <a:stretch>
            <a:fillRect/>
          </a:stretch>
        </p:blipFill>
        <p:spPr>
          <a:xfrm>
            <a:off x="0" y="643466"/>
            <a:ext cx="12192000" cy="3335867"/>
          </a:xfrm>
          <a:prstGeom prst="roundRect">
            <a:avLst>
              <a:gd fmla="val 0" name="adj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sp>
        <p:nvSpPr>
          <p:cNvPr id="2" name="文本框 8"/>
          <p:cNvSpPr txBox="1"/>
          <p:nvPr/>
        </p:nvSpPr>
        <p:spPr>
          <a:xfrm>
            <a:off x="1322427" y="4817742"/>
            <a:ext cx="9547147" cy="9235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lang="zh-CN" smtClean="0" sz="14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、颜色等进行修改。建议正文8-14号字，1.3倍字间距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3" name="矩形 2"/>
          <p:cNvSpPr/>
          <p:nvPr/>
        </p:nvSpPr>
        <p:spPr>
          <a:xfrm>
            <a:off x="4988560" y="4274500"/>
            <a:ext cx="2214880" cy="487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08965">
              <a:lnSpc>
                <a:spcPct val="130000"/>
              </a:lnSpc>
            </a:pPr>
            <a:r>
              <a:rPr altLang="en-US" b="1" lang="zh-CN" sz="2000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943725" y="3264989"/>
            <a:ext cx="2317250" cy="359301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小节标题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4308" l="21572" r="21572" t="14308"/>
          <a:stretch>
            <a:fillRect/>
          </a:stretch>
        </p:blipFill>
        <p:spPr>
          <a:xfrm>
            <a:off x="1068207" y="1103992"/>
            <a:ext cx="2068286" cy="2068286"/>
          </a:xfrm>
          <a:prstGeom prst="ellipse">
            <a:avLst/>
          </a:prstGeom>
          <a:effectLst>
            <a:outerShdw algn="ctr" blurRad="63500" rotWithShape="0" sx="102000" sy="102000">
              <a:prstClr val="black">
                <a:alpha val="20000"/>
              </a:prstClr>
            </a:outerShdw>
          </a:effectLst>
        </p:spPr>
      </p:pic>
      <p:grpSp>
        <p:nvGrpSpPr>
          <p:cNvPr id="6" name="组 5"/>
          <p:cNvGrpSpPr/>
          <p:nvPr/>
        </p:nvGrpSpPr>
        <p:grpSpPr>
          <a:xfrm>
            <a:off x="1887796" y="3036389"/>
            <a:ext cx="429108" cy="429108"/>
            <a:chOff x="1770335" y="2906486"/>
            <a:chExt cx="733908" cy="733908"/>
          </a:xfrm>
        </p:grpSpPr>
        <p:sp>
          <p:nvSpPr>
            <p:cNvPr id="3" name="椭圆 2"/>
            <p:cNvSpPr/>
            <p:nvPr/>
          </p:nvSpPr>
          <p:spPr>
            <a:xfrm>
              <a:off x="1770335" y="2906486"/>
              <a:ext cx="733908" cy="733908"/>
            </a:xfrm>
            <a:prstGeom prst="ellipse">
              <a:avLst/>
            </a:prstGeom>
            <a:ln>
              <a:noFill/>
            </a:ln>
            <a:effectLst>
              <a:outerShdw algn="ctr" blurRad="63500" rotWithShape="0" sx="102000" sy="10200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5" name="L 形 4"/>
            <p:cNvSpPr/>
            <p:nvPr/>
          </p:nvSpPr>
          <p:spPr>
            <a:xfrm rot="18900000">
              <a:off x="1952213" y="3113908"/>
              <a:ext cx="370153" cy="219350"/>
            </a:xfrm>
            <a:prstGeom prst="corner">
              <a:avLst>
                <a:gd fmla="val 21804" name="adj1"/>
                <a:gd fmla="val 20625" name="adj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8" name="矩形 7"/>
          <p:cNvSpPr/>
          <p:nvPr/>
        </p:nvSpPr>
        <p:spPr>
          <a:xfrm>
            <a:off x="3619926" y="0"/>
            <a:ext cx="2317250" cy="3593011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4308" l="21572" r="21572" t="14308"/>
          <a:stretch>
            <a:fillRect/>
          </a:stretch>
        </p:blipFill>
        <p:spPr>
          <a:xfrm>
            <a:off x="3828873" y="3685580"/>
            <a:ext cx="2068286" cy="2068286"/>
          </a:xfrm>
          <a:prstGeom prst="ellipse">
            <a:avLst/>
          </a:prstGeom>
          <a:effectLst>
            <a:outerShdw algn="ctr" blurRad="63500" rotWithShape="0" sx="102000" sy="102000">
              <a:prstClr val="black">
                <a:alpha val="20000"/>
              </a:prstClr>
            </a:outerShdw>
          </a:effectLst>
        </p:spPr>
      </p:pic>
      <p:grpSp>
        <p:nvGrpSpPr>
          <p:cNvPr id="10" name="组 9"/>
          <p:cNvGrpSpPr/>
          <p:nvPr/>
        </p:nvGrpSpPr>
        <p:grpSpPr>
          <a:xfrm>
            <a:off x="4648462" y="3471026"/>
            <a:ext cx="429108" cy="429108"/>
            <a:chOff x="1770335" y="2906486"/>
            <a:chExt cx="733908" cy="733908"/>
          </a:xfrm>
        </p:grpSpPr>
        <p:sp>
          <p:nvSpPr>
            <p:cNvPr id="11" name="椭圆 10"/>
            <p:cNvSpPr/>
            <p:nvPr/>
          </p:nvSpPr>
          <p:spPr>
            <a:xfrm>
              <a:off x="1770335" y="2906486"/>
              <a:ext cx="733908" cy="7339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12" name="L 形 11"/>
            <p:cNvSpPr/>
            <p:nvPr/>
          </p:nvSpPr>
          <p:spPr>
            <a:xfrm rot="18900000">
              <a:off x="1952213" y="3113908"/>
              <a:ext cx="370153" cy="219350"/>
            </a:xfrm>
            <a:prstGeom prst="corner">
              <a:avLst>
                <a:gd fmla="val 21804" name="adj1"/>
                <a:gd fmla="val 20625" name="adj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13" name="文本框 8"/>
          <p:cNvSpPr txBox="1"/>
          <p:nvPr/>
        </p:nvSpPr>
        <p:spPr>
          <a:xfrm>
            <a:off x="1068208" y="4134057"/>
            <a:ext cx="2068286" cy="19933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14" name="矩形 13"/>
          <p:cNvSpPr/>
          <p:nvPr/>
        </p:nvSpPr>
        <p:spPr>
          <a:xfrm>
            <a:off x="1105957" y="3590142"/>
            <a:ext cx="2011680" cy="448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5" name="文本框 8"/>
          <p:cNvSpPr txBox="1"/>
          <p:nvPr/>
        </p:nvSpPr>
        <p:spPr>
          <a:xfrm>
            <a:off x="3747582" y="931861"/>
            <a:ext cx="2068286" cy="19933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16" name="矩形 15"/>
          <p:cNvSpPr/>
          <p:nvPr/>
        </p:nvSpPr>
        <p:spPr>
          <a:xfrm>
            <a:off x="3785331" y="387946"/>
            <a:ext cx="2011680" cy="448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17" name="矩形 16"/>
          <p:cNvSpPr/>
          <p:nvPr/>
        </p:nvSpPr>
        <p:spPr>
          <a:xfrm>
            <a:off x="6290889" y="3264989"/>
            <a:ext cx="2317250" cy="359301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4308" l="21572" r="21572" t="14308"/>
          <a:stretch>
            <a:fillRect/>
          </a:stretch>
        </p:blipFill>
        <p:spPr>
          <a:xfrm>
            <a:off x="6415371" y="1103992"/>
            <a:ext cx="2068286" cy="2068286"/>
          </a:xfrm>
          <a:prstGeom prst="ellipse">
            <a:avLst/>
          </a:prstGeom>
          <a:effectLst>
            <a:outerShdw algn="ctr" blurRad="63500" rotWithShape="0" sx="102000" sy="102000">
              <a:prstClr val="black">
                <a:alpha val="20000"/>
              </a:prstClr>
            </a:outerShdw>
          </a:effectLst>
        </p:spPr>
      </p:pic>
      <p:grpSp>
        <p:nvGrpSpPr>
          <p:cNvPr id="19" name="组 18"/>
          <p:cNvGrpSpPr/>
          <p:nvPr/>
        </p:nvGrpSpPr>
        <p:grpSpPr>
          <a:xfrm>
            <a:off x="7234960" y="3036389"/>
            <a:ext cx="429108" cy="429108"/>
            <a:chOff x="1770335" y="2906486"/>
            <a:chExt cx="733908" cy="733908"/>
          </a:xfrm>
        </p:grpSpPr>
        <p:sp>
          <p:nvSpPr>
            <p:cNvPr id="20" name="椭圆 19"/>
            <p:cNvSpPr/>
            <p:nvPr/>
          </p:nvSpPr>
          <p:spPr>
            <a:xfrm>
              <a:off x="1770335" y="2906486"/>
              <a:ext cx="733908" cy="73390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21" name="L 形 20"/>
            <p:cNvSpPr/>
            <p:nvPr/>
          </p:nvSpPr>
          <p:spPr>
            <a:xfrm rot="18900000">
              <a:off x="1952213" y="3113908"/>
              <a:ext cx="370153" cy="219350"/>
            </a:xfrm>
            <a:prstGeom prst="corner">
              <a:avLst>
                <a:gd fmla="val 21804" name="adj1"/>
                <a:gd fmla="val 20625" name="adj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22" name="矩形 21"/>
          <p:cNvSpPr/>
          <p:nvPr/>
        </p:nvSpPr>
        <p:spPr>
          <a:xfrm>
            <a:off x="8967090" y="0"/>
            <a:ext cx="2317250" cy="3593011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4308" l="21572" r="21572" t="14308"/>
          <a:stretch>
            <a:fillRect/>
          </a:stretch>
        </p:blipFill>
        <p:spPr>
          <a:xfrm>
            <a:off x="9176037" y="3685580"/>
            <a:ext cx="2068286" cy="2068286"/>
          </a:xfrm>
          <a:prstGeom prst="ellipse">
            <a:avLst/>
          </a:prstGeom>
          <a:effectLst>
            <a:outerShdw algn="ctr" blurRad="63500" rotWithShape="0" sx="102000" sy="102000">
              <a:prstClr val="black">
                <a:alpha val="20000"/>
              </a:prstClr>
            </a:outerShdw>
          </a:effectLst>
        </p:spPr>
      </p:pic>
      <p:grpSp>
        <p:nvGrpSpPr>
          <p:cNvPr id="24" name="组 23"/>
          <p:cNvGrpSpPr/>
          <p:nvPr/>
        </p:nvGrpSpPr>
        <p:grpSpPr>
          <a:xfrm>
            <a:off x="9995626" y="3471026"/>
            <a:ext cx="429108" cy="429108"/>
            <a:chOff x="1770335" y="2906486"/>
            <a:chExt cx="733908" cy="733908"/>
          </a:xfrm>
        </p:grpSpPr>
        <p:sp>
          <p:nvSpPr>
            <p:cNvPr id="25" name="椭圆 24"/>
            <p:cNvSpPr/>
            <p:nvPr/>
          </p:nvSpPr>
          <p:spPr>
            <a:xfrm>
              <a:off x="1770335" y="2906486"/>
              <a:ext cx="733908" cy="73390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26" name="L 形 25"/>
            <p:cNvSpPr/>
            <p:nvPr/>
          </p:nvSpPr>
          <p:spPr>
            <a:xfrm rot="18900000">
              <a:off x="1952213" y="3113908"/>
              <a:ext cx="370153" cy="219350"/>
            </a:xfrm>
            <a:prstGeom prst="corner">
              <a:avLst>
                <a:gd fmla="val 21804" name="adj1"/>
                <a:gd fmla="val 20625" name="adj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27" name="文本框 8"/>
          <p:cNvSpPr txBox="1"/>
          <p:nvPr/>
        </p:nvSpPr>
        <p:spPr>
          <a:xfrm>
            <a:off x="6415372" y="4134057"/>
            <a:ext cx="2068286" cy="19933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28" name="矩形 27"/>
          <p:cNvSpPr/>
          <p:nvPr/>
        </p:nvSpPr>
        <p:spPr>
          <a:xfrm>
            <a:off x="6453121" y="3590142"/>
            <a:ext cx="2011680" cy="448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  <p:sp>
        <p:nvSpPr>
          <p:cNvPr id="29" name="文本框 8"/>
          <p:cNvSpPr txBox="1"/>
          <p:nvPr/>
        </p:nvSpPr>
        <p:spPr>
          <a:xfrm>
            <a:off x="9094745" y="931861"/>
            <a:ext cx="2068286" cy="19933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en-US" lang="zh-CN" smtClean="0" sz="1200" u="sng">
                <a:solidFill>
                  <a:schemeClr val="bg1"/>
                </a:solidFill>
                <a:latin charset="-122" panose="020b0503020204020204" typeface="微软雅黑"/>
                <a:ea charset="-122" panose="020b0503020204020204" typeface="微软雅黑"/>
              </a:rPr>
              <a:t>更换图片方法：点击图片后右键，选择“更改图片”即可。标题数字等都可以通过点击和重新输入进行更改，顶部“开始”面板中可以对字体、字号、颜色等进行修改。建议正文8-14号字，1.3倍字间距。</a:t>
            </a:r>
          </a:p>
        </p:txBody>
      </p:sp>
      <p:sp>
        <p:nvSpPr>
          <p:cNvPr id="30" name="矩形 29"/>
          <p:cNvSpPr/>
          <p:nvPr/>
        </p:nvSpPr>
        <p:spPr>
          <a:xfrm>
            <a:off x="9132495" y="387946"/>
            <a:ext cx="2011680" cy="448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8965">
              <a:lnSpc>
                <a:spcPct val="130000"/>
              </a:lnSpc>
            </a:pPr>
            <a:r>
              <a:rPr altLang="en-US" b="1" lang="zh-CN">
                <a:solidFill>
                  <a:schemeClr val="bg1"/>
                </a:solidFill>
                <a:ea charset="-122" panose="020b0503020204020204" typeface="微软雅黑"/>
              </a:rPr>
              <a:t>点击此处添加标题</a:t>
            </a:r>
          </a:p>
        </p:txBody>
      </p:sp>
    </p:spTree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86">
      <a:dk1>
        <a:srgbClr val="000000"/>
      </a:dk1>
      <a:lt1>
        <a:srgbClr val="FFFFFF"/>
      </a:lt1>
      <a:dk2>
        <a:srgbClr val="000000"/>
      </a:dk2>
      <a:lt2>
        <a:srgbClr val="FFFDFD"/>
      </a:lt2>
      <a:accent1>
        <a:srgbClr val="FAA0AA"/>
      </a:accent1>
      <a:accent2>
        <a:srgbClr val="F5E5E4"/>
      </a:accent2>
      <a:accent3>
        <a:srgbClr val="AACED2"/>
      </a:accent3>
      <a:accent4>
        <a:srgbClr val="009FB8"/>
      </a:accent4>
      <a:accent5>
        <a:srgbClr val="FFBBB3"/>
      </a:accent5>
      <a:accent6>
        <a:srgbClr val="515151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Arial"/>
        <a:cs typeface="Arial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Arial"/>
        <a:cs typeface="Arial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Company>http://www.ypppt.com/</Company>
  <PresentationFormat>宽屏</PresentationFormat>
  <Paragraphs>160</Paragraphs>
  <Slides>24</Slides>
  <Notes>2</Notes>
  <TotalTime>8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baseType="lpstr" size="32">
      <vt:lpstr>Arial</vt:lpstr>
      <vt:lpstr>Century Gothic</vt:lpstr>
      <vt:lpstr>微软雅黑</vt:lpstr>
      <vt:lpstr>Segoe UI Light</vt:lpstr>
      <vt:lpstr>Calibri Light</vt:lpstr>
      <vt:lpstr>Calibri</vt:lpstr>
      <vt:lpstr>Wingdings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2015-08-18T02:51:00Z</dcterms:created>
  <cp:lastModifiedBy>Administrator</cp:lastModifiedBy>
  <dcterms:modified xsi:type="dcterms:W3CDTF">2021-08-20T11:00:28Z</dcterms:modified>
  <cp:revision>140</cp:revision>
  <dc:title>PowerPoint 演示文稿</dc:title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KSOProductBuildVer">
    <vt:lpwstr>2052-10.1.0.6393</vt:lpwstr>
  </property>
</Properties>
</file>