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77" r:id="rId7"/>
    <p:sldId id="294" r:id="rId8"/>
    <p:sldId id="295" r:id="rId9"/>
    <p:sldId id="296" r:id="rId10"/>
    <p:sldId id="297" r:id="rId11"/>
    <p:sldId id="298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6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66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2121211737394333"/>
          <c:y val="0.06833435595035553"/>
          <c:w val="0.97575759887695313"/>
          <c:h val="0.78661859035491943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指标</c:v>
                </c:pt>
              </c:strCache>
            </c:strRef>
          </c:tx>
          <c:spPr>
            <a:ln w="28575" cap="rnd">
              <a:solidFill>
                <a:srgbClr val="42406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846242"/>
              </a:solidFill>
              <a:ln w="19050">
                <a:solidFill>
                  <a:srgbClr val="42406F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 algn="ctr"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42.2492070453342</c:v>
                </c:pt>
                <c:pt idx="1">
                  <c:v>53.7519629362946</c:v>
                </c:pt>
                <c:pt idx="2">
                  <c:v>57.4057323375938</c:v>
                </c:pt>
                <c:pt idx="3">
                  <c:v>52.3111123717791</c:v>
                </c:pt>
                <c:pt idx="4">
                  <c:v>48.2820185600685</c:v>
                </c:pt>
                <c:pt idx="5">
                  <c:v>54.2801514717873</c:v>
                </c:pt>
                <c:pt idx="6">
                  <c:v>36.7214357939989</c:v>
                </c:pt>
                <c:pt idx="7">
                  <c:v>59.4139800178228</c:v>
                </c:pt>
                <c:pt idx="8">
                  <c:v>43.7475153523842</c:v>
                </c:pt>
                <c:pt idx="9">
                  <c:v>51.9914841826068</c:v>
                </c:pt>
                <c:pt idx="10">
                  <c:v>43.1481291303049</c:v>
                </c:pt>
                <c:pt idx="11">
                  <c:v>64.0475656229868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282-48CB-B1D9-7E68E7A7C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0395104"/>
        <c:axId val="670395664"/>
      </c:lineChart>
      <c:catAx>
        <c:axId val="6703951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 algn="ctr"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70395664"/>
        <c:crosses val="autoZero"/>
        <c:auto val="0"/>
        <c:lblAlgn val="ctr"/>
        <c:lblOffset/>
        <c:noMultiLvlLbl val="0"/>
      </c:catAx>
      <c:valAx>
        <c:axId val="670395664"/>
        <c:scaling>
          <c:orientation/>
          <c:min val="30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30196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crossAx val="670395104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6CBC8"/>
      </a:solidFill>
    </a:ln>
    <a:effectLst/>
  </c:spPr>
  <c:txPr>
    <a:bodyPr/>
    <a:p>
      <a:pPr>
        <a:defRPr smtId="4294967295">
          <a:solidFill>
            <a:schemeClr val="bg1"/>
          </a:solidFill>
        </a:defRPr>
      </a:pPr>
      <a:endParaRPr smtId="4294967295">
        <a:solidFill>
          <a:schemeClr val="bg1"/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bar3D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459A-4F2D-8297-AEA82863311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459A-4F2D-8297-AEA82863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670399024"/>
        <c:axId val="670388384"/>
        <c:axId val="0"/>
      </c:bar3DChart>
      <c:catAx>
        <c:axId val="67039902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70388384"/>
        <c:auto val="0"/>
        <c:lblAlgn val="ctr"/>
        <c:lblOffset/>
        <c:noMultiLvlLbl val="0"/>
      </c:catAx>
      <c:valAx>
        <c:axId val="67038838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7039902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withinLinear" id="14">
  <a:schemeClr val="accent1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549F-A9DF-4C16-8488-BE61DB9DD33B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9145-0AAA-469C-BBCB-8880E4FDE3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14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8116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8899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119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597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875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275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87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0638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3244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1535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42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5360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0918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699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9632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2236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400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1750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729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760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126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99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258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508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314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536429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4711171"/>
      </p:ext>
    </p:extLst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6669514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5417839"/>
      </p:ext>
    </p:extLst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55102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712527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545890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883567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83218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6994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73260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55224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4054583"/>
      </p:ext>
    </p:extLst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73715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51308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92575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8379978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2435366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5855820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7079638"/>
      </p:ext>
    </p:extLst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447843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8052941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8445281"/>
      </p:ext>
    </p:extLst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424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4566-2C61-4114-BFA0-53B4EDA424D9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0067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155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16" Target="../tags/tag14.xml" Type="http://schemas.openxmlformats.org/officeDocument/2006/relationships/tags"/><Relationship Id="rId17" Target="../tags/tag15.xml" Type="http://schemas.openxmlformats.org/officeDocument/2006/relationships/tags"/><Relationship Id="rId18" Target="../tags/tag16.xml" Type="http://schemas.openxmlformats.org/officeDocument/2006/relationships/tags"/><Relationship Id="rId19" Target="../tags/tag17.xml" Type="http://schemas.openxmlformats.org/officeDocument/2006/relationships/tags"/><Relationship Id="rId2" Target="../notesSlides/notesSlide1.xml" Type="http://schemas.openxmlformats.org/officeDocument/2006/relationships/notesSlide"/><Relationship Id="rId20" Target="../tags/tag18.xml" Type="http://schemas.openxmlformats.org/officeDocument/2006/relationships/tags"/><Relationship Id="rId21" Target="../tags/tag19.xml" Type="http://schemas.openxmlformats.org/officeDocument/2006/relationships/tags"/><Relationship Id="rId22" Target="../tags/tag20.xml" Type="http://schemas.openxmlformats.org/officeDocument/2006/relationships/tags"/><Relationship Id="rId23" Target="../tags/tag21.xml" Type="http://schemas.openxmlformats.org/officeDocument/2006/relationships/tags"/><Relationship Id="rId24" Target="../tags/tag22.xml" Type="http://schemas.openxmlformats.org/officeDocument/2006/relationships/tags"/><Relationship Id="rId25" Target="../tags/tag23.xml" Type="http://schemas.openxmlformats.org/officeDocument/2006/relationships/tags"/><Relationship Id="rId26" Target="../tags/tag24.xml" Type="http://schemas.openxmlformats.org/officeDocument/2006/relationships/tags"/><Relationship Id="rId27" Target="../tags/tag25.xml" Type="http://schemas.openxmlformats.org/officeDocument/2006/relationships/tags"/><Relationship Id="rId28" Target="../tags/tag26.xml" Type="http://schemas.openxmlformats.org/officeDocument/2006/relationships/tags"/><Relationship Id="rId29" Target="../tags/tag27.xml" Type="http://schemas.openxmlformats.org/officeDocument/2006/relationships/tags"/><Relationship Id="rId3" Target="../tags/tag1.xml" Type="http://schemas.openxmlformats.org/officeDocument/2006/relationships/tags"/><Relationship Id="rId30" Target="../tags/tag28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7.xml" Type="http://schemas.openxmlformats.org/officeDocument/2006/relationships/tags"/><Relationship Id="rId11" Target="../tags/tag48.xml" Type="http://schemas.openxmlformats.org/officeDocument/2006/relationships/tags"/><Relationship Id="rId12" Target="../tags/tag49.xml" Type="http://schemas.openxmlformats.org/officeDocument/2006/relationships/tags"/><Relationship Id="rId13" Target="../tags/tag50.xml" Type="http://schemas.openxmlformats.org/officeDocument/2006/relationships/tags"/><Relationship Id="rId14" Target="../tags/tag51.xml" Type="http://schemas.openxmlformats.org/officeDocument/2006/relationships/tags"/><Relationship Id="rId15" Target="../tags/tag52.xml" Type="http://schemas.openxmlformats.org/officeDocument/2006/relationships/tags"/><Relationship Id="rId16" Target="../tags/tag53.xml" Type="http://schemas.openxmlformats.org/officeDocument/2006/relationships/tags"/><Relationship Id="rId17" Target="../tags/tag54.xml" Type="http://schemas.openxmlformats.org/officeDocument/2006/relationships/tags"/><Relationship Id="rId18" Target="../tags/tag55.xml" Type="http://schemas.openxmlformats.org/officeDocument/2006/relationships/tags"/><Relationship Id="rId19" Target="../tags/tag56.xml" Type="http://schemas.openxmlformats.org/officeDocument/2006/relationships/tags"/><Relationship Id="rId2" Target="../notesSlides/notesSlide12.xml" Type="http://schemas.openxmlformats.org/officeDocument/2006/relationships/notesSlide"/><Relationship Id="rId3" Target="../tags/tag40.xml" Type="http://schemas.openxmlformats.org/officeDocument/2006/relationships/tags"/><Relationship Id="rId4" Target="../tags/tag41.xml" Type="http://schemas.openxmlformats.org/officeDocument/2006/relationships/tags"/><Relationship Id="rId5" Target="../tags/tag42.xml" Type="http://schemas.openxmlformats.org/officeDocument/2006/relationships/tags"/><Relationship Id="rId6" Target="../tags/tag43.xml" Type="http://schemas.openxmlformats.org/officeDocument/2006/relationships/tags"/><Relationship Id="rId7" Target="../tags/tag44.xml" Type="http://schemas.openxmlformats.org/officeDocument/2006/relationships/tags"/><Relationship Id="rId8" Target="../tags/tag45.xml" Type="http://schemas.openxmlformats.org/officeDocument/2006/relationships/tags"/><Relationship Id="rId9" Target="../tags/tag46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charts/chart2.xml" Type="http://schemas.openxmlformats.org/officeDocument/2006/relationships/chart"/><Relationship Id="rId4" Target="../tags/tag57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29.xml" Type="http://schemas.openxmlformats.org/officeDocument/2006/relationships/tags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tags/tag3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5.xml" Type="http://schemas.openxmlformats.org/officeDocument/2006/relationships/tags"/><Relationship Id="rId11" Target="../media/image4.jpeg" Type="http://schemas.openxmlformats.org/officeDocument/2006/relationships/image"/><Relationship Id="rId2" Target="../notesSlides/notesSlide26.xml" Type="http://schemas.openxmlformats.org/officeDocument/2006/relationships/notesSlide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tags/tag61.xml" Type="http://schemas.openxmlformats.org/officeDocument/2006/relationships/tags"/><Relationship Id="rId7" Target="../tags/tag62.xml" Type="http://schemas.openxmlformats.org/officeDocument/2006/relationships/tags"/><Relationship Id="rId8" Target="../tags/tag63.xml" Type="http://schemas.openxmlformats.org/officeDocument/2006/relationships/tags"/><Relationship Id="rId9" Target="../tags/tag64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33.xml" Type="http://schemas.openxmlformats.org/officeDocument/2006/relationships/tags"/><Relationship Id="rId4" Target="../tags/tag34.xml" Type="http://schemas.openxmlformats.org/officeDocument/2006/relationships/tags"/><Relationship Id="rId5" Target="../tags/tag35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36.xml" Type="http://schemas.openxmlformats.org/officeDocument/2006/relationships/tags"/><Relationship Id="rId4" Target="../tags/tag37.xml" Type="http://schemas.openxmlformats.org/officeDocument/2006/relationships/tags"/><Relationship Id="rId5" Target="../tags/tag38.xml" Type="http://schemas.openxmlformats.org/officeDocument/2006/relationships/tags"/><Relationship Id="rId6" Target="../tags/tag3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PA_文本框 69"/>
          <p:cNvSpPr txBox="1"/>
          <p:nvPr>
            <p:custDataLst>
              <p:tags r:id="rId3"/>
            </p:custDataLst>
          </p:nvPr>
        </p:nvSpPr>
        <p:spPr>
          <a:xfrm>
            <a:off x="5455379" y="4164758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N</a:t>
            </a:r>
          </a:p>
        </p:txBody>
      </p:sp>
      <p:sp>
        <p:nvSpPr>
          <p:cNvPr id="52" name="PA_矩形 51"/>
          <p:cNvSpPr/>
          <p:nvPr>
            <p:custDataLst>
              <p:tags r:id="rId4"/>
            </p:custDataLst>
          </p:nvPr>
        </p:nvSpPr>
        <p:spPr>
          <a:xfrm>
            <a:off x="8548914" y="-304800"/>
            <a:ext cx="18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PA_矩形 52"/>
          <p:cNvSpPr/>
          <p:nvPr>
            <p:custDataLst>
              <p:tags r:id="rId5"/>
            </p:custDataLst>
          </p:nvPr>
        </p:nvSpPr>
        <p:spPr>
          <a:xfrm>
            <a:off x="8851900" y="-571500"/>
            <a:ext cx="18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PA_矩形 53"/>
          <p:cNvSpPr/>
          <p:nvPr>
            <p:custDataLst>
              <p:tags r:id="rId6"/>
            </p:custDataLst>
          </p:nvPr>
        </p:nvSpPr>
        <p:spPr>
          <a:xfrm>
            <a:off x="9169400" y="-57150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PA_矩形 54"/>
          <p:cNvSpPr/>
          <p:nvPr>
            <p:custDataLst>
              <p:tags r:id="rId7"/>
            </p:custDataLst>
          </p:nvPr>
        </p:nvSpPr>
        <p:spPr>
          <a:xfrm>
            <a:off x="9486900" y="-30480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PA_矩形 60"/>
          <p:cNvSpPr/>
          <p:nvPr>
            <p:custDataLst>
              <p:tags r:id="rId8"/>
            </p:custDataLst>
          </p:nvPr>
        </p:nvSpPr>
        <p:spPr>
          <a:xfrm>
            <a:off x="9804400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PA_矩形 13"/>
          <p:cNvSpPr/>
          <p:nvPr>
            <p:custDataLst>
              <p:tags r:id="rId9"/>
            </p:custDataLst>
          </p:nvPr>
        </p:nvSpPr>
        <p:spPr>
          <a:xfrm>
            <a:off x="8215086" y="0"/>
            <a:ext cx="18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PA_椭圆 24"/>
          <p:cNvSpPr/>
          <p:nvPr>
            <p:custDataLst>
              <p:tags r:id="rId10"/>
            </p:custDataLst>
          </p:nvPr>
        </p:nvSpPr>
        <p:spPr>
          <a:xfrm>
            <a:off x="6867509" y="5105153"/>
            <a:ext cx="740228" cy="740228"/>
          </a:xfrm>
          <a:prstGeom prst="ellipse">
            <a:avLst/>
          </a:pr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PA_椭圆 25"/>
          <p:cNvSpPr/>
          <p:nvPr>
            <p:custDataLst>
              <p:tags r:id="rId11"/>
            </p:custDataLst>
          </p:nvPr>
        </p:nvSpPr>
        <p:spPr>
          <a:xfrm>
            <a:off x="6108009" y="6190273"/>
            <a:ext cx="347914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7" name="PA_任意多边形 36"/>
          <p:cNvSpPr/>
          <p:nvPr>
            <p:custDataLst>
              <p:tags r:id="rId12"/>
            </p:custDataLst>
          </p:nvPr>
        </p:nvSpPr>
        <p:spPr>
          <a:xfrm>
            <a:off x="8215086" y="0"/>
            <a:ext cx="3356814" cy="4898424"/>
          </a:xfrm>
          <a:custGeom>
            <a:gdLst>
              <a:gd fmla="*/ 0 w 3356814" name="connsiteX0"/>
              <a:gd fmla="*/ 0 h 4898424" name="connsiteY0"/>
              <a:gd fmla="*/ 3356814 w 3356814" name="connsiteX1"/>
              <a:gd fmla="*/ 0 h 4898424" name="connsiteY1"/>
              <a:gd fmla="*/ 3356814 w 3356814" name="connsiteX2"/>
              <a:gd fmla="*/ 4898424 h 4898424" name="connsiteY2"/>
              <a:gd fmla="*/ 0 w 3356814" name="connsiteX3"/>
              <a:gd fmla="*/ 4898424 h 4898424" name="connsiteY3"/>
              <a:gd fmla="*/ 0 w 3356814" name="connsiteX4"/>
              <a:gd fmla="*/ 2200905 h 4898424" name="connsiteY4"/>
              <a:gd fmla="*/ 9616 w 3356814" name="connsiteX5"/>
              <a:gd fmla="*/ 2210521 h 4898424" name="connsiteY5"/>
              <a:gd fmla="*/ 841466 w 3356814" name="connsiteX6"/>
              <a:gd fmla="*/ 1378671 h 4898424" name="connsiteY6"/>
              <a:gd fmla="*/ 9616 w 3356814" name="connsiteX7"/>
              <a:gd fmla="*/ 546821 h 4898424" name="connsiteY7"/>
              <a:gd fmla="*/ 0 w 3356814" name="connsiteX8"/>
              <a:gd fmla="*/ 556437 h 489842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898424" w="3356814">
                <a:moveTo>
                  <a:pt x="0" y="0"/>
                </a:moveTo>
                <a:lnTo>
                  <a:pt x="3356814" y="0"/>
                </a:lnTo>
                <a:lnTo>
                  <a:pt x="3356814" y="4898424"/>
                </a:lnTo>
                <a:lnTo>
                  <a:pt x="0" y="4898424"/>
                </a:lnTo>
                <a:lnTo>
                  <a:pt x="0" y="2200905"/>
                </a:lnTo>
                <a:lnTo>
                  <a:pt x="9616" y="2210521"/>
                </a:lnTo>
                <a:lnTo>
                  <a:pt x="841466" y="1378671"/>
                </a:lnTo>
                <a:lnTo>
                  <a:pt x="9616" y="546821"/>
                </a:lnTo>
                <a:lnTo>
                  <a:pt x="0" y="556437"/>
                </a:lnTo>
                <a:close/>
              </a:path>
            </a:pathLst>
          </a:cu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5" name="PA_组合 104"/>
          <p:cNvGrpSpPr/>
          <p:nvPr>
            <p:custDataLst>
              <p:tags r:id="rId13"/>
            </p:custDataLst>
          </p:nvPr>
        </p:nvGrpSpPr>
        <p:grpSpPr>
          <a:xfrm>
            <a:off x="9227457" y="1315171"/>
            <a:ext cx="1427843" cy="159899"/>
            <a:chOff x="9107714" y="1206258"/>
            <a:chExt cx="1427843" cy="159899"/>
          </a:xfrm>
        </p:grpSpPr>
        <p:sp>
          <p:nvSpPr>
            <p:cNvPr id="28" name="椭圆 27"/>
            <p:cNvSpPr/>
            <p:nvPr/>
          </p:nvSpPr>
          <p:spPr>
            <a:xfrm>
              <a:off x="9107714" y="1206258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9740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375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32" name="PA_任意多边形 31"/>
          <p:cNvSpPr/>
          <p:nvPr>
            <p:custDataLst>
              <p:tags r:id="rId14"/>
            </p:custDataLst>
          </p:nvPr>
        </p:nvSpPr>
        <p:spPr>
          <a:xfrm>
            <a:off x="8851900" y="3789412"/>
            <a:ext cx="2033814" cy="1109013"/>
          </a:xfrm>
          <a:custGeom>
            <a:gdLst>
              <a:gd fmla="*/ 1016907 w 2033814" name="connsiteX0"/>
              <a:gd fmla="*/ 0 h 1109013" name="connsiteY0"/>
              <a:gd fmla="*/ 2033814 w 2033814" name="connsiteX1"/>
              <a:gd fmla="*/ 1016907 h 1109013" name="connsiteY1"/>
              <a:gd fmla="*/ 2029163 w 2033814" name="connsiteX2"/>
              <a:gd fmla="*/ 1109013 h 1109013" name="connsiteY2"/>
              <a:gd fmla="*/ 4651 w 2033814" name="connsiteX3"/>
              <a:gd fmla="*/ 1109013 h 1109013" name="connsiteY3"/>
              <a:gd fmla="*/ 0 w 2033814" name="connsiteX4"/>
              <a:gd fmla="*/ 1016907 h 1109013" name="connsiteY4"/>
              <a:gd fmla="*/ 1016907 w 2033814" name="connsiteX5"/>
              <a:gd fmla="*/ 0 h 110901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09013" w="2033814">
                <a:moveTo>
                  <a:pt x="1016907" y="0"/>
                </a:moveTo>
                <a:cubicBezTo>
                  <a:pt x="1578529" y="0"/>
                  <a:pt x="2033814" y="455285"/>
                  <a:pt x="2033814" y="1016907"/>
                </a:cubicBezTo>
                <a:lnTo>
                  <a:pt x="2029163" y="1109013"/>
                </a:lnTo>
                <a:lnTo>
                  <a:pt x="4651" y="1109013"/>
                </a:lnTo>
                <a:lnTo>
                  <a:pt x="0" y="1016907"/>
                </a:lnTo>
                <a:cubicBezTo>
                  <a:pt x="0" y="455285"/>
                  <a:pt x="455285" y="0"/>
                  <a:pt x="1016907" y="0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3" name="PA_任意多边形 92"/>
          <p:cNvSpPr/>
          <p:nvPr>
            <p:custDataLst>
              <p:tags r:id="rId15"/>
            </p:custDataLst>
          </p:nvPr>
        </p:nvSpPr>
        <p:spPr>
          <a:xfrm rot="16200000">
            <a:off x="2150796" y="5263089"/>
            <a:ext cx="180000" cy="2333482"/>
          </a:xfrm>
          <a:custGeom>
            <a:gdLst>
              <a:gd fmla="*/ 180000 w 180000" name="connsiteX0"/>
              <a:gd fmla="*/ 0 h 2333482" name="connsiteY0"/>
              <a:gd fmla="*/ 180000 w 180000" name="connsiteX1"/>
              <a:gd fmla="*/ 2153482 h 2333482" name="connsiteY1"/>
              <a:gd fmla="*/ 0 w 180000" name="connsiteX2"/>
              <a:gd fmla="*/ 2333482 h 2333482" name="connsiteY2"/>
              <a:gd fmla="*/ 0 w 180000" name="connsiteX3"/>
              <a:gd fmla="*/ 0 h 2333482" name="connsiteY3"/>
              <a:gd fmla="*/ 180000 w 180000" name="connsiteX4"/>
              <a:gd fmla="*/ 0 h 23334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33482" w="180000">
                <a:moveTo>
                  <a:pt x="180000" y="0"/>
                </a:moveTo>
                <a:lnTo>
                  <a:pt x="180000" y="2153482"/>
                </a:lnTo>
                <a:lnTo>
                  <a:pt x="0" y="2333482"/>
                </a:lnTo>
                <a:lnTo>
                  <a:pt x="0" y="0"/>
                </a:lnTo>
                <a:lnTo>
                  <a:pt x="18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PA_任意多边形 88"/>
          <p:cNvSpPr/>
          <p:nvPr>
            <p:custDataLst>
              <p:tags r:id="rId16"/>
            </p:custDataLst>
          </p:nvPr>
        </p:nvSpPr>
        <p:spPr>
          <a:xfrm rot="16200000">
            <a:off x="1446043" y="4558335"/>
            <a:ext cx="139507" cy="883482"/>
          </a:xfrm>
          <a:custGeom>
            <a:gdLst>
              <a:gd fmla="*/ 139507 w 139507" name="connsiteX0"/>
              <a:gd fmla="*/ 0 h 883482" name="connsiteY0"/>
              <a:gd fmla="*/ 139507 w 139507" name="connsiteX1"/>
              <a:gd fmla="*/ 743975 h 883482" name="connsiteY1"/>
              <a:gd fmla="*/ 0 w 139507" name="connsiteX2"/>
              <a:gd fmla="*/ 883482 h 883482" name="connsiteY2"/>
              <a:gd fmla="*/ 0 w 139507" name="connsiteX3"/>
              <a:gd fmla="*/ 0 h 883482" name="connsiteY3"/>
              <a:gd fmla="*/ 139507 w 139507" name="connsiteX4"/>
              <a:gd fmla="*/ 0 h 8834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3482" w="139507">
                <a:moveTo>
                  <a:pt x="139507" y="0"/>
                </a:moveTo>
                <a:lnTo>
                  <a:pt x="139507" y="743975"/>
                </a:lnTo>
                <a:lnTo>
                  <a:pt x="0" y="883482"/>
                </a:lnTo>
                <a:lnTo>
                  <a:pt x="0" y="0"/>
                </a:lnTo>
                <a:lnTo>
                  <a:pt x="1395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PA_任意多边形 85"/>
          <p:cNvSpPr/>
          <p:nvPr>
            <p:custDataLst>
              <p:tags r:id="rId17"/>
            </p:custDataLst>
          </p:nvPr>
        </p:nvSpPr>
        <p:spPr>
          <a:xfrm rot="16200000">
            <a:off x="1605796" y="4718089"/>
            <a:ext cx="137500" cy="1200982"/>
          </a:xfrm>
          <a:custGeom>
            <a:gdLst>
              <a:gd fmla="*/ 137500 w 137500" name="connsiteX0"/>
              <a:gd fmla="*/ 0 h 1200982" name="connsiteY0"/>
              <a:gd fmla="*/ 137500 w 137500" name="connsiteX1"/>
              <a:gd fmla="*/ 1063482 h 1200982" name="connsiteY1"/>
              <a:gd fmla="*/ 0 w 137500" name="connsiteX2"/>
              <a:gd fmla="*/ 1200982 h 1200982" name="connsiteY2"/>
              <a:gd fmla="*/ 0 w 137500" name="connsiteX3"/>
              <a:gd fmla="*/ 0 h 1200982" name="connsiteY3"/>
              <a:gd fmla="*/ 137500 w 137500" name="connsiteX4"/>
              <a:gd fmla="*/ 0 h 1200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0982" w="137500">
                <a:moveTo>
                  <a:pt x="137500" y="0"/>
                </a:moveTo>
                <a:lnTo>
                  <a:pt x="137500" y="1063482"/>
                </a:lnTo>
                <a:lnTo>
                  <a:pt x="0" y="12009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PA_任意多边形 82"/>
          <p:cNvSpPr/>
          <p:nvPr>
            <p:custDataLst>
              <p:tags r:id="rId18"/>
            </p:custDataLst>
          </p:nvPr>
        </p:nvSpPr>
        <p:spPr>
          <a:xfrm rot="16200000">
            <a:off x="1764546" y="4876839"/>
            <a:ext cx="137500" cy="1518482"/>
          </a:xfrm>
          <a:custGeom>
            <a:gdLst>
              <a:gd fmla="*/ 137500 w 137500" name="connsiteX0"/>
              <a:gd fmla="*/ 0 h 1518482" name="connsiteY0"/>
              <a:gd fmla="*/ 137500 w 137500" name="connsiteX1"/>
              <a:gd fmla="*/ 1380982 h 1518482" name="connsiteY1"/>
              <a:gd fmla="*/ 0 w 137500" name="connsiteX2"/>
              <a:gd fmla="*/ 1518482 h 1518482" name="connsiteY2"/>
              <a:gd fmla="*/ 0 w 137500" name="connsiteX3"/>
              <a:gd fmla="*/ 0 h 1518482" name="connsiteY3"/>
              <a:gd fmla="*/ 137500 w 137500" name="connsiteX4"/>
              <a:gd fmla="*/ 0 h 15184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8482" w="137500">
                <a:moveTo>
                  <a:pt x="137500" y="0"/>
                </a:moveTo>
                <a:lnTo>
                  <a:pt x="137500" y="1380982"/>
                </a:lnTo>
                <a:lnTo>
                  <a:pt x="0" y="15184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PA_任意多边形 79"/>
          <p:cNvSpPr/>
          <p:nvPr>
            <p:custDataLst>
              <p:tags r:id="rId19"/>
            </p:custDataLst>
          </p:nvPr>
        </p:nvSpPr>
        <p:spPr>
          <a:xfrm rot="16200000">
            <a:off x="1923296" y="5035589"/>
            <a:ext cx="137500" cy="1835982"/>
          </a:xfrm>
          <a:custGeom>
            <a:gdLst>
              <a:gd fmla="*/ 137500 w 137500" name="connsiteX0"/>
              <a:gd fmla="*/ 0 h 1835982" name="connsiteY0"/>
              <a:gd fmla="*/ 137500 w 137500" name="connsiteX1"/>
              <a:gd fmla="*/ 1698482 h 1835982" name="connsiteY1"/>
              <a:gd fmla="*/ 0 w 137500" name="connsiteX2"/>
              <a:gd fmla="*/ 1835982 h 1835982" name="connsiteY2"/>
              <a:gd fmla="*/ 0 w 137500" name="connsiteX3"/>
              <a:gd fmla="*/ 0 h 1835982" name="connsiteY3"/>
              <a:gd fmla="*/ 137500 w 137500" name="connsiteX4"/>
              <a:gd fmla="*/ 0 h 1835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35981" w="137500">
                <a:moveTo>
                  <a:pt x="137500" y="0"/>
                </a:moveTo>
                <a:lnTo>
                  <a:pt x="137500" y="1698482"/>
                </a:lnTo>
                <a:lnTo>
                  <a:pt x="0" y="18359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PA_任意多边形 76"/>
          <p:cNvSpPr/>
          <p:nvPr>
            <p:custDataLst>
              <p:tags r:id="rId20"/>
            </p:custDataLst>
          </p:nvPr>
        </p:nvSpPr>
        <p:spPr>
          <a:xfrm rot="16200000">
            <a:off x="2082046" y="5194339"/>
            <a:ext cx="137500" cy="2153482"/>
          </a:xfrm>
          <a:custGeom>
            <a:gdLst>
              <a:gd fmla="*/ 137500 w 137500" name="connsiteX0"/>
              <a:gd fmla="*/ 0 h 2153482" name="connsiteY0"/>
              <a:gd fmla="*/ 137500 w 137500" name="connsiteX1"/>
              <a:gd fmla="*/ 2015982 h 2153482" name="connsiteY1"/>
              <a:gd fmla="*/ 0 w 137500" name="connsiteX2"/>
              <a:gd fmla="*/ 2153482 h 2153482" name="connsiteY2"/>
              <a:gd fmla="*/ 0 w 137500" name="connsiteX3"/>
              <a:gd fmla="*/ 0 h 2153482" name="connsiteY3"/>
              <a:gd fmla="*/ 137500 w 137500" name="connsiteX4"/>
              <a:gd fmla="*/ 0 h 21534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53482" w="137500">
                <a:moveTo>
                  <a:pt x="137500" y="0"/>
                </a:moveTo>
                <a:lnTo>
                  <a:pt x="137500" y="2015982"/>
                </a:lnTo>
                <a:lnTo>
                  <a:pt x="0" y="21534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6" name="PA_组合 4"/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 flipH="1">
            <a:off x="8851900" y="2028640"/>
            <a:ext cx="6575425" cy="1654175"/>
            <a:chOff x="0" y="145"/>
            <a:chExt cx="4142" cy="1042"/>
          </a:xfrm>
        </p:grpSpPr>
        <p:sp>
          <p:nvSpPr>
            <p:cNvPr id="59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6" name="PA_文本框 65"/>
          <p:cNvSpPr txBox="1"/>
          <p:nvPr>
            <p:custDataLst>
              <p:tags r:id="rId22"/>
            </p:custDataLst>
          </p:nvPr>
        </p:nvSpPr>
        <p:spPr>
          <a:xfrm>
            <a:off x="3664397" y="1274687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F</a:t>
            </a:r>
          </a:p>
        </p:txBody>
      </p:sp>
      <p:sp>
        <p:nvSpPr>
          <p:cNvPr id="67" name="PA_文本框 66"/>
          <p:cNvSpPr txBox="1"/>
          <p:nvPr>
            <p:custDataLst>
              <p:tags r:id="rId23"/>
            </p:custDataLst>
          </p:nvPr>
        </p:nvSpPr>
        <p:spPr>
          <a:xfrm>
            <a:off x="4388670" y="2660205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S</a:t>
            </a:r>
          </a:p>
        </p:txBody>
      </p:sp>
      <p:sp>
        <p:nvSpPr>
          <p:cNvPr id="68" name="PA_文本框 67"/>
          <p:cNvSpPr txBox="1"/>
          <p:nvPr>
            <p:custDataLst>
              <p:tags r:id="rId24"/>
            </p:custDataLst>
          </p:nvPr>
        </p:nvSpPr>
        <p:spPr>
          <a:xfrm>
            <a:off x="3664397" y="4164758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O</a:t>
            </a:r>
          </a:p>
        </p:txBody>
      </p:sp>
      <p:sp>
        <p:nvSpPr>
          <p:cNvPr id="69" name="PA_文本框 68"/>
          <p:cNvSpPr txBox="1"/>
          <p:nvPr>
            <p:custDataLst>
              <p:tags r:id="rId25"/>
            </p:custDataLst>
          </p:nvPr>
        </p:nvSpPr>
        <p:spPr>
          <a:xfrm>
            <a:off x="5455379" y="1274687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bg1">
                    <a:lumMod val="95000"/>
                    <a:alpha val="20000"/>
                  </a:schemeClr>
                </a:solidFill>
              </a:rPr>
              <a:t>A</a:t>
            </a:r>
          </a:p>
        </p:txBody>
      </p:sp>
      <p:sp>
        <p:nvSpPr>
          <p:cNvPr id="71" name="PA_文本框 70"/>
          <p:cNvSpPr txBox="1"/>
          <p:nvPr>
            <p:custDataLst>
              <p:tags r:id="rId26"/>
            </p:custDataLst>
          </p:nvPr>
        </p:nvSpPr>
        <p:spPr>
          <a:xfrm>
            <a:off x="6342940" y="2660205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bg1">
                    <a:lumMod val="95000"/>
                    <a:alpha val="20000"/>
                  </a:schemeClr>
                </a:solidFill>
              </a:rPr>
              <a:t>I</a:t>
            </a:r>
          </a:p>
        </p:txBody>
      </p:sp>
      <p:sp>
        <p:nvSpPr>
          <p:cNvPr id="34" name="PA_文本框 65"/>
          <p:cNvSpPr txBox="1"/>
          <p:nvPr>
            <p:custDataLst>
              <p:tags r:id="rId27"/>
            </p:custDataLst>
          </p:nvPr>
        </p:nvSpPr>
        <p:spPr>
          <a:xfrm>
            <a:off x="839193" y="3346818"/>
            <a:ext cx="3423033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5" name="PA_文本框 65"/>
          <p:cNvSpPr txBox="1"/>
          <p:nvPr>
            <p:custDataLst>
              <p:tags r:id="rId28"/>
            </p:custDataLst>
          </p:nvPr>
        </p:nvSpPr>
        <p:spPr>
          <a:xfrm>
            <a:off x="962488" y="2625925"/>
            <a:ext cx="3423033" cy="9601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色块时尚</a:t>
            </a:r>
          </a:p>
        </p:txBody>
      </p:sp>
      <p:sp>
        <p:nvSpPr>
          <p:cNvPr id="36" name="PA_文本框 65"/>
          <p:cNvSpPr txBox="1"/>
          <p:nvPr>
            <p:custDataLst>
              <p:tags r:id="rId29"/>
            </p:custDataLst>
          </p:nvPr>
        </p:nvSpPr>
        <p:spPr>
          <a:xfrm rot="2729929">
            <a:off x="1713003" y="5562300"/>
            <a:ext cx="2960406" cy="77724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zh-CN" lang="en-US" sz="4800">
                <a:solidFill>
                  <a:schemeClr val="bg1">
                    <a:lumMod val="95000"/>
                    <a:alpha val="20000"/>
                  </a:schemeClr>
                </a:solidFill>
              </a:rPr>
              <a:t>fashion</a:t>
            </a:r>
          </a:p>
        </p:txBody>
      </p:sp>
      <p:sp>
        <p:nvSpPr>
          <p:cNvPr id="38" name="PA_文本框 66"/>
          <p:cNvSpPr txBox="1"/>
          <p:nvPr>
            <p:custDataLst>
              <p:tags r:id="rId30"/>
            </p:custDataLst>
          </p:nvPr>
        </p:nvSpPr>
        <p:spPr>
          <a:xfrm>
            <a:off x="1955915" y="-403685"/>
            <a:ext cx="2582291" cy="3688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23900">
                <a:solidFill>
                  <a:schemeClr val="bg1">
                    <a:lumMod val="95000"/>
                    <a:alpha val="20000"/>
                  </a:schemeClr>
                </a:solidFill>
              </a:rPr>
              <a:t>H</a:t>
            </a:r>
          </a:p>
        </p:txBody>
      </p:sp>
    </p:spTree>
    <p:extLst>
      <p:ext uri="{BB962C8B-B14F-4D97-AF65-F5344CB8AC3E}">
        <p14:creationId val="53867646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923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224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466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2614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362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291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557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981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232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2219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49" presetSubtype="0">
                                  <p:stCondLst>
                                    <p:cond delay="2531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49" presetSubtype="0">
                                  <p:stCondLst>
                                    <p:cond delay="2206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3" nodeType="withEffect" presetClass="entr" presetID="49" presetSubtype="0">
                                  <p:stCondLst>
                                    <p:cond delay="2554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49" presetSubtype="0">
                                  <p:stCondLst>
                                    <p:cond delay="1662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5" nodeType="withEffect" presetClass="entr" presetID="49" presetSubtype="0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1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7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3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9" nodeType="withEffect" presetClass="entr" presetID="49" presetSubtype="0">
                                  <p:stCondLst>
                                    <p:cond delay="2206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3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52"/>
      <p:bldP grpId="0" spid="53"/>
      <p:bldP grpId="0" spid="54"/>
      <p:bldP grpId="0" spid="55"/>
      <p:bldP grpId="0" spid="61"/>
      <p:bldP grpId="0" spid="14"/>
      <p:bldP grpId="0" spid="93"/>
      <p:bldP grpId="0" spid="89"/>
      <p:bldP grpId="0" spid="86"/>
      <p:bldP grpId="0" spid="83"/>
      <p:bldP grpId="0" spid="80"/>
      <p:bldP grpId="0" spid="77"/>
      <p:bldP grpId="0" spid="66"/>
      <p:bldP grpId="0" spid="67"/>
      <p:bldP grpId="0" spid="68"/>
      <p:bldP grpId="0" spid="69"/>
      <p:bldP grpId="0" spid="71"/>
      <p:bldP grpId="0" spid="34"/>
      <p:bldP grpId="0" spid="35"/>
      <p:bldP grpId="0" spid="36"/>
      <p:bldP grpId="0" spid="3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35901" y="4602769"/>
            <a:ext cx="2038350" cy="1489602"/>
            <a:chOff x="304800" y="3518999"/>
            <a:chExt cx="2038350" cy="1489602"/>
          </a:xfrm>
        </p:grpSpPr>
        <p:sp>
          <p:nvSpPr>
            <p:cNvPr id="12" name="椭圆 11"/>
            <p:cNvSpPr/>
            <p:nvPr/>
          </p:nvSpPr>
          <p:spPr>
            <a:xfrm>
              <a:off x="822873" y="3885365"/>
              <a:ext cx="1123236" cy="1123236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304800" y="3518999"/>
              <a:ext cx="2038350" cy="1110151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04349" y="1012814"/>
            <a:ext cx="2306915" cy="48826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任意多边形 12"/>
          <p:cNvSpPr/>
          <p:nvPr/>
        </p:nvSpPr>
        <p:spPr>
          <a:xfrm flipH="1" rot="18900000">
            <a:off x="4865900" y="2903198"/>
            <a:ext cx="1052629" cy="1051602"/>
          </a:xfrm>
          <a:custGeom>
            <a:gdLst>
              <a:gd fmla="*/ 146050 w 3840564" name="connsiteX0"/>
              <a:gd fmla="*/ 1184213 h 3836816" name="connsiteY0"/>
              <a:gd fmla="*/ 146050 w 3840564" name="connsiteX1"/>
              <a:gd fmla="*/ 2652603 h 3836816" name="connsiteY1"/>
              <a:gd fmla="*/ 86332 w 3840564" name="connsiteX2"/>
              <a:gd fmla="*/ 2489441 h 3836816" name="connsiteY2"/>
              <a:gd fmla="*/ 0 w 3840564" name="connsiteX3"/>
              <a:gd fmla="*/ 1918408 h 3836816" name="connsiteY3"/>
              <a:gd fmla="*/ 86332 w 3840564" name="connsiteX4"/>
              <a:gd fmla="*/ 1347375 h 3836816" name="connsiteY4"/>
              <a:gd fmla="*/ 3635548 w 3840564" name="connsiteX5"/>
              <a:gd fmla="*/ 1058621 h 3836816" name="connsiteY5"/>
              <a:gd fmla="*/ 3689659 w 3840564" name="connsiteX6"/>
              <a:gd fmla="*/ 1170948 h 3836816" name="connsiteY6"/>
              <a:gd fmla="*/ 3840564 w 3840564" name="connsiteX7"/>
              <a:gd fmla="*/ 1918408 h 3836816" name="connsiteY7"/>
              <a:gd fmla="*/ 3689659 w 3840564" name="connsiteX8"/>
              <a:gd fmla="*/ 2665868 h 3836816" name="connsiteY8"/>
              <a:gd fmla="*/ 3635548 w 3840564" name="connsiteX9"/>
              <a:gd fmla="*/ 2778195 h 3836816" name="connsiteY9"/>
              <a:gd fmla="*/ 571345 w 3840564" name="connsiteX10"/>
              <a:gd fmla="*/ 552469 h 3836816" name="connsiteY10"/>
              <a:gd fmla="*/ 571345 w 3840564" name="connsiteX11"/>
              <a:gd fmla="*/ 3284347 h 3836816" name="connsiteY11"/>
              <a:gd fmla="*/ 562438 w 3840564" name="connsiteX12"/>
              <a:gd fmla="*/ 3276252 h 3836816" name="connsiteY12"/>
              <a:gd fmla="*/ 327954 w 3840564" name="connsiteX13"/>
              <a:gd fmla="*/ 2992056 h 3836816" name="connsiteY13"/>
              <a:gd fmla="*/ 279245 w 3840564" name="connsiteX14"/>
              <a:gd fmla="*/ 2911878 h 3836816" name="connsiteY14"/>
              <a:gd fmla="*/ 279245 w 3840564" name="connsiteX15"/>
              <a:gd fmla="*/ 924938 h 3836816" name="connsiteY15"/>
              <a:gd fmla="*/ 327954 w 3840564" name="connsiteX16"/>
              <a:gd fmla="*/ 844760 h 3836816" name="connsiteY16"/>
              <a:gd fmla="*/ 562438 w 3840564" name="connsiteX17"/>
              <a:gd fmla="*/ 560564 h 3836816" name="connsiteY17"/>
              <a:gd fmla="*/ 3216011 w 3840564" name="connsiteX18"/>
              <a:gd fmla="*/ 504110 h 3836816" name="connsiteY18"/>
              <a:gd fmla="*/ 3278126 w 3840564" name="connsiteX19"/>
              <a:gd fmla="*/ 560564 h 3836816" name="connsiteY19"/>
              <a:gd fmla="*/ 3402065 w 3840564" name="connsiteX20"/>
              <a:gd fmla="*/ 696931 h 3836816" name="connsiteY20"/>
              <a:gd fmla="*/ 3508111 w 3840564" name="connsiteX21"/>
              <a:gd fmla="*/ 838744 h 3836816" name="connsiteY21"/>
              <a:gd fmla="*/ 3508111 w 3840564" name="connsiteX22"/>
              <a:gd fmla="*/ 2998073 h 3836816" name="connsiteY22"/>
              <a:gd fmla="*/ 3402065 w 3840564" name="connsiteX23"/>
              <a:gd fmla="*/ 3139885 h 3836816" name="connsiteY23"/>
              <a:gd fmla="*/ 3278126 w 3840564" name="connsiteX24"/>
              <a:gd fmla="*/ 3276252 h 3836816" name="connsiteY24"/>
              <a:gd fmla="*/ 3216011 w 3840564" name="connsiteX25"/>
              <a:gd fmla="*/ 3332706 h 3836816" name="connsiteY25"/>
              <a:gd fmla="*/ 990883 w 3840564" name="connsiteX26"/>
              <a:gd fmla="*/ 238447 h 3836816" name="connsiteY26"/>
              <a:gd fmla="*/ 990883 w 3840564" name="connsiteX27"/>
              <a:gd fmla="*/ 3598369 h 3836816" name="connsiteY27"/>
              <a:gd fmla="*/ 846634 w 3840564" name="connsiteX28"/>
              <a:gd fmla="*/ 3510736 h 3836816" name="connsiteY28"/>
              <a:gd fmla="*/ 698805 w 3840564" name="connsiteX29"/>
              <a:gd fmla="*/ 3400191 h 3836816" name="connsiteY29"/>
              <a:gd fmla="*/ 698783 w 3840564" name="connsiteX30"/>
              <a:gd fmla="*/ 3400171 h 3836816" name="connsiteY30"/>
              <a:gd fmla="*/ 698783 w 3840564" name="connsiteX31"/>
              <a:gd fmla="*/ 436645 h 3836816" name="connsiteY31"/>
              <a:gd fmla="*/ 698805 w 3840564" name="connsiteX32"/>
              <a:gd fmla="*/ 436625 h 3836816" name="connsiteY32"/>
              <a:gd fmla="*/ 846634 w 3840564" name="connsiteX33"/>
              <a:gd fmla="*/ 326080 h 3836816" name="connsiteY33"/>
              <a:gd fmla="*/ 2796472 w 3840564" name="connsiteX34"/>
              <a:gd fmla="*/ 211044 h 3836816" name="connsiteY34"/>
              <a:gd fmla="*/ 2835602 w 3840564" name="connsiteX35"/>
              <a:gd fmla="*/ 229894 h 3836816" name="connsiteY35"/>
              <a:gd fmla="*/ 2993930 w 3840564" name="connsiteX36"/>
              <a:gd fmla="*/ 326080 h 3836816" name="connsiteY36"/>
              <a:gd fmla="*/ 3088572 w 3840564" name="connsiteX37"/>
              <a:gd fmla="*/ 396852 h 3836816" name="connsiteY37"/>
              <a:gd fmla="*/ 3088572 w 3840564" name="connsiteX38"/>
              <a:gd fmla="*/ 3439964 h 3836816" name="connsiteY38"/>
              <a:gd fmla="*/ 2993930 w 3840564" name="connsiteX39"/>
              <a:gd fmla="*/ 3510736 h 3836816" name="connsiteY39"/>
              <a:gd fmla="*/ 2835602 w 3840564" name="connsiteX40"/>
              <a:gd fmla="*/ 3606922 h 3836816" name="connsiteY40"/>
              <a:gd fmla="*/ 2796472 w 3840564" name="connsiteX41"/>
              <a:gd fmla="*/ 3625772 h 3836816" name="connsiteY41"/>
              <a:gd fmla="*/ 1410421 w 3840564" name="connsiteX42"/>
              <a:gd fmla="*/ 68729 h 3836816" name="connsiteY42"/>
              <a:gd fmla="*/ 1410421 w 3840564" name="connsiteX43"/>
              <a:gd fmla="*/ 3768087 h 3836816" name="connsiteY43"/>
              <a:gd fmla="*/ 1349249 w 3840564" name="connsiteX44"/>
              <a:gd fmla="*/ 3752358 h 3836816" name="connsiteY44"/>
              <a:gd fmla="*/ 1172822 w 3840564" name="connsiteX45"/>
              <a:gd fmla="*/ 3687785 h 3836816" name="connsiteY45"/>
              <a:gd fmla="*/ 1118321 w 3840564" name="connsiteX46"/>
              <a:gd fmla="*/ 3661531 h 3836816" name="connsiteY46"/>
              <a:gd fmla="*/ 1118321 w 3840564" name="connsiteX47"/>
              <a:gd fmla="*/ 175286 h 3836816" name="connsiteY47"/>
              <a:gd fmla="*/ 1172822 w 3840564" name="connsiteX48"/>
              <a:gd fmla="*/ 149031 h 3836816" name="connsiteY48"/>
              <a:gd fmla="*/ 1349249 w 3840564" name="connsiteX49"/>
              <a:gd fmla="*/ 84458 h 3836816" name="connsiteY49"/>
              <a:gd fmla="*/ 2376935 w 3840564" name="connsiteX50"/>
              <a:gd fmla="*/ 55049 h 3836816" name="connsiteY50"/>
              <a:gd fmla="*/ 2491315 w 3840564" name="connsiteX51"/>
              <a:gd fmla="*/ 84459 h 3836816" name="connsiteY51"/>
              <a:gd fmla="*/ 2667742 w 3840564" name="connsiteX52"/>
              <a:gd fmla="*/ 149032 h 3836816" name="connsiteY52"/>
              <a:gd fmla="*/ 2669035 w 3840564" name="connsiteX53"/>
              <a:gd fmla="*/ 149655 h 3836816" name="connsiteY53"/>
              <a:gd fmla="*/ 2669035 w 3840564" name="connsiteX54"/>
              <a:gd fmla="*/ 3687163 h 3836816" name="connsiteY54"/>
              <a:gd fmla="*/ 2667742 w 3840564" name="connsiteX55"/>
              <a:gd fmla="*/ 3687786 h 3836816" name="connsiteY55"/>
              <a:gd fmla="*/ 2491315 w 3840564" name="connsiteX56"/>
              <a:gd fmla="*/ 3752359 h 3836816" name="connsiteY56"/>
              <a:gd fmla="*/ 2376935 w 3840564" name="connsiteX57"/>
              <a:gd fmla="*/ 3781770 h 3836816" name="connsiteY57"/>
              <a:gd fmla="*/ 1829959 w 3840564" name="connsiteX58"/>
              <a:gd fmla="*/ 2687 h 3836816" name="connsiteY58"/>
              <a:gd fmla="*/ 1829959 w 3840564" name="connsiteX59"/>
              <a:gd fmla="*/ 3834129 h 3836816" name="connsiteY59"/>
              <a:gd fmla="*/ 1723944 w 3840564" name="connsiteX60"/>
              <a:gd fmla="*/ 3828776 h 3836816" name="connsiteY60"/>
              <a:gd fmla="*/ 1537859 w 3840564" name="connsiteX61"/>
              <a:gd fmla="*/ 3800376 h 3836816" name="connsiteY61"/>
              <a:gd fmla="*/ 1537859 w 3840564" name="connsiteX62"/>
              <a:gd fmla="*/ 36440 h 3836816" name="connsiteY62"/>
              <a:gd fmla="*/ 1723944 w 3840564" name="connsiteX63"/>
              <a:gd fmla="*/ 8040 h 3836816" name="connsiteY63"/>
              <a:gd fmla="*/ 1957397 w 3840564" name="connsiteX64"/>
              <a:gd fmla="*/ 0 h 3836816" name="connsiteY64"/>
              <a:gd fmla="*/ 2116620 w 3840564" name="connsiteX65"/>
              <a:gd fmla="*/ 8040 h 3836816" name="connsiteY65"/>
              <a:gd fmla="*/ 2249497 w 3840564" name="connsiteX66"/>
              <a:gd fmla="*/ 28319 h 3836816" name="connsiteY66"/>
              <a:gd fmla="*/ 2249497 w 3840564" name="connsiteX67"/>
              <a:gd fmla="*/ 3808497 h 3836816" name="connsiteY67"/>
              <a:gd fmla="*/ 2116620 w 3840564" name="connsiteX68"/>
              <a:gd fmla="*/ 3828776 h 3836816" name="connsiteY68"/>
              <a:gd fmla="*/ 1957397 w 3840564" name="connsiteX69"/>
              <a:gd fmla="*/ 3836816 h 3836816" name="connsiteY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b="b" l="l" r="r" t="t"/>
            <a:pathLst>
              <a:path h="3836815" w="3840563">
                <a:moveTo>
                  <a:pt x="146050" y="1184213"/>
                </a:moveTo>
                <a:lnTo>
                  <a:pt x="146050" y="2652603"/>
                </a:lnTo>
                <a:lnTo>
                  <a:pt x="86332" y="2489441"/>
                </a:lnTo>
                <a:cubicBezTo>
                  <a:pt x="30225" y="2309052"/>
                  <a:pt x="0" y="2117260"/>
                  <a:pt x="0" y="1918408"/>
                </a:cubicBezTo>
                <a:cubicBezTo>
                  <a:pt x="0" y="1719557"/>
                  <a:pt x="30225" y="1527764"/>
                  <a:pt x="86332" y="1347375"/>
                </a:cubicBezTo>
                <a:close/>
                <a:moveTo>
                  <a:pt x="3635548" y="1058621"/>
                </a:moveTo>
                <a:lnTo>
                  <a:pt x="3689659" y="1170948"/>
                </a:lnTo>
                <a:cubicBezTo>
                  <a:pt x="3786830" y="1400687"/>
                  <a:pt x="3840564" y="1653273"/>
                  <a:pt x="3840564" y="1918408"/>
                </a:cubicBezTo>
                <a:cubicBezTo>
                  <a:pt x="3840564" y="2183544"/>
                  <a:pt x="3786830" y="2436129"/>
                  <a:pt x="3689659" y="2665868"/>
                </a:cubicBezTo>
                <a:lnTo>
                  <a:pt x="3635548" y="2778195"/>
                </a:lnTo>
                <a:close/>
                <a:moveTo>
                  <a:pt x="571345" y="552469"/>
                </a:moveTo>
                <a:lnTo>
                  <a:pt x="571345" y="3284347"/>
                </a:lnTo>
                <a:lnTo>
                  <a:pt x="562438" y="3276252"/>
                </a:lnTo>
                <a:cubicBezTo>
                  <a:pt x="475562" y="3189377"/>
                  <a:pt x="396972" y="3094216"/>
                  <a:pt x="327954" y="2992056"/>
                </a:cubicBezTo>
                <a:lnTo>
                  <a:pt x="279245" y="2911878"/>
                </a:lnTo>
                <a:lnTo>
                  <a:pt x="279245" y="924938"/>
                </a:lnTo>
                <a:lnTo>
                  <a:pt x="327954" y="844760"/>
                </a:lnTo>
                <a:cubicBezTo>
                  <a:pt x="396972" y="742601"/>
                  <a:pt x="475562" y="647440"/>
                  <a:pt x="562438" y="560564"/>
                </a:cubicBezTo>
                <a:close/>
                <a:moveTo>
                  <a:pt x="3216011" y="504110"/>
                </a:moveTo>
                <a:lnTo>
                  <a:pt x="3278126" y="560564"/>
                </a:lnTo>
                <a:cubicBezTo>
                  <a:pt x="3321564" y="604002"/>
                  <a:pt x="3362930" y="649511"/>
                  <a:pt x="3402065" y="696931"/>
                </a:cubicBezTo>
                <a:lnTo>
                  <a:pt x="3508111" y="838744"/>
                </a:lnTo>
                <a:lnTo>
                  <a:pt x="3508111" y="2998073"/>
                </a:lnTo>
                <a:lnTo>
                  <a:pt x="3402065" y="3139885"/>
                </a:lnTo>
                <a:cubicBezTo>
                  <a:pt x="3362930" y="3187305"/>
                  <a:pt x="3321564" y="3232815"/>
                  <a:pt x="3278126" y="3276252"/>
                </a:cubicBezTo>
                <a:lnTo>
                  <a:pt x="3216011" y="3332706"/>
                </a:lnTo>
                <a:close/>
                <a:moveTo>
                  <a:pt x="990883" y="238447"/>
                </a:moveTo>
                <a:lnTo>
                  <a:pt x="990883" y="3598369"/>
                </a:lnTo>
                <a:lnTo>
                  <a:pt x="846634" y="3510736"/>
                </a:lnTo>
                <a:cubicBezTo>
                  <a:pt x="795554" y="3476227"/>
                  <a:pt x="746224" y="3439325"/>
                  <a:pt x="698805" y="3400191"/>
                </a:cubicBezTo>
                <a:lnTo>
                  <a:pt x="698783" y="3400171"/>
                </a:lnTo>
                <a:lnTo>
                  <a:pt x="698783" y="436645"/>
                </a:lnTo>
                <a:lnTo>
                  <a:pt x="698805" y="436625"/>
                </a:lnTo>
                <a:cubicBezTo>
                  <a:pt x="746224" y="397491"/>
                  <a:pt x="795554" y="360589"/>
                  <a:pt x="846634" y="326080"/>
                </a:cubicBezTo>
                <a:close/>
                <a:moveTo>
                  <a:pt x="2796472" y="211044"/>
                </a:moveTo>
                <a:lnTo>
                  <a:pt x="2835602" y="229894"/>
                </a:lnTo>
                <a:cubicBezTo>
                  <a:pt x="2890020" y="259456"/>
                  <a:pt x="2942850" y="291571"/>
                  <a:pt x="2993930" y="326080"/>
                </a:cubicBezTo>
                <a:lnTo>
                  <a:pt x="3088572" y="396852"/>
                </a:lnTo>
                <a:lnTo>
                  <a:pt x="3088572" y="3439964"/>
                </a:lnTo>
                <a:lnTo>
                  <a:pt x="2993930" y="3510736"/>
                </a:lnTo>
                <a:cubicBezTo>
                  <a:pt x="2942850" y="3545245"/>
                  <a:pt x="2890020" y="3577361"/>
                  <a:pt x="2835602" y="3606922"/>
                </a:cubicBezTo>
                <a:lnTo>
                  <a:pt x="2796472" y="3625772"/>
                </a:lnTo>
                <a:close/>
                <a:moveTo>
                  <a:pt x="1410421" y="68729"/>
                </a:moveTo>
                <a:lnTo>
                  <a:pt x="1410421" y="3768087"/>
                </a:lnTo>
                <a:lnTo>
                  <a:pt x="1349249" y="3752358"/>
                </a:lnTo>
                <a:cubicBezTo>
                  <a:pt x="1289119" y="3733656"/>
                  <a:pt x="1230256" y="3712078"/>
                  <a:pt x="1172822" y="3687785"/>
                </a:cubicBezTo>
                <a:lnTo>
                  <a:pt x="1118321" y="3661531"/>
                </a:lnTo>
                <a:lnTo>
                  <a:pt x="1118321" y="175286"/>
                </a:lnTo>
                <a:lnTo>
                  <a:pt x="1172822" y="149031"/>
                </a:lnTo>
                <a:cubicBezTo>
                  <a:pt x="1230256" y="124738"/>
                  <a:pt x="1289119" y="103160"/>
                  <a:pt x="1349249" y="84458"/>
                </a:cubicBezTo>
                <a:close/>
                <a:moveTo>
                  <a:pt x="2376935" y="55049"/>
                </a:moveTo>
                <a:lnTo>
                  <a:pt x="2491315" y="84459"/>
                </a:lnTo>
                <a:cubicBezTo>
                  <a:pt x="2551444" y="103161"/>
                  <a:pt x="2610307" y="124739"/>
                  <a:pt x="2667742" y="149032"/>
                </a:cubicBezTo>
                <a:lnTo>
                  <a:pt x="2669035" y="149655"/>
                </a:lnTo>
                <a:lnTo>
                  <a:pt x="2669035" y="3687163"/>
                </a:lnTo>
                <a:lnTo>
                  <a:pt x="2667742" y="3687786"/>
                </a:lnTo>
                <a:cubicBezTo>
                  <a:pt x="2610307" y="3712079"/>
                  <a:pt x="2551444" y="3733657"/>
                  <a:pt x="2491315" y="3752359"/>
                </a:cubicBezTo>
                <a:lnTo>
                  <a:pt x="2376935" y="3781770"/>
                </a:lnTo>
                <a:close/>
                <a:moveTo>
                  <a:pt x="1829959" y="2687"/>
                </a:moveTo>
                <a:lnTo>
                  <a:pt x="1829959" y="3834129"/>
                </a:lnTo>
                <a:lnTo>
                  <a:pt x="1723944" y="3828776"/>
                </a:lnTo>
                <a:lnTo>
                  <a:pt x="1537859" y="3800376"/>
                </a:lnTo>
                <a:lnTo>
                  <a:pt x="1537859" y="36440"/>
                </a:lnTo>
                <a:lnTo>
                  <a:pt x="1723944" y="8040"/>
                </a:lnTo>
                <a:close/>
                <a:moveTo>
                  <a:pt x="1957397" y="0"/>
                </a:moveTo>
                <a:lnTo>
                  <a:pt x="2116620" y="8040"/>
                </a:lnTo>
                <a:lnTo>
                  <a:pt x="2249497" y="28319"/>
                </a:lnTo>
                <a:lnTo>
                  <a:pt x="2249497" y="3808497"/>
                </a:lnTo>
                <a:lnTo>
                  <a:pt x="2116620" y="3828776"/>
                </a:lnTo>
                <a:lnTo>
                  <a:pt x="1957397" y="3836816"/>
                </a:lnTo>
                <a:close/>
              </a:path>
            </a:pathLst>
          </a:cu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>
          <a:xfrm flipH="1">
            <a:off x="6789343" y="484177"/>
            <a:ext cx="6575425" cy="2405063"/>
            <a:chOff x="0" y="145"/>
            <a:chExt cx="4142" cy="1515"/>
          </a:xfrm>
        </p:grpSpPr>
        <p:sp>
          <p:nvSpPr>
            <p:cNvPr id="18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" name="椭圆 24"/>
          <p:cNvSpPr/>
          <p:nvPr/>
        </p:nvSpPr>
        <p:spPr>
          <a:xfrm>
            <a:off x="1241635" y="5380774"/>
            <a:ext cx="347914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6199575" y="3007295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/>
              <a:t>YOUR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56632" y="3546152"/>
            <a:ext cx="3570514" cy="259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bg1"/>
                </a:solidFill>
              </a:rPr>
              <a:t>在此输入您的标题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6256632" y="4006557"/>
            <a:ext cx="440226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 incididunt ut labore et dolore magna aliqua.</a:t>
            </a:r>
          </a:p>
          <a:p>
            <a:endParaRPr altLang="en-US" lang="zh-CN" sz="1200">
              <a:solidFill>
                <a:schemeClr val="bg1"/>
              </a:solidFill>
            </a:endParaRPr>
          </a:p>
          <a:p>
            <a:r>
              <a:rPr altLang="en-US" lang="zh-CN" sz="1200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</p:txBody>
      </p:sp>
    </p:spTree>
    <p:extLst>
      <p:ext uri="{BB962C8B-B14F-4D97-AF65-F5344CB8AC3E}">
        <p14:creationId val="366333555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直角三角形 13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>
          <a:xfrm>
            <a:off x="743582" y="472428"/>
            <a:ext cx="6059487" cy="5376862"/>
            <a:chOff x="3566" y="783"/>
            <a:chExt cx="3817" cy="3387"/>
          </a:xfrm>
          <a:solidFill>
            <a:schemeClr val="bg1"/>
          </a:solidFill>
        </p:grpSpPr>
        <p:grpSp>
          <p:nvGrpSpPr>
            <p:cNvPr id="40" name="Group 205"/>
            <p:cNvGrpSpPr/>
            <p:nvPr/>
          </p:nvGrpSpPr>
          <p:grpSpPr>
            <a:xfrm>
              <a:off x="3566" y="783"/>
              <a:ext cx="2856" cy="3387"/>
              <a:chOff x="3566" y="783"/>
              <a:chExt cx="2856" cy="3387"/>
            </a:xfrm>
            <a:grpFill/>
          </p:grpSpPr>
          <p:sp>
            <p:nvSpPr>
              <p:cNvPr id="233" name="Freeform 5"/>
              <p:cNvSpPr/>
              <p:nvPr/>
            </p:nvSpPr>
            <p:spPr bwMode="auto">
              <a:xfrm>
                <a:off x="3571" y="78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6"/>
              <p:cNvSpPr/>
              <p:nvPr/>
            </p:nvSpPr>
            <p:spPr bwMode="auto">
              <a:xfrm>
                <a:off x="3812" y="7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7"/>
              <p:cNvSpPr/>
              <p:nvPr/>
            </p:nvSpPr>
            <p:spPr bwMode="auto">
              <a:xfrm>
                <a:off x="4053" y="78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8"/>
              <p:cNvSpPr/>
              <p:nvPr/>
            </p:nvSpPr>
            <p:spPr bwMode="auto">
              <a:xfrm>
                <a:off x="4295" y="78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9"/>
              <p:cNvSpPr/>
              <p:nvPr/>
            </p:nvSpPr>
            <p:spPr bwMode="auto">
              <a:xfrm>
                <a:off x="3691" y="930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10"/>
              <p:cNvSpPr/>
              <p:nvPr/>
            </p:nvSpPr>
            <p:spPr bwMode="auto">
              <a:xfrm>
                <a:off x="3933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11"/>
              <p:cNvSpPr/>
              <p:nvPr/>
            </p:nvSpPr>
            <p:spPr bwMode="auto">
              <a:xfrm>
                <a:off x="4174" y="930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12"/>
              <p:cNvSpPr/>
              <p:nvPr/>
            </p:nvSpPr>
            <p:spPr bwMode="auto">
              <a:xfrm>
                <a:off x="4418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13"/>
              <p:cNvSpPr/>
              <p:nvPr/>
            </p:nvSpPr>
            <p:spPr bwMode="auto">
              <a:xfrm>
                <a:off x="3571" y="1072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14"/>
              <p:cNvSpPr/>
              <p:nvPr/>
            </p:nvSpPr>
            <p:spPr bwMode="auto">
              <a:xfrm>
                <a:off x="3812" y="107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15"/>
              <p:cNvSpPr/>
              <p:nvPr/>
            </p:nvSpPr>
            <p:spPr bwMode="auto">
              <a:xfrm>
                <a:off x="4053" y="107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16"/>
              <p:cNvSpPr/>
              <p:nvPr/>
            </p:nvSpPr>
            <p:spPr bwMode="auto">
              <a:xfrm>
                <a:off x="4295" y="107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17"/>
              <p:cNvSpPr/>
              <p:nvPr/>
            </p:nvSpPr>
            <p:spPr bwMode="auto">
              <a:xfrm>
                <a:off x="3691" y="1219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18"/>
              <p:cNvSpPr/>
              <p:nvPr/>
            </p:nvSpPr>
            <p:spPr bwMode="auto">
              <a:xfrm>
                <a:off x="3933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19"/>
              <p:cNvSpPr/>
              <p:nvPr/>
            </p:nvSpPr>
            <p:spPr bwMode="auto">
              <a:xfrm>
                <a:off x="4174" y="1219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20"/>
              <p:cNvSpPr/>
              <p:nvPr/>
            </p:nvSpPr>
            <p:spPr bwMode="auto">
              <a:xfrm>
                <a:off x="4418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21"/>
              <p:cNvSpPr/>
              <p:nvPr/>
            </p:nvSpPr>
            <p:spPr bwMode="auto">
              <a:xfrm>
                <a:off x="3566" y="1361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22"/>
              <p:cNvSpPr/>
              <p:nvPr/>
            </p:nvSpPr>
            <p:spPr bwMode="auto">
              <a:xfrm>
                <a:off x="3807" y="1361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23"/>
              <p:cNvSpPr/>
              <p:nvPr/>
            </p:nvSpPr>
            <p:spPr bwMode="auto">
              <a:xfrm>
                <a:off x="4049" y="1361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24"/>
              <p:cNvSpPr/>
              <p:nvPr/>
            </p:nvSpPr>
            <p:spPr bwMode="auto">
              <a:xfrm>
                <a:off x="4290" y="1361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25"/>
              <p:cNvSpPr/>
              <p:nvPr/>
            </p:nvSpPr>
            <p:spPr bwMode="auto">
              <a:xfrm>
                <a:off x="3687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26"/>
              <p:cNvSpPr/>
              <p:nvPr/>
            </p:nvSpPr>
            <p:spPr bwMode="auto">
              <a:xfrm>
                <a:off x="3928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27"/>
              <p:cNvSpPr/>
              <p:nvPr/>
            </p:nvSpPr>
            <p:spPr bwMode="auto">
              <a:xfrm>
                <a:off x="4169" y="1508"/>
                <a:ext cx="74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28"/>
              <p:cNvSpPr/>
              <p:nvPr/>
            </p:nvSpPr>
            <p:spPr bwMode="auto">
              <a:xfrm>
                <a:off x="4413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29"/>
              <p:cNvSpPr/>
              <p:nvPr/>
            </p:nvSpPr>
            <p:spPr bwMode="auto">
              <a:xfrm>
                <a:off x="3571" y="1647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30"/>
              <p:cNvSpPr/>
              <p:nvPr/>
            </p:nvSpPr>
            <p:spPr bwMode="auto">
              <a:xfrm>
                <a:off x="3812" y="164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31"/>
              <p:cNvSpPr/>
              <p:nvPr/>
            </p:nvSpPr>
            <p:spPr bwMode="auto">
              <a:xfrm>
                <a:off x="4053" y="164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32"/>
              <p:cNvSpPr/>
              <p:nvPr/>
            </p:nvSpPr>
            <p:spPr bwMode="auto">
              <a:xfrm>
                <a:off x="4295" y="164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33"/>
              <p:cNvSpPr/>
              <p:nvPr/>
            </p:nvSpPr>
            <p:spPr bwMode="auto">
              <a:xfrm>
                <a:off x="3691" y="1794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34"/>
              <p:cNvSpPr/>
              <p:nvPr/>
            </p:nvSpPr>
            <p:spPr bwMode="auto">
              <a:xfrm>
                <a:off x="3933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35"/>
              <p:cNvSpPr/>
              <p:nvPr/>
            </p:nvSpPr>
            <p:spPr bwMode="auto">
              <a:xfrm>
                <a:off x="4174" y="1794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36"/>
              <p:cNvSpPr/>
              <p:nvPr/>
            </p:nvSpPr>
            <p:spPr bwMode="auto">
              <a:xfrm>
                <a:off x="4418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37"/>
              <p:cNvSpPr/>
              <p:nvPr/>
            </p:nvSpPr>
            <p:spPr bwMode="auto">
              <a:xfrm>
                <a:off x="3571" y="1936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38"/>
              <p:cNvSpPr/>
              <p:nvPr/>
            </p:nvSpPr>
            <p:spPr bwMode="auto">
              <a:xfrm>
                <a:off x="3812" y="193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39"/>
              <p:cNvSpPr/>
              <p:nvPr/>
            </p:nvSpPr>
            <p:spPr bwMode="auto">
              <a:xfrm>
                <a:off x="4053" y="193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40"/>
              <p:cNvSpPr/>
              <p:nvPr/>
            </p:nvSpPr>
            <p:spPr bwMode="auto">
              <a:xfrm>
                <a:off x="4295" y="193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41"/>
              <p:cNvSpPr/>
              <p:nvPr/>
            </p:nvSpPr>
            <p:spPr bwMode="auto">
              <a:xfrm>
                <a:off x="3691" y="208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42"/>
              <p:cNvSpPr/>
              <p:nvPr/>
            </p:nvSpPr>
            <p:spPr bwMode="auto">
              <a:xfrm>
                <a:off x="3933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43"/>
              <p:cNvSpPr/>
              <p:nvPr/>
            </p:nvSpPr>
            <p:spPr bwMode="auto">
              <a:xfrm>
                <a:off x="4174" y="208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44"/>
              <p:cNvSpPr/>
              <p:nvPr/>
            </p:nvSpPr>
            <p:spPr bwMode="auto">
              <a:xfrm>
                <a:off x="4418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45"/>
              <p:cNvSpPr/>
              <p:nvPr/>
            </p:nvSpPr>
            <p:spPr bwMode="auto">
              <a:xfrm>
                <a:off x="3571" y="2222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46"/>
              <p:cNvSpPr/>
              <p:nvPr/>
            </p:nvSpPr>
            <p:spPr bwMode="auto">
              <a:xfrm>
                <a:off x="3812" y="222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47"/>
              <p:cNvSpPr/>
              <p:nvPr/>
            </p:nvSpPr>
            <p:spPr bwMode="auto">
              <a:xfrm>
                <a:off x="4053" y="222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48"/>
              <p:cNvSpPr/>
              <p:nvPr/>
            </p:nvSpPr>
            <p:spPr bwMode="auto">
              <a:xfrm>
                <a:off x="4295" y="222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49"/>
              <p:cNvSpPr/>
              <p:nvPr/>
            </p:nvSpPr>
            <p:spPr bwMode="auto">
              <a:xfrm>
                <a:off x="3691" y="2369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50"/>
              <p:cNvSpPr/>
              <p:nvPr/>
            </p:nvSpPr>
            <p:spPr bwMode="auto">
              <a:xfrm>
                <a:off x="3933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51"/>
              <p:cNvSpPr/>
              <p:nvPr/>
            </p:nvSpPr>
            <p:spPr bwMode="auto">
              <a:xfrm>
                <a:off x="4174" y="2369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52"/>
              <p:cNvSpPr/>
              <p:nvPr/>
            </p:nvSpPr>
            <p:spPr bwMode="auto">
              <a:xfrm>
                <a:off x="4418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53"/>
              <p:cNvSpPr/>
              <p:nvPr/>
            </p:nvSpPr>
            <p:spPr bwMode="auto">
              <a:xfrm>
                <a:off x="4531" y="78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54"/>
              <p:cNvSpPr/>
              <p:nvPr/>
            </p:nvSpPr>
            <p:spPr bwMode="auto">
              <a:xfrm>
                <a:off x="4773" y="78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55"/>
              <p:cNvSpPr/>
              <p:nvPr/>
            </p:nvSpPr>
            <p:spPr bwMode="auto">
              <a:xfrm>
                <a:off x="5014" y="78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56"/>
              <p:cNvSpPr/>
              <p:nvPr/>
            </p:nvSpPr>
            <p:spPr bwMode="auto">
              <a:xfrm>
                <a:off x="5258" y="7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57"/>
              <p:cNvSpPr/>
              <p:nvPr/>
            </p:nvSpPr>
            <p:spPr bwMode="auto">
              <a:xfrm>
                <a:off x="4652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58"/>
              <p:cNvSpPr/>
              <p:nvPr/>
            </p:nvSpPr>
            <p:spPr bwMode="auto">
              <a:xfrm>
                <a:off x="4893" y="930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59"/>
              <p:cNvSpPr/>
              <p:nvPr/>
            </p:nvSpPr>
            <p:spPr bwMode="auto">
              <a:xfrm>
                <a:off x="5137" y="930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60"/>
              <p:cNvSpPr/>
              <p:nvPr/>
            </p:nvSpPr>
            <p:spPr bwMode="auto">
              <a:xfrm>
                <a:off x="5379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61"/>
              <p:cNvSpPr/>
              <p:nvPr/>
            </p:nvSpPr>
            <p:spPr bwMode="auto">
              <a:xfrm>
                <a:off x="4531" y="1072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62"/>
              <p:cNvSpPr/>
              <p:nvPr/>
            </p:nvSpPr>
            <p:spPr bwMode="auto">
              <a:xfrm>
                <a:off x="4773" y="107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63"/>
              <p:cNvSpPr/>
              <p:nvPr/>
            </p:nvSpPr>
            <p:spPr bwMode="auto">
              <a:xfrm>
                <a:off x="5014" y="107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64"/>
              <p:cNvSpPr/>
              <p:nvPr/>
            </p:nvSpPr>
            <p:spPr bwMode="auto">
              <a:xfrm>
                <a:off x="5258" y="107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65"/>
              <p:cNvSpPr/>
              <p:nvPr/>
            </p:nvSpPr>
            <p:spPr bwMode="auto">
              <a:xfrm>
                <a:off x="4652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66"/>
              <p:cNvSpPr/>
              <p:nvPr/>
            </p:nvSpPr>
            <p:spPr bwMode="auto">
              <a:xfrm>
                <a:off x="4893" y="1219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67"/>
              <p:cNvSpPr/>
              <p:nvPr/>
            </p:nvSpPr>
            <p:spPr bwMode="auto">
              <a:xfrm>
                <a:off x="5137" y="1219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68"/>
              <p:cNvSpPr/>
              <p:nvPr/>
            </p:nvSpPr>
            <p:spPr bwMode="auto">
              <a:xfrm>
                <a:off x="5379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69"/>
              <p:cNvSpPr/>
              <p:nvPr/>
            </p:nvSpPr>
            <p:spPr bwMode="auto">
              <a:xfrm>
                <a:off x="4527" y="1361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70"/>
              <p:cNvSpPr/>
              <p:nvPr/>
            </p:nvSpPr>
            <p:spPr bwMode="auto">
              <a:xfrm>
                <a:off x="4768" y="1361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71"/>
              <p:cNvSpPr/>
              <p:nvPr/>
            </p:nvSpPr>
            <p:spPr bwMode="auto">
              <a:xfrm>
                <a:off x="5009" y="1361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72"/>
              <p:cNvSpPr/>
              <p:nvPr/>
            </p:nvSpPr>
            <p:spPr bwMode="auto">
              <a:xfrm>
                <a:off x="5253" y="1361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73"/>
              <p:cNvSpPr/>
              <p:nvPr/>
            </p:nvSpPr>
            <p:spPr bwMode="auto">
              <a:xfrm>
                <a:off x="4647" y="1508"/>
                <a:ext cx="74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74"/>
              <p:cNvSpPr/>
              <p:nvPr/>
            </p:nvSpPr>
            <p:spPr bwMode="auto">
              <a:xfrm>
                <a:off x="4889" y="1508"/>
                <a:ext cx="73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75"/>
              <p:cNvSpPr/>
              <p:nvPr/>
            </p:nvSpPr>
            <p:spPr bwMode="auto">
              <a:xfrm>
                <a:off x="5132" y="1508"/>
                <a:ext cx="71" cy="56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76"/>
              <p:cNvSpPr/>
              <p:nvPr/>
            </p:nvSpPr>
            <p:spPr bwMode="auto">
              <a:xfrm>
                <a:off x="5374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77"/>
              <p:cNvSpPr/>
              <p:nvPr/>
            </p:nvSpPr>
            <p:spPr bwMode="auto">
              <a:xfrm>
                <a:off x="4531" y="1647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78"/>
              <p:cNvSpPr/>
              <p:nvPr/>
            </p:nvSpPr>
            <p:spPr bwMode="auto">
              <a:xfrm>
                <a:off x="4773" y="164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79"/>
              <p:cNvSpPr/>
              <p:nvPr/>
            </p:nvSpPr>
            <p:spPr bwMode="auto">
              <a:xfrm>
                <a:off x="5014" y="164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80"/>
              <p:cNvSpPr/>
              <p:nvPr/>
            </p:nvSpPr>
            <p:spPr bwMode="auto">
              <a:xfrm>
                <a:off x="5258" y="164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81"/>
              <p:cNvSpPr/>
              <p:nvPr/>
            </p:nvSpPr>
            <p:spPr bwMode="auto">
              <a:xfrm>
                <a:off x="4652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82"/>
              <p:cNvSpPr/>
              <p:nvPr/>
            </p:nvSpPr>
            <p:spPr bwMode="auto">
              <a:xfrm>
                <a:off x="4893" y="1794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83"/>
              <p:cNvSpPr/>
              <p:nvPr/>
            </p:nvSpPr>
            <p:spPr bwMode="auto">
              <a:xfrm>
                <a:off x="5137" y="1794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84"/>
              <p:cNvSpPr/>
              <p:nvPr/>
            </p:nvSpPr>
            <p:spPr bwMode="auto">
              <a:xfrm>
                <a:off x="5379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85"/>
              <p:cNvSpPr/>
              <p:nvPr/>
            </p:nvSpPr>
            <p:spPr bwMode="auto">
              <a:xfrm>
                <a:off x="4531" y="1936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86"/>
              <p:cNvSpPr/>
              <p:nvPr/>
            </p:nvSpPr>
            <p:spPr bwMode="auto">
              <a:xfrm>
                <a:off x="4773" y="193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87"/>
              <p:cNvSpPr/>
              <p:nvPr/>
            </p:nvSpPr>
            <p:spPr bwMode="auto">
              <a:xfrm>
                <a:off x="5014" y="193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88"/>
              <p:cNvSpPr/>
              <p:nvPr/>
            </p:nvSpPr>
            <p:spPr bwMode="auto">
              <a:xfrm>
                <a:off x="5258" y="193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89"/>
              <p:cNvSpPr/>
              <p:nvPr/>
            </p:nvSpPr>
            <p:spPr bwMode="auto">
              <a:xfrm>
                <a:off x="4652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90"/>
              <p:cNvSpPr/>
              <p:nvPr/>
            </p:nvSpPr>
            <p:spPr bwMode="auto">
              <a:xfrm>
                <a:off x="4893" y="208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91"/>
              <p:cNvSpPr/>
              <p:nvPr/>
            </p:nvSpPr>
            <p:spPr bwMode="auto">
              <a:xfrm>
                <a:off x="5137" y="208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92"/>
              <p:cNvSpPr/>
              <p:nvPr/>
            </p:nvSpPr>
            <p:spPr bwMode="auto">
              <a:xfrm>
                <a:off x="5379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93"/>
              <p:cNvSpPr/>
              <p:nvPr/>
            </p:nvSpPr>
            <p:spPr bwMode="auto">
              <a:xfrm>
                <a:off x="4531" y="2222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94"/>
              <p:cNvSpPr/>
              <p:nvPr/>
            </p:nvSpPr>
            <p:spPr bwMode="auto">
              <a:xfrm>
                <a:off x="4773" y="222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95"/>
              <p:cNvSpPr/>
              <p:nvPr/>
            </p:nvSpPr>
            <p:spPr bwMode="auto">
              <a:xfrm>
                <a:off x="5014" y="222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96"/>
              <p:cNvSpPr/>
              <p:nvPr/>
            </p:nvSpPr>
            <p:spPr bwMode="auto">
              <a:xfrm>
                <a:off x="5258" y="222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97"/>
              <p:cNvSpPr/>
              <p:nvPr/>
            </p:nvSpPr>
            <p:spPr bwMode="auto">
              <a:xfrm>
                <a:off x="4652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98"/>
              <p:cNvSpPr/>
              <p:nvPr/>
            </p:nvSpPr>
            <p:spPr bwMode="auto">
              <a:xfrm>
                <a:off x="4893" y="2369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99"/>
              <p:cNvSpPr/>
              <p:nvPr/>
            </p:nvSpPr>
            <p:spPr bwMode="auto">
              <a:xfrm>
                <a:off x="5137" y="2369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100"/>
              <p:cNvSpPr/>
              <p:nvPr/>
            </p:nvSpPr>
            <p:spPr bwMode="auto">
              <a:xfrm>
                <a:off x="5379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101"/>
              <p:cNvSpPr/>
              <p:nvPr/>
            </p:nvSpPr>
            <p:spPr bwMode="auto">
              <a:xfrm>
                <a:off x="3571" y="2528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102"/>
              <p:cNvSpPr/>
              <p:nvPr/>
            </p:nvSpPr>
            <p:spPr bwMode="auto">
              <a:xfrm>
                <a:off x="3812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103"/>
              <p:cNvSpPr/>
              <p:nvPr/>
            </p:nvSpPr>
            <p:spPr bwMode="auto">
              <a:xfrm>
                <a:off x="4053" y="2528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104"/>
              <p:cNvSpPr/>
              <p:nvPr/>
            </p:nvSpPr>
            <p:spPr bwMode="auto">
              <a:xfrm>
                <a:off x="4295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105"/>
              <p:cNvSpPr/>
              <p:nvPr/>
            </p:nvSpPr>
            <p:spPr bwMode="auto">
              <a:xfrm>
                <a:off x="3691" y="2674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106"/>
              <p:cNvSpPr/>
              <p:nvPr/>
            </p:nvSpPr>
            <p:spPr bwMode="auto">
              <a:xfrm>
                <a:off x="3933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107"/>
              <p:cNvSpPr/>
              <p:nvPr/>
            </p:nvSpPr>
            <p:spPr bwMode="auto">
              <a:xfrm>
                <a:off x="4174" y="2674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108"/>
              <p:cNvSpPr/>
              <p:nvPr/>
            </p:nvSpPr>
            <p:spPr bwMode="auto">
              <a:xfrm>
                <a:off x="4418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109"/>
              <p:cNvSpPr/>
              <p:nvPr/>
            </p:nvSpPr>
            <p:spPr bwMode="auto">
              <a:xfrm>
                <a:off x="3571" y="2816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110"/>
              <p:cNvSpPr/>
              <p:nvPr/>
            </p:nvSpPr>
            <p:spPr bwMode="auto">
              <a:xfrm>
                <a:off x="3812" y="281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111"/>
              <p:cNvSpPr/>
              <p:nvPr/>
            </p:nvSpPr>
            <p:spPr bwMode="auto">
              <a:xfrm>
                <a:off x="4053" y="281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112"/>
              <p:cNvSpPr/>
              <p:nvPr/>
            </p:nvSpPr>
            <p:spPr bwMode="auto">
              <a:xfrm>
                <a:off x="4295" y="281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113"/>
              <p:cNvSpPr/>
              <p:nvPr/>
            </p:nvSpPr>
            <p:spPr bwMode="auto">
              <a:xfrm>
                <a:off x="3691" y="296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14"/>
              <p:cNvSpPr/>
              <p:nvPr/>
            </p:nvSpPr>
            <p:spPr bwMode="auto">
              <a:xfrm>
                <a:off x="3933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15"/>
              <p:cNvSpPr/>
              <p:nvPr/>
            </p:nvSpPr>
            <p:spPr bwMode="auto">
              <a:xfrm>
                <a:off x="4174" y="296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16"/>
              <p:cNvSpPr/>
              <p:nvPr/>
            </p:nvSpPr>
            <p:spPr bwMode="auto">
              <a:xfrm>
                <a:off x="4418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17"/>
              <p:cNvSpPr/>
              <p:nvPr/>
            </p:nvSpPr>
            <p:spPr bwMode="auto">
              <a:xfrm>
                <a:off x="3566" y="3105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18"/>
              <p:cNvSpPr/>
              <p:nvPr/>
            </p:nvSpPr>
            <p:spPr bwMode="auto">
              <a:xfrm>
                <a:off x="3807" y="3105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19"/>
              <p:cNvSpPr/>
              <p:nvPr/>
            </p:nvSpPr>
            <p:spPr bwMode="auto">
              <a:xfrm>
                <a:off x="4049" y="3105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120"/>
              <p:cNvSpPr/>
              <p:nvPr/>
            </p:nvSpPr>
            <p:spPr bwMode="auto">
              <a:xfrm>
                <a:off x="4290" y="3105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121"/>
              <p:cNvSpPr/>
              <p:nvPr/>
            </p:nvSpPr>
            <p:spPr bwMode="auto">
              <a:xfrm>
                <a:off x="3687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122"/>
              <p:cNvSpPr/>
              <p:nvPr/>
            </p:nvSpPr>
            <p:spPr bwMode="auto">
              <a:xfrm>
                <a:off x="3928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123"/>
              <p:cNvSpPr/>
              <p:nvPr/>
            </p:nvSpPr>
            <p:spPr bwMode="auto">
              <a:xfrm>
                <a:off x="4169" y="325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124"/>
              <p:cNvSpPr/>
              <p:nvPr/>
            </p:nvSpPr>
            <p:spPr bwMode="auto">
              <a:xfrm>
                <a:off x="4413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125"/>
              <p:cNvSpPr/>
              <p:nvPr/>
            </p:nvSpPr>
            <p:spPr bwMode="auto">
              <a:xfrm>
                <a:off x="3571" y="3392"/>
                <a:ext cx="71" cy="56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126"/>
              <p:cNvSpPr/>
              <p:nvPr/>
            </p:nvSpPr>
            <p:spPr bwMode="auto">
              <a:xfrm>
                <a:off x="3812" y="3392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127"/>
              <p:cNvSpPr/>
              <p:nvPr/>
            </p:nvSpPr>
            <p:spPr bwMode="auto">
              <a:xfrm>
                <a:off x="4053" y="3392"/>
                <a:ext cx="74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128"/>
              <p:cNvSpPr/>
              <p:nvPr/>
            </p:nvSpPr>
            <p:spPr bwMode="auto">
              <a:xfrm>
                <a:off x="4295" y="3392"/>
                <a:ext cx="73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129"/>
              <p:cNvSpPr/>
              <p:nvPr/>
            </p:nvSpPr>
            <p:spPr bwMode="auto">
              <a:xfrm>
                <a:off x="3691" y="3538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130"/>
              <p:cNvSpPr/>
              <p:nvPr/>
            </p:nvSpPr>
            <p:spPr bwMode="auto">
              <a:xfrm>
                <a:off x="3933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131"/>
              <p:cNvSpPr/>
              <p:nvPr/>
            </p:nvSpPr>
            <p:spPr bwMode="auto">
              <a:xfrm>
                <a:off x="4174" y="353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132"/>
              <p:cNvSpPr/>
              <p:nvPr/>
            </p:nvSpPr>
            <p:spPr bwMode="auto">
              <a:xfrm>
                <a:off x="4418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133"/>
              <p:cNvSpPr/>
              <p:nvPr/>
            </p:nvSpPr>
            <p:spPr bwMode="auto">
              <a:xfrm>
                <a:off x="3571" y="3680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134"/>
              <p:cNvSpPr/>
              <p:nvPr/>
            </p:nvSpPr>
            <p:spPr bwMode="auto">
              <a:xfrm>
                <a:off x="3812" y="368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135"/>
              <p:cNvSpPr/>
              <p:nvPr/>
            </p:nvSpPr>
            <p:spPr bwMode="auto">
              <a:xfrm>
                <a:off x="4053" y="3680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136"/>
              <p:cNvSpPr/>
              <p:nvPr/>
            </p:nvSpPr>
            <p:spPr bwMode="auto">
              <a:xfrm>
                <a:off x="4295" y="3680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137"/>
              <p:cNvSpPr/>
              <p:nvPr/>
            </p:nvSpPr>
            <p:spPr bwMode="auto">
              <a:xfrm>
                <a:off x="3691" y="3827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138"/>
              <p:cNvSpPr/>
              <p:nvPr/>
            </p:nvSpPr>
            <p:spPr bwMode="auto">
              <a:xfrm>
                <a:off x="3933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139"/>
              <p:cNvSpPr/>
              <p:nvPr/>
            </p:nvSpPr>
            <p:spPr bwMode="auto">
              <a:xfrm>
                <a:off x="4174" y="382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140"/>
              <p:cNvSpPr/>
              <p:nvPr/>
            </p:nvSpPr>
            <p:spPr bwMode="auto">
              <a:xfrm>
                <a:off x="4418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141"/>
              <p:cNvSpPr/>
              <p:nvPr/>
            </p:nvSpPr>
            <p:spPr bwMode="auto">
              <a:xfrm>
                <a:off x="3571" y="3967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142"/>
              <p:cNvSpPr/>
              <p:nvPr/>
            </p:nvSpPr>
            <p:spPr bwMode="auto">
              <a:xfrm>
                <a:off x="3812" y="396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143"/>
              <p:cNvSpPr/>
              <p:nvPr/>
            </p:nvSpPr>
            <p:spPr bwMode="auto">
              <a:xfrm>
                <a:off x="4053" y="396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144"/>
              <p:cNvSpPr/>
              <p:nvPr/>
            </p:nvSpPr>
            <p:spPr bwMode="auto">
              <a:xfrm>
                <a:off x="4295" y="396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145"/>
              <p:cNvSpPr/>
              <p:nvPr/>
            </p:nvSpPr>
            <p:spPr bwMode="auto">
              <a:xfrm>
                <a:off x="3691" y="411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146"/>
              <p:cNvSpPr/>
              <p:nvPr/>
            </p:nvSpPr>
            <p:spPr bwMode="auto">
              <a:xfrm>
                <a:off x="3933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147"/>
              <p:cNvSpPr/>
              <p:nvPr/>
            </p:nvSpPr>
            <p:spPr bwMode="auto">
              <a:xfrm>
                <a:off x="4174" y="411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148"/>
              <p:cNvSpPr/>
              <p:nvPr/>
            </p:nvSpPr>
            <p:spPr bwMode="auto">
              <a:xfrm>
                <a:off x="4418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149"/>
              <p:cNvSpPr/>
              <p:nvPr/>
            </p:nvSpPr>
            <p:spPr bwMode="auto">
              <a:xfrm>
                <a:off x="4531" y="2528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150"/>
              <p:cNvSpPr/>
              <p:nvPr/>
            </p:nvSpPr>
            <p:spPr bwMode="auto">
              <a:xfrm>
                <a:off x="4773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151"/>
              <p:cNvSpPr/>
              <p:nvPr/>
            </p:nvSpPr>
            <p:spPr bwMode="auto">
              <a:xfrm>
                <a:off x="5014" y="2528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152"/>
              <p:cNvSpPr/>
              <p:nvPr/>
            </p:nvSpPr>
            <p:spPr bwMode="auto">
              <a:xfrm>
                <a:off x="5258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153"/>
              <p:cNvSpPr/>
              <p:nvPr/>
            </p:nvSpPr>
            <p:spPr bwMode="auto">
              <a:xfrm>
                <a:off x="4652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154"/>
              <p:cNvSpPr/>
              <p:nvPr/>
            </p:nvSpPr>
            <p:spPr bwMode="auto">
              <a:xfrm>
                <a:off x="4893" y="2674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155"/>
              <p:cNvSpPr/>
              <p:nvPr/>
            </p:nvSpPr>
            <p:spPr bwMode="auto">
              <a:xfrm>
                <a:off x="5137" y="2674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156"/>
              <p:cNvSpPr/>
              <p:nvPr/>
            </p:nvSpPr>
            <p:spPr bwMode="auto">
              <a:xfrm>
                <a:off x="5379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157"/>
              <p:cNvSpPr/>
              <p:nvPr/>
            </p:nvSpPr>
            <p:spPr bwMode="auto">
              <a:xfrm>
                <a:off x="4531" y="2816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158"/>
              <p:cNvSpPr/>
              <p:nvPr/>
            </p:nvSpPr>
            <p:spPr bwMode="auto">
              <a:xfrm>
                <a:off x="4773" y="281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159"/>
              <p:cNvSpPr/>
              <p:nvPr/>
            </p:nvSpPr>
            <p:spPr bwMode="auto">
              <a:xfrm>
                <a:off x="5014" y="281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160"/>
              <p:cNvSpPr/>
              <p:nvPr/>
            </p:nvSpPr>
            <p:spPr bwMode="auto">
              <a:xfrm>
                <a:off x="5258" y="281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161"/>
              <p:cNvSpPr/>
              <p:nvPr/>
            </p:nvSpPr>
            <p:spPr bwMode="auto">
              <a:xfrm>
                <a:off x="4652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162"/>
              <p:cNvSpPr/>
              <p:nvPr/>
            </p:nvSpPr>
            <p:spPr bwMode="auto">
              <a:xfrm>
                <a:off x="4893" y="296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163"/>
              <p:cNvSpPr/>
              <p:nvPr/>
            </p:nvSpPr>
            <p:spPr bwMode="auto">
              <a:xfrm>
                <a:off x="5137" y="296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164"/>
              <p:cNvSpPr/>
              <p:nvPr/>
            </p:nvSpPr>
            <p:spPr bwMode="auto">
              <a:xfrm>
                <a:off x="5379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165"/>
              <p:cNvSpPr/>
              <p:nvPr/>
            </p:nvSpPr>
            <p:spPr bwMode="auto">
              <a:xfrm>
                <a:off x="4527" y="3105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166"/>
              <p:cNvSpPr/>
              <p:nvPr/>
            </p:nvSpPr>
            <p:spPr bwMode="auto">
              <a:xfrm>
                <a:off x="4768" y="3105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167"/>
              <p:cNvSpPr/>
              <p:nvPr/>
            </p:nvSpPr>
            <p:spPr bwMode="auto">
              <a:xfrm>
                <a:off x="5009" y="3105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168"/>
              <p:cNvSpPr/>
              <p:nvPr/>
            </p:nvSpPr>
            <p:spPr bwMode="auto">
              <a:xfrm>
                <a:off x="5253" y="3105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169"/>
              <p:cNvSpPr/>
              <p:nvPr/>
            </p:nvSpPr>
            <p:spPr bwMode="auto">
              <a:xfrm>
                <a:off x="4647" y="3252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170"/>
              <p:cNvSpPr/>
              <p:nvPr/>
            </p:nvSpPr>
            <p:spPr bwMode="auto">
              <a:xfrm>
                <a:off x="4889" y="325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171"/>
              <p:cNvSpPr/>
              <p:nvPr/>
            </p:nvSpPr>
            <p:spPr bwMode="auto">
              <a:xfrm>
                <a:off x="5132" y="3252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172"/>
              <p:cNvSpPr/>
              <p:nvPr/>
            </p:nvSpPr>
            <p:spPr bwMode="auto">
              <a:xfrm>
                <a:off x="5374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173"/>
              <p:cNvSpPr/>
              <p:nvPr/>
            </p:nvSpPr>
            <p:spPr bwMode="auto">
              <a:xfrm>
                <a:off x="4531" y="3392"/>
                <a:ext cx="74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174"/>
              <p:cNvSpPr/>
              <p:nvPr/>
            </p:nvSpPr>
            <p:spPr bwMode="auto">
              <a:xfrm>
                <a:off x="4773" y="3392"/>
                <a:ext cx="73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175"/>
              <p:cNvSpPr/>
              <p:nvPr/>
            </p:nvSpPr>
            <p:spPr bwMode="auto">
              <a:xfrm>
                <a:off x="5014" y="3392"/>
                <a:ext cx="74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176"/>
              <p:cNvSpPr/>
              <p:nvPr/>
            </p:nvSpPr>
            <p:spPr bwMode="auto">
              <a:xfrm>
                <a:off x="5258" y="3392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177"/>
              <p:cNvSpPr/>
              <p:nvPr/>
            </p:nvSpPr>
            <p:spPr bwMode="auto">
              <a:xfrm>
                <a:off x="4652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178"/>
              <p:cNvSpPr/>
              <p:nvPr/>
            </p:nvSpPr>
            <p:spPr bwMode="auto">
              <a:xfrm>
                <a:off x="4893" y="3538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179"/>
              <p:cNvSpPr/>
              <p:nvPr/>
            </p:nvSpPr>
            <p:spPr bwMode="auto">
              <a:xfrm>
                <a:off x="5137" y="3538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180"/>
              <p:cNvSpPr/>
              <p:nvPr/>
            </p:nvSpPr>
            <p:spPr bwMode="auto">
              <a:xfrm>
                <a:off x="5379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181"/>
              <p:cNvSpPr/>
              <p:nvPr/>
            </p:nvSpPr>
            <p:spPr bwMode="auto">
              <a:xfrm>
                <a:off x="4531" y="3680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182"/>
              <p:cNvSpPr/>
              <p:nvPr/>
            </p:nvSpPr>
            <p:spPr bwMode="auto">
              <a:xfrm>
                <a:off x="4773" y="3680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183"/>
              <p:cNvSpPr/>
              <p:nvPr/>
            </p:nvSpPr>
            <p:spPr bwMode="auto">
              <a:xfrm>
                <a:off x="5014" y="3680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184"/>
              <p:cNvSpPr/>
              <p:nvPr/>
            </p:nvSpPr>
            <p:spPr bwMode="auto">
              <a:xfrm>
                <a:off x="5258" y="368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185"/>
              <p:cNvSpPr/>
              <p:nvPr/>
            </p:nvSpPr>
            <p:spPr bwMode="auto">
              <a:xfrm>
                <a:off x="4652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186"/>
              <p:cNvSpPr/>
              <p:nvPr/>
            </p:nvSpPr>
            <p:spPr bwMode="auto">
              <a:xfrm>
                <a:off x="4893" y="382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187"/>
              <p:cNvSpPr/>
              <p:nvPr/>
            </p:nvSpPr>
            <p:spPr bwMode="auto">
              <a:xfrm>
                <a:off x="5137" y="3827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188"/>
              <p:cNvSpPr/>
              <p:nvPr/>
            </p:nvSpPr>
            <p:spPr bwMode="auto">
              <a:xfrm>
                <a:off x="5379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189"/>
              <p:cNvSpPr/>
              <p:nvPr/>
            </p:nvSpPr>
            <p:spPr bwMode="auto">
              <a:xfrm>
                <a:off x="4531" y="3967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190"/>
              <p:cNvSpPr/>
              <p:nvPr/>
            </p:nvSpPr>
            <p:spPr bwMode="auto">
              <a:xfrm>
                <a:off x="4773" y="396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191"/>
              <p:cNvSpPr/>
              <p:nvPr/>
            </p:nvSpPr>
            <p:spPr bwMode="auto">
              <a:xfrm>
                <a:off x="5014" y="396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92"/>
              <p:cNvSpPr/>
              <p:nvPr/>
            </p:nvSpPr>
            <p:spPr bwMode="auto">
              <a:xfrm>
                <a:off x="5258" y="396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93"/>
              <p:cNvSpPr/>
              <p:nvPr/>
            </p:nvSpPr>
            <p:spPr bwMode="auto">
              <a:xfrm>
                <a:off x="4652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94"/>
              <p:cNvSpPr/>
              <p:nvPr/>
            </p:nvSpPr>
            <p:spPr bwMode="auto">
              <a:xfrm>
                <a:off x="4893" y="411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95"/>
              <p:cNvSpPr/>
              <p:nvPr/>
            </p:nvSpPr>
            <p:spPr bwMode="auto">
              <a:xfrm>
                <a:off x="5137" y="411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196"/>
              <p:cNvSpPr/>
              <p:nvPr/>
            </p:nvSpPr>
            <p:spPr bwMode="auto">
              <a:xfrm>
                <a:off x="5379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197"/>
              <p:cNvSpPr/>
              <p:nvPr/>
            </p:nvSpPr>
            <p:spPr bwMode="auto">
              <a:xfrm>
                <a:off x="5502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198"/>
              <p:cNvSpPr/>
              <p:nvPr/>
            </p:nvSpPr>
            <p:spPr bwMode="auto">
              <a:xfrm>
                <a:off x="5743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199"/>
              <p:cNvSpPr/>
              <p:nvPr/>
            </p:nvSpPr>
            <p:spPr bwMode="auto">
              <a:xfrm>
                <a:off x="5987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200"/>
              <p:cNvSpPr/>
              <p:nvPr/>
            </p:nvSpPr>
            <p:spPr bwMode="auto">
              <a:xfrm>
                <a:off x="6228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201"/>
              <p:cNvSpPr/>
              <p:nvPr/>
            </p:nvSpPr>
            <p:spPr bwMode="auto">
              <a:xfrm>
                <a:off x="5622" y="2674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202"/>
              <p:cNvSpPr/>
              <p:nvPr/>
            </p:nvSpPr>
            <p:spPr bwMode="auto">
              <a:xfrm>
                <a:off x="5866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203"/>
              <p:cNvSpPr/>
              <p:nvPr/>
            </p:nvSpPr>
            <p:spPr bwMode="auto">
              <a:xfrm>
                <a:off x="6107" y="2674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204"/>
              <p:cNvSpPr/>
              <p:nvPr/>
            </p:nvSpPr>
            <p:spPr bwMode="auto">
              <a:xfrm>
                <a:off x="6349" y="2674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3" name="Freeform 206"/>
            <p:cNvSpPr/>
            <p:nvPr/>
          </p:nvSpPr>
          <p:spPr bwMode="auto">
            <a:xfrm>
              <a:off x="5502" y="281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07"/>
            <p:cNvSpPr/>
            <p:nvPr/>
          </p:nvSpPr>
          <p:spPr bwMode="auto">
            <a:xfrm>
              <a:off x="5743" y="281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08"/>
            <p:cNvSpPr/>
            <p:nvPr/>
          </p:nvSpPr>
          <p:spPr bwMode="auto">
            <a:xfrm>
              <a:off x="5987" y="281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09"/>
            <p:cNvSpPr/>
            <p:nvPr/>
          </p:nvSpPr>
          <p:spPr bwMode="auto">
            <a:xfrm>
              <a:off x="6228" y="281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10"/>
            <p:cNvSpPr/>
            <p:nvPr/>
          </p:nvSpPr>
          <p:spPr bwMode="auto">
            <a:xfrm>
              <a:off x="5622" y="296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11"/>
            <p:cNvSpPr/>
            <p:nvPr/>
          </p:nvSpPr>
          <p:spPr bwMode="auto">
            <a:xfrm>
              <a:off x="5866" y="296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12"/>
            <p:cNvSpPr/>
            <p:nvPr/>
          </p:nvSpPr>
          <p:spPr bwMode="auto">
            <a:xfrm>
              <a:off x="6107" y="296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13"/>
            <p:cNvSpPr/>
            <p:nvPr/>
          </p:nvSpPr>
          <p:spPr bwMode="auto">
            <a:xfrm>
              <a:off x="6349" y="296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14"/>
            <p:cNvSpPr/>
            <p:nvPr/>
          </p:nvSpPr>
          <p:spPr bwMode="auto">
            <a:xfrm>
              <a:off x="5497" y="3105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15"/>
            <p:cNvSpPr/>
            <p:nvPr/>
          </p:nvSpPr>
          <p:spPr bwMode="auto">
            <a:xfrm>
              <a:off x="5738" y="3105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216"/>
            <p:cNvSpPr/>
            <p:nvPr/>
          </p:nvSpPr>
          <p:spPr bwMode="auto">
            <a:xfrm>
              <a:off x="5982" y="3105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17"/>
            <p:cNvSpPr/>
            <p:nvPr/>
          </p:nvSpPr>
          <p:spPr bwMode="auto">
            <a:xfrm>
              <a:off x="6223" y="3105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18"/>
            <p:cNvSpPr/>
            <p:nvPr/>
          </p:nvSpPr>
          <p:spPr bwMode="auto">
            <a:xfrm>
              <a:off x="5618" y="325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19"/>
            <p:cNvSpPr/>
            <p:nvPr/>
          </p:nvSpPr>
          <p:spPr bwMode="auto">
            <a:xfrm>
              <a:off x="5861" y="325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220"/>
            <p:cNvSpPr/>
            <p:nvPr/>
          </p:nvSpPr>
          <p:spPr bwMode="auto">
            <a:xfrm>
              <a:off x="6103" y="325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221"/>
            <p:cNvSpPr/>
            <p:nvPr/>
          </p:nvSpPr>
          <p:spPr bwMode="auto">
            <a:xfrm>
              <a:off x="6344" y="325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222"/>
            <p:cNvSpPr/>
            <p:nvPr/>
          </p:nvSpPr>
          <p:spPr bwMode="auto">
            <a:xfrm>
              <a:off x="5502" y="3392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223"/>
            <p:cNvSpPr/>
            <p:nvPr/>
          </p:nvSpPr>
          <p:spPr bwMode="auto">
            <a:xfrm>
              <a:off x="5743" y="3392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224"/>
            <p:cNvSpPr/>
            <p:nvPr/>
          </p:nvSpPr>
          <p:spPr bwMode="auto">
            <a:xfrm>
              <a:off x="5987" y="3392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225"/>
            <p:cNvSpPr/>
            <p:nvPr/>
          </p:nvSpPr>
          <p:spPr bwMode="auto">
            <a:xfrm>
              <a:off x="6228" y="3392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26"/>
            <p:cNvSpPr/>
            <p:nvPr/>
          </p:nvSpPr>
          <p:spPr bwMode="auto">
            <a:xfrm>
              <a:off x="5622" y="3538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27"/>
            <p:cNvSpPr/>
            <p:nvPr/>
          </p:nvSpPr>
          <p:spPr bwMode="auto">
            <a:xfrm>
              <a:off x="5866" y="3538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228"/>
            <p:cNvSpPr/>
            <p:nvPr/>
          </p:nvSpPr>
          <p:spPr bwMode="auto">
            <a:xfrm>
              <a:off x="6107" y="3538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229"/>
            <p:cNvSpPr/>
            <p:nvPr/>
          </p:nvSpPr>
          <p:spPr bwMode="auto">
            <a:xfrm>
              <a:off x="6349" y="3538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30"/>
            <p:cNvSpPr/>
            <p:nvPr/>
          </p:nvSpPr>
          <p:spPr bwMode="auto">
            <a:xfrm>
              <a:off x="5502" y="368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231"/>
            <p:cNvSpPr/>
            <p:nvPr/>
          </p:nvSpPr>
          <p:spPr bwMode="auto">
            <a:xfrm>
              <a:off x="5743" y="368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232"/>
            <p:cNvSpPr/>
            <p:nvPr/>
          </p:nvSpPr>
          <p:spPr bwMode="auto">
            <a:xfrm>
              <a:off x="5987" y="368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233"/>
            <p:cNvSpPr/>
            <p:nvPr/>
          </p:nvSpPr>
          <p:spPr bwMode="auto">
            <a:xfrm>
              <a:off x="6228" y="368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234"/>
            <p:cNvSpPr/>
            <p:nvPr/>
          </p:nvSpPr>
          <p:spPr bwMode="auto">
            <a:xfrm>
              <a:off x="5622" y="382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235"/>
            <p:cNvSpPr/>
            <p:nvPr/>
          </p:nvSpPr>
          <p:spPr bwMode="auto">
            <a:xfrm>
              <a:off x="5866" y="382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236"/>
            <p:cNvSpPr/>
            <p:nvPr/>
          </p:nvSpPr>
          <p:spPr bwMode="auto">
            <a:xfrm>
              <a:off x="6107" y="382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237"/>
            <p:cNvSpPr/>
            <p:nvPr/>
          </p:nvSpPr>
          <p:spPr bwMode="auto">
            <a:xfrm>
              <a:off x="6349" y="382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38"/>
            <p:cNvSpPr/>
            <p:nvPr/>
          </p:nvSpPr>
          <p:spPr bwMode="auto">
            <a:xfrm>
              <a:off x="5502" y="396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39"/>
            <p:cNvSpPr/>
            <p:nvPr/>
          </p:nvSpPr>
          <p:spPr bwMode="auto">
            <a:xfrm>
              <a:off x="5743" y="396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40"/>
            <p:cNvSpPr/>
            <p:nvPr/>
          </p:nvSpPr>
          <p:spPr bwMode="auto">
            <a:xfrm>
              <a:off x="5987" y="396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241"/>
            <p:cNvSpPr/>
            <p:nvPr/>
          </p:nvSpPr>
          <p:spPr bwMode="auto">
            <a:xfrm>
              <a:off x="6228" y="396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242"/>
            <p:cNvSpPr/>
            <p:nvPr/>
          </p:nvSpPr>
          <p:spPr bwMode="auto">
            <a:xfrm>
              <a:off x="5622" y="411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243"/>
            <p:cNvSpPr/>
            <p:nvPr/>
          </p:nvSpPr>
          <p:spPr bwMode="auto">
            <a:xfrm>
              <a:off x="5866" y="411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244"/>
            <p:cNvSpPr/>
            <p:nvPr/>
          </p:nvSpPr>
          <p:spPr bwMode="auto">
            <a:xfrm>
              <a:off x="6107" y="411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245"/>
            <p:cNvSpPr/>
            <p:nvPr/>
          </p:nvSpPr>
          <p:spPr bwMode="auto">
            <a:xfrm>
              <a:off x="6349" y="411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246"/>
            <p:cNvSpPr/>
            <p:nvPr/>
          </p:nvSpPr>
          <p:spPr bwMode="auto">
            <a:xfrm>
              <a:off x="6462" y="2528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247"/>
            <p:cNvSpPr/>
            <p:nvPr/>
          </p:nvSpPr>
          <p:spPr bwMode="auto">
            <a:xfrm>
              <a:off x="6706" y="2528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248"/>
            <p:cNvSpPr/>
            <p:nvPr/>
          </p:nvSpPr>
          <p:spPr bwMode="auto">
            <a:xfrm>
              <a:off x="6947" y="2528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249"/>
            <p:cNvSpPr/>
            <p:nvPr/>
          </p:nvSpPr>
          <p:spPr bwMode="auto">
            <a:xfrm>
              <a:off x="7189" y="2528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250"/>
            <p:cNvSpPr/>
            <p:nvPr/>
          </p:nvSpPr>
          <p:spPr bwMode="auto">
            <a:xfrm>
              <a:off x="6585" y="2674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251"/>
            <p:cNvSpPr/>
            <p:nvPr/>
          </p:nvSpPr>
          <p:spPr bwMode="auto">
            <a:xfrm>
              <a:off x="6827" y="2674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252"/>
            <p:cNvSpPr/>
            <p:nvPr/>
          </p:nvSpPr>
          <p:spPr bwMode="auto">
            <a:xfrm>
              <a:off x="7068" y="267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253"/>
            <p:cNvSpPr/>
            <p:nvPr/>
          </p:nvSpPr>
          <p:spPr bwMode="auto">
            <a:xfrm>
              <a:off x="7309" y="2674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254"/>
            <p:cNvSpPr/>
            <p:nvPr/>
          </p:nvSpPr>
          <p:spPr bwMode="auto">
            <a:xfrm>
              <a:off x="6462" y="2816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255"/>
            <p:cNvSpPr/>
            <p:nvPr/>
          </p:nvSpPr>
          <p:spPr bwMode="auto">
            <a:xfrm>
              <a:off x="6706" y="281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256"/>
            <p:cNvSpPr/>
            <p:nvPr/>
          </p:nvSpPr>
          <p:spPr bwMode="auto">
            <a:xfrm>
              <a:off x="6947" y="2816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257"/>
            <p:cNvSpPr/>
            <p:nvPr/>
          </p:nvSpPr>
          <p:spPr bwMode="auto">
            <a:xfrm>
              <a:off x="7189" y="281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258"/>
            <p:cNvSpPr/>
            <p:nvPr/>
          </p:nvSpPr>
          <p:spPr bwMode="auto">
            <a:xfrm>
              <a:off x="6585" y="2963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259"/>
            <p:cNvSpPr/>
            <p:nvPr/>
          </p:nvSpPr>
          <p:spPr bwMode="auto">
            <a:xfrm>
              <a:off x="6827" y="296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260"/>
            <p:cNvSpPr/>
            <p:nvPr/>
          </p:nvSpPr>
          <p:spPr bwMode="auto">
            <a:xfrm>
              <a:off x="7068" y="296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261"/>
            <p:cNvSpPr/>
            <p:nvPr/>
          </p:nvSpPr>
          <p:spPr bwMode="auto">
            <a:xfrm>
              <a:off x="7309" y="296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262"/>
            <p:cNvSpPr/>
            <p:nvPr/>
          </p:nvSpPr>
          <p:spPr bwMode="auto">
            <a:xfrm>
              <a:off x="6458" y="3105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263"/>
            <p:cNvSpPr/>
            <p:nvPr/>
          </p:nvSpPr>
          <p:spPr bwMode="auto">
            <a:xfrm>
              <a:off x="6701" y="3105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264"/>
            <p:cNvSpPr/>
            <p:nvPr/>
          </p:nvSpPr>
          <p:spPr bwMode="auto">
            <a:xfrm>
              <a:off x="6943" y="3105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265"/>
            <p:cNvSpPr/>
            <p:nvPr/>
          </p:nvSpPr>
          <p:spPr bwMode="auto">
            <a:xfrm>
              <a:off x="7184" y="3105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266"/>
            <p:cNvSpPr/>
            <p:nvPr/>
          </p:nvSpPr>
          <p:spPr bwMode="auto">
            <a:xfrm>
              <a:off x="6581" y="3252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67"/>
            <p:cNvSpPr/>
            <p:nvPr/>
          </p:nvSpPr>
          <p:spPr bwMode="auto">
            <a:xfrm>
              <a:off x="6822" y="325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68"/>
            <p:cNvSpPr/>
            <p:nvPr/>
          </p:nvSpPr>
          <p:spPr bwMode="auto">
            <a:xfrm>
              <a:off x="7063" y="325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69"/>
            <p:cNvSpPr/>
            <p:nvPr/>
          </p:nvSpPr>
          <p:spPr bwMode="auto">
            <a:xfrm>
              <a:off x="7305" y="325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70"/>
            <p:cNvSpPr/>
            <p:nvPr/>
          </p:nvSpPr>
          <p:spPr bwMode="auto">
            <a:xfrm>
              <a:off x="6462" y="3392"/>
              <a:ext cx="74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71"/>
            <p:cNvSpPr/>
            <p:nvPr/>
          </p:nvSpPr>
          <p:spPr bwMode="auto">
            <a:xfrm>
              <a:off x="6706" y="3392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72"/>
            <p:cNvSpPr/>
            <p:nvPr/>
          </p:nvSpPr>
          <p:spPr bwMode="auto">
            <a:xfrm>
              <a:off x="6947" y="3392"/>
              <a:ext cx="74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73"/>
            <p:cNvSpPr/>
            <p:nvPr/>
          </p:nvSpPr>
          <p:spPr bwMode="auto">
            <a:xfrm>
              <a:off x="7189" y="3392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4"/>
            <p:cNvSpPr/>
            <p:nvPr/>
          </p:nvSpPr>
          <p:spPr bwMode="auto">
            <a:xfrm>
              <a:off x="6585" y="3538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75"/>
            <p:cNvSpPr/>
            <p:nvPr/>
          </p:nvSpPr>
          <p:spPr bwMode="auto">
            <a:xfrm>
              <a:off x="6827" y="3538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76"/>
            <p:cNvSpPr/>
            <p:nvPr/>
          </p:nvSpPr>
          <p:spPr bwMode="auto">
            <a:xfrm>
              <a:off x="7068" y="3538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77"/>
            <p:cNvSpPr/>
            <p:nvPr/>
          </p:nvSpPr>
          <p:spPr bwMode="auto">
            <a:xfrm>
              <a:off x="7309" y="3538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278"/>
            <p:cNvSpPr/>
            <p:nvPr/>
          </p:nvSpPr>
          <p:spPr bwMode="auto">
            <a:xfrm>
              <a:off x="6462" y="3680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279"/>
            <p:cNvSpPr/>
            <p:nvPr/>
          </p:nvSpPr>
          <p:spPr bwMode="auto">
            <a:xfrm>
              <a:off x="6706" y="368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280"/>
            <p:cNvSpPr/>
            <p:nvPr/>
          </p:nvSpPr>
          <p:spPr bwMode="auto">
            <a:xfrm>
              <a:off x="6947" y="3680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281"/>
            <p:cNvSpPr/>
            <p:nvPr/>
          </p:nvSpPr>
          <p:spPr bwMode="auto">
            <a:xfrm>
              <a:off x="7189" y="368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282"/>
            <p:cNvSpPr/>
            <p:nvPr/>
          </p:nvSpPr>
          <p:spPr bwMode="auto">
            <a:xfrm>
              <a:off x="6585" y="3827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283"/>
            <p:cNvSpPr/>
            <p:nvPr/>
          </p:nvSpPr>
          <p:spPr bwMode="auto">
            <a:xfrm>
              <a:off x="6827" y="382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284"/>
            <p:cNvSpPr/>
            <p:nvPr/>
          </p:nvSpPr>
          <p:spPr bwMode="auto">
            <a:xfrm>
              <a:off x="7068" y="382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285"/>
            <p:cNvSpPr/>
            <p:nvPr/>
          </p:nvSpPr>
          <p:spPr bwMode="auto">
            <a:xfrm>
              <a:off x="7309" y="382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286"/>
            <p:cNvSpPr/>
            <p:nvPr/>
          </p:nvSpPr>
          <p:spPr bwMode="auto">
            <a:xfrm>
              <a:off x="6462" y="396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287"/>
            <p:cNvSpPr/>
            <p:nvPr/>
          </p:nvSpPr>
          <p:spPr bwMode="auto">
            <a:xfrm>
              <a:off x="6706" y="396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288"/>
            <p:cNvSpPr/>
            <p:nvPr/>
          </p:nvSpPr>
          <p:spPr bwMode="auto">
            <a:xfrm>
              <a:off x="6947" y="396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289"/>
            <p:cNvSpPr/>
            <p:nvPr/>
          </p:nvSpPr>
          <p:spPr bwMode="auto">
            <a:xfrm>
              <a:off x="7189" y="396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290"/>
            <p:cNvSpPr/>
            <p:nvPr/>
          </p:nvSpPr>
          <p:spPr bwMode="auto">
            <a:xfrm>
              <a:off x="6585" y="4113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291"/>
            <p:cNvSpPr/>
            <p:nvPr/>
          </p:nvSpPr>
          <p:spPr bwMode="auto">
            <a:xfrm>
              <a:off x="6827" y="411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292"/>
            <p:cNvSpPr/>
            <p:nvPr/>
          </p:nvSpPr>
          <p:spPr bwMode="auto">
            <a:xfrm>
              <a:off x="7068" y="411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293"/>
            <p:cNvSpPr/>
            <p:nvPr/>
          </p:nvSpPr>
          <p:spPr bwMode="auto">
            <a:xfrm>
              <a:off x="7309" y="411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294"/>
            <p:cNvSpPr/>
            <p:nvPr/>
          </p:nvSpPr>
          <p:spPr bwMode="auto">
            <a:xfrm>
              <a:off x="5487" y="78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295"/>
            <p:cNvSpPr/>
            <p:nvPr/>
          </p:nvSpPr>
          <p:spPr bwMode="auto">
            <a:xfrm>
              <a:off x="5731" y="7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296"/>
            <p:cNvSpPr/>
            <p:nvPr/>
          </p:nvSpPr>
          <p:spPr bwMode="auto">
            <a:xfrm>
              <a:off x="5973" y="7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297"/>
            <p:cNvSpPr/>
            <p:nvPr/>
          </p:nvSpPr>
          <p:spPr bwMode="auto">
            <a:xfrm>
              <a:off x="6214" y="7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298"/>
            <p:cNvSpPr/>
            <p:nvPr/>
          </p:nvSpPr>
          <p:spPr bwMode="auto">
            <a:xfrm>
              <a:off x="5610" y="930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299"/>
            <p:cNvSpPr/>
            <p:nvPr/>
          </p:nvSpPr>
          <p:spPr bwMode="auto">
            <a:xfrm>
              <a:off x="5852" y="93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300"/>
            <p:cNvSpPr/>
            <p:nvPr/>
          </p:nvSpPr>
          <p:spPr bwMode="auto">
            <a:xfrm>
              <a:off x="6093" y="930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301"/>
            <p:cNvSpPr/>
            <p:nvPr/>
          </p:nvSpPr>
          <p:spPr bwMode="auto">
            <a:xfrm>
              <a:off x="6335" y="93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302"/>
            <p:cNvSpPr/>
            <p:nvPr/>
          </p:nvSpPr>
          <p:spPr bwMode="auto">
            <a:xfrm>
              <a:off x="5487" y="107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303"/>
            <p:cNvSpPr/>
            <p:nvPr/>
          </p:nvSpPr>
          <p:spPr bwMode="auto">
            <a:xfrm>
              <a:off x="5731" y="107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304"/>
            <p:cNvSpPr/>
            <p:nvPr/>
          </p:nvSpPr>
          <p:spPr bwMode="auto">
            <a:xfrm>
              <a:off x="5973" y="107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305"/>
            <p:cNvSpPr/>
            <p:nvPr/>
          </p:nvSpPr>
          <p:spPr bwMode="auto">
            <a:xfrm>
              <a:off x="6214" y="107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306"/>
            <p:cNvSpPr/>
            <p:nvPr/>
          </p:nvSpPr>
          <p:spPr bwMode="auto">
            <a:xfrm>
              <a:off x="5610" y="121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307"/>
            <p:cNvSpPr/>
            <p:nvPr/>
          </p:nvSpPr>
          <p:spPr bwMode="auto">
            <a:xfrm>
              <a:off x="5852" y="121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308"/>
            <p:cNvSpPr/>
            <p:nvPr/>
          </p:nvSpPr>
          <p:spPr bwMode="auto">
            <a:xfrm>
              <a:off x="6093" y="1219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309"/>
            <p:cNvSpPr/>
            <p:nvPr/>
          </p:nvSpPr>
          <p:spPr bwMode="auto">
            <a:xfrm>
              <a:off x="6335" y="121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310"/>
            <p:cNvSpPr/>
            <p:nvPr/>
          </p:nvSpPr>
          <p:spPr bwMode="auto">
            <a:xfrm>
              <a:off x="5483" y="1361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311"/>
            <p:cNvSpPr/>
            <p:nvPr/>
          </p:nvSpPr>
          <p:spPr bwMode="auto">
            <a:xfrm>
              <a:off x="5726" y="1361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312"/>
            <p:cNvSpPr/>
            <p:nvPr/>
          </p:nvSpPr>
          <p:spPr bwMode="auto">
            <a:xfrm>
              <a:off x="5968" y="1361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313"/>
            <p:cNvSpPr/>
            <p:nvPr/>
          </p:nvSpPr>
          <p:spPr bwMode="auto">
            <a:xfrm>
              <a:off x="6209" y="1361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314"/>
            <p:cNvSpPr/>
            <p:nvPr/>
          </p:nvSpPr>
          <p:spPr bwMode="auto">
            <a:xfrm>
              <a:off x="5606" y="1508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315"/>
            <p:cNvSpPr/>
            <p:nvPr/>
          </p:nvSpPr>
          <p:spPr bwMode="auto">
            <a:xfrm>
              <a:off x="5847" y="1508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316"/>
            <p:cNvSpPr/>
            <p:nvPr/>
          </p:nvSpPr>
          <p:spPr bwMode="auto">
            <a:xfrm>
              <a:off x="6088" y="1508"/>
              <a:ext cx="74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317"/>
            <p:cNvSpPr/>
            <p:nvPr/>
          </p:nvSpPr>
          <p:spPr bwMode="auto">
            <a:xfrm>
              <a:off x="6330" y="1508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318"/>
            <p:cNvSpPr/>
            <p:nvPr/>
          </p:nvSpPr>
          <p:spPr bwMode="auto">
            <a:xfrm>
              <a:off x="5487" y="164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319"/>
            <p:cNvSpPr/>
            <p:nvPr/>
          </p:nvSpPr>
          <p:spPr bwMode="auto">
            <a:xfrm>
              <a:off x="5731" y="164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320"/>
            <p:cNvSpPr/>
            <p:nvPr/>
          </p:nvSpPr>
          <p:spPr bwMode="auto">
            <a:xfrm>
              <a:off x="5973" y="164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321"/>
            <p:cNvSpPr/>
            <p:nvPr/>
          </p:nvSpPr>
          <p:spPr bwMode="auto">
            <a:xfrm>
              <a:off x="6214" y="164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322"/>
            <p:cNvSpPr/>
            <p:nvPr/>
          </p:nvSpPr>
          <p:spPr bwMode="auto">
            <a:xfrm>
              <a:off x="5610" y="1794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323"/>
            <p:cNvSpPr/>
            <p:nvPr/>
          </p:nvSpPr>
          <p:spPr bwMode="auto">
            <a:xfrm>
              <a:off x="5852" y="1794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324"/>
            <p:cNvSpPr/>
            <p:nvPr/>
          </p:nvSpPr>
          <p:spPr bwMode="auto">
            <a:xfrm>
              <a:off x="6093" y="1794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325"/>
            <p:cNvSpPr/>
            <p:nvPr/>
          </p:nvSpPr>
          <p:spPr bwMode="auto">
            <a:xfrm>
              <a:off x="6335" y="179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326"/>
            <p:cNvSpPr/>
            <p:nvPr/>
          </p:nvSpPr>
          <p:spPr bwMode="auto">
            <a:xfrm>
              <a:off x="5487" y="1936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327"/>
            <p:cNvSpPr/>
            <p:nvPr/>
          </p:nvSpPr>
          <p:spPr bwMode="auto">
            <a:xfrm>
              <a:off x="5731" y="1936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328"/>
            <p:cNvSpPr/>
            <p:nvPr/>
          </p:nvSpPr>
          <p:spPr bwMode="auto">
            <a:xfrm>
              <a:off x="5973" y="193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329"/>
            <p:cNvSpPr/>
            <p:nvPr/>
          </p:nvSpPr>
          <p:spPr bwMode="auto">
            <a:xfrm>
              <a:off x="6214" y="193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330"/>
            <p:cNvSpPr/>
            <p:nvPr/>
          </p:nvSpPr>
          <p:spPr bwMode="auto">
            <a:xfrm>
              <a:off x="5610" y="20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331"/>
            <p:cNvSpPr/>
            <p:nvPr/>
          </p:nvSpPr>
          <p:spPr bwMode="auto">
            <a:xfrm>
              <a:off x="5852" y="20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332"/>
            <p:cNvSpPr/>
            <p:nvPr/>
          </p:nvSpPr>
          <p:spPr bwMode="auto">
            <a:xfrm>
              <a:off x="6093" y="208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333"/>
            <p:cNvSpPr/>
            <p:nvPr/>
          </p:nvSpPr>
          <p:spPr bwMode="auto">
            <a:xfrm>
              <a:off x="6335" y="20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334"/>
            <p:cNvSpPr/>
            <p:nvPr/>
          </p:nvSpPr>
          <p:spPr bwMode="auto">
            <a:xfrm>
              <a:off x="5487" y="222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335"/>
            <p:cNvSpPr/>
            <p:nvPr/>
          </p:nvSpPr>
          <p:spPr bwMode="auto">
            <a:xfrm>
              <a:off x="5731" y="222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336"/>
            <p:cNvSpPr/>
            <p:nvPr/>
          </p:nvSpPr>
          <p:spPr bwMode="auto">
            <a:xfrm>
              <a:off x="5973" y="222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337"/>
            <p:cNvSpPr/>
            <p:nvPr/>
          </p:nvSpPr>
          <p:spPr bwMode="auto">
            <a:xfrm>
              <a:off x="6214" y="222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338"/>
            <p:cNvSpPr/>
            <p:nvPr/>
          </p:nvSpPr>
          <p:spPr bwMode="auto">
            <a:xfrm>
              <a:off x="5610" y="236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339"/>
            <p:cNvSpPr/>
            <p:nvPr/>
          </p:nvSpPr>
          <p:spPr bwMode="auto">
            <a:xfrm>
              <a:off x="5852" y="236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340"/>
            <p:cNvSpPr/>
            <p:nvPr/>
          </p:nvSpPr>
          <p:spPr bwMode="auto">
            <a:xfrm>
              <a:off x="6093" y="2369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341"/>
            <p:cNvSpPr/>
            <p:nvPr/>
          </p:nvSpPr>
          <p:spPr bwMode="auto">
            <a:xfrm>
              <a:off x="6335" y="236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342"/>
            <p:cNvSpPr/>
            <p:nvPr/>
          </p:nvSpPr>
          <p:spPr bwMode="auto">
            <a:xfrm>
              <a:off x="6450" y="7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343"/>
            <p:cNvSpPr/>
            <p:nvPr/>
          </p:nvSpPr>
          <p:spPr bwMode="auto">
            <a:xfrm>
              <a:off x="6692" y="7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344"/>
            <p:cNvSpPr/>
            <p:nvPr/>
          </p:nvSpPr>
          <p:spPr bwMode="auto">
            <a:xfrm>
              <a:off x="6933" y="78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345"/>
            <p:cNvSpPr/>
            <p:nvPr/>
          </p:nvSpPr>
          <p:spPr bwMode="auto">
            <a:xfrm>
              <a:off x="7177" y="7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346"/>
            <p:cNvSpPr/>
            <p:nvPr/>
          </p:nvSpPr>
          <p:spPr bwMode="auto">
            <a:xfrm>
              <a:off x="6571" y="930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347"/>
            <p:cNvSpPr/>
            <p:nvPr/>
          </p:nvSpPr>
          <p:spPr bwMode="auto">
            <a:xfrm>
              <a:off x="6813" y="93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348"/>
            <p:cNvSpPr/>
            <p:nvPr/>
          </p:nvSpPr>
          <p:spPr bwMode="auto">
            <a:xfrm>
              <a:off x="7054" y="93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349"/>
            <p:cNvSpPr/>
            <p:nvPr/>
          </p:nvSpPr>
          <p:spPr bwMode="auto">
            <a:xfrm>
              <a:off x="7298" y="93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350"/>
            <p:cNvSpPr/>
            <p:nvPr/>
          </p:nvSpPr>
          <p:spPr bwMode="auto">
            <a:xfrm>
              <a:off x="6450" y="107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351"/>
            <p:cNvSpPr/>
            <p:nvPr/>
          </p:nvSpPr>
          <p:spPr bwMode="auto">
            <a:xfrm>
              <a:off x="6692" y="107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352"/>
            <p:cNvSpPr/>
            <p:nvPr/>
          </p:nvSpPr>
          <p:spPr bwMode="auto">
            <a:xfrm>
              <a:off x="6933" y="107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353"/>
            <p:cNvSpPr/>
            <p:nvPr/>
          </p:nvSpPr>
          <p:spPr bwMode="auto">
            <a:xfrm>
              <a:off x="7177" y="107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354"/>
            <p:cNvSpPr/>
            <p:nvPr/>
          </p:nvSpPr>
          <p:spPr bwMode="auto">
            <a:xfrm>
              <a:off x="6571" y="121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355"/>
            <p:cNvSpPr/>
            <p:nvPr/>
          </p:nvSpPr>
          <p:spPr bwMode="auto">
            <a:xfrm>
              <a:off x="6813" y="121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356"/>
            <p:cNvSpPr/>
            <p:nvPr/>
          </p:nvSpPr>
          <p:spPr bwMode="auto">
            <a:xfrm>
              <a:off x="7054" y="121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357"/>
            <p:cNvSpPr/>
            <p:nvPr/>
          </p:nvSpPr>
          <p:spPr bwMode="auto">
            <a:xfrm>
              <a:off x="7298" y="121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358"/>
            <p:cNvSpPr/>
            <p:nvPr/>
          </p:nvSpPr>
          <p:spPr bwMode="auto">
            <a:xfrm>
              <a:off x="6446" y="1361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359"/>
            <p:cNvSpPr/>
            <p:nvPr/>
          </p:nvSpPr>
          <p:spPr bwMode="auto">
            <a:xfrm>
              <a:off x="6687" y="1361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360"/>
            <p:cNvSpPr/>
            <p:nvPr/>
          </p:nvSpPr>
          <p:spPr bwMode="auto">
            <a:xfrm>
              <a:off x="6928" y="1361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361"/>
            <p:cNvSpPr/>
            <p:nvPr/>
          </p:nvSpPr>
          <p:spPr bwMode="auto">
            <a:xfrm>
              <a:off x="7172" y="1361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362"/>
            <p:cNvSpPr/>
            <p:nvPr/>
          </p:nvSpPr>
          <p:spPr bwMode="auto">
            <a:xfrm>
              <a:off x="6566" y="1508"/>
              <a:ext cx="74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363"/>
            <p:cNvSpPr/>
            <p:nvPr/>
          </p:nvSpPr>
          <p:spPr bwMode="auto">
            <a:xfrm>
              <a:off x="6808" y="1508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364"/>
            <p:cNvSpPr/>
            <p:nvPr/>
          </p:nvSpPr>
          <p:spPr bwMode="auto">
            <a:xfrm>
              <a:off x="7049" y="1508"/>
              <a:ext cx="74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365"/>
            <p:cNvSpPr/>
            <p:nvPr/>
          </p:nvSpPr>
          <p:spPr bwMode="auto">
            <a:xfrm>
              <a:off x="7293" y="1508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366"/>
            <p:cNvSpPr/>
            <p:nvPr/>
          </p:nvSpPr>
          <p:spPr bwMode="auto">
            <a:xfrm>
              <a:off x="6450" y="164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367"/>
            <p:cNvSpPr/>
            <p:nvPr/>
          </p:nvSpPr>
          <p:spPr bwMode="auto">
            <a:xfrm>
              <a:off x="6692" y="164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368"/>
            <p:cNvSpPr/>
            <p:nvPr/>
          </p:nvSpPr>
          <p:spPr bwMode="auto">
            <a:xfrm>
              <a:off x="6933" y="164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369"/>
            <p:cNvSpPr/>
            <p:nvPr/>
          </p:nvSpPr>
          <p:spPr bwMode="auto">
            <a:xfrm>
              <a:off x="7177" y="164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370"/>
            <p:cNvSpPr/>
            <p:nvPr/>
          </p:nvSpPr>
          <p:spPr bwMode="auto">
            <a:xfrm>
              <a:off x="6571" y="1794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371"/>
            <p:cNvSpPr/>
            <p:nvPr/>
          </p:nvSpPr>
          <p:spPr bwMode="auto">
            <a:xfrm>
              <a:off x="6813" y="179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372"/>
            <p:cNvSpPr/>
            <p:nvPr/>
          </p:nvSpPr>
          <p:spPr bwMode="auto">
            <a:xfrm>
              <a:off x="7054" y="179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373"/>
            <p:cNvSpPr/>
            <p:nvPr/>
          </p:nvSpPr>
          <p:spPr bwMode="auto">
            <a:xfrm>
              <a:off x="7298" y="1794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374"/>
            <p:cNvSpPr/>
            <p:nvPr/>
          </p:nvSpPr>
          <p:spPr bwMode="auto">
            <a:xfrm>
              <a:off x="6450" y="1936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375"/>
            <p:cNvSpPr/>
            <p:nvPr/>
          </p:nvSpPr>
          <p:spPr bwMode="auto">
            <a:xfrm>
              <a:off x="6692" y="193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376"/>
            <p:cNvSpPr/>
            <p:nvPr/>
          </p:nvSpPr>
          <p:spPr bwMode="auto">
            <a:xfrm>
              <a:off x="6933" y="1936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377"/>
            <p:cNvSpPr/>
            <p:nvPr/>
          </p:nvSpPr>
          <p:spPr bwMode="auto">
            <a:xfrm>
              <a:off x="7177" y="193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378"/>
            <p:cNvSpPr/>
            <p:nvPr/>
          </p:nvSpPr>
          <p:spPr bwMode="auto">
            <a:xfrm>
              <a:off x="6571" y="20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379"/>
            <p:cNvSpPr/>
            <p:nvPr/>
          </p:nvSpPr>
          <p:spPr bwMode="auto">
            <a:xfrm>
              <a:off x="6813" y="20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380"/>
            <p:cNvSpPr/>
            <p:nvPr/>
          </p:nvSpPr>
          <p:spPr bwMode="auto">
            <a:xfrm>
              <a:off x="7054" y="20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381"/>
            <p:cNvSpPr/>
            <p:nvPr/>
          </p:nvSpPr>
          <p:spPr bwMode="auto">
            <a:xfrm>
              <a:off x="7298" y="20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382"/>
            <p:cNvSpPr/>
            <p:nvPr/>
          </p:nvSpPr>
          <p:spPr bwMode="auto">
            <a:xfrm>
              <a:off x="6450" y="222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383"/>
            <p:cNvSpPr/>
            <p:nvPr/>
          </p:nvSpPr>
          <p:spPr bwMode="auto">
            <a:xfrm>
              <a:off x="6692" y="222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384"/>
            <p:cNvSpPr/>
            <p:nvPr/>
          </p:nvSpPr>
          <p:spPr bwMode="auto">
            <a:xfrm>
              <a:off x="6933" y="222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385"/>
            <p:cNvSpPr/>
            <p:nvPr/>
          </p:nvSpPr>
          <p:spPr bwMode="auto">
            <a:xfrm>
              <a:off x="7177" y="222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386"/>
            <p:cNvSpPr/>
            <p:nvPr/>
          </p:nvSpPr>
          <p:spPr bwMode="auto">
            <a:xfrm>
              <a:off x="6571" y="236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387"/>
            <p:cNvSpPr/>
            <p:nvPr/>
          </p:nvSpPr>
          <p:spPr bwMode="auto">
            <a:xfrm>
              <a:off x="6813" y="236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388"/>
            <p:cNvSpPr/>
            <p:nvPr/>
          </p:nvSpPr>
          <p:spPr bwMode="auto">
            <a:xfrm>
              <a:off x="7054" y="236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389"/>
            <p:cNvSpPr/>
            <p:nvPr/>
          </p:nvSpPr>
          <p:spPr bwMode="auto">
            <a:xfrm>
              <a:off x="7298" y="236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菱形 1"/>
          <p:cNvSpPr/>
          <p:nvPr/>
        </p:nvSpPr>
        <p:spPr>
          <a:xfrm>
            <a:off x="10074400" y="4683057"/>
            <a:ext cx="1409314" cy="1409314"/>
          </a:xfrm>
          <a:prstGeom prst="diamond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33" name="文本框 432"/>
          <p:cNvSpPr txBox="1"/>
          <p:nvPr/>
        </p:nvSpPr>
        <p:spPr>
          <a:xfrm>
            <a:off x="1642965" y="4456375"/>
            <a:ext cx="23091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altLang="en-US" kern="100" lang="zh-CN" smtClean="0" sz="24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副标题这里</a:t>
            </a:r>
          </a:p>
        </p:txBody>
      </p:sp>
      <p:sp>
        <p:nvSpPr>
          <p:cNvPr id="434" name="矩形 433"/>
          <p:cNvSpPr/>
          <p:nvPr/>
        </p:nvSpPr>
        <p:spPr>
          <a:xfrm>
            <a:off x="1642965" y="4954332"/>
            <a:ext cx="7723149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altLang="en-US" kern="100" lang="zh-CN" sz="14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aphicFrame>
        <p:nvGraphicFramePr>
          <p:cNvPr id="435" name="图表 434"/>
          <p:cNvGraphicFramePr/>
          <p:nvPr>
            <p:extLst>
              <p:ext uri="{D42A27DB-BD31-4B8C-83A1-F6EECF244321}">
                <p14:modId val="1299272777"/>
              </p:ext>
            </p:extLst>
          </p:nvPr>
        </p:nvGraphicFramePr>
        <p:xfrm>
          <a:off x="1249995" y="1431045"/>
          <a:ext cx="8276142" cy="255406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380700172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3"/>
      <p:bldP grpId="0" spid="434"/>
      <p:bldGraphic grpId="0" spid="435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直角三角形 19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EFEEE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>
          <a:xfrm rot="5400000">
            <a:off x="-1828234" y="2349987"/>
            <a:ext cx="5634038" cy="906463"/>
            <a:chOff x="0" y="1089"/>
            <a:chExt cx="3549" cy="571"/>
          </a:xfrm>
        </p:grpSpPr>
        <p:sp>
          <p:nvSpPr>
            <p:cNvPr id="1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6" name="MH_Other_6"/>
          <p:cNvCxnSpPr/>
          <p:nvPr>
            <p:custDataLst>
              <p:tags r:id="rId3"/>
            </p:custDataLst>
          </p:nvPr>
        </p:nvCxnSpPr>
        <p:spPr>
          <a:xfrm>
            <a:off x="5665291" y="2922475"/>
            <a:ext cx="601086" cy="2178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H_Other_7"/>
          <p:cNvCxnSpPr/>
          <p:nvPr>
            <p:custDataLst>
              <p:tags r:id="rId4"/>
            </p:custDataLst>
          </p:nvPr>
        </p:nvCxnSpPr>
        <p:spPr>
          <a:xfrm flipV="1">
            <a:off x="5663980" y="3961908"/>
            <a:ext cx="606336" cy="2257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H_Other_8"/>
          <p:cNvCxnSpPr/>
          <p:nvPr>
            <p:custDataLst>
              <p:tags r:id="rId5"/>
            </p:custDataLst>
          </p:nvPr>
        </p:nvCxnSpPr>
        <p:spPr>
          <a:xfrm flipH="1">
            <a:off x="7383324" y="2846917"/>
            <a:ext cx="614211" cy="219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H_Other_9"/>
          <p:cNvCxnSpPr/>
          <p:nvPr>
            <p:custDataLst>
              <p:tags r:id="rId6"/>
            </p:custDataLst>
          </p:nvPr>
        </p:nvCxnSpPr>
        <p:spPr>
          <a:xfrm>
            <a:off x="7449288" y="3910194"/>
            <a:ext cx="601086" cy="2244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Text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74125" y="2652118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lang="zh-CN" smtClean="0" sz="105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74125" y="2104840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defRPr/>
            </a:pPr>
            <a:r>
              <a:rPr altLang="en-US" lang="zh-CN" smtClean="0" sz="16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</a:t>
            </a:r>
          </a:p>
        </p:txBody>
      </p:sp>
      <p:sp>
        <p:nvSpPr>
          <p:cNvPr id="23" name="MH_Text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74125" y="4187645"/>
            <a:ext cx="1981748" cy="83075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lang="zh-CN" smtClean="0" sz="105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MH_SubTitle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074125" y="3639055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defRPr/>
            </a:pPr>
            <a:r>
              <a:rPr altLang="en-US" lang="zh-CN" smtClean="0" sz="16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</a:t>
            </a:r>
          </a:p>
        </p:txBody>
      </p:sp>
      <p:sp>
        <p:nvSpPr>
          <p:cNvPr id="25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15236" y="2652118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altLang="en-US" lang="zh-CN" smtClean="0" sz="105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15236" y="2104840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r">
              <a:defRPr/>
            </a:pPr>
            <a:r>
              <a:rPr altLang="en-US" lang="zh-CN" smtClean="0" sz="16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</a:t>
            </a: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15236" y="4187645"/>
            <a:ext cx="1981748" cy="83075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altLang="en-US" lang="zh-CN" smtClean="0" sz="105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MH_SubTitle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15236" y="3484188"/>
            <a:ext cx="1981748" cy="6299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zh-CN"/>
            </a:defPPr>
            <a:lvl1pPr algn="r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charset="0" panose="020b0604020202020204" pitchFamily="34" typeface="Arial"/>
              </a:defRPr>
            </a:lvl1pPr>
            <a:lvl2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>
              <a:defRPr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r>
              <a:rPr altLang="en-US" lang="zh-CN" smtClean="0" sz="16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806110" y="2554803"/>
            <a:ext cx="1973874" cy="1972562"/>
            <a:chOff x="5109063" y="3132156"/>
            <a:chExt cx="1973874" cy="1972562"/>
          </a:xfrm>
        </p:grpSpPr>
        <p:sp>
          <p:nvSpPr>
            <p:cNvPr id="30" name="MH_Other_1"/>
            <p:cNvSpPr/>
            <p:nvPr>
              <p:custDataLst>
                <p:tags r:id="rId15"/>
              </p:custDataLst>
            </p:nvPr>
          </p:nvSpPr>
          <p:spPr>
            <a:xfrm>
              <a:off x="5109063" y="3132156"/>
              <a:ext cx="1973874" cy="1972562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714082" y="3850841"/>
              <a:ext cx="763835" cy="535191"/>
              <a:chOff x="7309487" y="2188779"/>
              <a:chExt cx="763835" cy="535191"/>
            </a:xfrm>
          </p:grpSpPr>
          <p:sp>
            <p:nvSpPr>
              <p:cNvPr id="32" name="Freeform 587"/>
              <p:cNvSpPr/>
              <p:nvPr/>
            </p:nvSpPr>
            <p:spPr bwMode="auto">
              <a:xfrm>
                <a:off x="7797072" y="2382804"/>
                <a:ext cx="276250" cy="247399"/>
              </a:xfrm>
              <a:custGeom>
                <a:gdLst>
                  <a:gd fmla="*/ 141 w 162" name="T0"/>
                  <a:gd fmla="*/ 17 h 145" name="T1"/>
                  <a:gd fmla="*/ 105 w 162" name="T2"/>
                  <a:gd fmla="*/ 0 h 145" name="T3"/>
                  <a:gd fmla="*/ 81 w 162" name="T4"/>
                  <a:gd fmla="*/ 9 h 145" name="T5"/>
                  <a:gd fmla="*/ 57 w 162" name="T6"/>
                  <a:gd fmla="*/ 0 h 145" name="T7"/>
                  <a:gd fmla="*/ 0 w 162" name="T8"/>
                  <a:gd fmla="*/ 56 h 145" name="T9"/>
                  <a:gd fmla="*/ 0 w 162" name="T10"/>
                  <a:gd fmla="*/ 59 h 145" name="T11"/>
                  <a:gd fmla="*/ 30 w 162" name="T12"/>
                  <a:gd fmla="*/ 109 h 145" name="T13"/>
                  <a:gd fmla="*/ 30 w 162" name="T14"/>
                  <a:gd fmla="*/ 140 h 145" name="T15"/>
                  <a:gd fmla="*/ 73 w 162" name="T16"/>
                  <a:gd fmla="*/ 145 h 145" name="T17"/>
                  <a:gd fmla="*/ 88 w 162" name="T18"/>
                  <a:gd fmla="*/ 145 h 145" name="T19"/>
                  <a:gd fmla="*/ 162 w 162" name="T20"/>
                  <a:gd fmla="*/ 118 h 145" name="T21"/>
                  <a:gd fmla="*/ 162 w 162" name="T22"/>
                  <a:gd fmla="*/ 56 h 145" name="T23"/>
                  <a:gd fmla="*/ 141 w 162" name="T24"/>
                  <a:gd fmla="*/ 17 h 14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5" w="162">
                    <a:moveTo>
                      <a:pt x="141" y="17"/>
                    </a:move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5"/>
                      <a:pt x="0" y="20"/>
                      <a:pt x="0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6" y="69"/>
                      <a:pt x="30" y="85"/>
                      <a:pt x="30" y="109"/>
                    </a:cubicBezTo>
                    <a:cubicBezTo>
                      <a:pt x="30" y="121"/>
                      <a:pt x="30" y="132"/>
                      <a:pt x="30" y="140"/>
                    </a:cubicBezTo>
                    <a:cubicBezTo>
                      <a:pt x="40" y="143"/>
                      <a:pt x="54" y="145"/>
                      <a:pt x="73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60" y="145"/>
                      <a:pt x="162" y="118"/>
                      <a:pt x="162" y="118"/>
                    </a:cubicBezTo>
                    <a:cubicBezTo>
                      <a:pt x="162" y="118"/>
                      <a:pt x="162" y="109"/>
                      <a:pt x="162" y="56"/>
                    </a:cubicBezTo>
                    <a:cubicBezTo>
                      <a:pt x="162" y="38"/>
                      <a:pt x="153" y="26"/>
                      <a:pt x="14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" name="Oval 588"/>
              <p:cNvSpPr>
                <a:spLocks noChangeArrowheads="1"/>
              </p:cNvSpPr>
              <p:nvPr/>
            </p:nvSpPr>
            <p:spPr bwMode="auto">
              <a:xfrm>
                <a:off x="7864872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" name="Freeform 589"/>
              <p:cNvSpPr/>
              <p:nvPr/>
            </p:nvSpPr>
            <p:spPr bwMode="auto">
              <a:xfrm>
                <a:off x="7549673" y="2475128"/>
                <a:ext cx="276250" cy="248842"/>
              </a:xfrm>
              <a:custGeom>
                <a:gdLst>
                  <a:gd fmla="*/ 145 w 162" name="T0"/>
                  <a:gd fmla="*/ 20 h 146" name="T1"/>
                  <a:gd fmla="*/ 132 w 162" name="T2"/>
                  <a:gd fmla="*/ 11 h 146" name="T3"/>
                  <a:gd fmla="*/ 105 w 162" name="T4"/>
                  <a:gd fmla="*/ 0 h 146" name="T5"/>
                  <a:gd fmla="*/ 81 w 162" name="T6"/>
                  <a:gd fmla="*/ 9 h 146" name="T7"/>
                  <a:gd fmla="*/ 57 w 162" name="T8"/>
                  <a:gd fmla="*/ 0 h 146" name="T9"/>
                  <a:gd fmla="*/ 34 w 162" name="T10"/>
                  <a:gd fmla="*/ 9 h 146" name="T11"/>
                  <a:gd fmla="*/ 21 w 162" name="T12"/>
                  <a:gd fmla="*/ 17 h 146" name="T13"/>
                  <a:gd fmla="*/ 0 w 162" name="T14"/>
                  <a:gd fmla="*/ 57 h 146" name="T15"/>
                  <a:gd fmla="*/ 0 w 162" name="T16"/>
                  <a:gd fmla="*/ 82 h 146" name="T17"/>
                  <a:gd fmla="*/ 0 w 162" name="T18"/>
                  <a:gd fmla="*/ 96 h 146" name="T19"/>
                  <a:gd fmla="*/ 0 w 162" name="T20"/>
                  <a:gd fmla="*/ 119 h 146" name="T21"/>
                  <a:gd fmla="*/ 74 w 162" name="T22"/>
                  <a:gd fmla="*/ 146 h 146" name="T23"/>
                  <a:gd fmla="*/ 88 w 162" name="T24"/>
                  <a:gd fmla="*/ 146 h 146" name="T25"/>
                  <a:gd fmla="*/ 162 w 162" name="T26"/>
                  <a:gd fmla="*/ 119 h 146" name="T27"/>
                  <a:gd fmla="*/ 162 w 162" name="T28"/>
                  <a:gd fmla="*/ 96 h 146" name="T29"/>
                  <a:gd fmla="*/ 162 w 162" name="T30"/>
                  <a:gd fmla="*/ 82 h 146" name="T31"/>
                  <a:gd fmla="*/ 162 w 162" name="T32"/>
                  <a:gd fmla="*/ 57 h 146" name="T33"/>
                  <a:gd fmla="*/ 145 w 162" name="T34"/>
                  <a:gd fmla="*/ 20 h 14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6" w="162">
                    <a:moveTo>
                      <a:pt x="145" y="20"/>
                    </a:moveTo>
                    <a:cubicBezTo>
                      <a:pt x="141" y="17"/>
                      <a:pt x="137" y="14"/>
                      <a:pt x="132" y="11"/>
                    </a:cubicBezTo>
                    <a:cubicBezTo>
                      <a:pt x="123" y="6"/>
                      <a:pt x="113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2"/>
                      <a:pt x="42" y="5"/>
                      <a:pt x="34" y="9"/>
                    </a:cubicBezTo>
                    <a:cubicBezTo>
                      <a:pt x="29" y="11"/>
                      <a:pt x="25" y="14"/>
                      <a:pt x="21" y="17"/>
                    </a:cubicBezTo>
                    <a:cubicBezTo>
                      <a:pt x="9" y="26"/>
                      <a:pt x="0" y="39"/>
                      <a:pt x="0" y="57"/>
                    </a:cubicBezTo>
                    <a:cubicBezTo>
                      <a:pt x="0" y="67"/>
                      <a:pt x="0" y="75"/>
                      <a:pt x="0" y="82"/>
                    </a:cubicBezTo>
                    <a:cubicBezTo>
                      <a:pt x="0" y="87"/>
                      <a:pt x="0" y="92"/>
                      <a:pt x="0" y="96"/>
                    </a:cubicBezTo>
                    <a:cubicBezTo>
                      <a:pt x="0" y="115"/>
                      <a:pt x="0" y="119"/>
                      <a:pt x="0" y="119"/>
                    </a:cubicBezTo>
                    <a:cubicBezTo>
                      <a:pt x="0" y="119"/>
                      <a:pt x="2" y="146"/>
                      <a:pt x="74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160" y="146"/>
                      <a:pt x="162" y="119"/>
                      <a:pt x="162" y="119"/>
                    </a:cubicBezTo>
                    <a:cubicBezTo>
                      <a:pt x="162" y="119"/>
                      <a:pt x="162" y="114"/>
                      <a:pt x="162" y="96"/>
                    </a:cubicBezTo>
                    <a:cubicBezTo>
                      <a:pt x="162" y="92"/>
                      <a:pt x="162" y="87"/>
                      <a:pt x="162" y="82"/>
                    </a:cubicBezTo>
                    <a:cubicBezTo>
                      <a:pt x="162" y="75"/>
                      <a:pt x="162" y="67"/>
                      <a:pt x="162" y="57"/>
                    </a:cubicBezTo>
                    <a:cubicBezTo>
                      <a:pt x="162" y="41"/>
                      <a:pt x="155" y="29"/>
                      <a:pt x="14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" name="Oval 590"/>
              <p:cNvSpPr>
                <a:spLocks noChangeArrowheads="1"/>
              </p:cNvSpPr>
              <p:nvPr/>
            </p:nvSpPr>
            <p:spPr bwMode="auto">
              <a:xfrm>
                <a:off x="7618195" y="2282546"/>
                <a:ext cx="139207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" name="Freeform 591"/>
              <p:cNvSpPr/>
              <p:nvPr/>
            </p:nvSpPr>
            <p:spPr bwMode="auto">
              <a:xfrm>
                <a:off x="7309487" y="2381361"/>
                <a:ext cx="276250" cy="246678"/>
              </a:xfrm>
              <a:custGeom>
                <a:gdLst>
                  <a:gd fmla="*/ 162 w 162" name="T0"/>
                  <a:gd fmla="*/ 57 h 145" name="T1"/>
                  <a:gd fmla="*/ 162 w 162" name="T2"/>
                  <a:gd fmla="*/ 57 h 145" name="T3"/>
                  <a:gd fmla="*/ 142 w 162" name="T4"/>
                  <a:gd fmla="*/ 17 h 145" name="T5"/>
                  <a:gd fmla="*/ 105 w 162" name="T6"/>
                  <a:gd fmla="*/ 0 h 145" name="T7"/>
                  <a:gd fmla="*/ 81 w 162" name="T8"/>
                  <a:gd fmla="*/ 9 h 145" name="T9"/>
                  <a:gd fmla="*/ 57 w 162" name="T10"/>
                  <a:gd fmla="*/ 0 h 145" name="T11"/>
                  <a:gd fmla="*/ 0 w 162" name="T12"/>
                  <a:gd fmla="*/ 57 h 145" name="T13"/>
                  <a:gd fmla="*/ 0 w 162" name="T14"/>
                  <a:gd fmla="*/ 118 h 145" name="T15"/>
                  <a:gd fmla="*/ 74 w 162" name="T16"/>
                  <a:gd fmla="*/ 145 h 145" name="T17"/>
                  <a:gd fmla="*/ 88 w 162" name="T18"/>
                  <a:gd fmla="*/ 145 h 145" name="T19"/>
                  <a:gd fmla="*/ 129 w 162" name="T20"/>
                  <a:gd fmla="*/ 141 h 145" name="T21"/>
                  <a:gd fmla="*/ 129 w 162" name="T22"/>
                  <a:gd fmla="*/ 110 h 145" name="T23"/>
                  <a:gd fmla="*/ 162 w 162" name="T24"/>
                  <a:gd fmla="*/ 57 h 14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5" w="162">
                    <a:moveTo>
                      <a:pt x="162" y="57"/>
                    </a:move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39"/>
                      <a:pt x="153" y="26"/>
                      <a:pt x="142" y="17"/>
                    </a:cubicBez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6"/>
                      <a:pt x="0" y="21"/>
                      <a:pt x="0" y="57"/>
                    </a:cubicBezTo>
                    <a:cubicBezTo>
                      <a:pt x="0" y="109"/>
                      <a:pt x="0" y="118"/>
                      <a:pt x="0" y="118"/>
                    </a:cubicBezTo>
                    <a:cubicBezTo>
                      <a:pt x="0" y="118"/>
                      <a:pt x="2" y="145"/>
                      <a:pt x="74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05" y="145"/>
                      <a:pt x="118" y="143"/>
                      <a:pt x="129" y="141"/>
                    </a:cubicBezTo>
                    <a:cubicBezTo>
                      <a:pt x="129" y="133"/>
                      <a:pt x="129" y="122"/>
                      <a:pt x="129" y="110"/>
                    </a:cubicBezTo>
                    <a:cubicBezTo>
                      <a:pt x="129" y="84"/>
                      <a:pt x="144" y="68"/>
                      <a:pt x="16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" name="Oval 592"/>
              <p:cNvSpPr>
                <a:spLocks noChangeArrowheads="1"/>
              </p:cNvSpPr>
              <p:nvPr/>
            </p:nvSpPr>
            <p:spPr bwMode="auto">
              <a:xfrm>
                <a:off x="7377287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987446" y="3887100"/>
            <a:ext cx="854383" cy="855696"/>
            <a:chOff x="7586907" y="4457696"/>
            <a:chExt cx="854383" cy="855696"/>
          </a:xfrm>
        </p:grpSpPr>
        <p:sp>
          <p:nvSpPr>
            <p:cNvPr id="39" name="MH_Other_3"/>
            <p:cNvSpPr/>
            <p:nvPr>
              <p:custDataLst>
                <p:tags r:id="rId16"/>
              </p:custDataLst>
            </p:nvPr>
          </p:nvSpPr>
          <p:spPr>
            <a:xfrm>
              <a:off x="7586907" y="4457696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776080" y="4707418"/>
              <a:ext cx="435887" cy="365083"/>
              <a:chOff x="9211014" y="1362855"/>
              <a:chExt cx="710460" cy="595055"/>
            </a:xfrm>
          </p:grpSpPr>
          <p:sp>
            <p:nvSpPr>
              <p:cNvPr id="41" name="Freeform 227"/>
              <p:cNvSpPr>
                <a:spLocks noEditPoints="1"/>
              </p:cNvSpPr>
              <p:nvPr/>
            </p:nvSpPr>
            <p:spPr bwMode="auto">
              <a:xfrm>
                <a:off x="9211014" y="1362855"/>
                <a:ext cx="710460" cy="530141"/>
              </a:xfrm>
              <a:custGeom>
                <a:gdLst>
                  <a:gd fmla="*/ 384 w 417" name="T0"/>
                  <a:gd fmla="*/ 0 h 311" name="T1"/>
                  <a:gd fmla="*/ 32 w 417" name="T2"/>
                  <a:gd fmla="*/ 0 h 311" name="T3"/>
                  <a:gd fmla="*/ 0 w 417" name="T4"/>
                  <a:gd fmla="*/ 33 h 311" name="T5"/>
                  <a:gd fmla="*/ 0 w 417" name="T6"/>
                  <a:gd fmla="*/ 278 h 311" name="T7"/>
                  <a:gd fmla="*/ 32 w 417" name="T8"/>
                  <a:gd fmla="*/ 311 h 311" name="T9"/>
                  <a:gd fmla="*/ 384 w 417" name="T10"/>
                  <a:gd fmla="*/ 311 h 311" name="T11"/>
                  <a:gd fmla="*/ 417 w 417" name="T12"/>
                  <a:gd fmla="*/ 278 h 311" name="T13"/>
                  <a:gd fmla="*/ 417 w 417" name="T14"/>
                  <a:gd fmla="*/ 33 h 311" name="T15"/>
                  <a:gd fmla="*/ 384 w 417" name="T16"/>
                  <a:gd fmla="*/ 0 h 311" name="T17"/>
                  <a:gd fmla="*/ 378 w 417" name="T18"/>
                  <a:gd fmla="*/ 251 h 311" name="T19"/>
                  <a:gd fmla="*/ 351 w 417" name="T20"/>
                  <a:gd fmla="*/ 277 h 311" name="T21"/>
                  <a:gd fmla="*/ 62 w 417" name="T22"/>
                  <a:gd fmla="*/ 277 h 311" name="T23"/>
                  <a:gd fmla="*/ 35 w 417" name="T24"/>
                  <a:gd fmla="*/ 251 h 311" name="T25"/>
                  <a:gd fmla="*/ 35 w 417" name="T26"/>
                  <a:gd fmla="*/ 60 h 311" name="T27"/>
                  <a:gd fmla="*/ 62 w 417" name="T28"/>
                  <a:gd fmla="*/ 35 h 311" name="T29"/>
                  <a:gd fmla="*/ 351 w 417" name="T30"/>
                  <a:gd fmla="*/ 35 h 311" name="T31"/>
                  <a:gd fmla="*/ 378 w 417" name="T32"/>
                  <a:gd fmla="*/ 60 h 311" name="T33"/>
                  <a:gd fmla="*/ 378 w 417" name="T34"/>
                  <a:gd fmla="*/ 251 h 31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11" w="417">
                    <a:moveTo>
                      <a:pt x="3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96"/>
                      <a:pt x="14" y="311"/>
                      <a:pt x="32" y="311"/>
                    </a:cubicBezTo>
                    <a:cubicBezTo>
                      <a:pt x="384" y="311"/>
                      <a:pt x="384" y="311"/>
                      <a:pt x="384" y="311"/>
                    </a:cubicBezTo>
                    <a:cubicBezTo>
                      <a:pt x="402" y="311"/>
                      <a:pt x="417" y="296"/>
                      <a:pt x="417" y="278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15"/>
                      <a:pt x="402" y="0"/>
                      <a:pt x="384" y="0"/>
                    </a:cubicBezTo>
                    <a:close/>
                    <a:moveTo>
                      <a:pt x="378" y="251"/>
                    </a:moveTo>
                    <a:cubicBezTo>
                      <a:pt x="378" y="265"/>
                      <a:pt x="366" y="277"/>
                      <a:pt x="351" y="277"/>
                    </a:cubicBezTo>
                    <a:cubicBezTo>
                      <a:pt x="62" y="277"/>
                      <a:pt x="62" y="277"/>
                      <a:pt x="62" y="277"/>
                    </a:cubicBezTo>
                    <a:cubicBezTo>
                      <a:pt x="47" y="277"/>
                      <a:pt x="35" y="265"/>
                      <a:pt x="35" y="251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46"/>
                      <a:pt x="47" y="35"/>
                      <a:pt x="62" y="35"/>
                    </a:cubicBezTo>
                    <a:cubicBezTo>
                      <a:pt x="351" y="35"/>
                      <a:pt x="351" y="35"/>
                      <a:pt x="351" y="35"/>
                    </a:cubicBezTo>
                    <a:cubicBezTo>
                      <a:pt x="366" y="35"/>
                      <a:pt x="378" y="46"/>
                      <a:pt x="378" y="60"/>
                    </a:cubicBezTo>
                    <a:lnTo>
                      <a:pt x="378" y="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" name="Freeform 228"/>
              <p:cNvSpPr/>
              <p:nvPr/>
            </p:nvSpPr>
            <p:spPr bwMode="auto">
              <a:xfrm>
                <a:off x="9340844" y="1528027"/>
                <a:ext cx="468111" cy="168779"/>
              </a:xfrm>
              <a:custGeom>
                <a:gdLst>
                  <a:gd fmla="*/ 231 w 649" name="T0"/>
                  <a:gd fmla="*/ 83 h 234" name="T1"/>
                  <a:gd fmla="*/ 0 w 649" name="T2"/>
                  <a:gd fmla="*/ 234 h 234" name="T3"/>
                  <a:gd fmla="*/ 92 w 649" name="T4"/>
                  <a:gd fmla="*/ 234 h 234" name="T5"/>
                  <a:gd fmla="*/ 231 w 649" name="T6"/>
                  <a:gd fmla="*/ 142 h 234" name="T7"/>
                  <a:gd fmla="*/ 361 w 649" name="T8"/>
                  <a:gd fmla="*/ 220 h 234" name="T9"/>
                  <a:gd fmla="*/ 649 w 649" name="T10"/>
                  <a:gd fmla="*/ 57 h 234" name="T11"/>
                  <a:gd fmla="*/ 649 w 649" name="T12"/>
                  <a:gd fmla="*/ 0 h 234" name="T13"/>
                  <a:gd fmla="*/ 361 w 649" name="T14"/>
                  <a:gd fmla="*/ 159 h 234" name="T15"/>
                  <a:gd fmla="*/ 231 w 649" name="T16"/>
                  <a:gd fmla="*/ 83 h 2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4" w="649">
                    <a:moveTo>
                      <a:pt x="231" y="83"/>
                    </a:moveTo>
                    <a:lnTo>
                      <a:pt x="0" y="234"/>
                    </a:lnTo>
                    <a:lnTo>
                      <a:pt x="92" y="234"/>
                    </a:lnTo>
                    <a:lnTo>
                      <a:pt x="231" y="142"/>
                    </a:lnTo>
                    <a:lnTo>
                      <a:pt x="361" y="220"/>
                    </a:lnTo>
                    <a:lnTo>
                      <a:pt x="649" y="57"/>
                    </a:lnTo>
                    <a:lnTo>
                      <a:pt x="649" y="0"/>
                    </a:lnTo>
                    <a:lnTo>
                      <a:pt x="361" y="159"/>
                    </a:lnTo>
                    <a:lnTo>
                      <a:pt x="231" y="83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" name="Freeform 229"/>
              <p:cNvSpPr/>
              <p:nvPr/>
            </p:nvSpPr>
            <p:spPr bwMode="auto">
              <a:xfrm>
                <a:off x="9393498" y="1911748"/>
                <a:ext cx="332510" cy="46162"/>
              </a:xfrm>
              <a:custGeom>
                <a:gdLst>
                  <a:gd fmla="*/ 181 w 195" name="T0"/>
                  <a:gd fmla="*/ 0 h 27" name="T1"/>
                  <a:gd fmla="*/ 14 w 195" name="T2"/>
                  <a:gd fmla="*/ 0 h 27" name="T3"/>
                  <a:gd fmla="*/ 4 w 195" name="T4"/>
                  <a:gd fmla="*/ 4 h 27" name="T5"/>
                  <a:gd fmla="*/ 0 w 195" name="T6"/>
                  <a:gd fmla="*/ 14 h 27" name="T7"/>
                  <a:gd fmla="*/ 14 w 195" name="T8"/>
                  <a:gd fmla="*/ 27 h 27" name="T9"/>
                  <a:gd fmla="*/ 181 w 195" name="T10"/>
                  <a:gd fmla="*/ 27 h 27" name="T11"/>
                  <a:gd fmla="*/ 195 w 195" name="T12"/>
                  <a:gd fmla="*/ 14 h 27" name="T13"/>
                  <a:gd fmla="*/ 181 w 195" name="T14"/>
                  <a:gd fmla="*/ 0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195">
                    <a:moveTo>
                      <a:pt x="18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6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181" y="27"/>
                      <a:pt x="181" y="27"/>
                      <a:pt x="181" y="27"/>
                    </a:cubicBezTo>
                    <a:cubicBezTo>
                      <a:pt x="189" y="27"/>
                      <a:pt x="195" y="21"/>
                      <a:pt x="195" y="14"/>
                    </a:cubicBezTo>
                    <a:cubicBezTo>
                      <a:pt x="195" y="6"/>
                      <a:pt x="189" y="0"/>
                      <a:pt x="181" y="0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987446" y="2352885"/>
            <a:ext cx="854383" cy="855696"/>
            <a:chOff x="7586907" y="2923481"/>
            <a:chExt cx="854383" cy="855696"/>
          </a:xfrm>
        </p:grpSpPr>
        <p:sp>
          <p:nvSpPr>
            <p:cNvPr id="45" name="MH_Other_2"/>
            <p:cNvSpPr/>
            <p:nvPr>
              <p:custDataLst>
                <p:tags r:id="rId17"/>
              </p:custDataLst>
            </p:nvPr>
          </p:nvSpPr>
          <p:spPr>
            <a:xfrm>
              <a:off x="7586907" y="2923481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807660" y="3173521"/>
              <a:ext cx="412876" cy="373492"/>
              <a:chOff x="8191847" y="1367903"/>
              <a:chExt cx="672954" cy="608761"/>
            </a:xfrm>
          </p:grpSpPr>
          <p:sp>
            <p:nvSpPr>
              <p:cNvPr id="47" name="Freeform 345"/>
              <p:cNvSpPr/>
              <p:nvPr/>
            </p:nvSpPr>
            <p:spPr bwMode="auto">
              <a:xfrm>
                <a:off x="8791951" y="1657858"/>
                <a:ext cx="72849" cy="30294"/>
              </a:xfrm>
              <a:custGeom>
                <a:gdLst>
                  <a:gd fmla="*/ 9 w 43" name="T0"/>
                  <a:gd fmla="*/ 18 h 18" name="T1"/>
                  <a:gd fmla="*/ 34 w 43" name="T2"/>
                  <a:gd fmla="*/ 17 h 18" name="T3"/>
                  <a:gd fmla="*/ 42 w 43" name="T4"/>
                  <a:gd fmla="*/ 8 h 18" name="T5"/>
                  <a:gd fmla="*/ 34 w 43" name="T6"/>
                  <a:gd fmla="*/ 0 h 18" name="T7"/>
                  <a:gd fmla="*/ 8 w 43" name="T8"/>
                  <a:gd fmla="*/ 1 h 18" name="T9"/>
                  <a:gd fmla="*/ 0 w 43" name="T10"/>
                  <a:gd fmla="*/ 9 h 18" name="T11"/>
                  <a:gd fmla="*/ 0 w 43" name="T12"/>
                  <a:gd fmla="*/ 9 h 18" name="T13"/>
                  <a:gd fmla="*/ 9 w 43" name="T14"/>
                  <a:gd fmla="*/ 18 h 1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8" w="43">
                    <a:moveTo>
                      <a:pt x="9" y="1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7"/>
                      <a:pt x="43" y="13"/>
                      <a:pt x="42" y="8"/>
                    </a:cubicBezTo>
                    <a:cubicBezTo>
                      <a:pt x="42" y="3"/>
                      <a:pt x="38" y="0"/>
                      <a:pt x="34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" name="Freeform 346"/>
              <p:cNvSpPr/>
              <p:nvPr/>
            </p:nvSpPr>
            <p:spPr bwMode="auto">
              <a:xfrm>
                <a:off x="8793394" y="1458063"/>
                <a:ext cx="71407" cy="49769"/>
              </a:xfrm>
              <a:custGeom>
                <a:gdLst>
                  <a:gd fmla="*/ 11 w 42" name="T0"/>
                  <a:gd fmla="*/ 27 h 29" name="T1"/>
                  <a:gd fmla="*/ 35 w 42" name="T2"/>
                  <a:gd fmla="*/ 18 h 29" name="T3"/>
                  <a:gd fmla="*/ 40 w 42" name="T4"/>
                  <a:gd fmla="*/ 7 h 29" name="T5"/>
                  <a:gd fmla="*/ 29 w 42" name="T6"/>
                  <a:gd fmla="*/ 2 h 29" name="T7"/>
                  <a:gd fmla="*/ 5 w 42" name="T8"/>
                  <a:gd fmla="*/ 12 h 29" name="T9"/>
                  <a:gd fmla="*/ 0 w 42" name="T10"/>
                  <a:gd fmla="*/ 19 h 29" name="T11"/>
                  <a:gd fmla="*/ 0 w 42" name="T12"/>
                  <a:gd fmla="*/ 23 h 29" name="T13"/>
                  <a:gd fmla="*/ 11 w 42" name="T14"/>
                  <a:gd fmla="*/ 27 h 2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42">
                    <a:moveTo>
                      <a:pt x="11" y="27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9" y="16"/>
                      <a:pt x="42" y="11"/>
                      <a:pt x="40" y="7"/>
                    </a:cubicBezTo>
                    <a:cubicBezTo>
                      <a:pt x="38" y="2"/>
                      <a:pt x="33" y="0"/>
                      <a:pt x="29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2" y="27"/>
                      <a:pt x="7" y="29"/>
                      <a:pt x="11" y="27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" name="Freeform 347"/>
              <p:cNvSpPr/>
              <p:nvPr/>
            </p:nvSpPr>
            <p:spPr bwMode="auto">
              <a:xfrm>
                <a:off x="8793394" y="1821588"/>
                <a:ext cx="71407" cy="49047"/>
              </a:xfrm>
              <a:custGeom>
                <a:gdLst>
                  <a:gd fmla="*/ 35 w 42" name="T0"/>
                  <a:gd fmla="*/ 11 h 29" name="T1"/>
                  <a:gd fmla="*/ 11 w 42" name="T2"/>
                  <a:gd fmla="*/ 2 h 29" name="T3"/>
                  <a:gd fmla="*/ 0 w 42" name="T4"/>
                  <a:gd fmla="*/ 6 h 29" name="T5"/>
                  <a:gd fmla="*/ 0 w 42" name="T6"/>
                  <a:gd fmla="*/ 10 h 29" name="T7"/>
                  <a:gd fmla="*/ 5 w 42" name="T8"/>
                  <a:gd fmla="*/ 17 h 29" name="T9"/>
                  <a:gd fmla="*/ 29 w 42" name="T10"/>
                  <a:gd fmla="*/ 27 h 29" name="T11"/>
                  <a:gd fmla="*/ 40 w 42" name="T12"/>
                  <a:gd fmla="*/ 22 h 29" name="T13"/>
                  <a:gd fmla="*/ 35 w 42" name="T14"/>
                  <a:gd fmla="*/ 11 h 2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42">
                    <a:moveTo>
                      <a:pt x="35" y="1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7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3" y="29"/>
                      <a:pt x="38" y="27"/>
                      <a:pt x="40" y="22"/>
                    </a:cubicBezTo>
                    <a:cubicBezTo>
                      <a:pt x="42" y="18"/>
                      <a:pt x="39" y="13"/>
                      <a:pt x="35" y="11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" name="Freeform 348"/>
              <p:cNvSpPr/>
              <p:nvPr/>
            </p:nvSpPr>
            <p:spPr bwMode="auto">
              <a:xfrm>
                <a:off x="8668612" y="1367903"/>
                <a:ext cx="69964" cy="608760"/>
              </a:xfrm>
              <a:custGeom>
                <a:gdLst>
                  <a:gd fmla="*/ 20 w 41" name="T0"/>
                  <a:gd fmla="*/ 0 h 357" name="T1"/>
                  <a:gd fmla="*/ 0 w 41" name="T2"/>
                  <a:gd fmla="*/ 23 h 357" name="T3"/>
                  <a:gd fmla="*/ 0 w 41" name="T4"/>
                  <a:gd fmla="*/ 335 h 357" name="T5"/>
                  <a:gd fmla="*/ 6 w 41" name="T6"/>
                  <a:gd fmla="*/ 351 h 357" name="T7"/>
                  <a:gd fmla="*/ 20 w 41" name="T8"/>
                  <a:gd fmla="*/ 357 h 357" name="T9"/>
                  <a:gd fmla="*/ 41 w 41" name="T10"/>
                  <a:gd fmla="*/ 335 h 357" name="T11"/>
                  <a:gd fmla="*/ 41 w 41" name="T12"/>
                  <a:gd fmla="*/ 23 h 357" name="T13"/>
                  <a:gd fmla="*/ 35 w 41" name="T14"/>
                  <a:gd fmla="*/ 7 h 357" name="T15"/>
                  <a:gd fmla="*/ 20 w 41" name="T16"/>
                  <a:gd fmla="*/ 0 h 35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57" w="41">
                    <a:moveTo>
                      <a:pt x="20" y="0"/>
                    </a:moveTo>
                    <a:cubicBezTo>
                      <a:pt x="9" y="0"/>
                      <a:pt x="0" y="10"/>
                      <a:pt x="0" y="23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41"/>
                      <a:pt x="2" y="347"/>
                      <a:pt x="6" y="351"/>
                    </a:cubicBezTo>
                    <a:cubicBezTo>
                      <a:pt x="10" y="355"/>
                      <a:pt x="15" y="357"/>
                      <a:pt x="20" y="357"/>
                    </a:cubicBezTo>
                    <a:cubicBezTo>
                      <a:pt x="31" y="357"/>
                      <a:pt x="41" y="347"/>
                      <a:pt x="41" y="33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6"/>
                      <a:pt x="38" y="11"/>
                      <a:pt x="35" y="7"/>
                    </a:cubicBezTo>
                    <a:cubicBezTo>
                      <a:pt x="31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" name="Freeform 349"/>
              <p:cNvSpPr/>
              <p:nvPr/>
            </p:nvSpPr>
            <p:spPr bwMode="auto">
              <a:xfrm>
                <a:off x="8355577" y="1396755"/>
                <a:ext cx="280578" cy="547451"/>
              </a:xfrm>
              <a:custGeom>
                <a:gdLst>
                  <a:gd fmla="*/ 0 w 165" name="T0"/>
                  <a:gd fmla="*/ 224 h 321" name="T1"/>
                  <a:gd fmla="*/ 165 w 165" name="T2"/>
                  <a:gd fmla="*/ 321 h 321" name="T3"/>
                  <a:gd fmla="*/ 165 w 165" name="T4"/>
                  <a:gd fmla="*/ 43 h 321" name="T5"/>
                  <a:gd fmla="*/ 165 w 165" name="T6"/>
                  <a:gd fmla="*/ 0 h 321" name="T7"/>
                  <a:gd fmla="*/ 0 w 165" name="T8"/>
                  <a:gd fmla="*/ 57 h 321" name="T9"/>
                  <a:gd fmla="*/ 0 w 165" name="T10"/>
                  <a:gd fmla="*/ 224 h 32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1" w="165">
                    <a:moveTo>
                      <a:pt x="0" y="224"/>
                    </a:moveTo>
                    <a:cubicBezTo>
                      <a:pt x="69" y="239"/>
                      <a:pt x="165" y="321"/>
                      <a:pt x="165" y="321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24" y="41"/>
                      <a:pt x="0" y="57"/>
                      <a:pt x="0" y="57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" name="Freeform 350"/>
              <p:cNvSpPr/>
              <p:nvPr/>
            </p:nvSpPr>
            <p:spPr bwMode="auto">
              <a:xfrm>
                <a:off x="8244500" y="1802835"/>
                <a:ext cx="155075" cy="173829"/>
              </a:xfrm>
              <a:custGeom>
                <a:gdLst>
                  <a:gd fmla="*/ 45 w 91" name="T0"/>
                  <a:gd fmla="*/ 0 h 102" name="T1"/>
                  <a:gd fmla="*/ 0 w 91" name="T2"/>
                  <a:gd fmla="*/ 0 h 102" name="T3"/>
                  <a:gd fmla="*/ 45 w 91" name="T4"/>
                  <a:gd fmla="*/ 57 h 102" name="T5"/>
                  <a:gd fmla="*/ 45 w 91" name="T6"/>
                  <a:gd fmla="*/ 77 h 102" name="T7"/>
                  <a:gd fmla="*/ 65 w 91" name="T8"/>
                  <a:gd fmla="*/ 102 h 102" name="T9"/>
                  <a:gd fmla="*/ 88 w 91" name="T10"/>
                  <a:gd fmla="*/ 102 h 102" name="T11"/>
                  <a:gd fmla="*/ 88 w 91" name="T12"/>
                  <a:gd fmla="*/ 51 h 102" name="T13"/>
                  <a:gd fmla="*/ 45 w 91" name="T14"/>
                  <a:gd fmla="*/ 0 h 10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2" w="91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" y="37"/>
                      <a:pt x="45" y="5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7"/>
                      <a:pt x="42" y="102"/>
                      <a:pt x="65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" name="Freeform 351"/>
              <p:cNvSpPr/>
              <p:nvPr/>
            </p:nvSpPr>
            <p:spPr bwMode="auto">
              <a:xfrm>
                <a:off x="8191847" y="1494127"/>
                <a:ext cx="129109" cy="279856"/>
              </a:xfrm>
              <a:custGeom>
                <a:gdLst>
                  <a:gd fmla="*/ 76 w 76" name="T0"/>
                  <a:gd fmla="*/ 164 h 164" name="T1"/>
                  <a:gd fmla="*/ 76 w 76" name="T2"/>
                  <a:gd fmla="*/ 0 h 164" name="T3"/>
                  <a:gd fmla="*/ 42 w 76" name="T4"/>
                  <a:gd fmla="*/ 0 h 164" name="T5"/>
                  <a:gd fmla="*/ 0 w 76" name="T6"/>
                  <a:gd fmla="*/ 31 h 164" name="T7"/>
                  <a:gd fmla="*/ 0 w 76" name="T8"/>
                  <a:gd fmla="*/ 122 h 164" name="T9"/>
                  <a:gd fmla="*/ 31 w 76" name="T10"/>
                  <a:gd fmla="*/ 164 h 164" name="T11"/>
                  <a:gd fmla="*/ 76 w 76" name="T12"/>
                  <a:gd fmla="*/ 164 h 16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4" w="76">
                    <a:moveTo>
                      <a:pt x="76" y="164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8" y="0"/>
                      <a:pt x="57" y="0"/>
                      <a:pt x="42" y="0"/>
                    </a:cubicBezTo>
                    <a:cubicBezTo>
                      <a:pt x="0" y="0"/>
                      <a:pt x="0" y="30"/>
                      <a:pt x="0" y="31"/>
                    </a:cubicBezTo>
                    <a:cubicBezTo>
                      <a:pt x="0" y="31"/>
                      <a:pt x="0" y="82"/>
                      <a:pt x="0" y="122"/>
                    </a:cubicBezTo>
                    <a:cubicBezTo>
                      <a:pt x="0" y="162"/>
                      <a:pt x="31" y="164"/>
                      <a:pt x="31" y="164"/>
                    </a:cubicBezTo>
                    <a:cubicBezTo>
                      <a:pt x="36" y="164"/>
                      <a:pt x="49" y="164"/>
                      <a:pt x="76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829283" y="3887100"/>
            <a:ext cx="854383" cy="855696"/>
            <a:chOff x="3750714" y="4457696"/>
            <a:chExt cx="854383" cy="855696"/>
          </a:xfrm>
        </p:grpSpPr>
        <p:sp>
          <p:nvSpPr>
            <p:cNvPr id="55" name="MH_Other_5"/>
            <p:cNvSpPr/>
            <p:nvPr>
              <p:custDataLst>
                <p:tags r:id="rId18"/>
              </p:custDataLst>
            </p:nvPr>
          </p:nvSpPr>
          <p:spPr>
            <a:xfrm>
              <a:off x="3750714" y="4457696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002674" y="4693313"/>
              <a:ext cx="346497" cy="396060"/>
              <a:chOff x="7190711" y="1366461"/>
              <a:chExt cx="564762" cy="645545"/>
            </a:xfrm>
          </p:grpSpPr>
          <p:sp>
            <p:nvSpPr>
              <p:cNvPr id="57" name="Freeform 352"/>
              <p:cNvSpPr>
                <a:spLocks noEditPoints="1"/>
              </p:cNvSpPr>
              <p:nvPr/>
            </p:nvSpPr>
            <p:spPr bwMode="auto">
              <a:xfrm>
                <a:off x="7190711" y="1366461"/>
                <a:ext cx="564762" cy="370017"/>
              </a:xfrm>
              <a:custGeom>
                <a:gdLst>
                  <a:gd fmla="*/ 301 w 331" name="T0"/>
                  <a:gd fmla="*/ 0 h 217" name="T1"/>
                  <a:gd fmla="*/ 30 w 331" name="T2"/>
                  <a:gd fmla="*/ 0 h 217" name="T3"/>
                  <a:gd fmla="*/ 0 w 331" name="T4"/>
                  <a:gd fmla="*/ 29 h 217" name="T5"/>
                  <a:gd fmla="*/ 0 w 331" name="T6"/>
                  <a:gd fmla="*/ 188 h 217" name="T7"/>
                  <a:gd fmla="*/ 30 w 331" name="T8"/>
                  <a:gd fmla="*/ 217 h 217" name="T9"/>
                  <a:gd fmla="*/ 301 w 331" name="T10"/>
                  <a:gd fmla="*/ 217 h 217" name="T11"/>
                  <a:gd fmla="*/ 331 w 331" name="T12"/>
                  <a:gd fmla="*/ 188 h 217" name="T13"/>
                  <a:gd fmla="*/ 331 w 331" name="T14"/>
                  <a:gd fmla="*/ 29 h 217" name="T15"/>
                  <a:gd fmla="*/ 301 w 331" name="T16"/>
                  <a:gd fmla="*/ 0 h 217" name="T17"/>
                  <a:gd fmla="*/ 306 w 331" name="T18"/>
                  <a:gd fmla="*/ 171 h 217" name="T19"/>
                  <a:gd fmla="*/ 281 w 331" name="T20"/>
                  <a:gd fmla="*/ 194 h 217" name="T21"/>
                  <a:gd fmla="*/ 48 w 331" name="T22"/>
                  <a:gd fmla="*/ 194 h 217" name="T23"/>
                  <a:gd fmla="*/ 23 w 331" name="T24"/>
                  <a:gd fmla="*/ 171 h 217" name="T25"/>
                  <a:gd fmla="*/ 23 w 331" name="T26"/>
                  <a:gd fmla="*/ 46 h 217" name="T27"/>
                  <a:gd fmla="*/ 48 w 331" name="T28"/>
                  <a:gd fmla="*/ 23 h 217" name="T29"/>
                  <a:gd fmla="*/ 281 w 331" name="T30"/>
                  <a:gd fmla="*/ 23 h 217" name="T31"/>
                  <a:gd fmla="*/ 306 w 331" name="T32"/>
                  <a:gd fmla="*/ 46 h 217" name="T33"/>
                  <a:gd fmla="*/ 306 w 331" name="T34"/>
                  <a:gd fmla="*/ 171 h 21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16" w="331">
                    <a:moveTo>
                      <a:pt x="30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4"/>
                      <a:pt x="13" y="217"/>
                      <a:pt x="30" y="217"/>
                    </a:cubicBezTo>
                    <a:cubicBezTo>
                      <a:pt x="301" y="217"/>
                      <a:pt x="301" y="217"/>
                      <a:pt x="301" y="217"/>
                    </a:cubicBezTo>
                    <a:cubicBezTo>
                      <a:pt x="318" y="217"/>
                      <a:pt x="331" y="204"/>
                      <a:pt x="331" y="188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13"/>
                      <a:pt x="318" y="0"/>
                      <a:pt x="301" y="0"/>
                    </a:cubicBezTo>
                    <a:close/>
                    <a:moveTo>
                      <a:pt x="306" y="171"/>
                    </a:moveTo>
                    <a:cubicBezTo>
                      <a:pt x="306" y="183"/>
                      <a:pt x="295" y="194"/>
                      <a:pt x="281" y="194"/>
                    </a:cubicBezTo>
                    <a:cubicBezTo>
                      <a:pt x="48" y="194"/>
                      <a:pt x="48" y="194"/>
                      <a:pt x="48" y="194"/>
                    </a:cubicBezTo>
                    <a:cubicBezTo>
                      <a:pt x="34" y="194"/>
                      <a:pt x="23" y="183"/>
                      <a:pt x="23" y="17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4"/>
                      <a:pt x="34" y="23"/>
                      <a:pt x="48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95" y="23"/>
                      <a:pt x="306" y="34"/>
                      <a:pt x="306" y="46"/>
                    </a:cubicBezTo>
                    <a:lnTo>
                      <a:pt x="306" y="1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" name="Freeform 353"/>
              <p:cNvSpPr/>
              <p:nvPr/>
            </p:nvSpPr>
            <p:spPr bwMode="auto">
              <a:xfrm>
                <a:off x="7589578" y="1485472"/>
                <a:ext cx="85832" cy="131273"/>
              </a:xfrm>
              <a:custGeom>
                <a:gdLst>
                  <a:gd fmla="*/ 44 w 50" name="T0"/>
                  <a:gd fmla="*/ 64 h 77" name="T1"/>
                  <a:gd fmla="*/ 13 w 50" name="T2"/>
                  <a:gd fmla="*/ 64 h 77" name="T3"/>
                  <a:gd fmla="*/ 13 w 50" name="T4"/>
                  <a:gd fmla="*/ 42 h 77" name="T5"/>
                  <a:gd fmla="*/ 40 w 50" name="T6"/>
                  <a:gd fmla="*/ 42 h 77" name="T7"/>
                  <a:gd fmla="*/ 45 w 50" name="T8"/>
                  <a:gd fmla="*/ 41 h 77" name="T9"/>
                  <a:gd fmla="*/ 46 w 50" name="T10"/>
                  <a:gd fmla="*/ 37 h 77" name="T11"/>
                  <a:gd fmla="*/ 45 w 50" name="T12"/>
                  <a:gd fmla="*/ 32 h 77" name="T13"/>
                  <a:gd fmla="*/ 40 w 50" name="T14"/>
                  <a:gd fmla="*/ 31 h 77" name="T15"/>
                  <a:gd fmla="*/ 13 w 50" name="T16"/>
                  <a:gd fmla="*/ 31 h 77" name="T17"/>
                  <a:gd fmla="*/ 13 w 50" name="T18"/>
                  <a:gd fmla="*/ 12 h 77" name="T19"/>
                  <a:gd fmla="*/ 43 w 50" name="T20"/>
                  <a:gd fmla="*/ 12 h 77" name="T21"/>
                  <a:gd fmla="*/ 47 w 50" name="T22"/>
                  <a:gd fmla="*/ 10 h 77" name="T23"/>
                  <a:gd fmla="*/ 49 w 50" name="T24"/>
                  <a:gd fmla="*/ 6 h 77" name="T25"/>
                  <a:gd fmla="*/ 47 w 50" name="T26"/>
                  <a:gd fmla="*/ 2 h 77" name="T27"/>
                  <a:gd fmla="*/ 43 w 50" name="T28"/>
                  <a:gd fmla="*/ 0 h 77" name="T29"/>
                  <a:gd fmla="*/ 8 w 50" name="T30"/>
                  <a:gd fmla="*/ 0 h 77" name="T31"/>
                  <a:gd fmla="*/ 3 w 50" name="T32"/>
                  <a:gd fmla="*/ 1 h 77" name="T33"/>
                  <a:gd fmla="*/ 1 w 50" name="T34"/>
                  <a:gd fmla="*/ 4 h 77" name="T35"/>
                  <a:gd fmla="*/ 0 w 50" name="T36"/>
                  <a:gd fmla="*/ 10 h 77" name="T37"/>
                  <a:gd fmla="*/ 0 w 50" name="T38"/>
                  <a:gd fmla="*/ 67 h 77" name="T39"/>
                  <a:gd fmla="*/ 2 w 50" name="T40"/>
                  <a:gd fmla="*/ 74 h 77" name="T41"/>
                  <a:gd fmla="*/ 8 w 50" name="T42"/>
                  <a:gd fmla="*/ 77 h 77" name="T43"/>
                  <a:gd fmla="*/ 44 w 50" name="T44"/>
                  <a:gd fmla="*/ 77 h 77" name="T45"/>
                  <a:gd fmla="*/ 48 w 50" name="T46"/>
                  <a:gd fmla="*/ 75 h 77" name="T47"/>
                  <a:gd fmla="*/ 50 w 50" name="T48"/>
                  <a:gd fmla="*/ 70 h 77" name="T49"/>
                  <a:gd fmla="*/ 48 w 50" name="T50"/>
                  <a:gd fmla="*/ 66 h 77" name="T51"/>
                  <a:gd fmla="*/ 44 w 50" name="T52"/>
                  <a:gd fmla="*/ 64 h 77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77" w="50">
                    <a:moveTo>
                      <a:pt x="44" y="64"/>
                    </a:move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2"/>
                      <a:pt x="44" y="42"/>
                      <a:pt x="45" y="41"/>
                    </a:cubicBezTo>
                    <a:cubicBezTo>
                      <a:pt x="46" y="40"/>
                      <a:pt x="46" y="38"/>
                      <a:pt x="46" y="37"/>
                    </a:cubicBezTo>
                    <a:cubicBezTo>
                      <a:pt x="46" y="35"/>
                      <a:pt x="46" y="33"/>
                      <a:pt x="45" y="32"/>
                    </a:cubicBezTo>
                    <a:cubicBezTo>
                      <a:pt x="44" y="31"/>
                      <a:pt x="42" y="31"/>
                      <a:pt x="40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6" y="12"/>
                      <a:pt x="47" y="10"/>
                    </a:cubicBezTo>
                    <a:cubicBezTo>
                      <a:pt x="48" y="9"/>
                      <a:pt x="49" y="8"/>
                      <a:pt x="49" y="6"/>
                    </a:cubicBezTo>
                    <a:cubicBezTo>
                      <a:pt x="49" y="4"/>
                      <a:pt x="48" y="3"/>
                      <a:pt x="47" y="2"/>
                    </a:cubicBezTo>
                    <a:cubicBezTo>
                      <a:pt x="46" y="1"/>
                      <a:pt x="45" y="0"/>
                      <a:pt x="4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0"/>
                      <a:pt x="0" y="73"/>
                      <a:pt x="2" y="74"/>
                    </a:cubicBezTo>
                    <a:cubicBezTo>
                      <a:pt x="3" y="76"/>
                      <a:pt x="5" y="77"/>
                      <a:pt x="8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6" y="77"/>
                      <a:pt x="47" y="76"/>
                      <a:pt x="48" y="75"/>
                    </a:cubicBezTo>
                    <a:cubicBezTo>
                      <a:pt x="49" y="74"/>
                      <a:pt x="50" y="72"/>
                      <a:pt x="50" y="70"/>
                    </a:cubicBezTo>
                    <a:cubicBezTo>
                      <a:pt x="50" y="69"/>
                      <a:pt x="49" y="67"/>
                      <a:pt x="48" y="66"/>
                    </a:cubicBezTo>
                    <a:cubicBezTo>
                      <a:pt x="47" y="65"/>
                      <a:pt x="46" y="64"/>
                      <a:pt x="44" y="64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" name="Freeform 354"/>
              <p:cNvSpPr/>
              <p:nvPr/>
            </p:nvSpPr>
            <p:spPr bwMode="auto">
              <a:xfrm>
                <a:off x="7494369" y="1484030"/>
                <a:ext cx="80062" cy="132715"/>
              </a:xfrm>
              <a:custGeom>
                <a:gdLst>
                  <a:gd fmla="*/ 40 w 47" name="T0"/>
                  <a:gd fmla="*/ 65 h 78" name="T1"/>
                  <a:gd fmla="*/ 14 w 47" name="T2"/>
                  <a:gd fmla="*/ 65 h 78" name="T3"/>
                  <a:gd fmla="*/ 14 w 47" name="T4"/>
                  <a:gd fmla="*/ 9 h 78" name="T5"/>
                  <a:gd fmla="*/ 12 w 47" name="T6"/>
                  <a:gd fmla="*/ 2 h 78" name="T7"/>
                  <a:gd fmla="*/ 7 w 47" name="T8"/>
                  <a:gd fmla="*/ 0 h 78" name="T9"/>
                  <a:gd fmla="*/ 2 w 47" name="T10"/>
                  <a:gd fmla="*/ 2 h 78" name="T11"/>
                  <a:gd fmla="*/ 0 w 47" name="T12"/>
                  <a:gd fmla="*/ 9 h 78" name="T13"/>
                  <a:gd fmla="*/ 0 w 47" name="T14"/>
                  <a:gd fmla="*/ 68 h 78" name="T15"/>
                  <a:gd fmla="*/ 2 w 47" name="T16"/>
                  <a:gd fmla="*/ 75 h 78" name="T17"/>
                  <a:gd fmla="*/ 9 w 47" name="T18"/>
                  <a:gd fmla="*/ 78 h 78" name="T19"/>
                  <a:gd fmla="*/ 40 w 47" name="T20"/>
                  <a:gd fmla="*/ 78 h 78" name="T21"/>
                  <a:gd fmla="*/ 45 w 47" name="T22"/>
                  <a:gd fmla="*/ 76 h 78" name="T23"/>
                  <a:gd fmla="*/ 47 w 47" name="T24"/>
                  <a:gd fmla="*/ 71 h 78" name="T25"/>
                  <a:gd fmla="*/ 45 w 47" name="T26"/>
                  <a:gd fmla="*/ 67 h 78" name="T27"/>
                  <a:gd fmla="*/ 40 w 47" name="T28"/>
                  <a:gd fmla="*/ 65 h 7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8" w="47">
                    <a:moveTo>
                      <a:pt x="40" y="65"/>
                    </a:move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6"/>
                      <a:pt x="13" y="4"/>
                      <a:pt x="12" y="2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1" y="74"/>
                      <a:pt x="2" y="75"/>
                    </a:cubicBezTo>
                    <a:cubicBezTo>
                      <a:pt x="4" y="77"/>
                      <a:pt x="6" y="78"/>
                      <a:pt x="9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3" y="78"/>
                      <a:pt x="44" y="77"/>
                      <a:pt x="45" y="76"/>
                    </a:cubicBezTo>
                    <a:cubicBezTo>
                      <a:pt x="46" y="75"/>
                      <a:pt x="47" y="73"/>
                      <a:pt x="47" y="71"/>
                    </a:cubicBezTo>
                    <a:cubicBezTo>
                      <a:pt x="47" y="69"/>
                      <a:pt x="46" y="68"/>
                      <a:pt x="45" y="67"/>
                    </a:cubicBezTo>
                    <a:cubicBezTo>
                      <a:pt x="44" y="65"/>
                      <a:pt x="43" y="65"/>
                      <a:pt x="40" y="65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60" name="Freeform 355"/>
              <p:cNvSpPr/>
              <p:nvPr/>
            </p:nvSpPr>
            <p:spPr bwMode="auto">
              <a:xfrm>
                <a:off x="7439552" y="1756673"/>
                <a:ext cx="51211" cy="204843"/>
              </a:xfrm>
              <a:custGeom>
                <a:gdLst>
                  <a:gd fmla="*/ 71 w 71" name="T0"/>
                  <a:gd fmla="*/ 246 h 284" name="T1"/>
                  <a:gd fmla="*/ 71 w 71" name="T2"/>
                  <a:gd fmla="*/ 246 h 284" name="T3"/>
                  <a:gd fmla="*/ 71 w 71" name="T4"/>
                  <a:gd fmla="*/ 217 h 284" name="T5"/>
                  <a:gd fmla="*/ 71 w 71" name="T6"/>
                  <a:gd fmla="*/ 217 h 284" name="T7"/>
                  <a:gd fmla="*/ 71 w 71" name="T8"/>
                  <a:gd fmla="*/ 0 h 284" name="T9"/>
                  <a:gd fmla="*/ 0 w 71" name="T10"/>
                  <a:gd fmla="*/ 0 h 284" name="T11"/>
                  <a:gd fmla="*/ 0 w 71" name="T12"/>
                  <a:gd fmla="*/ 217 h 284" name="T13"/>
                  <a:gd fmla="*/ 0 w 71" name="T14"/>
                  <a:gd fmla="*/ 246 h 284" name="T15"/>
                  <a:gd fmla="*/ 0 w 71" name="T16"/>
                  <a:gd fmla="*/ 284 h 284" name="T17"/>
                  <a:gd fmla="*/ 71 w 71" name="T18"/>
                  <a:gd fmla="*/ 284 h 284" name="T19"/>
                  <a:gd fmla="*/ 71 w 71" name="T20"/>
                  <a:gd fmla="*/ 246 h 28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4" w="71">
                    <a:moveTo>
                      <a:pt x="71" y="246"/>
                    </a:moveTo>
                    <a:lnTo>
                      <a:pt x="71" y="246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0" y="246"/>
                    </a:lnTo>
                    <a:lnTo>
                      <a:pt x="0" y="284"/>
                    </a:lnTo>
                    <a:lnTo>
                      <a:pt x="71" y="284"/>
                    </a:lnTo>
                    <a:lnTo>
                      <a:pt x="71" y="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61" name="Freeform 356"/>
              <p:cNvSpPr/>
              <p:nvPr/>
            </p:nvSpPr>
            <p:spPr bwMode="auto">
              <a:xfrm>
                <a:off x="7368146" y="1918240"/>
                <a:ext cx="196188" cy="93766"/>
              </a:xfrm>
              <a:custGeom>
                <a:gdLst>
                  <a:gd fmla="*/ 86 w 115" name="T0"/>
                  <a:gd fmla="*/ 0 h 55" name="T1"/>
                  <a:gd fmla="*/ 80 w 115" name="T2"/>
                  <a:gd fmla="*/ 13 h 55" name="T3"/>
                  <a:gd fmla="*/ 86 w 115" name="T4"/>
                  <a:gd fmla="*/ 22 h 55" name="T5"/>
                  <a:gd fmla="*/ 57 w 115" name="T6"/>
                  <a:gd fmla="*/ 37 h 55" name="T7"/>
                  <a:gd fmla="*/ 28 w 115" name="T8"/>
                  <a:gd fmla="*/ 22 h 55" name="T9"/>
                  <a:gd fmla="*/ 34 w 115" name="T10"/>
                  <a:gd fmla="*/ 13 h 55" name="T11"/>
                  <a:gd fmla="*/ 26 w 115" name="T12"/>
                  <a:gd fmla="*/ 1 h 55" name="T13"/>
                  <a:gd fmla="*/ 0 w 115" name="T14"/>
                  <a:gd fmla="*/ 25 h 55" name="T15"/>
                  <a:gd fmla="*/ 57 w 115" name="T16"/>
                  <a:gd fmla="*/ 55 h 55" name="T17"/>
                  <a:gd fmla="*/ 115 w 115" name="T18"/>
                  <a:gd fmla="*/ 25 h 55" name="T19"/>
                  <a:gd fmla="*/ 86 w 115" name="T20"/>
                  <a:gd fmla="*/ 0 h 5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5" w="115">
                    <a:moveTo>
                      <a:pt x="86" y="0"/>
                    </a:moveTo>
                    <a:cubicBezTo>
                      <a:pt x="80" y="13"/>
                      <a:pt x="80" y="13"/>
                      <a:pt x="80" y="13"/>
                    </a:cubicBezTo>
                    <a:cubicBezTo>
                      <a:pt x="84" y="15"/>
                      <a:pt x="86" y="18"/>
                      <a:pt x="86" y="22"/>
                    </a:cubicBezTo>
                    <a:cubicBezTo>
                      <a:pt x="86" y="30"/>
                      <a:pt x="73" y="37"/>
                      <a:pt x="57" y="37"/>
                    </a:cubicBezTo>
                    <a:cubicBezTo>
                      <a:pt x="41" y="37"/>
                      <a:pt x="28" y="30"/>
                      <a:pt x="28" y="22"/>
                    </a:cubicBezTo>
                    <a:cubicBezTo>
                      <a:pt x="28" y="19"/>
                      <a:pt x="30" y="16"/>
                      <a:pt x="34" y="1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0" y="6"/>
                      <a:pt x="0" y="15"/>
                      <a:pt x="0" y="25"/>
                    </a:cubicBezTo>
                    <a:cubicBezTo>
                      <a:pt x="0" y="42"/>
                      <a:pt x="25" y="55"/>
                      <a:pt x="57" y="55"/>
                    </a:cubicBezTo>
                    <a:cubicBezTo>
                      <a:pt x="89" y="55"/>
                      <a:pt x="115" y="42"/>
                      <a:pt x="115" y="25"/>
                    </a:cubicBezTo>
                    <a:cubicBezTo>
                      <a:pt x="115" y="15"/>
                      <a:pt x="103" y="5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62" name="Freeform 357"/>
              <p:cNvSpPr>
                <a:spLocks noEditPoints="1"/>
              </p:cNvSpPr>
              <p:nvPr/>
            </p:nvSpPr>
            <p:spPr bwMode="auto">
              <a:xfrm>
                <a:off x="7376801" y="1484030"/>
                <a:ext cx="102422" cy="134158"/>
              </a:xfrm>
              <a:custGeom>
                <a:gdLst>
                  <a:gd fmla="*/ 41 w 60" name="T0"/>
                  <a:gd fmla="*/ 14 h 79" name="T1"/>
                  <a:gd fmla="*/ 39 w 60" name="T2"/>
                  <a:gd fmla="*/ 8 h 79" name="T3"/>
                  <a:gd fmla="*/ 37 w 60" name="T4"/>
                  <a:gd fmla="*/ 4 h 79" name="T5"/>
                  <a:gd fmla="*/ 34 w 60" name="T6"/>
                  <a:gd fmla="*/ 1 h 79" name="T7"/>
                  <a:gd fmla="*/ 30 w 60" name="T8"/>
                  <a:gd fmla="*/ 0 h 79" name="T9"/>
                  <a:gd fmla="*/ 25 w 60" name="T10"/>
                  <a:gd fmla="*/ 1 h 79" name="T11"/>
                  <a:gd fmla="*/ 22 w 60" name="T12"/>
                  <a:gd fmla="*/ 4 h 79" name="T13"/>
                  <a:gd fmla="*/ 20 w 60" name="T14"/>
                  <a:gd fmla="*/ 9 h 79" name="T15"/>
                  <a:gd fmla="*/ 18 w 60" name="T16"/>
                  <a:gd fmla="*/ 14 h 79" name="T17"/>
                  <a:gd fmla="*/ 1 w 60" name="T18"/>
                  <a:gd fmla="*/ 64 h 79" name="T19"/>
                  <a:gd fmla="*/ 0 w 60" name="T20"/>
                  <a:gd fmla="*/ 69 h 79" name="T21"/>
                  <a:gd fmla="*/ 0 w 60" name="T22"/>
                  <a:gd fmla="*/ 72 h 79" name="T23"/>
                  <a:gd fmla="*/ 1 w 60" name="T24"/>
                  <a:gd fmla="*/ 77 h 79" name="T25"/>
                  <a:gd fmla="*/ 6 w 60" name="T26"/>
                  <a:gd fmla="*/ 79 h 79" name="T27"/>
                  <a:gd fmla="*/ 10 w 60" name="T28"/>
                  <a:gd fmla="*/ 77 h 79" name="T29"/>
                  <a:gd fmla="*/ 13 w 60" name="T30"/>
                  <a:gd fmla="*/ 69 h 79" name="T31"/>
                  <a:gd fmla="*/ 16 w 60" name="T32"/>
                  <a:gd fmla="*/ 59 h 79" name="T33"/>
                  <a:gd fmla="*/ 43 w 60" name="T34"/>
                  <a:gd fmla="*/ 59 h 79" name="T35"/>
                  <a:gd fmla="*/ 46 w 60" name="T36"/>
                  <a:gd fmla="*/ 69 h 79" name="T37"/>
                  <a:gd fmla="*/ 47 w 60" name="T38"/>
                  <a:gd fmla="*/ 73 h 79" name="T39"/>
                  <a:gd fmla="*/ 49 w 60" name="T40"/>
                  <a:gd fmla="*/ 76 h 79" name="T41"/>
                  <a:gd fmla="*/ 51 w 60" name="T42"/>
                  <a:gd fmla="*/ 78 h 79" name="T43"/>
                  <a:gd fmla="*/ 54 w 60" name="T44"/>
                  <a:gd fmla="*/ 79 h 79" name="T45"/>
                  <a:gd fmla="*/ 58 w 60" name="T46"/>
                  <a:gd fmla="*/ 77 h 79" name="T47"/>
                  <a:gd fmla="*/ 60 w 60" name="T48"/>
                  <a:gd fmla="*/ 72 h 79" name="T49"/>
                  <a:gd fmla="*/ 58 w 60" name="T50"/>
                  <a:gd fmla="*/ 64 h 79" name="T51"/>
                  <a:gd fmla="*/ 41 w 60" name="T52"/>
                  <a:gd fmla="*/ 14 h 79" name="T53"/>
                  <a:gd fmla="*/ 20 w 60" name="T54"/>
                  <a:gd fmla="*/ 48 h 79" name="T55"/>
                  <a:gd fmla="*/ 29 w 60" name="T56"/>
                  <a:gd fmla="*/ 16 h 79" name="T57"/>
                  <a:gd fmla="*/ 39 w 60" name="T58"/>
                  <a:gd fmla="*/ 48 h 79" name="T59"/>
                  <a:gd fmla="*/ 20 w 60" name="T60"/>
                  <a:gd fmla="*/ 48 h 79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79" w="60">
                    <a:moveTo>
                      <a:pt x="41" y="14"/>
                    </a:moveTo>
                    <a:cubicBezTo>
                      <a:pt x="40" y="12"/>
                      <a:pt x="40" y="10"/>
                      <a:pt x="39" y="8"/>
                    </a:cubicBezTo>
                    <a:cubicBezTo>
                      <a:pt x="39" y="7"/>
                      <a:pt x="38" y="6"/>
                      <a:pt x="37" y="4"/>
                    </a:cubicBezTo>
                    <a:cubicBezTo>
                      <a:pt x="36" y="3"/>
                      <a:pt x="35" y="2"/>
                      <a:pt x="34" y="1"/>
                    </a:cubicBezTo>
                    <a:cubicBezTo>
                      <a:pt x="33" y="0"/>
                      <a:pt x="31" y="0"/>
                      <a:pt x="30" y="0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24" y="2"/>
                      <a:pt x="23" y="3"/>
                      <a:pt x="22" y="4"/>
                    </a:cubicBezTo>
                    <a:cubicBezTo>
                      <a:pt x="21" y="6"/>
                      <a:pt x="21" y="7"/>
                      <a:pt x="20" y="9"/>
                    </a:cubicBezTo>
                    <a:cubicBezTo>
                      <a:pt x="19" y="11"/>
                      <a:pt x="19" y="13"/>
                      <a:pt x="18" y="1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6"/>
                      <a:pt x="0" y="67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4"/>
                      <a:pt x="0" y="75"/>
                      <a:pt x="1" y="77"/>
                    </a:cubicBezTo>
                    <a:cubicBezTo>
                      <a:pt x="3" y="78"/>
                      <a:pt x="4" y="79"/>
                      <a:pt x="6" y="79"/>
                    </a:cubicBezTo>
                    <a:cubicBezTo>
                      <a:pt x="8" y="79"/>
                      <a:pt x="9" y="78"/>
                      <a:pt x="10" y="77"/>
                    </a:cubicBezTo>
                    <a:cubicBezTo>
                      <a:pt x="11" y="75"/>
                      <a:pt x="12" y="73"/>
                      <a:pt x="13" y="6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6" y="70"/>
                      <a:pt x="47" y="71"/>
                      <a:pt x="47" y="73"/>
                    </a:cubicBezTo>
                    <a:cubicBezTo>
                      <a:pt x="48" y="75"/>
                      <a:pt x="49" y="76"/>
                      <a:pt x="49" y="76"/>
                    </a:cubicBezTo>
                    <a:cubicBezTo>
                      <a:pt x="50" y="77"/>
                      <a:pt x="50" y="78"/>
                      <a:pt x="51" y="78"/>
                    </a:cubicBezTo>
                    <a:cubicBezTo>
                      <a:pt x="52" y="79"/>
                      <a:pt x="53" y="79"/>
                      <a:pt x="54" y="79"/>
                    </a:cubicBezTo>
                    <a:cubicBezTo>
                      <a:pt x="55" y="79"/>
                      <a:pt x="57" y="78"/>
                      <a:pt x="58" y="77"/>
                    </a:cubicBezTo>
                    <a:cubicBezTo>
                      <a:pt x="59" y="75"/>
                      <a:pt x="60" y="73"/>
                      <a:pt x="60" y="72"/>
                    </a:cubicBezTo>
                    <a:cubicBezTo>
                      <a:pt x="60" y="70"/>
                      <a:pt x="59" y="67"/>
                      <a:pt x="58" y="64"/>
                    </a:cubicBezTo>
                    <a:lnTo>
                      <a:pt x="41" y="14"/>
                    </a:lnTo>
                    <a:close/>
                    <a:moveTo>
                      <a:pt x="20" y="48"/>
                    </a:moveTo>
                    <a:cubicBezTo>
                      <a:pt x="29" y="16"/>
                      <a:pt x="29" y="16"/>
                      <a:pt x="29" y="16"/>
                    </a:cubicBezTo>
                    <a:cubicBezTo>
                      <a:pt x="39" y="48"/>
                      <a:pt x="39" y="48"/>
                      <a:pt x="39" y="48"/>
                    </a:cubicBezTo>
                    <a:lnTo>
                      <a:pt x="20" y="48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63" name="Freeform 358"/>
              <p:cNvSpPr/>
              <p:nvPr/>
            </p:nvSpPr>
            <p:spPr bwMode="auto">
              <a:xfrm>
                <a:off x="7276543" y="1484030"/>
                <a:ext cx="87996" cy="134158"/>
              </a:xfrm>
              <a:custGeom>
                <a:gdLst>
                  <a:gd fmla="*/ 45 w 52" name="T0"/>
                  <a:gd fmla="*/ 38 h 79" name="T1"/>
                  <a:gd fmla="*/ 38 w 52" name="T2"/>
                  <a:gd fmla="*/ 34 h 79" name="T3"/>
                  <a:gd fmla="*/ 28 w 52" name="T4"/>
                  <a:gd fmla="*/ 30 h 79" name="T5"/>
                  <a:gd fmla="*/ 22 w 52" name="T6"/>
                  <a:gd fmla="*/ 29 h 79" name="T7"/>
                  <a:gd fmla="*/ 18 w 52" name="T8"/>
                  <a:gd fmla="*/ 27 h 79" name="T9"/>
                  <a:gd fmla="*/ 15 w 52" name="T10"/>
                  <a:gd fmla="*/ 24 h 79" name="T11"/>
                  <a:gd fmla="*/ 14 w 52" name="T12"/>
                  <a:gd fmla="*/ 20 h 79" name="T13"/>
                  <a:gd fmla="*/ 17 w 52" name="T14"/>
                  <a:gd fmla="*/ 13 h 79" name="T15"/>
                  <a:gd fmla="*/ 25 w 52" name="T16"/>
                  <a:gd fmla="*/ 11 h 79" name="T17"/>
                  <a:gd fmla="*/ 33 w 52" name="T18"/>
                  <a:gd fmla="*/ 13 h 79" name="T19"/>
                  <a:gd fmla="*/ 37 w 52" name="T20"/>
                  <a:gd fmla="*/ 20 h 79" name="T21"/>
                  <a:gd fmla="*/ 40 w 52" name="T22"/>
                  <a:gd fmla="*/ 24 h 79" name="T23"/>
                  <a:gd fmla="*/ 43 w 52" name="T24"/>
                  <a:gd fmla="*/ 26 h 79" name="T25"/>
                  <a:gd fmla="*/ 48 w 52" name="T26"/>
                  <a:gd fmla="*/ 23 h 79" name="T27"/>
                  <a:gd fmla="*/ 49 w 52" name="T28"/>
                  <a:gd fmla="*/ 18 h 79" name="T29"/>
                  <a:gd fmla="*/ 48 w 52" name="T30"/>
                  <a:gd fmla="*/ 12 h 79" name="T31"/>
                  <a:gd fmla="*/ 44 w 52" name="T32"/>
                  <a:gd fmla="*/ 6 h 79" name="T33"/>
                  <a:gd fmla="*/ 36 w 52" name="T34"/>
                  <a:gd fmla="*/ 2 h 79" name="T35"/>
                  <a:gd fmla="*/ 26 w 52" name="T36"/>
                  <a:gd fmla="*/ 0 h 79" name="T37"/>
                  <a:gd fmla="*/ 13 w 52" name="T38"/>
                  <a:gd fmla="*/ 2 h 79" name="T39"/>
                  <a:gd fmla="*/ 4 w 52" name="T40"/>
                  <a:gd fmla="*/ 10 h 79" name="T41"/>
                  <a:gd fmla="*/ 2 w 52" name="T42"/>
                  <a:gd fmla="*/ 21 h 79" name="T43"/>
                  <a:gd fmla="*/ 4 w 52" name="T44"/>
                  <a:gd fmla="*/ 32 h 79" name="T45"/>
                  <a:gd fmla="*/ 12 w 52" name="T46"/>
                  <a:gd fmla="*/ 39 h 79" name="T47"/>
                  <a:gd fmla="*/ 24 w 52" name="T48"/>
                  <a:gd fmla="*/ 44 h 79" name="T49"/>
                  <a:gd fmla="*/ 32 w 52" name="T50"/>
                  <a:gd fmla="*/ 46 h 79" name="T51"/>
                  <a:gd fmla="*/ 37 w 52" name="T52"/>
                  <a:gd fmla="*/ 50 h 79" name="T53"/>
                  <a:gd fmla="*/ 39 w 52" name="T54"/>
                  <a:gd fmla="*/ 56 h 79" name="T55"/>
                  <a:gd fmla="*/ 35 w 52" name="T56"/>
                  <a:gd fmla="*/ 64 h 79" name="T57"/>
                  <a:gd fmla="*/ 26 w 52" name="T58"/>
                  <a:gd fmla="*/ 67 h 79" name="T59"/>
                  <a:gd fmla="*/ 19 w 52" name="T60"/>
                  <a:gd fmla="*/ 66 h 79" name="T61"/>
                  <a:gd fmla="*/ 15 w 52" name="T62"/>
                  <a:gd fmla="*/ 62 h 79" name="T63"/>
                  <a:gd fmla="*/ 12 w 52" name="T64"/>
                  <a:gd fmla="*/ 56 h 79" name="T65"/>
                  <a:gd fmla="*/ 10 w 52" name="T66"/>
                  <a:gd fmla="*/ 51 h 79" name="T67"/>
                  <a:gd fmla="*/ 6 w 52" name="T68"/>
                  <a:gd fmla="*/ 50 h 79" name="T69"/>
                  <a:gd fmla="*/ 2 w 52" name="T70"/>
                  <a:gd fmla="*/ 52 h 79" name="T71"/>
                  <a:gd fmla="*/ 0 w 52" name="T72"/>
                  <a:gd fmla="*/ 56 h 79" name="T73"/>
                  <a:gd fmla="*/ 3 w 52" name="T74"/>
                  <a:gd fmla="*/ 66 h 79" name="T75"/>
                  <a:gd fmla="*/ 10 w 52" name="T76"/>
                  <a:gd fmla="*/ 75 h 79" name="T77"/>
                  <a:gd fmla="*/ 26 w 52" name="T78"/>
                  <a:gd fmla="*/ 79 h 79" name="T79"/>
                  <a:gd fmla="*/ 40 w 52" name="T80"/>
                  <a:gd fmla="*/ 76 h 79" name="T81"/>
                  <a:gd fmla="*/ 49 w 52" name="T82"/>
                  <a:gd fmla="*/ 67 h 79" name="T83"/>
                  <a:gd fmla="*/ 52 w 52" name="T84"/>
                  <a:gd fmla="*/ 55 h 79" name="T85"/>
                  <a:gd fmla="*/ 50 w 52" name="T86"/>
                  <a:gd fmla="*/ 45 h 79" name="T87"/>
                  <a:gd fmla="*/ 45 w 52" name="T88"/>
                  <a:gd fmla="*/ 38 h 79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79" w="52">
                    <a:moveTo>
                      <a:pt x="45" y="38"/>
                    </a:moveTo>
                    <a:cubicBezTo>
                      <a:pt x="43" y="36"/>
                      <a:pt x="41" y="35"/>
                      <a:pt x="38" y="34"/>
                    </a:cubicBezTo>
                    <a:cubicBezTo>
                      <a:pt x="35" y="33"/>
                      <a:pt x="31" y="31"/>
                      <a:pt x="28" y="30"/>
                    </a:cubicBezTo>
                    <a:cubicBezTo>
                      <a:pt x="25" y="30"/>
                      <a:pt x="23" y="29"/>
                      <a:pt x="22" y="29"/>
                    </a:cubicBezTo>
                    <a:cubicBezTo>
                      <a:pt x="20" y="28"/>
                      <a:pt x="19" y="27"/>
                      <a:pt x="18" y="27"/>
                    </a:cubicBezTo>
                    <a:cubicBezTo>
                      <a:pt x="17" y="26"/>
                      <a:pt x="16" y="25"/>
                      <a:pt x="15" y="24"/>
                    </a:cubicBezTo>
                    <a:cubicBezTo>
                      <a:pt x="14" y="23"/>
                      <a:pt x="14" y="21"/>
                      <a:pt x="14" y="20"/>
                    </a:cubicBezTo>
                    <a:cubicBezTo>
                      <a:pt x="14" y="17"/>
                      <a:pt x="15" y="15"/>
                      <a:pt x="17" y="13"/>
                    </a:cubicBezTo>
                    <a:cubicBezTo>
                      <a:pt x="19" y="12"/>
                      <a:pt x="22" y="11"/>
                      <a:pt x="25" y="11"/>
                    </a:cubicBezTo>
                    <a:cubicBezTo>
                      <a:pt x="29" y="11"/>
                      <a:pt x="31" y="12"/>
                      <a:pt x="33" y="13"/>
                    </a:cubicBezTo>
                    <a:cubicBezTo>
                      <a:pt x="35" y="15"/>
                      <a:pt x="36" y="17"/>
                      <a:pt x="37" y="20"/>
                    </a:cubicBezTo>
                    <a:cubicBezTo>
                      <a:pt x="38" y="22"/>
                      <a:pt x="39" y="23"/>
                      <a:pt x="40" y="24"/>
                    </a:cubicBezTo>
                    <a:cubicBezTo>
                      <a:pt x="41" y="25"/>
                      <a:pt x="42" y="26"/>
                      <a:pt x="43" y="26"/>
                    </a:cubicBezTo>
                    <a:cubicBezTo>
                      <a:pt x="45" y="26"/>
                      <a:pt x="46" y="25"/>
                      <a:pt x="48" y="23"/>
                    </a:cubicBezTo>
                    <a:cubicBezTo>
                      <a:pt x="49" y="22"/>
                      <a:pt x="49" y="20"/>
                      <a:pt x="49" y="18"/>
                    </a:cubicBezTo>
                    <a:cubicBezTo>
                      <a:pt x="49" y="16"/>
                      <a:pt x="49" y="14"/>
                      <a:pt x="48" y="12"/>
                    </a:cubicBezTo>
                    <a:cubicBezTo>
                      <a:pt x="47" y="10"/>
                      <a:pt x="46" y="8"/>
                      <a:pt x="44" y="6"/>
                    </a:cubicBezTo>
                    <a:cubicBezTo>
                      <a:pt x="42" y="4"/>
                      <a:pt x="39" y="3"/>
                      <a:pt x="36" y="2"/>
                    </a:cubicBezTo>
                    <a:cubicBezTo>
                      <a:pt x="33" y="0"/>
                      <a:pt x="30" y="0"/>
                      <a:pt x="26" y="0"/>
                    </a:cubicBezTo>
                    <a:cubicBezTo>
                      <a:pt x="21" y="0"/>
                      <a:pt x="17" y="1"/>
                      <a:pt x="13" y="2"/>
                    </a:cubicBezTo>
                    <a:cubicBezTo>
                      <a:pt x="9" y="4"/>
                      <a:pt x="6" y="7"/>
                      <a:pt x="4" y="10"/>
                    </a:cubicBezTo>
                    <a:cubicBezTo>
                      <a:pt x="3" y="13"/>
                      <a:pt x="2" y="17"/>
                      <a:pt x="2" y="21"/>
                    </a:cubicBezTo>
                    <a:cubicBezTo>
                      <a:pt x="2" y="26"/>
                      <a:pt x="2" y="29"/>
                      <a:pt x="4" y="32"/>
                    </a:cubicBezTo>
                    <a:cubicBezTo>
                      <a:pt x="6" y="35"/>
                      <a:pt x="9" y="38"/>
                      <a:pt x="12" y="39"/>
                    </a:cubicBezTo>
                    <a:cubicBezTo>
                      <a:pt x="15" y="41"/>
                      <a:pt x="19" y="43"/>
                      <a:pt x="24" y="44"/>
                    </a:cubicBezTo>
                    <a:cubicBezTo>
                      <a:pt x="27" y="45"/>
                      <a:pt x="30" y="46"/>
                      <a:pt x="32" y="46"/>
                    </a:cubicBezTo>
                    <a:cubicBezTo>
                      <a:pt x="34" y="47"/>
                      <a:pt x="36" y="48"/>
                      <a:pt x="37" y="50"/>
                    </a:cubicBezTo>
                    <a:cubicBezTo>
                      <a:pt x="38" y="52"/>
                      <a:pt x="39" y="54"/>
                      <a:pt x="39" y="56"/>
                    </a:cubicBezTo>
                    <a:cubicBezTo>
                      <a:pt x="39" y="59"/>
                      <a:pt x="38" y="62"/>
                      <a:pt x="35" y="64"/>
                    </a:cubicBezTo>
                    <a:cubicBezTo>
                      <a:pt x="33" y="66"/>
                      <a:pt x="30" y="67"/>
                      <a:pt x="26" y="67"/>
                    </a:cubicBezTo>
                    <a:cubicBezTo>
                      <a:pt x="23" y="67"/>
                      <a:pt x="21" y="67"/>
                      <a:pt x="19" y="66"/>
                    </a:cubicBezTo>
                    <a:cubicBezTo>
                      <a:pt x="17" y="65"/>
                      <a:pt x="16" y="63"/>
                      <a:pt x="15" y="62"/>
                    </a:cubicBezTo>
                    <a:cubicBezTo>
                      <a:pt x="14" y="60"/>
                      <a:pt x="13" y="58"/>
                      <a:pt x="12" y="56"/>
                    </a:cubicBezTo>
                    <a:cubicBezTo>
                      <a:pt x="12" y="54"/>
                      <a:pt x="11" y="52"/>
                      <a:pt x="10" y="51"/>
                    </a:cubicBezTo>
                    <a:cubicBezTo>
                      <a:pt x="9" y="50"/>
                      <a:pt x="8" y="50"/>
                      <a:pt x="6" y="50"/>
                    </a:cubicBezTo>
                    <a:cubicBezTo>
                      <a:pt x="4" y="50"/>
                      <a:pt x="3" y="50"/>
                      <a:pt x="2" y="52"/>
                    </a:cubicBezTo>
                    <a:cubicBezTo>
                      <a:pt x="1" y="53"/>
                      <a:pt x="0" y="54"/>
                      <a:pt x="0" y="56"/>
                    </a:cubicBezTo>
                    <a:cubicBezTo>
                      <a:pt x="0" y="60"/>
                      <a:pt x="1" y="63"/>
                      <a:pt x="3" y="66"/>
                    </a:cubicBezTo>
                    <a:cubicBezTo>
                      <a:pt x="5" y="70"/>
                      <a:pt x="7" y="72"/>
                      <a:pt x="10" y="75"/>
                    </a:cubicBezTo>
                    <a:cubicBezTo>
                      <a:pt x="14" y="77"/>
                      <a:pt x="20" y="79"/>
                      <a:pt x="26" y="79"/>
                    </a:cubicBezTo>
                    <a:cubicBezTo>
                      <a:pt x="32" y="79"/>
                      <a:pt x="36" y="78"/>
                      <a:pt x="40" y="76"/>
                    </a:cubicBezTo>
                    <a:cubicBezTo>
                      <a:pt x="44" y="74"/>
                      <a:pt x="47" y="71"/>
                      <a:pt x="49" y="67"/>
                    </a:cubicBezTo>
                    <a:cubicBezTo>
                      <a:pt x="51" y="63"/>
                      <a:pt x="52" y="59"/>
                      <a:pt x="52" y="55"/>
                    </a:cubicBezTo>
                    <a:cubicBezTo>
                      <a:pt x="52" y="51"/>
                      <a:pt x="51" y="48"/>
                      <a:pt x="50" y="45"/>
                    </a:cubicBezTo>
                    <a:cubicBezTo>
                      <a:pt x="49" y="42"/>
                      <a:pt x="47" y="40"/>
                      <a:pt x="45" y="3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</a:gra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829283" y="2352885"/>
            <a:ext cx="854383" cy="855696"/>
            <a:chOff x="3750714" y="2923481"/>
            <a:chExt cx="854383" cy="855696"/>
          </a:xfrm>
        </p:grpSpPr>
        <p:sp>
          <p:nvSpPr>
            <p:cNvPr id="65" name="MH_Other_4"/>
            <p:cNvSpPr/>
            <p:nvPr>
              <p:custDataLst>
                <p:tags r:id="rId19"/>
              </p:custDataLst>
            </p:nvPr>
          </p:nvSpPr>
          <p:spPr>
            <a:xfrm>
              <a:off x="3750714" y="2923481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sp>
          <p:nvSpPr>
            <p:cNvPr id="66" name="Freeform 359"/>
            <p:cNvSpPr>
              <a:spLocks noEditPoints="1"/>
            </p:cNvSpPr>
            <p:nvPr/>
          </p:nvSpPr>
          <p:spPr bwMode="auto">
            <a:xfrm>
              <a:off x="3975126" y="3144961"/>
              <a:ext cx="386767" cy="395618"/>
            </a:xfrm>
            <a:custGeom>
              <a:gdLst>
                <a:gd fmla="*/ 317 w 370" name="T0"/>
                <a:gd fmla="*/ 63 h 378" name="T1"/>
                <a:gd fmla="*/ 361 w 370" name="T2"/>
                <a:gd fmla="*/ 13 h 378" name="T3"/>
                <a:gd fmla="*/ 346 w 370" name="T4"/>
                <a:gd fmla="*/ 0 h 378" name="T5"/>
                <a:gd fmla="*/ 302 w 370" name="T6"/>
                <a:gd fmla="*/ 49 h 378" name="T7"/>
                <a:gd fmla="*/ 185 w 370" name="T8"/>
                <a:gd fmla="*/ 8 h 378" name="T9"/>
                <a:gd fmla="*/ 0 w 370" name="T10"/>
                <a:gd fmla="*/ 193 h 378" name="T11"/>
                <a:gd fmla="*/ 185 w 370" name="T12"/>
                <a:gd fmla="*/ 378 h 378" name="T13"/>
                <a:gd fmla="*/ 370 w 370" name="T14"/>
                <a:gd fmla="*/ 193 h 378" name="T15"/>
                <a:gd fmla="*/ 317 w 370" name="T16"/>
                <a:gd fmla="*/ 63 h 378" name="T17"/>
                <a:gd fmla="*/ 185 w 370" name="T18"/>
                <a:gd fmla="*/ 332 h 378" name="T19"/>
                <a:gd fmla="*/ 46 w 370" name="T20"/>
                <a:gd fmla="*/ 193 h 378" name="T21"/>
                <a:gd fmla="*/ 185 w 370" name="T22"/>
                <a:gd fmla="*/ 54 h 378" name="T23"/>
                <a:gd fmla="*/ 271 w 370" name="T24"/>
                <a:gd fmla="*/ 84 h 378" name="T25"/>
                <a:gd fmla="*/ 258 w 370" name="T26"/>
                <a:gd fmla="*/ 99 h 378" name="T27"/>
                <a:gd fmla="*/ 185 w 370" name="T28"/>
                <a:gd fmla="*/ 74 h 378" name="T29"/>
                <a:gd fmla="*/ 66 w 370" name="T30"/>
                <a:gd fmla="*/ 193 h 378" name="T31"/>
                <a:gd fmla="*/ 185 w 370" name="T32"/>
                <a:gd fmla="*/ 311 h 378" name="T33"/>
                <a:gd fmla="*/ 304 w 370" name="T34"/>
                <a:gd fmla="*/ 193 h 378" name="T35"/>
                <a:gd fmla="*/ 273 w 370" name="T36"/>
                <a:gd fmla="*/ 113 h 378" name="T37"/>
                <a:gd fmla="*/ 286 w 370" name="T38"/>
                <a:gd fmla="*/ 97 h 378" name="T39"/>
                <a:gd fmla="*/ 324 w 370" name="T40"/>
                <a:gd fmla="*/ 193 h 378" name="T41"/>
                <a:gd fmla="*/ 185 w 370" name="T42"/>
                <a:gd fmla="*/ 332 h 378" name="T43"/>
                <a:gd fmla="*/ 257 w 370" name="T44"/>
                <a:gd fmla="*/ 193 h 378" name="T45"/>
                <a:gd fmla="*/ 185 w 370" name="T46"/>
                <a:gd fmla="*/ 265 h 378" name="T47"/>
                <a:gd fmla="*/ 113 w 370" name="T48"/>
                <a:gd fmla="*/ 193 h 378" name="T49"/>
                <a:gd fmla="*/ 185 w 370" name="T50"/>
                <a:gd fmla="*/ 121 h 378" name="T51"/>
                <a:gd fmla="*/ 217 w 370" name="T52"/>
                <a:gd fmla="*/ 128 h 378" name="T53"/>
                <a:gd fmla="*/ 207 w 370" name="T54"/>
                <a:gd fmla="*/ 148 h 378" name="T55"/>
                <a:gd fmla="*/ 185 w 370" name="T56"/>
                <a:gd fmla="*/ 143 h 378" name="T57"/>
                <a:gd fmla="*/ 135 w 370" name="T58"/>
                <a:gd fmla="*/ 193 h 378" name="T59"/>
                <a:gd fmla="*/ 185 w 370" name="T60"/>
                <a:gd fmla="*/ 243 h 378" name="T61"/>
                <a:gd fmla="*/ 235 w 370" name="T62"/>
                <a:gd fmla="*/ 193 h 378" name="T63"/>
                <a:gd fmla="*/ 229 w 370" name="T64"/>
                <a:gd fmla="*/ 169 h 378" name="T65"/>
                <a:gd fmla="*/ 247 w 370" name="T66"/>
                <a:gd fmla="*/ 157 h 378" name="T67"/>
                <a:gd fmla="*/ 257 w 370" name="T68"/>
                <a:gd fmla="*/ 193 h 37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78" w="370">
                  <a:moveTo>
                    <a:pt x="317" y="63"/>
                  </a:moveTo>
                  <a:cubicBezTo>
                    <a:pt x="361" y="13"/>
                    <a:pt x="361" y="13"/>
                    <a:pt x="361" y="13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70" y="23"/>
                    <a:pt x="229" y="8"/>
                    <a:pt x="185" y="8"/>
                  </a:cubicBezTo>
                  <a:cubicBezTo>
                    <a:pt x="83" y="8"/>
                    <a:pt x="0" y="91"/>
                    <a:pt x="0" y="193"/>
                  </a:cubicBezTo>
                  <a:cubicBezTo>
                    <a:pt x="0" y="295"/>
                    <a:pt x="83" y="378"/>
                    <a:pt x="185" y="378"/>
                  </a:cubicBezTo>
                  <a:cubicBezTo>
                    <a:pt x="287" y="378"/>
                    <a:pt x="370" y="295"/>
                    <a:pt x="370" y="193"/>
                  </a:cubicBezTo>
                  <a:cubicBezTo>
                    <a:pt x="370" y="142"/>
                    <a:pt x="350" y="96"/>
                    <a:pt x="317" y="63"/>
                  </a:cubicBezTo>
                  <a:close/>
                  <a:moveTo>
                    <a:pt x="185" y="332"/>
                  </a:moveTo>
                  <a:cubicBezTo>
                    <a:pt x="108" y="332"/>
                    <a:pt x="46" y="269"/>
                    <a:pt x="46" y="193"/>
                  </a:cubicBezTo>
                  <a:cubicBezTo>
                    <a:pt x="46" y="116"/>
                    <a:pt x="108" y="54"/>
                    <a:pt x="185" y="54"/>
                  </a:cubicBezTo>
                  <a:cubicBezTo>
                    <a:pt x="218" y="54"/>
                    <a:pt x="248" y="65"/>
                    <a:pt x="271" y="84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38" y="83"/>
                    <a:pt x="212" y="74"/>
                    <a:pt x="185" y="74"/>
                  </a:cubicBezTo>
                  <a:cubicBezTo>
                    <a:pt x="120" y="74"/>
                    <a:pt x="66" y="127"/>
                    <a:pt x="66" y="193"/>
                  </a:cubicBezTo>
                  <a:cubicBezTo>
                    <a:pt x="66" y="258"/>
                    <a:pt x="120" y="311"/>
                    <a:pt x="185" y="311"/>
                  </a:cubicBezTo>
                  <a:cubicBezTo>
                    <a:pt x="251" y="311"/>
                    <a:pt x="304" y="258"/>
                    <a:pt x="304" y="193"/>
                  </a:cubicBezTo>
                  <a:cubicBezTo>
                    <a:pt x="304" y="162"/>
                    <a:pt x="292" y="134"/>
                    <a:pt x="273" y="113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310" y="122"/>
                    <a:pt x="324" y="156"/>
                    <a:pt x="324" y="193"/>
                  </a:cubicBezTo>
                  <a:cubicBezTo>
                    <a:pt x="324" y="269"/>
                    <a:pt x="262" y="332"/>
                    <a:pt x="185" y="332"/>
                  </a:cubicBezTo>
                  <a:close/>
                  <a:moveTo>
                    <a:pt x="257" y="193"/>
                  </a:moveTo>
                  <a:cubicBezTo>
                    <a:pt x="257" y="232"/>
                    <a:pt x="225" y="265"/>
                    <a:pt x="185" y="265"/>
                  </a:cubicBezTo>
                  <a:cubicBezTo>
                    <a:pt x="145" y="265"/>
                    <a:pt x="113" y="232"/>
                    <a:pt x="113" y="193"/>
                  </a:cubicBezTo>
                  <a:cubicBezTo>
                    <a:pt x="113" y="153"/>
                    <a:pt x="145" y="121"/>
                    <a:pt x="185" y="121"/>
                  </a:cubicBezTo>
                  <a:cubicBezTo>
                    <a:pt x="197" y="121"/>
                    <a:pt x="207" y="124"/>
                    <a:pt x="217" y="12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0" y="145"/>
                    <a:pt x="193" y="143"/>
                    <a:pt x="185" y="143"/>
                  </a:cubicBezTo>
                  <a:cubicBezTo>
                    <a:pt x="158" y="143"/>
                    <a:pt x="135" y="165"/>
                    <a:pt x="135" y="193"/>
                  </a:cubicBezTo>
                  <a:cubicBezTo>
                    <a:pt x="135" y="220"/>
                    <a:pt x="158" y="243"/>
                    <a:pt x="185" y="243"/>
                  </a:cubicBezTo>
                  <a:cubicBezTo>
                    <a:pt x="212" y="243"/>
                    <a:pt x="235" y="220"/>
                    <a:pt x="235" y="193"/>
                  </a:cubicBezTo>
                  <a:cubicBezTo>
                    <a:pt x="235" y="184"/>
                    <a:pt x="233" y="176"/>
                    <a:pt x="229" y="169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53" y="167"/>
                    <a:pt x="257" y="180"/>
                    <a:pt x="257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</p:grpSp>
    </p:spTree>
    <p:extLst>
      <p:ext uri="{BB962C8B-B14F-4D97-AF65-F5344CB8AC3E}">
        <p14:creationId val="283251609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685800" y="1062524"/>
            <a:ext cx="0" cy="45529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247650" y="2533650"/>
            <a:ext cx="0" cy="14097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Freeform 11"/>
          <p:cNvSpPr/>
          <p:nvPr/>
        </p:nvSpPr>
        <p:spPr bwMode="auto">
          <a:xfrm flipV="1">
            <a:off x="3503465" y="2493652"/>
            <a:ext cx="6203157" cy="145270"/>
          </a:xfrm>
          <a:custGeom>
            <a:gdLst>
              <a:gd fmla="*/ 0 w 2728" name="T0"/>
              <a:gd fmla="*/ 0 h 64" name="T1"/>
              <a:gd fmla="*/ 195 w 2728" name="T2"/>
              <a:gd fmla="*/ 64 h 64" name="T3"/>
              <a:gd fmla="*/ 390 w 2728" name="T4"/>
              <a:gd fmla="*/ 0 h 64" name="T5"/>
              <a:gd fmla="*/ 584 w 2728" name="T6"/>
              <a:gd fmla="*/ 64 h 64" name="T7"/>
              <a:gd fmla="*/ 779 w 2728" name="T8"/>
              <a:gd fmla="*/ 0 h 64" name="T9"/>
              <a:gd fmla="*/ 974 w 2728" name="T10"/>
              <a:gd fmla="*/ 64 h 64" name="T11"/>
              <a:gd fmla="*/ 1169 w 2728" name="T12"/>
              <a:gd fmla="*/ 0 h 64" name="T13"/>
              <a:gd fmla="*/ 1364 w 2728" name="T14"/>
              <a:gd fmla="*/ 64 h 64" name="T15"/>
              <a:gd fmla="*/ 1559 w 2728" name="T16"/>
              <a:gd fmla="*/ 0 h 64" name="T17"/>
              <a:gd fmla="*/ 1753 w 2728" name="T18"/>
              <a:gd fmla="*/ 64 h 64" name="T19"/>
              <a:gd fmla="*/ 1948 w 2728" name="T20"/>
              <a:gd fmla="*/ 0 h 64" name="T21"/>
              <a:gd fmla="*/ 2143 w 2728" name="T22"/>
              <a:gd fmla="*/ 64 h 64" name="T23"/>
              <a:gd fmla="*/ 2338 w 2728" name="T24"/>
              <a:gd fmla="*/ 0 h 64" name="T25"/>
              <a:gd fmla="*/ 2533 w 2728" name="T26"/>
              <a:gd fmla="*/ 64 h 64" name="T27"/>
              <a:gd fmla="*/ 2728 w 2728" name="T28"/>
              <a:gd fmla="*/ 0 h 6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64" w="2728">
                <a:moveTo>
                  <a:pt x="0" y="0"/>
                </a:moveTo>
                <a:cubicBezTo>
                  <a:pt x="97" y="0"/>
                  <a:pt x="97" y="64"/>
                  <a:pt x="195" y="64"/>
                </a:cubicBezTo>
                <a:cubicBezTo>
                  <a:pt x="292" y="64"/>
                  <a:pt x="292" y="0"/>
                  <a:pt x="390" y="0"/>
                </a:cubicBezTo>
                <a:cubicBezTo>
                  <a:pt x="487" y="0"/>
                  <a:pt x="487" y="64"/>
                  <a:pt x="584" y="64"/>
                </a:cubicBezTo>
                <a:cubicBezTo>
                  <a:pt x="682" y="64"/>
                  <a:pt x="682" y="0"/>
                  <a:pt x="779" y="0"/>
                </a:cubicBezTo>
                <a:cubicBezTo>
                  <a:pt x="877" y="0"/>
                  <a:pt x="877" y="64"/>
                  <a:pt x="974" y="64"/>
                </a:cubicBezTo>
                <a:cubicBezTo>
                  <a:pt x="1071" y="64"/>
                  <a:pt x="1071" y="0"/>
                  <a:pt x="1169" y="0"/>
                </a:cubicBezTo>
                <a:cubicBezTo>
                  <a:pt x="1266" y="0"/>
                  <a:pt x="1266" y="64"/>
                  <a:pt x="1364" y="64"/>
                </a:cubicBezTo>
                <a:cubicBezTo>
                  <a:pt x="1461" y="64"/>
                  <a:pt x="1461" y="0"/>
                  <a:pt x="1559" y="0"/>
                </a:cubicBezTo>
                <a:cubicBezTo>
                  <a:pt x="1656" y="0"/>
                  <a:pt x="1656" y="64"/>
                  <a:pt x="1753" y="64"/>
                </a:cubicBezTo>
                <a:cubicBezTo>
                  <a:pt x="1851" y="64"/>
                  <a:pt x="1851" y="0"/>
                  <a:pt x="1948" y="0"/>
                </a:cubicBezTo>
                <a:cubicBezTo>
                  <a:pt x="2046" y="0"/>
                  <a:pt x="2046" y="64"/>
                  <a:pt x="2143" y="64"/>
                </a:cubicBezTo>
                <a:cubicBezTo>
                  <a:pt x="2241" y="64"/>
                  <a:pt x="2241" y="0"/>
                  <a:pt x="2338" y="0"/>
                </a:cubicBezTo>
                <a:cubicBezTo>
                  <a:pt x="2435" y="0"/>
                  <a:pt x="2435" y="64"/>
                  <a:pt x="2533" y="64"/>
                </a:cubicBezTo>
                <a:cubicBezTo>
                  <a:pt x="2630" y="64"/>
                  <a:pt x="2630" y="0"/>
                  <a:pt x="2728" y="0"/>
                </a:cubicBezTo>
              </a:path>
            </a:pathLst>
          </a:custGeom>
          <a:noFill/>
          <a:ln cap="flat" w="49213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10209607" y="2155033"/>
            <a:ext cx="740228" cy="740228"/>
          </a:xfrm>
          <a:prstGeom prst="ellipse">
            <a:avLst/>
          </a:pr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17" name="图表 16"/>
          <p:cNvGraphicFramePr/>
          <p:nvPr>
            <p:extLst>
              <p:ext uri="{D42A27DB-BD31-4B8C-83A1-F6EECF244321}">
                <p14:modId val="3374929878"/>
              </p:ext>
            </p:extLst>
          </p:nvPr>
        </p:nvGraphicFramePr>
        <p:xfrm>
          <a:off x="1521728" y="2706809"/>
          <a:ext cx="5958144" cy="260399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38086" y="1294338"/>
            <a:ext cx="7742378" cy="7815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253959224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7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7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7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Graphic grpId="0" spid="17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>
          <a:xfrm rot="16200000">
            <a:off x="-2043552" y="3587749"/>
            <a:ext cx="5634038" cy="906463"/>
            <a:chOff x="0" y="1089"/>
            <a:chExt cx="3549" cy="571"/>
          </a:xfrm>
        </p:grpSpPr>
        <p:sp>
          <p:nvSpPr>
            <p:cNvPr id="24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rgbClr val="EC968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rgbClr val="EC968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rgbClr val="EC968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42741" y="5094615"/>
            <a:ext cx="8309616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pc="100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此处添加详细文本描述，建议与标题相关并符合整体语言风格此处添加详细文本描述，建议与标题相关并符合整体语言风格此处添加详细文本描述，建议与标题相关并符合整体语言风格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642741" y="2462351"/>
            <a:ext cx="1637954" cy="1350970"/>
          </a:xfrm>
          <a:prstGeom prst="roundRect">
            <a:avLst>
              <a:gd fmla="val 10000" name="adj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4" name="形状 13"/>
          <p:cNvSpPr/>
          <p:nvPr/>
        </p:nvSpPr>
        <p:spPr>
          <a:xfrm>
            <a:off x="3536134" y="2686798"/>
            <a:ext cx="1950119" cy="1950119"/>
          </a:xfrm>
          <a:prstGeom prst="leftCircularArrow">
            <a:avLst>
              <a:gd fmla="val 3886" name="adj1"/>
              <a:gd fmla="val 486698" name="adj2"/>
              <a:gd fmla="val 2262209" name="adj3"/>
              <a:gd fmla="val 9024489" name="adj4"/>
              <a:gd fmla="val 4534" name="adj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圆角矩形 14"/>
          <p:cNvSpPr/>
          <p:nvPr/>
        </p:nvSpPr>
        <p:spPr>
          <a:xfrm>
            <a:off x="3059609" y="3606768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823589" y="2462351"/>
            <a:ext cx="1637954" cy="1350970"/>
          </a:xfrm>
          <a:prstGeom prst="roundRect">
            <a:avLst>
              <a:gd fmla="val 10000" name="adj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7" name="环形箭头 16"/>
          <p:cNvSpPr/>
          <p:nvPr/>
        </p:nvSpPr>
        <p:spPr>
          <a:xfrm>
            <a:off x="5703332" y="1585785"/>
            <a:ext cx="2159412" cy="2159412"/>
          </a:xfrm>
          <a:prstGeom prst="circularArrow">
            <a:avLst>
              <a:gd fmla="val 3510" name="adj1"/>
              <a:gd fmla="val 435572" name="adj2"/>
              <a:gd fmla="val 19388918" name="adj3"/>
              <a:gd fmla="val 12575511" name="adj4"/>
              <a:gd fmla="val 4095" name="adj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圆角矩形 17"/>
          <p:cNvSpPr/>
          <p:nvPr/>
        </p:nvSpPr>
        <p:spPr>
          <a:xfrm>
            <a:off x="5240457" y="2255799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004437" y="2462351"/>
            <a:ext cx="1637954" cy="1350970"/>
          </a:xfrm>
          <a:prstGeom prst="roundRect">
            <a:avLst>
              <a:gd fmla="val 10000" name="adj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0" name="形状 19"/>
          <p:cNvSpPr/>
          <p:nvPr/>
        </p:nvSpPr>
        <p:spPr>
          <a:xfrm>
            <a:off x="7897830" y="2686798"/>
            <a:ext cx="1950119" cy="1950119"/>
          </a:xfrm>
          <a:prstGeom prst="leftCircularArrow">
            <a:avLst>
              <a:gd fmla="val 3886" name="adj1"/>
              <a:gd fmla="val 486698" name="adj2"/>
              <a:gd fmla="val 2262209" name="adj3"/>
              <a:gd fmla="val 9024489" name="adj4"/>
              <a:gd fmla="val 4534" name="adj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圆角矩形 20"/>
          <p:cNvSpPr/>
          <p:nvPr/>
        </p:nvSpPr>
        <p:spPr>
          <a:xfrm>
            <a:off x="7421305" y="3606768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185285" y="2462351"/>
            <a:ext cx="1637954" cy="1350970"/>
          </a:xfrm>
          <a:prstGeom prst="roundRect">
            <a:avLst>
              <a:gd fmla="val 10000" name="adj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7" name="圆角矩形 26"/>
          <p:cNvSpPr/>
          <p:nvPr/>
        </p:nvSpPr>
        <p:spPr>
          <a:xfrm>
            <a:off x="9602153" y="2255799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zh-CN" lang="en-US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404871" y="2869327"/>
            <a:ext cx="484452" cy="486163"/>
            <a:chOff x="4511676" y="1389063"/>
            <a:chExt cx="449263" cy="450850"/>
          </a:xfrm>
          <a:solidFill>
            <a:srgbClr val="F6CBC8"/>
          </a:solidFill>
        </p:grpSpPr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4511676" y="1389063"/>
              <a:ext cx="449263" cy="450850"/>
            </a:xfrm>
            <a:custGeom>
              <a:gdLst>
                <a:gd fmla="*/ 78 w 190" name="T0"/>
                <a:gd fmla="*/ 190 h 190" name="T1"/>
                <a:gd fmla="*/ 63 w 190" name="T2"/>
                <a:gd fmla="*/ 156 h 190" name="T3"/>
                <a:gd fmla="*/ 16 w 190" name="T4"/>
                <a:gd fmla="*/ 150 h 190" name="T5"/>
                <a:gd fmla="*/ 29 w 190" name="T6"/>
                <a:gd fmla="*/ 116 h 190" name="T7"/>
                <a:gd fmla="*/ 0 w 190" name="T8"/>
                <a:gd fmla="*/ 78 h 190" name="T9"/>
                <a:gd fmla="*/ 33 w 190" name="T10"/>
                <a:gd fmla="*/ 63 h 190" name="T11"/>
                <a:gd fmla="*/ 39 w 190" name="T12"/>
                <a:gd fmla="*/ 16 h 190" name="T13"/>
                <a:gd fmla="*/ 74 w 190" name="T14"/>
                <a:gd fmla="*/ 29 h 190" name="T15"/>
                <a:gd fmla="*/ 111 w 190" name="T16"/>
                <a:gd fmla="*/ 0 h 190" name="T17"/>
                <a:gd fmla="*/ 126 w 190" name="T18"/>
                <a:gd fmla="*/ 33 h 190" name="T19"/>
                <a:gd fmla="*/ 174 w 190" name="T20"/>
                <a:gd fmla="*/ 39 h 190" name="T21"/>
                <a:gd fmla="*/ 160 w 190" name="T22"/>
                <a:gd fmla="*/ 73 h 190" name="T23"/>
                <a:gd fmla="*/ 190 w 190" name="T24"/>
                <a:gd fmla="*/ 111 h 190" name="T25"/>
                <a:gd fmla="*/ 156 w 190" name="T26"/>
                <a:gd fmla="*/ 126 h 190" name="T27"/>
                <a:gd fmla="*/ 150 w 190" name="T28"/>
                <a:gd fmla="*/ 173 h 190" name="T29"/>
                <a:gd fmla="*/ 116 w 190" name="T30"/>
                <a:gd fmla="*/ 160 h 190" name="T31"/>
                <a:gd fmla="*/ 85 w 190" name="T32"/>
                <a:gd fmla="*/ 182 h 190" name="T33"/>
                <a:gd fmla="*/ 109 w 190" name="T34"/>
                <a:gd fmla="*/ 154 h 190" name="T35"/>
                <a:gd fmla="*/ 125 w 190" name="T36"/>
                <a:gd fmla="*/ 148 h 190" name="T37"/>
                <a:gd fmla="*/ 150 w 190" name="T38"/>
                <a:gd fmla="*/ 163 h 190" name="T39"/>
                <a:gd fmla="*/ 147 w 190" name="T40"/>
                <a:gd fmla="*/ 127 h 190" name="T41"/>
                <a:gd fmla="*/ 153 w 190" name="T42"/>
                <a:gd fmla="*/ 111 h 190" name="T43"/>
                <a:gd fmla="*/ 182 w 190" name="T44"/>
                <a:gd fmla="*/ 104 h 190" name="T45"/>
                <a:gd fmla="*/ 154 w 190" name="T46"/>
                <a:gd fmla="*/ 80 h 190" name="T47"/>
                <a:gd fmla="*/ 148 w 190" name="T48"/>
                <a:gd fmla="*/ 65 h 190" name="T49"/>
                <a:gd fmla="*/ 163 w 190" name="T50"/>
                <a:gd fmla="*/ 40 h 190" name="T51"/>
                <a:gd fmla="*/ 127 w 190" name="T52"/>
                <a:gd fmla="*/ 43 h 190" name="T53"/>
                <a:gd fmla="*/ 111 w 190" name="T54"/>
                <a:gd fmla="*/ 36 h 190" name="T55"/>
                <a:gd fmla="*/ 104 w 190" name="T56"/>
                <a:gd fmla="*/ 8 h 190" name="T57"/>
                <a:gd fmla="*/ 81 w 190" name="T58"/>
                <a:gd fmla="*/ 35 h 190" name="T59"/>
                <a:gd fmla="*/ 65 w 190" name="T60"/>
                <a:gd fmla="*/ 41 h 190" name="T61"/>
                <a:gd fmla="*/ 40 w 190" name="T62"/>
                <a:gd fmla="*/ 26 h 190" name="T63"/>
                <a:gd fmla="*/ 43 w 190" name="T64"/>
                <a:gd fmla="*/ 63 h 190" name="T65"/>
                <a:gd fmla="*/ 36 w 190" name="T66"/>
                <a:gd fmla="*/ 78 h 190" name="T67"/>
                <a:gd fmla="*/ 8 w 190" name="T68"/>
                <a:gd fmla="*/ 85 h 190" name="T69"/>
                <a:gd fmla="*/ 35 w 190" name="T70"/>
                <a:gd fmla="*/ 109 h 190" name="T71"/>
                <a:gd fmla="*/ 42 w 190" name="T72"/>
                <a:gd fmla="*/ 124 h 190" name="T73"/>
                <a:gd fmla="*/ 27 w 190" name="T74"/>
                <a:gd fmla="*/ 149 h 190" name="T75"/>
                <a:gd fmla="*/ 63 w 190" name="T76"/>
                <a:gd fmla="*/ 147 h 190" name="T77"/>
                <a:gd fmla="*/ 78 w 190" name="T78"/>
                <a:gd fmla="*/ 153 h 190" name="T79"/>
                <a:gd fmla="*/ 85 w 190" name="T80"/>
                <a:gd fmla="*/ 182 h 19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90" w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4670426" y="1549401"/>
              <a:ext cx="131763" cy="131763"/>
            </a:xfrm>
            <a:custGeom>
              <a:gdLst>
                <a:gd fmla="*/ 28 w 56" name="T0"/>
                <a:gd fmla="*/ 56 h 56" name="T1"/>
                <a:gd fmla="*/ 0 w 56" name="T2"/>
                <a:gd fmla="*/ 28 h 56" name="T3"/>
                <a:gd fmla="*/ 28 w 56" name="T4"/>
                <a:gd fmla="*/ 0 h 56" name="T5"/>
                <a:gd fmla="*/ 56 w 56" name="T6"/>
                <a:gd fmla="*/ 28 h 56" name="T7"/>
                <a:gd fmla="*/ 28 w 56" name="T8"/>
                <a:gd fmla="*/ 56 h 56" name="T9"/>
                <a:gd fmla="*/ 28 w 56" name="T10"/>
                <a:gd fmla="*/ 4 h 56" name="T11"/>
                <a:gd fmla="*/ 4 w 56" name="T12"/>
                <a:gd fmla="*/ 28 h 56" name="T13"/>
                <a:gd fmla="*/ 28 w 56" name="T14"/>
                <a:gd fmla="*/ 52 h 56" name="T15"/>
                <a:gd fmla="*/ 52 w 56" name="T16"/>
                <a:gd fmla="*/ 28 h 56" name="T17"/>
                <a:gd fmla="*/ 28 w 56" name="T18"/>
                <a:gd fmla="*/ 4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4798" y="2885591"/>
            <a:ext cx="429673" cy="453638"/>
            <a:chOff x="1804988" y="3225801"/>
            <a:chExt cx="398463" cy="420687"/>
          </a:xfrm>
          <a:solidFill>
            <a:schemeClr val="accent1"/>
          </a:solidFill>
        </p:grpSpPr>
        <p:sp>
          <p:nvSpPr>
            <p:cNvPr id="32" name="Freeform 100"/>
            <p:cNvSpPr>
              <a:spLocks noEditPoints="1"/>
            </p:cNvSpPr>
            <p:nvPr/>
          </p:nvSpPr>
          <p:spPr bwMode="auto">
            <a:xfrm>
              <a:off x="1819276" y="3225801"/>
              <a:ext cx="384175" cy="158750"/>
            </a:xfrm>
            <a:custGeom>
              <a:gdLst>
                <a:gd fmla="*/ 162 w 162" name="T0"/>
                <a:gd fmla="*/ 67 h 67" name="T1"/>
                <a:gd fmla="*/ 95 w 162" name="T2"/>
                <a:gd fmla="*/ 67 h 67" name="T3"/>
                <a:gd fmla="*/ 119 w 162" name="T4"/>
                <a:gd fmla="*/ 43 h 67" name="T5"/>
                <a:gd fmla="*/ 79 w 162" name="T6"/>
                <a:gd fmla="*/ 27 h 67" name="T7"/>
                <a:gd fmla="*/ 24 w 162" name="T8"/>
                <a:gd fmla="*/ 65 h 67" name="T9"/>
                <a:gd fmla="*/ 23 w 162" name="T10"/>
                <a:gd fmla="*/ 67 h 67" name="T11"/>
                <a:gd fmla="*/ 0 w 162" name="T12"/>
                <a:gd fmla="*/ 58 h 67" name="T13"/>
                <a:gd fmla="*/ 1 w 162" name="T14"/>
                <a:gd fmla="*/ 57 h 67" name="T15"/>
                <a:gd fmla="*/ 79 w 162" name="T16"/>
                <a:gd fmla="*/ 2 h 67" name="T17"/>
                <a:gd fmla="*/ 136 w 162" name="T18"/>
                <a:gd fmla="*/ 25 h 67" name="T19"/>
                <a:gd fmla="*/ 162 w 162" name="T20"/>
                <a:gd fmla="*/ 0 h 67" name="T21"/>
                <a:gd fmla="*/ 162 w 162" name="T22"/>
                <a:gd fmla="*/ 67 h 67" name="T23"/>
                <a:gd fmla="*/ 104 w 162" name="T24"/>
                <a:gd fmla="*/ 63 h 67" name="T25"/>
                <a:gd fmla="*/ 158 w 162" name="T26"/>
                <a:gd fmla="*/ 63 h 67" name="T27"/>
                <a:gd fmla="*/ 158 w 162" name="T28"/>
                <a:gd fmla="*/ 9 h 67" name="T29"/>
                <a:gd fmla="*/ 137 w 162" name="T30"/>
                <a:gd fmla="*/ 31 h 67" name="T31"/>
                <a:gd fmla="*/ 135 w 162" name="T32"/>
                <a:gd fmla="*/ 30 h 67" name="T33"/>
                <a:gd fmla="*/ 79 w 162" name="T34"/>
                <a:gd fmla="*/ 6 h 67" name="T35"/>
                <a:gd fmla="*/ 5 w 162" name="T36"/>
                <a:gd fmla="*/ 56 h 67" name="T37"/>
                <a:gd fmla="*/ 21 w 162" name="T38"/>
                <a:gd fmla="*/ 62 h 67" name="T39"/>
                <a:gd fmla="*/ 79 w 162" name="T40"/>
                <a:gd fmla="*/ 23 h 67" name="T41"/>
                <a:gd fmla="*/ 124 w 162" name="T42"/>
                <a:gd fmla="*/ 41 h 67" name="T43"/>
                <a:gd fmla="*/ 125 w 162" name="T44"/>
                <a:gd fmla="*/ 43 h 67" name="T45"/>
                <a:gd fmla="*/ 104 w 162" name="T46"/>
                <a:gd fmla="*/ 63 h 6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7" w="162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3" name="Freeform 101"/>
            <p:cNvSpPr>
              <a:spLocks noEditPoints="1"/>
            </p:cNvSpPr>
            <p:nvPr/>
          </p:nvSpPr>
          <p:spPr bwMode="auto">
            <a:xfrm>
              <a:off x="1804988" y="3468688"/>
              <a:ext cx="393700" cy="177800"/>
            </a:xfrm>
            <a:custGeom>
              <a:gdLst>
                <a:gd fmla="*/ 0 w 166" name="T0"/>
                <a:gd fmla="*/ 75 h 75" name="T1"/>
                <a:gd fmla="*/ 0 w 166" name="T2"/>
                <a:gd fmla="*/ 0 h 75" name="T3"/>
                <a:gd fmla="*/ 74 w 166" name="T4"/>
                <a:gd fmla="*/ 0 h 75" name="T5"/>
                <a:gd fmla="*/ 48 w 166" name="T6"/>
                <a:gd fmla="*/ 27 h 75" name="T7"/>
                <a:gd fmla="*/ 85 w 166" name="T8"/>
                <a:gd fmla="*/ 41 h 75" name="T9"/>
                <a:gd fmla="*/ 138 w 166" name="T10"/>
                <a:gd fmla="*/ 4 h 75" name="T11"/>
                <a:gd fmla="*/ 140 w 166" name="T12"/>
                <a:gd fmla="*/ 0 h 75" name="T13"/>
                <a:gd fmla="*/ 166 w 166" name="T14"/>
                <a:gd fmla="*/ 10 h 75" name="T15"/>
                <a:gd fmla="*/ 165 w 166" name="T16"/>
                <a:gd fmla="*/ 14 h 75" name="T17"/>
                <a:gd fmla="*/ 85 w 166" name="T18"/>
                <a:gd fmla="*/ 69 h 75" name="T19"/>
                <a:gd fmla="*/ 28 w 166" name="T20"/>
                <a:gd fmla="*/ 47 h 75" name="T21"/>
                <a:gd fmla="*/ 0 w 166" name="T22"/>
                <a:gd fmla="*/ 75 h 75" name="T23"/>
                <a:gd fmla="*/ 27 w 166" name="T24"/>
                <a:gd fmla="*/ 36 h 75" name="T25"/>
                <a:gd fmla="*/ 30 w 166" name="T26"/>
                <a:gd fmla="*/ 38 h 75" name="T27"/>
                <a:gd fmla="*/ 85 w 166" name="T28"/>
                <a:gd fmla="*/ 61 h 75" name="T29"/>
                <a:gd fmla="*/ 156 w 166" name="T30"/>
                <a:gd fmla="*/ 15 h 75" name="T31"/>
                <a:gd fmla="*/ 144 w 166" name="T32"/>
                <a:gd fmla="*/ 10 h 75" name="T33"/>
                <a:gd fmla="*/ 85 w 166" name="T34"/>
                <a:gd fmla="*/ 49 h 75" name="T35"/>
                <a:gd fmla="*/ 39 w 166" name="T36"/>
                <a:gd fmla="*/ 30 h 75" name="T37"/>
                <a:gd fmla="*/ 36 w 166" name="T38"/>
                <a:gd fmla="*/ 27 h 75" name="T39"/>
                <a:gd fmla="*/ 55 w 166" name="T40"/>
                <a:gd fmla="*/ 8 h 75" name="T41"/>
                <a:gd fmla="*/ 8 w 166" name="T42"/>
                <a:gd fmla="*/ 8 h 75" name="T43"/>
                <a:gd fmla="*/ 8 w 166" name="T44"/>
                <a:gd fmla="*/ 55 h 75" name="T45"/>
                <a:gd fmla="*/ 27 w 166" name="T46"/>
                <a:gd fmla="*/ 36 h 7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5" w="166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41393" y="2912124"/>
            <a:ext cx="366334" cy="400571"/>
            <a:chOff x="7294563" y="3238501"/>
            <a:chExt cx="339725" cy="371475"/>
          </a:xfrm>
          <a:solidFill>
            <a:srgbClr val="F6CBC8"/>
          </a:solidFill>
        </p:grpSpPr>
        <p:sp>
          <p:nvSpPr>
            <p:cNvPr id="35" name="Freeform 127"/>
            <p:cNvSpPr>
              <a:spLocks noEditPoints="1"/>
            </p:cNvSpPr>
            <p:nvPr/>
          </p:nvSpPr>
          <p:spPr bwMode="auto">
            <a:xfrm>
              <a:off x="7294563" y="3541713"/>
              <a:ext cx="339725" cy="68263"/>
            </a:xfrm>
            <a:custGeom>
              <a:gdLst>
                <a:gd fmla="*/ 129 w 143" name="T0"/>
                <a:gd fmla="*/ 29 h 29" name="T1"/>
                <a:gd fmla="*/ 15 w 143" name="T2"/>
                <a:gd fmla="*/ 29 h 29" name="T3"/>
                <a:gd fmla="*/ 0 w 143" name="T4"/>
                <a:gd fmla="*/ 15 h 29" name="T5"/>
                <a:gd fmla="*/ 15 w 143" name="T6"/>
                <a:gd fmla="*/ 0 h 29" name="T7"/>
                <a:gd fmla="*/ 44 w 143" name="T8"/>
                <a:gd fmla="*/ 0 h 29" name="T9"/>
                <a:gd fmla="*/ 44 w 143" name="T10"/>
                <a:gd fmla="*/ 1 h 29" name="T11"/>
                <a:gd fmla="*/ 65 w 143" name="T12"/>
                <a:gd fmla="*/ 16 h 29" name="T13"/>
                <a:gd fmla="*/ 79 w 143" name="T14"/>
                <a:gd fmla="*/ 16 h 29" name="T15"/>
                <a:gd fmla="*/ 99 w 143" name="T16"/>
                <a:gd fmla="*/ 1 h 29" name="T17"/>
                <a:gd fmla="*/ 100 w 143" name="T18"/>
                <a:gd fmla="*/ 0 h 29" name="T19"/>
                <a:gd fmla="*/ 129 w 143" name="T20"/>
                <a:gd fmla="*/ 0 h 29" name="T21"/>
                <a:gd fmla="*/ 143 w 143" name="T22"/>
                <a:gd fmla="*/ 15 h 29" name="T23"/>
                <a:gd fmla="*/ 129 w 143" name="T24"/>
                <a:gd fmla="*/ 29 h 29" name="T25"/>
                <a:gd fmla="*/ 15 w 143" name="T26"/>
                <a:gd fmla="*/ 4 h 29" name="T27"/>
                <a:gd fmla="*/ 4 w 143" name="T28"/>
                <a:gd fmla="*/ 15 h 29" name="T29"/>
                <a:gd fmla="*/ 15 w 143" name="T30"/>
                <a:gd fmla="*/ 25 h 29" name="T31"/>
                <a:gd fmla="*/ 129 w 143" name="T32"/>
                <a:gd fmla="*/ 25 h 29" name="T33"/>
                <a:gd fmla="*/ 139 w 143" name="T34"/>
                <a:gd fmla="*/ 15 h 29" name="T35"/>
                <a:gd fmla="*/ 129 w 143" name="T36"/>
                <a:gd fmla="*/ 4 h 29" name="T37"/>
                <a:gd fmla="*/ 102 w 143" name="T38"/>
                <a:gd fmla="*/ 4 h 29" name="T39"/>
                <a:gd fmla="*/ 79 w 143" name="T40"/>
                <a:gd fmla="*/ 20 h 29" name="T41"/>
                <a:gd fmla="*/ 65 w 143" name="T42"/>
                <a:gd fmla="*/ 20 h 29" name="T43"/>
                <a:gd fmla="*/ 41 w 143" name="T44"/>
                <a:gd fmla="*/ 4 h 29" name="T45"/>
                <a:gd fmla="*/ 15 w 143" name="T46"/>
                <a:gd fmla="*/ 4 h 2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" w="143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6" name="Freeform 128"/>
            <p:cNvSpPr>
              <a:spLocks noEditPoints="1"/>
            </p:cNvSpPr>
            <p:nvPr/>
          </p:nvSpPr>
          <p:spPr bwMode="auto">
            <a:xfrm>
              <a:off x="7351713" y="3238501"/>
              <a:ext cx="227013" cy="303213"/>
            </a:xfrm>
            <a:custGeom>
              <a:gdLst>
                <a:gd fmla="*/ 55 w 96" name="T0"/>
                <a:gd fmla="*/ 128 h 128" name="T1"/>
                <a:gd fmla="*/ 41 w 96" name="T2"/>
                <a:gd fmla="*/ 128 h 128" name="T3"/>
                <a:gd fmla="*/ 22 w 96" name="T4"/>
                <a:gd fmla="*/ 110 h 128" name="T5"/>
                <a:gd fmla="*/ 22 w 96" name="T6"/>
                <a:gd fmla="*/ 85 h 128" name="T7"/>
                <a:gd fmla="*/ 12 w 96" name="T8"/>
                <a:gd fmla="*/ 85 h 128" name="T9"/>
                <a:gd fmla="*/ 2 w 96" name="T10"/>
                <a:gd fmla="*/ 79 h 128" name="T11"/>
                <a:gd fmla="*/ 3 w 96" name="T12"/>
                <a:gd fmla="*/ 68 h 128" name="T13"/>
                <a:gd fmla="*/ 38 w 96" name="T14"/>
                <a:gd fmla="*/ 6 h 128" name="T15"/>
                <a:gd fmla="*/ 48 w 96" name="T16"/>
                <a:gd fmla="*/ 0 h 128" name="T17"/>
                <a:gd fmla="*/ 58 w 96" name="T18"/>
                <a:gd fmla="*/ 6 h 128" name="T19"/>
                <a:gd fmla="*/ 93 w 96" name="T20"/>
                <a:gd fmla="*/ 68 h 128" name="T21"/>
                <a:gd fmla="*/ 94 w 96" name="T22"/>
                <a:gd fmla="*/ 79 h 128" name="T23"/>
                <a:gd fmla="*/ 83 w 96" name="T24"/>
                <a:gd fmla="*/ 85 h 128" name="T25"/>
                <a:gd fmla="*/ 73 w 96" name="T26"/>
                <a:gd fmla="*/ 85 h 128" name="T27"/>
                <a:gd fmla="*/ 73 w 96" name="T28"/>
                <a:gd fmla="*/ 110 h 128" name="T29"/>
                <a:gd fmla="*/ 55 w 96" name="T30"/>
                <a:gd fmla="*/ 128 h 128" name="T31"/>
                <a:gd fmla="*/ 48 w 96" name="T32"/>
                <a:gd fmla="*/ 8 h 128" name="T33"/>
                <a:gd fmla="*/ 45 w 96" name="T34"/>
                <a:gd fmla="*/ 10 h 128" name="T35"/>
                <a:gd fmla="*/ 9 w 96" name="T36"/>
                <a:gd fmla="*/ 72 h 128" name="T37"/>
                <a:gd fmla="*/ 9 w 96" name="T38"/>
                <a:gd fmla="*/ 75 h 128" name="T39"/>
                <a:gd fmla="*/ 12 w 96" name="T40"/>
                <a:gd fmla="*/ 77 h 128" name="T41"/>
                <a:gd fmla="*/ 30 w 96" name="T42"/>
                <a:gd fmla="*/ 77 h 128" name="T43"/>
                <a:gd fmla="*/ 30 w 96" name="T44"/>
                <a:gd fmla="*/ 110 h 128" name="T45"/>
                <a:gd fmla="*/ 41 w 96" name="T46"/>
                <a:gd fmla="*/ 120 h 128" name="T47"/>
                <a:gd fmla="*/ 55 w 96" name="T48"/>
                <a:gd fmla="*/ 120 h 128" name="T49"/>
                <a:gd fmla="*/ 65 w 96" name="T50"/>
                <a:gd fmla="*/ 110 h 128" name="T51"/>
                <a:gd fmla="*/ 65 w 96" name="T52"/>
                <a:gd fmla="*/ 77 h 128" name="T53"/>
                <a:gd fmla="*/ 83 w 96" name="T54"/>
                <a:gd fmla="*/ 77 h 128" name="T55"/>
                <a:gd fmla="*/ 87 w 96" name="T56"/>
                <a:gd fmla="*/ 75 h 128" name="T57"/>
                <a:gd fmla="*/ 86 w 96" name="T58"/>
                <a:gd fmla="*/ 72 h 128" name="T59"/>
                <a:gd fmla="*/ 51 w 96" name="T60"/>
                <a:gd fmla="*/ 10 h 128" name="T61"/>
                <a:gd fmla="*/ 48 w 96" name="T62"/>
                <a:gd fmla="*/ 8 h 12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8" w="96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771781" y="2881310"/>
            <a:ext cx="460486" cy="462199"/>
            <a:chOff x="9980613" y="4125913"/>
            <a:chExt cx="427038" cy="428626"/>
          </a:xfrm>
          <a:solidFill>
            <a:schemeClr val="accent4"/>
          </a:solidFill>
        </p:grpSpPr>
        <p:sp>
          <p:nvSpPr>
            <p:cNvPr id="38" name="Freeform 158"/>
            <p:cNvSpPr>
              <a:spLocks noEditPoints="1"/>
            </p:cNvSpPr>
            <p:nvPr/>
          </p:nvSpPr>
          <p:spPr bwMode="auto">
            <a:xfrm>
              <a:off x="10258426" y="4125913"/>
              <a:ext cx="149225" cy="125413"/>
            </a:xfrm>
            <a:custGeom>
              <a:gdLst>
                <a:gd fmla="*/ 50 w 63" name="T0"/>
                <a:gd fmla="*/ 53 h 53" name="T1"/>
                <a:gd fmla="*/ 47 w 63" name="T2"/>
                <a:gd fmla="*/ 49 h 53" name="T3"/>
                <a:gd fmla="*/ 4 w 63" name="T4"/>
                <a:gd fmla="*/ 15 h 53" name="T5"/>
                <a:gd fmla="*/ 0 w 63" name="T6"/>
                <a:gd fmla="*/ 14 h 53" name="T7"/>
                <a:gd fmla="*/ 2 w 63" name="T8"/>
                <a:gd fmla="*/ 10 h 53" name="T9"/>
                <a:gd fmla="*/ 19 w 63" name="T10"/>
                <a:gd fmla="*/ 0 h 53" name="T11"/>
                <a:gd fmla="*/ 42 w 63" name="T12"/>
                <a:gd fmla="*/ 11 h 53" name="T13"/>
                <a:gd fmla="*/ 52 w 63" name="T14"/>
                <a:gd fmla="*/ 50 h 53" name="T15"/>
                <a:gd fmla="*/ 50 w 63" name="T16"/>
                <a:gd fmla="*/ 53 h 53" name="T17"/>
                <a:gd fmla="*/ 10 w 63" name="T18"/>
                <a:gd fmla="*/ 11 h 53" name="T19"/>
                <a:gd fmla="*/ 50 w 63" name="T20"/>
                <a:gd fmla="*/ 42 h 53" name="T21"/>
                <a:gd fmla="*/ 39 w 63" name="T22"/>
                <a:gd fmla="*/ 16 h 53" name="T23"/>
                <a:gd fmla="*/ 19 w 63" name="T24"/>
                <a:gd fmla="*/ 6 h 53" name="T25"/>
                <a:gd fmla="*/ 10 w 63" name="T26"/>
                <a:gd fmla="*/ 11 h 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62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9" name="Freeform 159"/>
            <p:cNvSpPr>
              <a:spLocks noEditPoints="1"/>
            </p:cNvSpPr>
            <p:nvPr/>
          </p:nvSpPr>
          <p:spPr bwMode="auto">
            <a:xfrm>
              <a:off x="9980613" y="4125913"/>
              <a:ext cx="149225" cy="125413"/>
            </a:xfrm>
            <a:custGeom>
              <a:gdLst>
                <a:gd fmla="*/ 13 w 63" name="T0"/>
                <a:gd fmla="*/ 53 h 53" name="T1"/>
                <a:gd fmla="*/ 10 w 63" name="T2"/>
                <a:gd fmla="*/ 50 h 53" name="T3"/>
                <a:gd fmla="*/ 20 w 63" name="T4"/>
                <a:gd fmla="*/ 11 h 53" name="T5"/>
                <a:gd fmla="*/ 44 w 63" name="T6"/>
                <a:gd fmla="*/ 0 h 53" name="T7"/>
                <a:gd fmla="*/ 60 w 63" name="T8"/>
                <a:gd fmla="*/ 10 h 53" name="T9"/>
                <a:gd fmla="*/ 63 w 63" name="T10"/>
                <a:gd fmla="*/ 14 h 53" name="T11"/>
                <a:gd fmla="*/ 59 w 63" name="T12"/>
                <a:gd fmla="*/ 15 h 53" name="T13"/>
                <a:gd fmla="*/ 15 w 63" name="T14"/>
                <a:gd fmla="*/ 49 h 53" name="T15"/>
                <a:gd fmla="*/ 13 w 63" name="T16"/>
                <a:gd fmla="*/ 53 h 53" name="T17"/>
                <a:gd fmla="*/ 44 w 63" name="T18"/>
                <a:gd fmla="*/ 6 h 53" name="T19"/>
                <a:gd fmla="*/ 24 w 63" name="T20"/>
                <a:gd fmla="*/ 16 h 53" name="T21"/>
                <a:gd fmla="*/ 13 w 63" name="T22"/>
                <a:gd fmla="*/ 42 h 53" name="T23"/>
                <a:gd fmla="*/ 53 w 63" name="T24"/>
                <a:gd fmla="*/ 11 h 53" name="T25"/>
                <a:gd fmla="*/ 44 w 63" name="T26"/>
                <a:gd fmla="*/ 6 h 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62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0" name="Freeform 160"/>
            <p:cNvSpPr/>
            <p:nvPr/>
          </p:nvSpPr>
          <p:spPr bwMode="auto">
            <a:xfrm>
              <a:off x="10031413" y="4497388"/>
              <a:ext cx="53975" cy="55563"/>
            </a:xfrm>
            <a:custGeom>
              <a:gdLst>
                <a:gd fmla="*/ 6 w 34" name="T0"/>
                <a:gd fmla="*/ 35 h 35" name="T1"/>
                <a:gd fmla="*/ 0 w 34" name="T2"/>
                <a:gd fmla="*/ 29 h 35" name="T3"/>
                <a:gd fmla="*/ 28 w 34" name="T4"/>
                <a:gd fmla="*/ 0 h 35" name="T5"/>
                <a:gd fmla="*/ 34 w 34" name="T6"/>
                <a:gd fmla="*/ 8 h 35" name="T7"/>
                <a:gd fmla="*/ 6 w 34" name="T8"/>
                <a:gd fmla="*/ 35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34">
                  <a:moveTo>
                    <a:pt x="6" y="35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34" y="8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1" name="Freeform 161"/>
            <p:cNvSpPr/>
            <p:nvPr/>
          </p:nvSpPr>
          <p:spPr bwMode="auto">
            <a:xfrm>
              <a:off x="10301288" y="4497388"/>
              <a:ext cx="57150" cy="57150"/>
            </a:xfrm>
            <a:custGeom>
              <a:gdLst>
                <a:gd fmla="*/ 28 w 36" name="T0"/>
                <a:gd fmla="*/ 36 h 36" name="T1"/>
                <a:gd fmla="*/ 0 w 36" name="T2"/>
                <a:gd fmla="*/ 8 h 36" name="T3"/>
                <a:gd fmla="*/ 6 w 36" name="T4"/>
                <a:gd fmla="*/ 0 h 36" name="T5"/>
                <a:gd fmla="*/ 36 w 36" name="T6"/>
                <a:gd fmla="*/ 30 h 36" name="T7"/>
                <a:gd fmla="*/ 28 w 36" name="T8"/>
                <a:gd fmla="*/ 36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6">
                  <a:moveTo>
                    <a:pt x="28" y="36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36" y="30"/>
                  </a:lnTo>
                  <a:lnTo>
                    <a:pt x="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2" name="Freeform 162"/>
            <p:cNvSpPr>
              <a:spLocks noEditPoints="1"/>
            </p:cNvSpPr>
            <p:nvPr/>
          </p:nvSpPr>
          <p:spPr bwMode="auto">
            <a:xfrm>
              <a:off x="9994901" y="4156076"/>
              <a:ext cx="398463" cy="398463"/>
            </a:xfrm>
            <a:custGeom>
              <a:gdLst>
                <a:gd fmla="*/ 84 w 168" name="T0"/>
                <a:gd fmla="*/ 168 h 168" name="T1"/>
                <a:gd fmla="*/ 0 w 168" name="T2"/>
                <a:gd fmla="*/ 84 h 168" name="T3"/>
                <a:gd fmla="*/ 84 w 168" name="T4"/>
                <a:gd fmla="*/ 0 h 168" name="T5"/>
                <a:gd fmla="*/ 168 w 168" name="T6"/>
                <a:gd fmla="*/ 84 h 168" name="T7"/>
                <a:gd fmla="*/ 84 w 168" name="T8"/>
                <a:gd fmla="*/ 168 h 168" name="T9"/>
                <a:gd fmla="*/ 84 w 168" name="T10"/>
                <a:gd fmla="*/ 6 h 168" name="T11"/>
                <a:gd fmla="*/ 6 w 168" name="T12"/>
                <a:gd fmla="*/ 84 h 168" name="T13"/>
                <a:gd fmla="*/ 84 w 168" name="T14"/>
                <a:gd fmla="*/ 162 h 168" name="T15"/>
                <a:gd fmla="*/ 162 w 168" name="T16"/>
                <a:gd fmla="*/ 84 h 168" name="T17"/>
                <a:gd fmla="*/ 84 w 168" name="T18"/>
                <a:gd fmla="*/ 6 h 1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8" w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3" name="Freeform 163"/>
            <p:cNvSpPr/>
            <p:nvPr/>
          </p:nvSpPr>
          <p:spPr bwMode="auto">
            <a:xfrm>
              <a:off x="10077451" y="4217988"/>
              <a:ext cx="127000" cy="157163"/>
            </a:xfrm>
            <a:custGeom>
              <a:gdLst>
                <a:gd fmla="*/ 80 w 80" name="T0"/>
                <a:gd fmla="*/ 99 h 99" name="T1"/>
                <a:gd fmla="*/ 0 w 80" name="T2"/>
                <a:gd fmla="*/ 99 h 99" name="T3"/>
                <a:gd fmla="*/ 0 w 80" name="T4"/>
                <a:gd fmla="*/ 90 h 99" name="T5"/>
                <a:gd fmla="*/ 71 w 80" name="T6"/>
                <a:gd fmla="*/ 90 h 99" name="T7"/>
                <a:gd fmla="*/ 71 w 80" name="T8"/>
                <a:gd fmla="*/ 0 h 99" name="T9"/>
                <a:gd fmla="*/ 80 w 80" name="T10"/>
                <a:gd fmla="*/ 0 h 99" name="T11"/>
                <a:gd fmla="*/ 80 w 80" name="T12"/>
                <a:gd fmla="*/ 99 h 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9" w="80">
                  <a:moveTo>
                    <a:pt x="80" y="99"/>
                  </a:moveTo>
                  <a:lnTo>
                    <a:pt x="0" y="99"/>
                  </a:lnTo>
                  <a:lnTo>
                    <a:pt x="0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059609" y="3637108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7421305" y="3637108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5238751" y="2287593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9602153" y="2287593"/>
            <a:ext cx="13502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anose="020b0606030804020204" pitchFamily="34" typeface="文泉驿等宽微米黑"/>
              </a:rPr>
              <a:t>添加标题</a:t>
            </a:r>
          </a:p>
        </p:txBody>
      </p:sp>
    </p:spTree>
    <p:extLst>
      <p:ext uri="{BB962C8B-B14F-4D97-AF65-F5344CB8AC3E}">
        <p14:creationId val="314264731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5"/>
      <p:bldP grpId="0" spid="18"/>
      <p:bldP grpId="0" spid="21"/>
      <p:bldP grpId="0" spid="27"/>
      <p:bldP grpId="0" spid="44"/>
      <p:bldP grpId="0" spid="45"/>
      <p:bldP grpId="0" spid="46"/>
      <p:bldP grpId="0" spid="4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直角三角形 15"/>
          <p:cNvSpPr/>
          <p:nvPr/>
        </p:nvSpPr>
        <p:spPr>
          <a:xfrm flipV="1">
            <a:off x="0" y="0"/>
            <a:ext cx="12192000" cy="6858000"/>
          </a:xfrm>
          <a:prstGeom prst="rtTriangle">
            <a:avLst/>
          </a:prstGeom>
          <a:solidFill>
            <a:srgbClr val="EFEEE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0188314" y="4796971"/>
            <a:ext cx="1295400" cy="1295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188314" y="4796971"/>
            <a:ext cx="1295400" cy="1295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1283776" y="4308290"/>
            <a:ext cx="1680786" cy="456019"/>
          </a:xfrm>
          <a:prstGeom prst="roundRect">
            <a:avLst>
              <a:gd fmla="val 50000" name="adj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1734210" y="4390604"/>
            <a:ext cx="1111574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 smtClean="0" spc="1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1421523" y="4369302"/>
            <a:ext cx="4671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ITC Avant Garde Std Bk"/>
              </a:rPr>
              <a:t>01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501598" y="3833280"/>
            <a:ext cx="1680786" cy="456019"/>
          </a:xfrm>
          <a:prstGeom prst="roundRect">
            <a:avLst>
              <a:gd fmla="val 50000" name="adj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3952032" y="3915594"/>
            <a:ext cx="1111574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 smtClean="0" spc="1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3639345" y="3894293"/>
            <a:ext cx="4671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ITC Avant Garde Std Bk"/>
              </a:rPr>
              <a:t>02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715649" y="3331876"/>
            <a:ext cx="1680786" cy="456019"/>
          </a:xfrm>
          <a:prstGeom prst="roundRect">
            <a:avLst>
              <a:gd fmla="val 50000" name="adj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6166084" y="3414189"/>
            <a:ext cx="1111574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 smtClean="0" spc="1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5853397" y="3392887"/>
            <a:ext cx="4671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ITC Avant Garde Std Bk"/>
              </a:rPr>
              <a:t>03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937240" y="2804084"/>
            <a:ext cx="1680786" cy="456019"/>
          </a:xfrm>
          <a:prstGeom prst="roundRect">
            <a:avLst>
              <a:gd fmla="val 50000" name="adj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8387675" y="2886398"/>
            <a:ext cx="1111574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 smtClean="0" spc="100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8074987" y="2865095"/>
            <a:ext cx="4671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ITC Avant Garde Std Bk"/>
              </a:rPr>
              <a:t>04</a:t>
            </a:r>
          </a:p>
        </p:txBody>
      </p:sp>
      <p:grpSp>
        <p:nvGrpSpPr>
          <p:cNvPr id="35" name="Group 9"/>
          <p:cNvGrpSpPr>
            <a:grpSpLocks noChangeAspect="1"/>
          </p:cNvGrpSpPr>
          <p:nvPr/>
        </p:nvGrpSpPr>
        <p:grpSpPr>
          <a:xfrm>
            <a:off x="1918086" y="1124855"/>
            <a:ext cx="1794329" cy="3091263"/>
            <a:chOff x="1432" y="1047"/>
            <a:chExt cx="772" cy="1330"/>
          </a:xfrm>
          <a:solidFill>
            <a:srgbClr val="42406F"/>
          </a:solidFill>
        </p:grpSpPr>
        <p:sp>
          <p:nvSpPr>
            <p:cNvPr id="36" name="Freeform 10"/>
            <p:cNvSpPr/>
            <p:nvPr/>
          </p:nvSpPr>
          <p:spPr bwMode="auto">
            <a:xfrm>
              <a:off x="1647" y="1047"/>
              <a:ext cx="226" cy="227"/>
            </a:xfrm>
            <a:custGeom>
              <a:gdLst>
                <a:gd fmla="*/ 193 w 219" name="T0"/>
                <a:gd fmla="*/ 62 h 220" name="T1"/>
                <a:gd fmla="*/ 157 w 219" name="T2"/>
                <a:gd fmla="*/ 193 h 220" name="T3"/>
                <a:gd fmla="*/ 26 w 219" name="T4"/>
                <a:gd fmla="*/ 158 h 220" name="T5"/>
                <a:gd fmla="*/ 62 w 219" name="T6"/>
                <a:gd fmla="*/ 27 h 220" name="T7"/>
                <a:gd fmla="*/ 193 w 219" name="T8"/>
                <a:gd fmla="*/ 62 h 2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0" w="219">
                  <a:moveTo>
                    <a:pt x="193" y="62"/>
                  </a:moveTo>
                  <a:cubicBezTo>
                    <a:pt x="219" y="108"/>
                    <a:pt x="203" y="167"/>
                    <a:pt x="157" y="193"/>
                  </a:cubicBezTo>
                  <a:cubicBezTo>
                    <a:pt x="111" y="220"/>
                    <a:pt x="53" y="204"/>
                    <a:pt x="26" y="158"/>
                  </a:cubicBezTo>
                  <a:cubicBezTo>
                    <a:pt x="0" y="112"/>
                    <a:pt x="16" y="53"/>
                    <a:pt x="62" y="27"/>
                  </a:cubicBezTo>
                  <a:cubicBezTo>
                    <a:pt x="108" y="0"/>
                    <a:pt x="167" y="16"/>
                    <a:pt x="19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432" y="1288"/>
              <a:ext cx="772" cy="1089"/>
            </a:xfrm>
            <a:custGeom>
              <a:gdLst>
                <a:gd fmla="*/ 317 w 745" name="T0"/>
                <a:gd fmla="*/ 977 h 1053" name="T1"/>
                <a:gd fmla="*/ 331 w 745" name="T2"/>
                <a:gd fmla="*/ 465 h 1053" name="T3"/>
                <a:gd fmla="*/ 558 w 745" name="T4"/>
                <a:gd fmla="*/ 512 h 1053" name="T5"/>
                <a:gd fmla="*/ 612 w 745" name="T6"/>
                <a:gd fmla="*/ 708 h 1053" name="T7"/>
                <a:gd fmla="*/ 724 w 745" name="T8"/>
                <a:gd fmla="*/ 669 h 1053" name="T9"/>
                <a:gd fmla="*/ 667 w 745" name="T10"/>
                <a:gd fmla="*/ 463 h 1053" name="T11"/>
                <a:gd fmla="*/ 660 w 745" name="T12"/>
                <a:gd fmla="*/ 447 h 1053" name="T13"/>
                <a:gd fmla="*/ 627 w 745" name="T14"/>
                <a:gd fmla="*/ 412 h 1053" name="T15"/>
                <a:gd fmla="*/ 418 w 745" name="T16"/>
                <a:gd fmla="*/ 362 h 1053" name="T17"/>
                <a:gd fmla="*/ 414 w 745" name="T18"/>
                <a:gd fmla="*/ 185 h 1053" name="T19"/>
                <a:gd fmla="*/ 656 w 745" name="T20"/>
                <a:gd fmla="*/ 210 h 1053" name="T21"/>
                <a:gd fmla="*/ 628 w 745" name="T22"/>
                <a:gd fmla="*/ 101 h 1053" name="T23"/>
                <a:gd fmla="*/ 390 w 745" name="T24"/>
                <a:gd fmla="*/ 44 h 1053" name="T25"/>
                <a:gd fmla="*/ 239 w 745" name="T26"/>
                <a:gd fmla="*/ 40 h 1053" name="T27"/>
                <a:gd fmla="*/ 234 w 745" name="T28"/>
                <a:gd fmla="*/ 42 h 1053" name="T29"/>
                <a:gd fmla="*/ 56 w 745" name="T30"/>
                <a:gd fmla="*/ 163 h 1053" name="T31"/>
                <a:gd fmla="*/ 34 w 745" name="T32"/>
                <a:gd fmla="*/ 376 h 1053" name="T33"/>
                <a:gd fmla="*/ 146 w 745" name="T34"/>
                <a:gd fmla="*/ 377 h 1053" name="T35"/>
                <a:gd fmla="*/ 139 w 745" name="T36"/>
                <a:gd fmla="*/ 242 h 1053" name="T37"/>
                <a:gd fmla="*/ 212 w 745" name="T38"/>
                <a:gd fmla="*/ 192 h 1053" name="T39"/>
                <a:gd fmla="*/ 220 w 745" name="T40"/>
                <a:gd fmla="*/ 386 h 1053" name="T41"/>
                <a:gd fmla="*/ 201 w 745" name="T42"/>
                <a:gd fmla="*/ 972 h 1053" name="T43"/>
                <a:gd fmla="*/ 317 w 745" name="T44"/>
                <a:gd fmla="*/ 977 h 105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53" w="745">
                  <a:moveTo>
                    <a:pt x="317" y="977"/>
                  </a:moveTo>
                  <a:cubicBezTo>
                    <a:pt x="335" y="853"/>
                    <a:pt x="323" y="605"/>
                    <a:pt x="331" y="465"/>
                  </a:cubicBezTo>
                  <a:cubicBezTo>
                    <a:pt x="341" y="472"/>
                    <a:pt x="497" y="490"/>
                    <a:pt x="558" y="512"/>
                  </a:cubicBezTo>
                  <a:cubicBezTo>
                    <a:pt x="576" y="577"/>
                    <a:pt x="594" y="643"/>
                    <a:pt x="612" y="708"/>
                  </a:cubicBezTo>
                  <a:cubicBezTo>
                    <a:pt x="633" y="782"/>
                    <a:pt x="745" y="742"/>
                    <a:pt x="724" y="669"/>
                  </a:cubicBezTo>
                  <a:cubicBezTo>
                    <a:pt x="705" y="600"/>
                    <a:pt x="686" y="532"/>
                    <a:pt x="667" y="463"/>
                  </a:cubicBezTo>
                  <a:cubicBezTo>
                    <a:pt x="665" y="457"/>
                    <a:pt x="663" y="452"/>
                    <a:pt x="660" y="447"/>
                  </a:cubicBezTo>
                  <a:cubicBezTo>
                    <a:pt x="656" y="433"/>
                    <a:pt x="646" y="419"/>
                    <a:pt x="627" y="412"/>
                  </a:cubicBezTo>
                  <a:cubicBezTo>
                    <a:pt x="560" y="385"/>
                    <a:pt x="490" y="368"/>
                    <a:pt x="418" y="362"/>
                  </a:cubicBezTo>
                  <a:cubicBezTo>
                    <a:pt x="416" y="303"/>
                    <a:pt x="414" y="244"/>
                    <a:pt x="414" y="185"/>
                  </a:cubicBezTo>
                  <a:cubicBezTo>
                    <a:pt x="488" y="218"/>
                    <a:pt x="567" y="231"/>
                    <a:pt x="656" y="210"/>
                  </a:cubicBezTo>
                  <a:cubicBezTo>
                    <a:pt x="726" y="193"/>
                    <a:pt x="698" y="84"/>
                    <a:pt x="628" y="101"/>
                  </a:cubicBezTo>
                  <a:cubicBezTo>
                    <a:pt x="538" y="122"/>
                    <a:pt x="462" y="95"/>
                    <a:pt x="390" y="44"/>
                  </a:cubicBezTo>
                  <a:cubicBezTo>
                    <a:pt x="353" y="2"/>
                    <a:pt x="279" y="0"/>
                    <a:pt x="239" y="40"/>
                  </a:cubicBezTo>
                  <a:cubicBezTo>
                    <a:pt x="237" y="40"/>
                    <a:pt x="236" y="41"/>
                    <a:pt x="234" y="42"/>
                  </a:cubicBezTo>
                  <a:cubicBezTo>
                    <a:pt x="175" y="82"/>
                    <a:pt x="115" y="123"/>
                    <a:pt x="56" y="163"/>
                  </a:cubicBezTo>
                  <a:cubicBezTo>
                    <a:pt x="0" y="202"/>
                    <a:pt x="31" y="318"/>
                    <a:pt x="34" y="376"/>
                  </a:cubicBezTo>
                  <a:cubicBezTo>
                    <a:pt x="37" y="448"/>
                    <a:pt x="149" y="449"/>
                    <a:pt x="146" y="377"/>
                  </a:cubicBezTo>
                  <a:cubicBezTo>
                    <a:pt x="143" y="332"/>
                    <a:pt x="141" y="287"/>
                    <a:pt x="139" y="242"/>
                  </a:cubicBezTo>
                  <a:cubicBezTo>
                    <a:pt x="163" y="225"/>
                    <a:pt x="188" y="209"/>
                    <a:pt x="212" y="192"/>
                  </a:cubicBezTo>
                  <a:cubicBezTo>
                    <a:pt x="213" y="249"/>
                    <a:pt x="218" y="379"/>
                    <a:pt x="220" y="386"/>
                  </a:cubicBezTo>
                  <a:cubicBezTo>
                    <a:pt x="220" y="429"/>
                    <a:pt x="215" y="767"/>
                    <a:pt x="201" y="972"/>
                  </a:cubicBezTo>
                  <a:cubicBezTo>
                    <a:pt x="203" y="1045"/>
                    <a:pt x="307" y="1053"/>
                    <a:pt x="317" y="9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sp>
        <p:nvSpPr>
          <p:cNvPr id="38" name="U-Turn Arrow 91"/>
          <p:cNvSpPr/>
          <p:nvPr/>
        </p:nvSpPr>
        <p:spPr>
          <a:xfrm>
            <a:off x="6843602" y="1460240"/>
            <a:ext cx="1746918" cy="1785727"/>
          </a:xfrm>
          <a:prstGeom prst="uturnArrow">
            <a:avLst>
              <a:gd fmla="val 6810" name="adj1"/>
              <a:gd fmla="val 7476" name="adj2"/>
              <a:gd fmla="val 13406" name="adj3"/>
              <a:gd fmla="val 48506" name="adj4"/>
              <a:gd fmla="val 63321" name="adj5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0" name="U-Turn Arrow 91"/>
          <p:cNvSpPr/>
          <p:nvPr/>
        </p:nvSpPr>
        <p:spPr>
          <a:xfrm>
            <a:off x="4507006" y="1958239"/>
            <a:ext cx="1746918" cy="1785727"/>
          </a:xfrm>
          <a:prstGeom prst="uturnArrow">
            <a:avLst>
              <a:gd fmla="val 6810" name="adj1"/>
              <a:gd fmla="val 7476" name="adj2"/>
              <a:gd fmla="val 13406" name="adj3"/>
              <a:gd fmla="val 48506" name="adj4"/>
              <a:gd fmla="val 63321" name="adj5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 bwMode="auto">
          <a:xfrm flipH="1">
            <a:off x="1180204" y="4820610"/>
            <a:ext cx="1887929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mtClean="0" spc="10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此处添加详细文本描述，建议与标题相关并符合整体语言风格</a:t>
            </a:r>
          </a:p>
        </p:txBody>
      </p:sp>
      <p:sp>
        <p:nvSpPr>
          <p:cNvPr id="44" name="文本框 43"/>
          <p:cNvSpPr txBox="1"/>
          <p:nvPr/>
        </p:nvSpPr>
        <p:spPr bwMode="auto">
          <a:xfrm flipH="1">
            <a:off x="3398026" y="4315900"/>
            <a:ext cx="1887929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mtClean="0" spc="10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此处添加详细文本描述，建议与标题相关并符合整体语言风格</a:t>
            </a:r>
          </a:p>
        </p:txBody>
      </p:sp>
      <p:sp>
        <p:nvSpPr>
          <p:cNvPr id="45" name="文本框 44"/>
          <p:cNvSpPr txBox="1"/>
          <p:nvPr/>
        </p:nvSpPr>
        <p:spPr bwMode="auto">
          <a:xfrm flipH="1">
            <a:off x="5612077" y="3826054"/>
            <a:ext cx="1887929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mtClean="0" spc="10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此处添加详细文本描述，建议与标题相关并符合整体语言风格</a:t>
            </a:r>
          </a:p>
        </p:txBody>
      </p:sp>
      <p:sp>
        <p:nvSpPr>
          <p:cNvPr id="46" name="文本框 45"/>
          <p:cNvSpPr txBox="1"/>
          <p:nvPr/>
        </p:nvSpPr>
        <p:spPr bwMode="auto">
          <a:xfrm flipH="1">
            <a:off x="7833669" y="3276817"/>
            <a:ext cx="1887929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mtClean="0" spc="10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此处添加详细文本描述，建议与标题相关并符合整体语言风格</a:t>
            </a:r>
          </a:p>
        </p:txBody>
      </p:sp>
    </p:spTree>
    <p:extLst>
      <p:ext uri="{BB962C8B-B14F-4D97-AF65-F5344CB8AC3E}">
        <p14:creationId val="381007069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60000"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60000"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60000"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60000" fill="hold" grpId="0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8"/>
      <p:bldP grpId="0" spid="40"/>
      <p:bldP grpId="0" spid="43"/>
      <p:bldP grpId="0" spid="44"/>
      <p:bldP grpId="0" spid="45"/>
      <p:bldP grpId="0" spid="4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十字形 2"/>
          <p:cNvSpPr/>
          <p:nvPr/>
        </p:nvSpPr>
        <p:spPr>
          <a:xfrm rot="2700000">
            <a:off x="1735010" y="3826117"/>
            <a:ext cx="1183909" cy="1183909"/>
          </a:xfrm>
          <a:prstGeom prst="plus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-38100" y="2000250"/>
            <a:ext cx="1314450" cy="1593850"/>
            <a:chOff x="-38100" y="2000250"/>
            <a:chExt cx="1314450" cy="159385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-38100" y="200025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8100" y="232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8100" y="2641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8100" y="2959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8100" y="3276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8100" y="359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490760" y="4889980"/>
            <a:ext cx="2265059" cy="920749"/>
            <a:chOff x="5307347" y="4808093"/>
            <a:chExt cx="2265059" cy="920749"/>
          </a:xfrm>
        </p:grpSpPr>
        <p:sp>
          <p:nvSpPr>
            <p:cNvPr id="20" name="任意多边形 19"/>
            <p:cNvSpPr/>
            <p:nvPr/>
          </p:nvSpPr>
          <p:spPr>
            <a:xfrm>
              <a:off x="5307347" y="4808093"/>
              <a:ext cx="381000" cy="368300"/>
            </a:xfrm>
            <a:custGeom>
              <a:gdLst>
                <a:gd fmla="*/ 0 w 381000" name="connsiteX0"/>
                <a:gd fmla="*/ 368300 h 368300" name="connsiteY0"/>
                <a:gd fmla="*/ 0 w 381000" name="connsiteX1"/>
                <a:gd fmla="*/ 0 h 368300" name="connsiteY1"/>
                <a:gd fmla="*/ 381000 w 381000" name="connsiteX2"/>
                <a:gd fmla="*/ 0 h 3683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8300" w="3810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0800000">
              <a:off x="7186080" y="5360542"/>
              <a:ext cx="381000" cy="368300"/>
            </a:xfrm>
            <a:custGeom>
              <a:gdLst>
                <a:gd fmla="*/ 0 w 381000" name="connsiteX0"/>
                <a:gd fmla="*/ 368300 h 368300" name="connsiteY0"/>
                <a:gd fmla="*/ 0 w 381000" name="connsiteX1"/>
                <a:gd fmla="*/ 0 h 368300" name="connsiteY1"/>
                <a:gd fmla="*/ 381000 w 381000" name="connsiteX2"/>
                <a:gd fmla="*/ 0 h 3683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8300" w="3810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488377" y="4907087"/>
              <a:ext cx="1989256" cy="533400"/>
            </a:xfrm>
            <a:prstGeom prst="rect">
              <a:avLst/>
            </a:prstGeom>
            <a:noFill/>
            <a:ln>
              <a:solidFill>
                <a:srgbClr val="42406F"/>
              </a:solidFill>
            </a:ln>
          </p:spPr>
          <p:txBody>
            <a:bodyPr bIns="0" rtlCol="0" wrap="none">
              <a:spAutoFit/>
            </a:bodyPr>
            <a:lstStyle>
              <a:defPPr>
                <a:defRPr lang="zh-CN"/>
              </a:defPPr>
              <a:lvl1pPr>
                <a:defRPr b="1" sz="240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algn="ctr"/>
              <a:r>
                <a:rPr altLang="zh-CN" lang="en-US" smtClean="0" sz="3200"/>
                <a:t>FASHION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7630653" y="1360837"/>
            <a:ext cx="2173747" cy="3232623"/>
          </a:xfrm>
          <a:prstGeom prst="rect">
            <a:avLst/>
          </a:pr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3821713" y="4857087"/>
            <a:ext cx="2261356" cy="846515"/>
            <a:chOff x="1638300" y="4775200"/>
            <a:chExt cx="2261356" cy="846515"/>
          </a:xfrm>
        </p:grpSpPr>
        <p:sp>
          <p:nvSpPr>
            <p:cNvPr id="25" name="任意多边形 24"/>
            <p:cNvSpPr/>
            <p:nvPr/>
          </p:nvSpPr>
          <p:spPr>
            <a:xfrm>
              <a:off x="1638300" y="4775200"/>
              <a:ext cx="381000" cy="368300"/>
            </a:xfrm>
            <a:custGeom>
              <a:gdLst>
                <a:gd fmla="*/ 0 w 381000" name="connsiteX0"/>
                <a:gd fmla="*/ 368300 h 368300" name="connsiteY0"/>
                <a:gd fmla="*/ 0 w 381000" name="connsiteX1"/>
                <a:gd fmla="*/ 0 h 368300" name="connsiteY1"/>
                <a:gd fmla="*/ 381000 w 381000" name="connsiteX2"/>
                <a:gd fmla="*/ 0 h 3683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8300" w="3810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0800000">
              <a:off x="3518656" y="5253415"/>
              <a:ext cx="381000" cy="368300"/>
            </a:xfrm>
            <a:custGeom>
              <a:gdLst>
                <a:gd fmla="*/ 0 w 381000" name="connsiteX0"/>
                <a:gd fmla="*/ 368300 h 368300" name="connsiteY0"/>
                <a:gd fmla="*/ 0 w 381000" name="connsiteX1"/>
                <a:gd fmla="*/ 0 h 368300" name="connsiteY1"/>
                <a:gd fmla="*/ 381000 w 381000" name="connsiteX2"/>
                <a:gd fmla="*/ 0 h 3683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68300" w="3810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0634" y="4874195"/>
              <a:ext cx="2666648" cy="716280"/>
            </a:xfrm>
            <a:prstGeom prst="rect">
              <a:avLst/>
            </a:prstGeom>
            <a:noFill/>
            <a:ln>
              <a:solidFill>
                <a:srgbClr val="42406F"/>
              </a:solidFill>
            </a:ln>
          </p:spPr>
          <p:txBody>
            <a:bodyPr bIns="0" rtlCol="0" wrap="none">
              <a:spAutoFit/>
            </a:bodyPr>
            <a:lstStyle>
              <a:defPPr>
                <a:defRPr lang="zh-CN"/>
              </a:defPPr>
              <a:lvl1pPr>
                <a:defRPr b="1" sz="240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algn="ctr"/>
              <a:r>
                <a:rPr altLang="zh-CN" lang="en-US" smtClean="0" sz="4400"/>
                <a:t>FASHION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961606" y="1327944"/>
            <a:ext cx="2173747" cy="3232623"/>
          </a:xfrm>
          <a:prstGeom prst="rect">
            <a:avLst/>
          </a:pr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36957" y="1178149"/>
            <a:ext cx="1961924" cy="323262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85057" y="1178150"/>
            <a:ext cx="1981888" cy="326551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val="296336264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49943" y="236571"/>
            <a:ext cx="478971" cy="47897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0275303" y="5613400"/>
            <a:ext cx="478971" cy="47897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0784307" y="4825734"/>
            <a:ext cx="789407" cy="789407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>
            <a:off x="5449278" y="1406169"/>
            <a:ext cx="3736171" cy="3220837"/>
          </a:xfrm>
          <a:prstGeom prst="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32707" y="1325146"/>
            <a:ext cx="4445000" cy="3301860"/>
            <a:chOff x="651933" y="1911351"/>
            <a:chExt cx="4445000" cy="3301860"/>
          </a:xfrm>
        </p:grpSpPr>
        <p:sp>
          <p:nvSpPr>
            <p:cNvPr id="19" name="TextBox 1"/>
            <p:cNvSpPr txBox="1"/>
            <p:nvPr/>
          </p:nvSpPr>
          <p:spPr>
            <a:xfrm>
              <a:off x="1359007" y="1911351"/>
              <a:ext cx="3030855" cy="660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3733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502040204020203" pitchFamily="34" typeface="Segoe UI"/>
                </a:rPr>
                <a:t>添加标题名称</a:t>
              </a:r>
            </a:p>
          </p:txBody>
        </p:sp>
        <p:sp>
          <p:nvSpPr>
            <p:cNvPr id="20" name="Rectangle 2"/>
            <p:cNvSpPr/>
            <p:nvPr/>
          </p:nvSpPr>
          <p:spPr>
            <a:xfrm>
              <a:off x="651933" y="3396945"/>
              <a:ext cx="4445000" cy="1514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z="1867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502040204020203" pitchFamily="34" typeface="Segoe UI"/>
                </a:rPr>
                <a:t>此处添加详细文本描述，建议与标题相关并符合整体语言风格，语言描述尽量简洁生动。尽量将每页幻灯片的字数控制在  200字以内据统计每页幻灯片的最好控制在5分钟之内。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07633" y="3014133"/>
              <a:ext cx="2133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2622415" y="4982139"/>
            <a:ext cx="1674055" cy="43609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algn="tl" blurRad="1905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351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502040204020203" pitchFamily="34" typeface="Segoe UI"/>
              </a:rPr>
              <a:t>Your text</a:t>
            </a:r>
          </a:p>
        </p:txBody>
      </p:sp>
      <p:sp>
        <p:nvSpPr>
          <p:cNvPr id="23" name="椭圆 22"/>
          <p:cNvSpPr/>
          <p:nvPr/>
        </p:nvSpPr>
        <p:spPr>
          <a:xfrm>
            <a:off x="5712632" y="1820951"/>
            <a:ext cx="3160091" cy="30360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val="223472969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id="1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0.03982 L -3.54167E-06 0.14815" pathEditMode="relative" ptsTypes="AA" rAng="0">
                                      <p:cBhvr>
                                        <p:cTn dur="750" fill="hold" id="19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id="2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06 -0.03982 L -3.54167E-06 2.22222E-06" pathEditMode="relative" ptsTypes="AA" rAng="0">
                                      <p:cBhvr>
                                        <p:cTn dur="12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335901" y="4602769"/>
            <a:ext cx="2038350" cy="1489602"/>
            <a:chOff x="304800" y="3518999"/>
            <a:chExt cx="2038350" cy="1489602"/>
          </a:xfrm>
        </p:grpSpPr>
        <p:sp>
          <p:nvSpPr>
            <p:cNvPr id="13" name="椭圆 12"/>
            <p:cNvSpPr/>
            <p:nvPr/>
          </p:nvSpPr>
          <p:spPr>
            <a:xfrm>
              <a:off x="822873" y="3885365"/>
              <a:ext cx="1123236" cy="1123236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304800" y="3518999"/>
              <a:ext cx="2038350" cy="1110151"/>
            </a:xfrm>
            <a:prstGeom prst="rect">
              <a:avLst/>
            </a:prstGeom>
            <a:solidFill>
              <a:srgbClr val="42406F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/>
          <p:cNvSpPr/>
          <p:nvPr/>
        </p:nvSpPr>
        <p:spPr>
          <a:xfrm>
            <a:off x="3096378" y="1230776"/>
            <a:ext cx="4576445" cy="4576445"/>
          </a:xfrm>
          <a:prstGeom prst="ellipse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452" l="9852" r="95402" t="9967">
                        <a14:foregroundMark x1="49589" x2="67652" y1="73165" y2="72727"/>
                        <a14:foregroundMark x1="61741" x2="70115" y1="88280" y2="88280"/>
                        <a14:foregroundMark x1="61248" x2="68801" y1="92442" y2="89595"/>
                        <a14:foregroundMark x1="70608" x2="67159" y1="83023" y2="93428"/>
                        <a14:backgroundMark x1="70608" x2="68144" y1="84775" y2="92223"/>
                        <a14:backgroundMark x1="70115" x2="69622" y1="83352" y2="86528"/>
                        <a14:backgroundMark x1="70115" x2="69622" y1="82366" y2="87514"/>
                        <a14:backgroundMark x1="67980" x2="66831" y1="92004" y2="93538"/>
                        <a14:backgroundMark x1="65846" x2="68309" y1="93538" y2="92004"/>
                        <a14:backgroundMark x1="34319" x2="39573" y1="89814" y2="92004"/>
                        <a14:backgroundMark x1="68966" x2="65517" y1="87295" y2="92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5609" y="1982269"/>
            <a:ext cx="4409979" cy="394591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262019" y="1715281"/>
            <a:ext cx="1280160" cy="40919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mtClean="0" sz="7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27989" y="1752428"/>
            <a:ext cx="487680" cy="381381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在此框中选择粘贴，并选择只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79097" y="2325198"/>
            <a:ext cx="457200" cy="23876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94044" y="1230776"/>
            <a:ext cx="670560" cy="4317389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r>
              <a:rPr altLang="zh-CN" b="1" lang="en-US" smtClean="0" sz="320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22472" y="1268875"/>
            <a:ext cx="548640" cy="4737099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Lorem ipsum dolor sit amet, consectetur adipisicing elit, sed do magna aliqua.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04072" y="1268875"/>
            <a:ext cx="548640" cy="4737099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Lorem ipsum dolor sit amet, consectetur adipisicing elit, sed do magna aliqua.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54430" y="1268875"/>
            <a:ext cx="548640" cy="4737099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Lorem ipsum dolor sit amet, consectetur adipisicing elit, sed do magna aliqua.</a:t>
            </a:r>
          </a:p>
        </p:txBody>
      </p:sp>
    </p:spTree>
    <p:extLst>
      <p:ext uri="{BB962C8B-B14F-4D97-AF65-F5344CB8AC3E}">
        <p14:creationId val="342769902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1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1" spid="17"/>
      <p:bldP grpId="0" spid="18"/>
      <p:bldP grpId="0" spid="1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直角三角形 22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>
          <a:xfrm>
            <a:off x="5616575" y="4328885"/>
            <a:ext cx="6575425" cy="1654175"/>
            <a:chOff x="0" y="145"/>
            <a:chExt cx="4142" cy="1042"/>
          </a:xfrm>
        </p:grpSpPr>
        <p:sp>
          <p:nvSpPr>
            <p:cNvPr id="17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22" name="图片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2593" y="1124856"/>
            <a:ext cx="2752093" cy="3470031"/>
          </a:xfrm>
          <a:prstGeom prst="rect">
            <a:avLst/>
          </a:prstGeom>
        </p:spPr>
      </p:pic>
      <p:pic>
        <p:nvPicPr>
          <p:cNvPr id="25" name="图片占位符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13978" y="1124856"/>
            <a:ext cx="2752093" cy="3470031"/>
          </a:xfrm>
          <a:prstGeom prst="rect">
            <a:avLst/>
          </a:prstGeom>
        </p:spPr>
      </p:pic>
      <p:sp>
        <p:nvSpPr>
          <p:cNvPr id="26" name="矩形 30"/>
          <p:cNvSpPr>
            <a:spLocks noChangeArrowheads="1"/>
          </p:cNvSpPr>
          <p:nvPr/>
        </p:nvSpPr>
        <p:spPr bwMode="auto">
          <a:xfrm>
            <a:off x="1811884" y="4904717"/>
            <a:ext cx="2511195" cy="923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926" lIns="91852" rIns="91852" tIns="45926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421370" y="4904717"/>
            <a:ext cx="2511195" cy="923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926" lIns="91852" rIns="91852" tIns="45926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90106073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6" name="PA_组合 1"/>
          <p:cNvGrpSpPr/>
          <p:nvPr>
            <p:custDataLst>
              <p:tags r:id="rId3"/>
            </p:custDataLst>
          </p:nvPr>
        </p:nvGrpSpPr>
        <p:grpSpPr>
          <a:xfrm rot="18900000">
            <a:off x="8518010" y="3349329"/>
            <a:ext cx="4963418" cy="1145876"/>
            <a:chOff x="3441700" y="2359324"/>
            <a:chExt cx="2355251" cy="1145876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3441940" y="2359324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441700" y="25527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441700" y="27432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3441700" y="29337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3441700" y="31242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3441700" y="33147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3441700" y="35052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4"/>
          <p:cNvGrpSpPr>
            <a:grpSpLocks noChangeAspect="1"/>
          </p:cNvGrpSpPr>
          <p:nvPr/>
        </p:nvGrpSpPr>
        <p:grpSpPr>
          <a:xfrm>
            <a:off x="-47431" y="2231717"/>
            <a:ext cx="6575425" cy="2405063"/>
            <a:chOff x="0" y="145"/>
            <a:chExt cx="4142" cy="1515"/>
          </a:xfrm>
        </p:grpSpPr>
        <p:sp>
          <p:nvSpPr>
            <p:cNvPr id="6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10207075" y="1079670"/>
            <a:ext cx="686186" cy="10334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9" name="文本框 58"/>
          <p:cNvSpPr txBox="1"/>
          <p:nvPr/>
        </p:nvSpPr>
        <p:spPr>
          <a:xfrm>
            <a:off x="10306762" y="1154283"/>
            <a:ext cx="401997" cy="77724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643095" y="2201293"/>
            <a:ext cx="2418080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/>
              <a:t>CONTENTS</a:t>
            </a:r>
          </a:p>
        </p:txBody>
      </p:sp>
      <p:sp>
        <p:nvSpPr>
          <p:cNvPr id="2" name="椭圆 1"/>
          <p:cNvSpPr/>
          <p:nvPr/>
        </p:nvSpPr>
        <p:spPr>
          <a:xfrm>
            <a:off x="2320119" y="1610436"/>
            <a:ext cx="775269" cy="775269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5" name="PA_文本框 65"/>
          <p:cNvSpPr txBox="1"/>
          <p:nvPr>
            <p:custDataLst>
              <p:tags r:id="rId4"/>
            </p:custDataLst>
          </p:nvPr>
        </p:nvSpPr>
        <p:spPr>
          <a:xfrm>
            <a:off x="1918086" y="1356812"/>
            <a:ext cx="1262562" cy="12649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i="1" lang="en-US" smtClean="0" sz="8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矩形 35"/>
          <p:cNvSpPr/>
          <p:nvPr/>
        </p:nvSpPr>
        <p:spPr>
          <a:xfrm>
            <a:off x="3215016" y="1647197"/>
            <a:ext cx="390295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42406F"/>
                </a:solidFill>
              </a:rPr>
              <a:t>Lorem ipsum dolor sit amet, consectetur adipisicing elit, sed do eiusmod tempor incididunt ut labore et dolore magna aliqua.</a:t>
            </a:r>
          </a:p>
        </p:txBody>
      </p:sp>
      <p:sp>
        <p:nvSpPr>
          <p:cNvPr id="37" name="椭圆 36"/>
          <p:cNvSpPr/>
          <p:nvPr/>
        </p:nvSpPr>
        <p:spPr>
          <a:xfrm>
            <a:off x="2297646" y="3049931"/>
            <a:ext cx="775269" cy="775269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8" name="PA_文本框 65"/>
          <p:cNvSpPr txBox="1"/>
          <p:nvPr>
            <p:custDataLst>
              <p:tags r:id="rId5"/>
            </p:custDataLst>
          </p:nvPr>
        </p:nvSpPr>
        <p:spPr>
          <a:xfrm>
            <a:off x="1983539" y="2704969"/>
            <a:ext cx="1262562" cy="12649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i="1" lang="en-US" smtClean="0" sz="8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矩形 38"/>
          <p:cNvSpPr/>
          <p:nvPr/>
        </p:nvSpPr>
        <p:spPr>
          <a:xfrm>
            <a:off x="3192543" y="3086691"/>
            <a:ext cx="390295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42406F"/>
                </a:solidFill>
              </a:rPr>
              <a:t>Lorem ipsum dolor sit amet, consectetur adipisicing elit, sed do eiusmod tempor incididunt ut labore et dolore magna aliqua.</a:t>
            </a:r>
          </a:p>
        </p:txBody>
      </p:sp>
      <p:sp>
        <p:nvSpPr>
          <p:cNvPr id="40" name="椭圆 39"/>
          <p:cNvSpPr/>
          <p:nvPr/>
        </p:nvSpPr>
        <p:spPr>
          <a:xfrm>
            <a:off x="2232871" y="4490175"/>
            <a:ext cx="775269" cy="775269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3" name="PA_文本框 65"/>
          <p:cNvSpPr txBox="1"/>
          <p:nvPr>
            <p:custDataLst>
              <p:tags r:id="rId6"/>
            </p:custDataLst>
          </p:nvPr>
        </p:nvSpPr>
        <p:spPr>
          <a:xfrm>
            <a:off x="1830838" y="4236551"/>
            <a:ext cx="1262562" cy="12649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i="1" lang="en-US" smtClean="0" sz="8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矩形 43"/>
          <p:cNvSpPr/>
          <p:nvPr/>
        </p:nvSpPr>
        <p:spPr>
          <a:xfrm>
            <a:off x="3127768" y="4526936"/>
            <a:ext cx="390295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42406F"/>
                </a:solidFill>
              </a:rPr>
              <a:t>Lorem ipsum dolor sit amet, consectetur adipisicing elit, sed do eiusmod tempor incididunt ut labore et dolore magna aliqua.</a:t>
            </a:r>
          </a:p>
        </p:txBody>
      </p:sp>
    </p:spTree>
    <p:extLst>
      <p:ext uri="{BB962C8B-B14F-4D97-AF65-F5344CB8AC3E}">
        <p14:creationId val="42100703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3518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7036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554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8"/>
      <p:bldP grpId="0" spid="39"/>
      <p:bldP grpId="0" spid="43"/>
      <p:bldP grpId="0" spid="4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-34014" y="4107883"/>
            <a:ext cx="2889437" cy="1271459"/>
            <a:chOff x="1379387" y="4489351"/>
            <a:chExt cx="1733701" cy="762893"/>
          </a:xfrm>
        </p:grpSpPr>
        <p:sp>
          <p:nvSpPr>
            <p:cNvPr id="13" name="任意多边形 12"/>
            <p:cNvSpPr/>
            <p:nvPr/>
          </p:nvSpPr>
          <p:spPr>
            <a:xfrm>
              <a:off x="1379387" y="4489351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384300" y="4673600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84300" y="4864100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10600030101010101" pitchFamily="2" typeface="宋体"/>
                <a:ea typeface="微软雅黑 Ligh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384300" y="5054600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85511" y="1104900"/>
            <a:ext cx="2821058" cy="46482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42021" y="1104900"/>
            <a:ext cx="3106495" cy="46348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3398805" y="1016001"/>
            <a:ext cx="670560" cy="4317389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r>
              <a:rPr altLang="zh-CN" b="1" lang="en-US" smtClean="0" sz="320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20" name="椭圆 19"/>
          <p:cNvSpPr/>
          <p:nvPr/>
        </p:nvSpPr>
        <p:spPr>
          <a:xfrm>
            <a:off x="6857641" y="2609851"/>
            <a:ext cx="1333500" cy="13335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21" name="直接连接符 20"/>
          <p:cNvCxnSpPr/>
          <p:nvPr/>
        </p:nvCxnSpPr>
        <p:spPr>
          <a:xfrm>
            <a:off x="4242021" y="3339000"/>
            <a:ext cx="261562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027235" y="1054100"/>
            <a:ext cx="548640" cy="4737099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Lorem ipsum dolor sit amet, consectetur adipisicing elit, sed do magna aliqua.</a:t>
            </a:r>
          </a:p>
        </p:txBody>
      </p:sp>
    </p:spTree>
    <p:extLst>
      <p:ext uri="{BB962C8B-B14F-4D97-AF65-F5344CB8AC3E}">
        <p14:creationId val="110361635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6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9" nodeType="after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弦形 1"/>
          <p:cNvSpPr/>
          <p:nvPr/>
        </p:nvSpPr>
        <p:spPr>
          <a:xfrm>
            <a:off x="10238921" y="4720771"/>
            <a:ext cx="1371600" cy="1371600"/>
          </a:xfrm>
          <a:prstGeom prst="chord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0396" y="609914"/>
            <a:ext cx="4138160" cy="52176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6133100" y="1294451"/>
            <a:ext cx="2781300" cy="4241800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6133100" y="1294451"/>
            <a:ext cx="432017" cy="432017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8482383" y="5104234"/>
            <a:ext cx="432017" cy="432017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 rot="5400000">
            <a:off x="7872994" y="1684258"/>
            <a:ext cx="1590992" cy="65532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altLang="zh-CN" lang="en-US" smtClean="0" sz="4000"/>
              <a:t>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74001" y="2549401"/>
            <a:ext cx="551547" cy="1021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typeface="+mj-ea"/>
                <a:ea typeface="+mj-ea"/>
              </a:rPr>
              <a:t>时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typeface="+mj-ea"/>
                <a:ea typeface="+mj-ea"/>
              </a:rPr>
              <a:t>尚</a:t>
            </a:r>
          </a:p>
        </p:txBody>
      </p:sp>
      <p:sp>
        <p:nvSpPr>
          <p:cNvPr id="20" name="矩形 19"/>
          <p:cNvSpPr/>
          <p:nvPr/>
        </p:nvSpPr>
        <p:spPr>
          <a:xfrm>
            <a:off x="6051349" y="3863502"/>
            <a:ext cx="279038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>
          <a:xfrm>
            <a:off x="4644621" y="2110687"/>
            <a:ext cx="2865808" cy="720949"/>
            <a:chOff x="0" y="145"/>
            <a:chExt cx="4142" cy="1042"/>
          </a:xfrm>
        </p:grpSpPr>
        <p:sp>
          <p:nvSpPr>
            <p:cNvPr id="2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6303379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直角三角形 11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平行四边形 2"/>
          <p:cNvSpPr/>
          <p:nvPr/>
        </p:nvSpPr>
        <p:spPr>
          <a:xfrm>
            <a:off x="561261" y="3962400"/>
            <a:ext cx="1266825" cy="952500"/>
          </a:xfrm>
          <a:prstGeom prst="parallelogram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75575" y="279400"/>
            <a:ext cx="4057650" cy="4057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任意多边形 13"/>
          <p:cNvSpPr/>
          <p:nvPr/>
        </p:nvSpPr>
        <p:spPr>
          <a:xfrm>
            <a:off x="3056437" y="2768600"/>
            <a:ext cx="1600200" cy="3136900"/>
          </a:xfrm>
          <a:custGeom>
            <a:gdLst>
              <a:gd fmla="*/ 1536700 w 1600200" name="connsiteX0"/>
              <a:gd fmla="*/ 0 h 3136900" name="connsiteY0"/>
              <a:gd fmla="*/ 0 w 1600200" name="connsiteX1"/>
              <a:gd fmla="*/ 1536700 h 3136900" name="connsiteY1"/>
              <a:gd fmla="*/ 1600200 w 1600200" name="connsiteX2"/>
              <a:gd fmla="*/ 3136900 h 31369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136900" w="1600200">
                <a:moveTo>
                  <a:pt x="1536700" y="0"/>
                </a:moveTo>
                <a:lnTo>
                  <a:pt x="0" y="1536700"/>
                </a:lnTo>
                <a:lnTo>
                  <a:pt x="1600200" y="3136900"/>
                </a:lnTo>
              </a:path>
            </a:pathLst>
          </a:cu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2406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56637" y="4469573"/>
            <a:ext cx="647238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42406F"/>
                </a:solidFill>
              </a:rPr>
              <a:t>Lorem ipsum dolor sit amet, consectetur adipisicing elit, sed do eiusmod tempor incididunt ut labore et dolore magna aliqua.</a:t>
            </a:r>
          </a:p>
          <a:p>
            <a:endParaRPr altLang="en-US" lang="zh-CN" sz="1200">
              <a:solidFill>
                <a:srgbClr val="42406F"/>
              </a:solidFill>
            </a:endParaRPr>
          </a:p>
          <a:p>
            <a:r>
              <a:rPr altLang="en-US" lang="zh-CN" sz="1200">
                <a:solidFill>
                  <a:srgbClr val="42406F"/>
                </a:solidFill>
              </a:rPr>
              <a:t>Ut enim ad minim veniam, quis nostrud exercitation ullamco laboris nisi ut aliquip ex ea commodo consequat. </a:t>
            </a:r>
          </a:p>
          <a:p>
            <a:endParaRPr altLang="en-US" lang="zh-CN" sz="1200">
              <a:solidFill>
                <a:srgbClr val="42406F"/>
              </a:solidFill>
            </a:endParaRPr>
          </a:p>
          <a:p>
            <a:r>
              <a:rPr altLang="en-US" lang="zh-CN" sz="1200">
                <a:solidFill>
                  <a:srgbClr val="42406F"/>
                </a:solidFill>
              </a:rPr>
              <a:t>Duis aute irure dolor in reprehenderit in voluptate velit esse cillum dolore eu fugiat nulla pariatur.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68981" y="1600666"/>
            <a:ext cx="1158240" cy="2682036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pPr algn="r"/>
            <a:r>
              <a:rPr altLang="zh-CN" b="1" lang="en-US" smtClean="0" sz="3200">
                <a:solidFill>
                  <a:srgbClr val="42406F"/>
                </a:solidFill>
                <a:latin typeface="+mj-lt"/>
              </a:rPr>
              <a:t>YOUR TITLE</a:t>
            </a:r>
          </a:p>
          <a:p>
            <a:pPr algn="r"/>
            <a:r>
              <a:rPr altLang="zh-CN" b="1" lang="en-US" smtClean="0" sz="3200">
                <a:solidFill>
                  <a:srgbClr val="42406F"/>
                </a:solidFill>
                <a:latin typeface="+mj-lt"/>
              </a:rPr>
              <a:t>HERE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3208837" y="2921000"/>
            <a:ext cx="1600200" cy="3136900"/>
          </a:xfrm>
          <a:custGeom>
            <a:gdLst>
              <a:gd fmla="*/ 1536700 w 1600200" name="connsiteX0"/>
              <a:gd fmla="*/ 0 h 3136900" name="connsiteY0"/>
              <a:gd fmla="*/ 0 w 1600200" name="connsiteX1"/>
              <a:gd fmla="*/ 1536700 h 3136900" name="connsiteY1"/>
              <a:gd fmla="*/ 1600200 w 1600200" name="connsiteX2"/>
              <a:gd fmla="*/ 3136900 h 31369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136900" w="1600200">
                <a:moveTo>
                  <a:pt x="1536700" y="0"/>
                </a:moveTo>
                <a:lnTo>
                  <a:pt x="0" y="1536700"/>
                </a:lnTo>
                <a:lnTo>
                  <a:pt x="1600200" y="3136900"/>
                </a:lnTo>
              </a:path>
            </a:pathLst>
          </a:cu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2406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881270" y="2616200"/>
            <a:ext cx="1600200" cy="3136900"/>
          </a:xfrm>
          <a:custGeom>
            <a:gdLst>
              <a:gd fmla="*/ 1536700 w 1600200" name="connsiteX0"/>
              <a:gd fmla="*/ 0 h 3136900" name="connsiteY0"/>
              <a:gd fmla="*/ 0 w 1600200" name="connsiteX1"/>
              <a:gd fmla="*/ 1536700 h 3136900" name="connsiteY1"/>
              <a:gd fmla="*/ 1600200 w 1600200" name="connsiteX2"/>
              <a:gd fmla="*/ 3136900 h 31369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136900" w="1600200">
                <a:moveTo>
                  <a:pt x="1536700" y="0"/>
                </a:moveTo>
                <a:lnTo>
                  <a:pt x="0" y="1536700"/>
                </a:lnTo>
                <a:lnTo>
                  <a:pt x="1600200" y="3136900"/>
                </a:lnTo>
              </a:path>
            </a:pathLst>
          </a:cu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2406F"/>
              </a:solidFill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>
          <a:xfrm rot="16200000">
            <a:off x="3945043" y="914400"/>
            <a:ext cx="5634038" cy="906463"/>
            <a:chOff x="0" y="1089"/>
            <a:chExt cx="3549" cy="571"/>
          </a:xfrm>
        </p:grpSpPr>
        <p:sp>
          <p:nvSpPr>
            <p:cNvPr id="2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rgbClr val="EC968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rgbClr val="EC968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rgbClr val="EC9689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25365667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9113537" y="4726962"/>
            <a:ext cx="3078463" cy="747874"/>
            <a:chOff x="3687836" y="977900"/>
            <a:chExt cx="997796" cy="242402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218" y="1173725"/>
            <a:ext cx="3595972" cy="45340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0" name="任意多边形 19"/>
          <p:cNvSpPr/>
          <p:nvPr/>
        </p:nvSpPr>
        <p:spPr>
          <a:xfrm>
            <a:off x="1706674" y="1504177"/>
            <a:ext cx="3013740" cy="4037238"/>
          </a:xfrm>
          <a:custGeom>
            <a:gdLst>
              <a:gd fmla="*/ 1854062 w 3187875" name="connsiteX0"/>
              <a:gd fmla="*/ 0 h 3771900" name="connsiteY0"/>
              <a:gd fmla="*/ 3187875 w 3187875" name="connsiteX1"/>
              <a:gd fmla="*/ 0 h 3771900" name="connsiteY1"/>
              <a:gd fmla="*/ 3187875 w 3187875" name="connsiteX2"/>
              <a:gd fmla="*/ 3771900 h 3771900" name="connsiteY2"/>
              <a:gd fmla="*/ 0 w 3187875" name="connsiteX3"/>
              <a:gd fmla="*/ 3771900 h 3771900" name="connsiteY3"/>
              <a:gd fmla="*/ 0 w 3187875" name="connsiteX4"/>
              <a:gd fmla="*/ 234448 h 3771900" name="connsiteY4"/>
              <a:gd fmla="*/ 11769 w 3187875" name="connsiteX5"/>
              <a:gd fmla="*/ 280220 h 3771900" name="connsiteY5"/>
              <a:gd fmla="*/ 911733 w 3187875" name="connsiteX6"/>
              <a:gd fmla="*/ 942329 h 3771900" name="connsiteY6"/>
              <a:gd fmla="*/ 1854062 w 3187875" name="connsiteX7"/>
              <a:gd fmla="*/ 0 h 37719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771900" w="3187875">
                <a:moveTo>
                  <a:pt x="1854062" y="0"/>
                </a:moveTo>
                <a:lnTo>
                  <a:pt x="3187875" y="0"/>
                </a:lnTo>
                <a:lnTo>
                  <a:pt x="3187875" y="3771900"/>
                </a:lnTo>
                <a:lnTo>
                  <a:pt x="0" y="3771900"/>
                </a:lnTo>
                <a:lnTo>
                  <a:pt x="0" y="234448"/>
                </a:lnTo>
                <a:lnTo>
                  <a:pt x="11769" y="280220"/>
                </a:lnTo>
                <a:cubicBezTo>
                  <a:pt x="131079" y="663813"/>
                  <a:pt x="488881" y="942329"/>
                  <a:pt x="911733" y="942329"/>
                </a:cubicBezTo>
                <a:cubicBezTo>
                  <a:pt x="1432167" y="942329"/>
                  <a:pt x="1854062" y="520434"/>
                  <a:pt x="1854062" y="0"/>
                </a:cubicBezTo>
                <a:close/>
              </a:path>
            </a:pathLst>
          </a:custGeom>
          <a:noFill/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3553318" y="2859379"/>
            <a:ext cx="1158240" cy="2682036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pPr algn="r"/>
            <a:r>
              <a:rPr altLang="zh-CN" b="1" lang="en-US" smtClean="0" sz="3200">
                <a:solidFill>
                  <a:schemeClr val="bg1"/>
                </a:solidFill>
                <a:latin typeface="+mj-lt"/>
              </a:rPr>
              <a:t>YOUR TITLE</a:t>
            </a:r>
          </a:p>
          <a:p>
            <a:pPr algn="r"/>
            <a:r>
              <a:rPr altLang="zh-CN" b="1" lang="en-US" smtClean="0" sz="3200">
                <a:solidFill>
                  <a:schemeClr val="bg1"/>
                </a:solidFill>
                <a:latin typeface="+mj-lt"/>
              </a:rPr>
              <a:t>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06890" y="3690555"/>
            <a:ext cx="3474720" cy="2172376"/>
          </a:xfrm>
          <a:prstGeom prst="rect">
            <a:avLst/>
          </a:prstGeom>
          <a:noFill/>
        </p:spPr>
        <p:txBody>
          <a:bodyPr bIns="0" rtlCol="0" vert="eaVert" wrap="square">
            <a:spAutoFit/>
          </a:bodyPr>
          <a:lstStyle/>
          <a:p>
            <a:pPr algn="r"/>
            <a:r>
              <a:rPr altLang="zh-CN" lang="en-US" sz="1200">
                <a:solidFill>
                  <a:schemeClr val="accent3"/>
                </a:solidFill>
              </a:rPr>
              <a:t>Lorem ipsum dolor sit amet, consectetur adipisici</a:t>
            </a:r>
          </a:p>
          <a:p>
            <a:pPr algn="r"/>
            <a:endParaRPr altLang="zh-CN" lang="en-US" sz="1200">
              <a:solidFill>
                <a:schemeClr val="accent3"/>
              </a:solidFill>
            </a:endParaRPr>
          </a:p>
          <a:p>
            <a:pPr algn="r"/>
            <a:r>
              <a:rPr altLang="zh-CN" lang="en-US" sz="1200">
                <a:solidFill>
                  <a:schemeClr val="accent3"/>
                </a:solidFill>
              </a:rPr>
              <a:t>ng elit, sed do magna aliqua. Lorem ipsum dolor sit amet, consectetur adipisicing elit, sed do eiusmod tempor incididunt ut labore et dolore magna </a:t>
            </a:r>
          </a:p>
          <a:p>
            <a:pPr algn="r"/>
            <a:endParaRPr altLang="zh-CN" lang="en-US" sz="1200">
              <a:solidFill>
                <a:schemeClr val="accent3"/>
              </a:solidFill>
            </a:endParaRPr>
          </a:p>
          <a:p>
            <a:pPr algn="r"/>
            <a:endParaRPr altLang="zh-CN" lang="en-US" sz="1200">
              <a:solidFill>
                <a:schemeClr val="accent3"/>
              </a:solidFill>
            </a:endParaRPr>
          </a:p>
          <a:p>
            <a:pPr algn="r"/>
            <a:endParaRPr altLang="zh-CN" lang="en-US" sz="1200">
              <a:solidFill>
                <a:schemeClr val="accent3"/>
              </a:solidFill>
            </a:endParaRPr>
          </a:p>
          <a:p>
            <a:pPr algn="r"/>
            <a:endParaRPr altLang="zh-CN" lang="en-US" sz="1200">
              <a:solidFill>
                <a:schemeClr val="accent3"/>
              </a:solidFill>
            </a:endParaRPr>
          </a:p>
          <a:p>
            <a:pPr algn="r"/>
            <a:endParaRPr altLang="zh-CN" lang="en-US" sz="1200">
              <a:solidFill>
                <a:schemeClr val="accent3"/>
              </a:solidFill>
            </a:endParaRPr>
          </a:p>
          <a:p>
            <a:pPr algn="r"/>
            <a:r>
              <a:rPr altLang="zh-CN" lang="en-US" sz="1200">
                <a:solidFill>
                  <a:schemeClr val="accent3"/>
                </a:solidFill>
              </a:rPr>
              <a:t>aliqua.</a:t>
            </a:r>
          </a:p>
          <a:p>
            <a:pPr algn="r"/>
            <a:r>
              <a:rPr altLang="zh-CN" lang="en-US" sz="1200">
                <a:solidFill>
                  <a:schemeClr val="accent3"/>
                </a:solidFill>
              </a:rPr>
              <a:t>Ut enim ad minim veniam, quis nostrud exercitation ullamco laboris nisi ut aliquip ex ea commodo consequat. 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442564" y="3384197"/>
            <a:ext cx="3502817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98672" y="1400001"/>
            <a:ext cx="6457223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50000"/>
                  </a:schemeClr>
                </a:solidFill>
              </a:rPr>
              <a:t>B&amp;W</a:t>
            </a:r>
          </a:p>
        </p:txBody>
      </p:sp>
    </p:spTree>
    <p:extLst>
      <p:ext uri="{BB962C8B-B14F-4D97-AF65-F5344CB8AC3E}">
        <p14:creationId val="6897907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Freeform 11"/>
          <p:cNvSpPr/>
          <p:nvPr/>
        </p:nvSpPr>
        <p:spPr bwMode="auto">
          <a:xfrm>
            <a:off x="0" y="5374967"/>
            <a:ext cx="6575425" cy="153988"/>
          </a:xfrm>
          <a:custGeom>
            <a:gdLst>
              <a:gd fmla="*/ 0 w 2728" name="T0"/>
              <a:gd fmla="*/ 0 h 64" name="T1"/>
              <a:gd fmla="*/ 195 w 2728" name="T2"/>
              <a:gd fmla="*/ 64 h 64" name="T3"/>
              <a:gd fmla="*/ 390 w 2728" name="T4"/>
              <a:gd fmla="*/ 0 h 64" name="T5"/>
              <a:gd fmla="*/ 584 w 2728" name="T6"/>
              <a:gd fmla="*/ 64 h 64" name="T7"/>
              <a:gd fmla="*/ 779 w 2728" name="T8"/>
              <a:gd fmla="*/ 0 h 64" name="T9"/>
              <a:gd fmla="*/ 974 w 2728" name="T10"/>
              <a:gd fmla="*/ 64 h 64" name="T11"/>
              <a:gd fmla="*/ 1169 w 2728" name="T12"/>
              <a:gd fmla="*/ 0 h 64" name="T13"/>
              <a:gd fmla="*/ 1364 w 2728" name="T14"/>
              <a:gd fmla="*/ 64 h 64" name="T15"/>
              <a:gd fmla="*/ 1559 w 2728" name="T16"/>
              <a:gd fmla="*/ 0 h 64" name="T17"/>
              <a:gd fmla="*/ 1753 w 2728" name="T18"/>
              <a:gd fmla="*/ 64 h 64" name="T19"/>
              <a:gd fmla="*/ 1948 w 2728" name="T20"/>
              <a:gd fmla="*/ 0 h 64" name="T21"/>
              <a:gd fmla="*/ 2143 w 2728" name="T22"/>
              <a:gd fmla="*/ 64 h 64" name="T23"/>
              <a:gd fmla="*/ 2338 w 2728" name="T24"/>
              <a:gd fmla="*/ 0 h 64" name="T25"/>
              <a:gd fmla="*/ 2533 w 2728" name="T26"/>
              <a:gd fmla="*/ 64 h 64" name="T27"/>
              <a:gd fmla="*/ 2728 w 2728" name="T28"/>
              <a:gd fmla="*/ 0 h 6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64" w="2728">
                <a:moveTo>
                  <a:pt x="0" y="0"/>
                </a:moveTo>
                <a:cubicBezTo>
                  <a:pt x="97" y="0"/>
                  <a:pt x="97" y="64"/>
                  <a:pt x="195" y="64"/>
                </a:cubicBezTo>
                <a:cubicBezTo>
                  <a:pt x="292" y="64"/>
                  <a:pt x="292" y="0"/>
                  <a:pt x="390" y="0"/>
                </a:cubicBezTo>
                <a:cubicBezTo>
                  <a:pt x="487" y="0"/>
                  <a:pt x="487" y="64"/>
                  <a:pt x="584" y="64"/>
                </a:cubicBezTo>
                <a:cubicBezTo>
                  <a:pt x="682" y="64"/>
                  <a:pt x="682" y="0"/>
                  <a:pt x="779" y="0"/>
                </a:cubicBezTo>
                <a:cubicBezTo>
                  <a:pt x="877" y="0"/>
                  <a:pt x="877" y="64"/>
                  <a:pt x="974" y="64"/>
                </a:cubicBezTo>
                <a:cubicBezTo>
                  <a:pt x="1071" y="64"/>
                  <a:pt x="1071" y="0"/>
                  <a:pt x="1169" y="0"/>
                </a:cubicBezTo>
                <a:cubicBezTo>
                  <a:pt x="1266" y="0"/>
                  <a:pt x="1266" y="64"/>
                  <a:pt x="1364" y="64"/>
                </a:cubicBezTo>
                <a:cubicBezTo>
                  <a:pt x="1461" y="64"/>
                  <a:pt x="1461" y="0"/>
                  <a:pt x="1559" y="0"/>
                </a:cubicBezTo>
                <a:cubicBezTo>
                  <a:pt x="1656" y="0"/>
                  <a:pt x="1656" y="64"/>
                  <a:pt x="1753" y="64"/>
                </a:cubicBezTo>
                <a:cubicBezTo>
                  <a:pt x="1851" y="64"/>
                  <a:pt x="1851" y="0"/>
                  <a:pt x="1948" y="0"/>
                </a:cubicBezTo>
                <a:cubicBezTo>
                  <a:pt x="2046" y="0"/>
                  <a:pt x="2046" y="64"/>
                  <a:pt x="2143" y="64"/>
                </a:cubicBezTo>
                <a:cubicBezTo>
                  <a:pt x="2241" y="64"/>
                  <a:pt x="2241" y="0"/>
                  <a:pt x="2338" y="0"/>
                </a:cubicBezTo>
                <a:cubicBezTo>
                  <a:pt x="2435" y="0"/>
                  <a:pt x="2435" y="64"/>
                  <a:pt x="2533" y="64"/>
                </a:cubicBezTo>
                <a:cubicBezTo>
                  <a:pt x="2630" y="64"/>
                  <a:pt x="2630" y="0"/>
                  <a:pt x="2728" y="0"/>
                </a:cubicBezTo>
              </a:path>
            </a:pathLst>
          </a:custGeom>
          <a:noFill/>
          <a:ln cap="flat" w="49213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822873" y="3885365"/>
            <a:ext cx="1123236" cy="112323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 useBgFill="1">
        <p:nvSpPr>
          <p:cNvPr id="3" name="平行四边形 2"/>
          <p:cNvSpPr/>
          <p:nvPr/>
        </p:nvSpPr>
        <p:spPr>
          <a:xfrm>
            <a:off x="1090381" y="3567282"/>
            <a:ext cx="605877" cy="1624502"/>
          </a:xfrm>
          <a:prstGeom prst="parallelogram">
            <a:avLst/>
          </a:prstGeom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3030903" y="1849075"/>
            <a:ext cx="3680551" cy="3159847"/>
            <a:chOff x="498995" y="706438"/>
            <a:chExt cx="731319" cy="627856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498995" y="970757"/>
              <a:ext cx="370956" cy="363537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cap="rnd" w="63500">
              <a:solidFill>
                <a:schemeClr val="accent1"/>
              </a:solidFill>
              <a:prstDash val="solid"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869951" y="706438"/>
              <a:ext cx="360363" cy="446088"/>
            </a:xfrm>
            <a:custGeom>
              <a:gdLst>
                <a:gd fmla="*/ 0 w 227" name="T0"/>
                <a:gd fmla="*/ 281 h 281" name="T1"/>
                <a:gd fmla="*/ 0 w 227" name="T2"/>
                <a:gd fmla="*/ 27 h 281" name="T3"/>
                <a:gd fmla="*/ 227 w 227" name="T4"/>
                <a:gd fmla="*/ 0 h 28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81" w="226">
                  <a:moveTo>
                    <a:pt x="0" y="281"/>
                  </a:moveTo>
                  <a:lnTo>
                    <a:pt x="0" y="27"/>
                  </a:lnTo>
                  <a:lnTo>
                    <a:pt x="227" y="0"/>
                  </a:lnTo>
                </a:path>
              </a:pathLst>
            </a:custGeom>
            <a:noFill/>
            <a:ln cap="rnd" w="63500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879476" y="823913"/>
              <a:ext cx="350838" cy="44450"/>
            </a:xfrm>
            <a:prstGeom prst="line">
              <a:avLst/>
            </a:prstGeom>
            <a:noFill/>
            <a:ln cap="rnd" w="63500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948076" y="1579770"/>
            <a:ext cx="3840480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/>
              <a:t>YOUR TITLE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89422" y="2200970"/>
            <a:ext cx="3570514" cy="259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bg1"/>
                </a:solidFill>
              </a:rPr>
              <a:t>在此输入您的标题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989421" y="2677532"/>
            <a:ext cx="390736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 incididunt ut labore et dolore magna aliqua.</a:t>
            </a:r>
          </a:p>
          <a:p>
            <a:endParaRPr altLang="en-US" lang="zh-CN" sz="1200">
              <a:solidFill>
                <a:schemeClr val="bg1"/>
              </a:solidFill>
            </a:endParaRPr>
          </a:p>
          <a:p>
            <a:r>
              <a:rPr altLang="en-US" lang="zh-CN" sz="1200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endParaRPr altLang="en-US" lang="zh-CN" sz="1200">
              <a:solidFill>
                <a:schemeClr val="bg1"/>
              </a:solidFill>
            </a:endParaRPr>
          </a:p>
          <a:p>
            <a:r>
              <a:rPr altLang="en-US" lang="zh-CN" sz="1200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r>
              <a:rPr altLang="en-US" lang="zh-CN" sz="1200">
                <a:solidFill>
                  <a:schemeClr val="bg1"/>
                </a:solidFill>
              </a:rPr>
              <a:t> sunt in culpa qui officia deserunt mollit anim id est laborum.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113537" y="4726962"/>
            <a:ext cx="3078463" cy="747874"/>
            <a:chOff x="3687836" y="977900"/>
            <a:chExt cx="997796" cy="242402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grpSp>
        <p:nvGrpSpPr>
          <p:cNvPr id="27" name="组合 26"/>
          <p:cNvGrpSpPr/>
          <p:nvPr/>
        </p:nvGrpSpPr>
        <p:grpSpPr>
          <a:xfrm>
            <a:off x="9265937" y="4879362"/>
            <a:ext cx="3078463" cy="747874"/>
            <a:chOff x="3687836" y="977900"/>
            <a:chExt cx="997796" cy="242402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30" name="直接连接符 29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31" name="直接连接符 30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val="25595436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5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5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8"/>
      <p:bldP grpId="0" spid="19"/>
      <p:bldP grpId="0" spid="2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4"/>
          <p:cNvGrpSpPr>
            <a:grpSpLocks noChangeAspect="1"/>
          </p:cNvGrpSpPr>
          <p:nvPr/>
        </p:nvGrpSpPr>
        <p:grpSpPr>
          <a:xfrm>
            <a:off x="3924913" y="944856"/>
            <a:ext cx="6059487" cy="5376862"/>
            <a:chOff x="3566" y="783"/>
            <a:chExt cx="3817" cy="3387"/>
          </a:xfrm>
          <a:solidFill>
            <a:schemeClr val="accent1"/>
          </a:solidFill>
        </p:grpSpPr>
        <p:grpSp>
          <p:nvGrpSpPr>
            <p:cNvPr id="14" name="Group 205"/>
            <p:cNvGrpSpPr/>
            <p:nvPr/>
          </p:nvGrpSpPr>
          <p:grpSpPr>
            <a:xfrm>
              <a:off x="3566" y="783"/>
              <a:ext cx="2856" cy="3387"/>
              <a:chOff x="3566" y="783"/>
              <a:chExt cx="2856" cy="3387"/>
            </a:xfrm>
            <a:grpFill/>
          </p:grpSpPr>
          <p:sp>
            <p:nvSpPr>
              <p:cNvPr id="210" name="Freeform 5"/>
              <p:cNvSpPr/>
              <p:nvPr/>
            </p:nvSpPr>
            <p:spPr bwMode="auto">
              <a:xfrm>
                <a:off x="3571" y="78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6"/>
              <p:cNvSpPr/>
              <p:nvPr/>
            </p:nvSpPr>
            <p:spPr bwMode="auto">
              <a:xfrm>
                <a:off x="3812" y="7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7"/>
              <p:cNvSpPr/>
              <p:nvPr/>
            </p:nvSpPr>
            <p:spPr bwMode="auto">
              <a:xfrm>
                <a:off x="4053" y="78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8"/>
              <p:cNvSpPr/>
              <p:nvPr/>
            </p:nvSpPr>
            <p:spPr bwMode="auto">
              <a:xfrm>
                <a:off x="4295" y="78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9"/>
              <p:cNvSpPr/>
              <p:nvPr/>
            </p:nvSpPr>
            <p:spPr bwMode="auto">
              <a:xfrm>
                <a:off x="3691" y="930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10"/>
              <p:cNvSpPr/>
              <p:nvPr/>
            </p:nvSpPr>
            <p:spPr bwMode="auto">
              <a:xfrm>
                <a:off x="3933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11"/>
              <p:cNvSpPr/>
              <p:nvPr/>
            </p:nvSpPr>
            <p:spPr bwMode="auto">
              <a:xfrm>
                <a:off x="4174" y="930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12"/>
              <p:cNvSpPr/>
              <p:nvPr/>
            </p:nvSpPr>
            <p:spPr bwMode="auto">
              <a:xfrm>
                <a:off x="4418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13"/>
              <p:cNvSpPr/>
              <p:nvPr/>
            </p:nvSpPr>
            <p:spPr bwMode="auto">
              <a:xfrm>
                <a:off x="3571" y="1072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14"/>
              <p:cNvSpPr/>
              <p:nvPr/>
            </p:nvSpPr>
            <p:spPr bwMode="auto">
              <a:xfrm>
                <a:off x="3812" y="107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15"/>
              <p:cNvSpPr/>
              <p:nvPr/>
            </p:nvSpPr>
            <p:spPr bwMode="auto">
              <a:xfrm>
                <a:off x="4053" y="107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16"/>
              <p:cNvSpPr/>
              <p:nvPr/>
            </p:nvSpPr>
            <p:spPr bwMode="auto">
              <a:xfrm>
                <a:off x="4295" y="107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17"/>
              <p:cNvSpPr/>
              <p:nvPr/>
            </p:nvSpPr>
            <p:spPr bwMode="auto">
              <a:xfrm>
                <a:off x="3691" y="1219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18"/>
              <p:cNvSpPr/>
              <p:nvPr/>
            </p:nvSpPr>
            <p:spPr bwMode="auto">
              <a:xfrm>
                <a:off x="3933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19"/>
              <p:cNvSpPr/>
              <p:nvPr/>
            </p:nvSpPr>
            <p:spPr bwMode="auto">
              <a:xfrm>
                <a:off x="4174" y="1219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20"/>
              <p:cNvSpPr/>
              <p:nvPr/>
            </p:nvSpPr>
            <p:spPr bwMode="auto">
              <a:xfrm>
                <a:off x="4418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21"/>
              <p:cNvSpPr/>
              <p:nvPr/>
            </p:nvSpPr>
            <p:spPr bwMode="auto">
              <a:xfrm>
                <a:off x="3566" y="1361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22"/>
              <p:cNvSpPr/>
              <p:nvPr/>
            </p:nvSpPr>
            <p:spPr bwMode="auto">
              <a:xfrm>
                <a:off x="3807" y="1361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23"/>
              <p:cNvSpPr/>
              <p:nvPr/>
            </p:nvSpPr>
            <p:spPr bwMode="auto">
              <a:xfrm>
                <a:off x="4049" y="1361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24"/>
              <p:cNvSpPr/>
              <p:nvPr/>
            </p:nvSpPr>
            <p:spPr bwMode="auto">
              <a:xfrm>
                <a:off x="4290" y="1361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25"/>
              <p:cNvSpPr/>
              <p:nvPr/>
            </p:nvSpPr>
            <p:spPr bwMode="auto">
              <a:xfrm>
                <a:off x="3687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26"/>
              <p:cNvSpPr/>
              <p:nvPr/>
            </p:nvSpPr>
            <p:spPr bwMode="auto">
              <a:xfrm>
                <a:off x="3928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27"/>
              <p:cNvSpPr/>
              <p:nvPr/>
            </p:nvSpPr>
            <p:spPr bwMode="auto">
              <a:xfrm>
                <a:off x="4169" y="1508"/>
                <a:ext cx="74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28"/>
              <p:cNvSpPr/>
              <p:nvPr/>
            </p:nvSpPr>
            <p:spPr bwMode="auto">
              <a:xfrm>
                <a:off x="4413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29"/>
              <p:cNvSpPr/>
              <p:nvPr/>
            </p:nvSpPr>
            <p:spPr bwMode="auto">
              <a:xfrm>
                <a:off x="3571" y="1647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30"/>
              <p:cNvSpPr/>
              <p:nvPr/>
            </p:nvSpPr>
            <p:spPr bwMode="auto">
              <a:xfrm>
                <a:off x="3812" y="164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31"/>
              <p:cNvSpPr/>
              <p:nvPr/>
            </p:nvSpPr>
            <p:spPr bwMode="auto">
              <a:xfrm>
                <a:off x="4053" y="164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32"/>
              <p:cNvSpPr/>
              <p:nvPr/>
            </p:nvSpPr>
            <p:spPr bwMode="auto">
              <a:xfrm>
                <a:off x="4295" y="164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33"/>
              <p:cNvSpPr/>
              <p:nvPr/>
            </p:nvSpPr>
            <p:spPr bwMode="auto">
              <a:xfrm>
                <a:off x="3691" y="1794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34"/>
              <p:cNvSpPr/>
              <p:nvPr/>
            </p:nvSpPr>
            <p:spPr bwMode="auto">
              <a:xfrm>
                <a:off x="3933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35"/>
              <p:cNvSpPr/>
              <p:nvPr/>
            </p:nvSpPr>
            <p:spPr bwMode="auto">
              <a:xfrm>
                <a:off x="4174" y="1794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36"/>
              <p:cNvSpPr/>
              <p:nvPr/>
            </p:nvSpPr>
            <p:spPr bwMode="auto">
              <a:xfrm>
                <a:off x="4418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37"/>
              <p:cNvSpPr/>
              <p:nvPr/>
            </p:nvSpPr>
            <p:spPr bwMode="auto">
              <a:xfrm>
                <a:off x="3571" y="1936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38"/>
              <p:cNvSpPr/>
              <p:nvPr/>
            </p:nvSpPr>
            <p:spPr bwMode="auto">
              <a:xfrm>
                <a:off x="3812" y="193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39"/>
              <p:cNvSpPr/>
              <p:nvPr/>
            </p:nvSpPr>
            <p:spPr bwMode="auto">
              <a:xfrm>
                <a:off x="4053" y="193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40"/>
              <p:cNvSpPr/>
              <p:nvPr/>
            </p:nvSpPr>
            <p:spPr bwMode="auto">
              <a:xfrm>
                <a:off x="4295" y="193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41"/>
              <p:cNvSpPr/>
              <p:nvPr/>
            </p:nvSpPr>
            <p:spPr bwMode="auto">
              <a:xfrm>
                <a:off x="3691" y="208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42"/>
              <p:cNvSpPr/>
              <p:nvPr/>
            </p:nvSpPr>
            <p:spPr bwMode="auto">
              <a:xfrm>
                <a:off x="3933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43"/>
              <p:cNvSpPr/>
              <p:nvPr/>
            </p:nvSpPr>
            <p:spPr bwMode="auto">
              <a:xfrm>
                <a:off x="4174" y="208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44"/>
              <p:cNvSpPr/>
              <p:nvPr/>
            </p:nvSpPr>
            <p:spPr bwMode="auto">
              <a:xfrm>
                <a:off x="4418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45"/>
              <p:cNvSpPr/>
              <p:nvPr/>
            </p:nvSpPr>
            <p:spPr bwMode="auto">
              <a:xfrm>
                <a:off x="3571" y="2222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46"/>
              <p:cNvSpPr/>
              <p:nvPr/>
            </p:nvSpPr>
            <p:spPr bwMode="auto">
              <a:xfrm>
                <a:off x="3812" y="222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47"/>
              <p:cNvSpPr/>
              <p:nvPr/>
            </p:nvSpPr>
            <p:spPr bwMode="auto">
              <a:xfrm>
                <a:off x="4053" y="222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48"/>
              <p:cNvSpPr/>
              <p:nvPr/>
            </p:nvSpPr>
            <p:spPr bwMode="auto">
              <a:xfrm>
                <a:off x="4295" y="222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49"/>
              <p:cNvSpPr/>
              <p:nvPr/>
            </p:nvSpPr>
            <p:spPr bwMode="auto">
              <a:xfrm>
                <a:off x="3691" y="2369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50"/>
              <p:cNvSpPr/>
              <p:nvPr/>
            </p:nvSpPr>
            <p:spPr bwMode="auto">
              <a:xfrm>
                <a:off x="3933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51"/>
              <p:cNvSpPr/>
              <p:nvPr/>
            </p:nvSpPr>
            <p:spPr bwMode="auto">
              <a:xfrm>
                <a:off x="4174" y="2369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52"/>
              <p:cNvSpPr/>
              <p:nvPr/>
            </p:nvSpPr>
            <p:spPr bwMode="auto">
              <a:xfrm>
                <a:off x="4418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53"/>
              <p:cNvSpPr/>
              <p:nvPr/>
            </p:nvSpPr>
            <p:spPr bwMode="auto">
              <a:xfrm>
                <a:off x="4531" y="78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54"/>
              <p:cNvSpPr/>
              <p:nvPr/>
            </p:nvSpPr>
            <p:spPr bwMode="auto">
              <a:xfrm>
                <a:off x="4773" y="78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55"/>
              <p:cNvSpPr/>
              <p:nvPr/>
            </p:nvSpPr>
            <p:spPr bwMode="auto">
              <a:xfrm>
                <a:off x="5014" y="78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56"/>
              <p:cNvSpPr/>
              <p:nvPr/>
            </p:nvSpPr>
            <p:spPr bwMode="auto">
              <a:xfrm>
                <a:off x="5258" y="7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57"/>
              <p:cNvSpPr/>
              <p:nvPr/>
            </p:nvSpPr>
            <p:spPr bwMode="auto">
              <a:xfrm>
                <a:off x="4652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58"/>
              <p:cNvSpPr/>
              <p:nvPr/>
            </p:nvSpPr>
            <p:spPr bwMode="auto">
              <a:xfrm>
                <a:off x="4893" y="930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59"/>
              <p:cNvSpPr/>
              <p:nvPr/>
            </p:nvSpPr>
            <p:spPr bwMode="auto">
              <a:xfrm>
                <a:off x="5137" y="930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60"/>
              <p:cNvSpPr/>
              <p:nvPr/>
            </p:nvSpPr>
            <p:spPr bwMode="auto">
              <a:xfrm>
                <a:off x="5379" y="93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61"/>
              <p:cNvSpPr/>
              <p:nvPr/>
            </p:nvSpPr>
            <p:spPr bwMode="auto">
              <a:xfrm>
                <a:off x="4531" y="1072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62"/>
              <p:cNvSpPr/>
              <p:nvPr/>
            </p:nvSpPr>
            <p:spPr bwMode="auto">
              <a:xfrm>
                <a:off x="4773" y="107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63"/>
              <p:cNvSpPr/>
              <p:nvPr/>
            </p:nvSpPr>
            <p:spPr bwMode="auto">
              <a:xfrm>
                <a:off x="5014" y="107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64"/>
              <p:cNvSpPr/>
              <p:nvPr/>
            </p:nvSpPr>
            <p:spPr bwMode="auto">
              <a:xfrm>
                <a:off x="5258" y="107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65"/>
              <p:cNvSpPr/>
              <p:nvPr/>
            </p:nvSpPr>
            <p:spPr bwMode="auto">
              <a:xfrm>
                <a:off x="4652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66"/>
              <p:cNvSpPr/>
              <p:nvPr/>
            </p:nvSpPr>
            <p:spPr bwMode="auto">
              <a:xfrm>
                <a:off x="4893" y="1219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67"/>
              <p:cNvSpPr/>
              <p:nvPr/>
            </p:nvSpPr>
            <p:spPr bwMode="auto">
              <a:xfrm>
                <a:off x="5137" y="1219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68"/>
              <p:cNvSpPr/>
              <p:nvPr/>
            </p:nvSpPr>
            <p:spPr bwMode="auto">
              <a:xfrm>
                <a:off x="5379" y="121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69"/>
              <p:cNvSpPr/>
              <p:nvPr/>
            </p:nvSpPr>
            <p:spPr bwMode="auto">
              <a:xfrm>
                <a:off x="4527" y="1361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70"/>
              <p:cNvSpPr/>
              <p:nvPr/>
            </p:nvSpPr>
            <p:spPr bwMode="auto">
              <a:xfrm>
                <a:off x="4768" y="1361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71"/>
              <p:cNvSpPr/>
              <p:nvPr/>
            </p:nvSpPr>
            <p:spPr bwMode="auto">
              <a:xfrm>
                <a:off x="5009" y="1361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72"/>
              <p:cNvSpPr/>
              <p:nvPr/>
            </p:nvSpPr>
            <p:spPr bwMode="auto">
              <a:xfrm>
                <a:off x="5253" y="1361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73"/>
              <p:cNvSpPr/>
              <p:nvPr/>
            </p:nvSpPr>
            <p:spPr bwMode="auto">
              <a:xfrm>
                <a:off x="4647" y="1508"/>
                <a:ext cx="74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74"/>
              <p:cNvSpPr/>
              <p:nvPr/>
            </p:nvSpPr>
            <p:spPr bwMode="auto">
              <a:xfrm>
                <a:off x="4889" y="1508"/>
                <a:ext cx="73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75"/>
              <p:cNvSpPr/>
              <p:nvPr/>
            </p:nvSpPr>
            <p:spPr bwMode="auto">
              <a:xfrm>
                <a:off x="5132" y="1508"/>
                <a:ext cx="71" cy="56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76"/>
              <p:cNvSpPr/>
              <p:nvPr/>
            </p:nvSpPr>
            <p:spPr bwMode="auto">
              <a:xfrm>
                <a:off x="5374" y="1508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77"/>
              <p:cNvSpPr/>
              <p:nvPr/>
            </p:nvSpPr>
            <p:spPr bwMode="auto">
              <a:xfrm>
                <a:off x="4531" y="1647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78"/>
              <p:cNvSpPr/>
              <p:nvPr/>
            </p:nvSpPr>
            <p:spPr bwMode="auto">
              <a:xfrm>
                <a:off x="4773" y="164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79"/>
              <p:cNvSpPr/>
              <p:nvPr/>
            </p:nvSpPr>
            <p:spPr bwMode="auto">
              <a:xfrm>
                <a:off x="5014" y="164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80"/>
              <p:cNvSpPr/>
              <p:nvPr/>
            </p:nvSpPr>
            <p:spPr bwMode="auto">
              <a:xfrm>
                <a:off x="5258" y="164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81"/>
              <p:cNvSpPr/>
              <p:nvPr/>
            </p:nvSpPr>
            <p:spPr bwMode="auto">
              <a:xfrm>
                <a:off x="4652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82"/>
              <p:cNvSpPr/>
              <p:nvPr/>
            </p:nvSpPr>
            <p:spPr bwMode="auto">
              <a:xfrm>
                <a:off x="4893" y="1794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83"/>
              <p:cNvSpPr/>
              <p:nvPr/>
            </p:nvSpPr>
            <p:spPr bwMode="auto">
              <a:xfrm>
                <a:off x="5137" y="1794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84"/>
              <p:cNvSpPr/>
              <p:nvPr/>
            </p:nvSpPr>
            <p:spPr bwMode="auto">
              <a:xfrm>
                <a:off x="5379" y="179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85"/>
              <p:cNvSpPr/>
              <p:nvPr/>
            </p:nvSpPr>
            <p:spPr bwMode="auto">
              <a:xfrm>
                <a:off x="4531" y="1936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86"/>
              <p:cNvSpPr/>
              <p:nvPr/>
            </p:nvSpPr>
            <p:spPr bwMode="auto">
              <a:xfrm>
                <a:off x="4773" y="193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87"/>
              <p:cNvSpPr/>
              <p:nvPr/>
            </p:nvSpPr>
            <p:spPr bwMode="auto">
              <a:xfrm>
                <a:off x="5014" y="193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88"/>
              <p:cNvSpPr/>
              <p:nvPr/>
            </p:nvSpPr>
            <p:spPr bwMode="auto">
              <a:xfrm>
                <a:off x="5258" y="193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89"/>
              <p:cNvSpPr/>
              <p:nvPr/>
            </p:nvSpPr>
            <p:spPr bwMode="auto">
              <a:xfrm>
                <a:off x="4652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90"/>
              <p:cNvSpPr/>
              <p:nvPr/>
            </p:nvSpPr>
            <p:spPr bwMode="auto">
              <a:xfrm>
                <a:off x="4893" y="208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91"/>
              <p:cNvSpPr/>
              <p:nvPr/>
            </p:nvSpPr>
            <p:spPr bwMode="auto">
              <a:xfrm>
                <a:off x="5137" y="208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92"/>
              <p:cNvSpPr/>
              <p:nvPr/>
            </p:nvSpPr>
            <p:spPr bwMode="auto">
              <a:xfrm>
                <a:off x="5379" y="208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93"/>
              <p:cNvSpPr/>
              <p:nvPr/>
            </p:nvSpPr>
            <p:spPr bwMode="auto">
              <a:xfrm>
                <a:off x="4531" y="2222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94"/>
              <p:cNvSpPr/>
              <p:nvPr/>
            </p:nvSpPr>
            <p:spPr bwMode="auto">
              <a:xfrm>
                <a:off x="4773" y="222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95"/>
              <p:cNvSpPr/>
              <p:nvPr/>
            </p:nvSpPr>
            <p:spPr bwMode="auto">
              <a:xfrm>
                <a:off x="5014" y="222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96"/>
              <p:cNvSpPr/>
              <p:nvPr/>
            </p:nvSpPr>
            <p:spPr bwMode="auto">
              <a:xfrm>
                <a:off x="5258" y="222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97"/>
              <p:cNvSpPr/>
              <p:nvPr/>
            </p:nvSpPr>
            <p:spPr bwMode="auto">
              <a:xfrm>
                <a:off x="4652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98"/>
              <p:cNvSpPr/>
              <p:nvPr/>
            </p:nvSpPr>
            <p:spPr bwMode="auto">
              <a:xfrm>
                <a:off x="4893" y="2369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99"/>
              <p:cNvSpPr/>
              <p:nvPr/>
            </p:nvSpPr>
            <p:spPr bwMode="auto">
              <a:xfrm>
                <a:off x="5137" y="2369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100"/>
              <p:cNvSpPr/>
              <p:nvPr/>
            </p:nvSpPr>
            <p:spPr bwMode="auto">
              <a:xfrm>
                <a:off x="5379" y="2369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101"/>
              <p:cNvSpPr/>
              <p:nvPr/>
            </p:nvSpPr>
            <p:spPr bwMode="auto">
              <a:xfrm>
                <a:off x="3571" y="2528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102"/>
              <p:cNvSpPr/>
              <p:nvPr/>
            </p:nvSpPr>
            <p:spPr bwMode="auto">
              <a:xfrm>
                <a:off x="3812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103"/>
              <p:cNvSpPr/>
              <p:nvPr/>
            </p:nvSpPr>
            <p:spPr bwMode="auto">
              <a:xfrm>
                <a:off x="4053" y="2528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104"/>
              <p:cNvSpPr/>
              <p:nvPr/>
            </p:nvSpPr>
            <p:spPr bwMode="auto">
              <a:xfrm>
                <a:off x="4295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105"/>
              <p:cNvSpPr/>
              <p:nvPr/>
            </p:nvSpPr>
            <p:spPr bwMode="auto">
              <a:xfrm>
                <a:off x="3691" y="2674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106"/>
              <p:cNvSpPr/>
              <p:nvPr/>
            </p:nvSpPr>
            <p:spPr bwMode="auto">
              <a:xfrm>
                <a:off x="3933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107"/>
              <p:cNvSpPr/>
              <p:nvPr/>
            </p:nvSpPr>
            <p:spPr bwMode="auto">
              <a:xfrm>
                <a:off x="4174" y="2674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108"/>
              <p:cNvSpPr/>
              <p:nvPr/>
            </p:nvSpPr>
            <p:spPr bwMode="auto">
              <a:xfrm>
                <a:off x="4418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109"/>
              <p:cNvSpPr/>
              <p:nvPr/>
            </p:nvSpPr>
            <p:spPr bwMode="auto">
              <a:xfrm>
                <a:off x="3571" y="2816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110"/>
              <p:cNvSpPr/>
              <p:nvPr/>
            </p:nvSpPr>
            <p:spPr bwMode="auto">
              <a:xfrm>
                <a:off x="3812" y="281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111"/>
              <p:cNvSpPr/>
              <p:nvPr/>
            </p:nvSpPr>
            <p:spPr bwMode="auto">
              <a:xfrm>
                <a:off x="4053" y="281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112"/>
              <p:cNvSpPr/>
              <p:nvPr/>
            </p:nvSpPr>
            <p:spPr bwMode="auto">
              <a:xfrm>
                <a:off x="4295" y="281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113"/>
              <p:cNvSpPr/>
              <p:nvPr/>
            </p:nvSpPr>
            <p:spPr bwMode="auto">
              <a:xfrm>
                <a:off x="3691" y="296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114"/>
              <p:cNvSpPr/>
              <p:nvPr/>
            </p:nvSpPr>
            <p:spPr bwMode="auto">
              <a:xfrm>
                <a:off x="3933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115"/>
              <p:cNvSpPr/>
              <p:nvPr/>
            </p:nvSpPr>
            <p:spPr bwMode="auto">
              <a:xfrm>
                <a:off x="4174" y="296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116"/>
              <p:cNvSpPr/>
              <p:nvPr/>
            </p:nvSpPr>
            <p:spPr bwMode="auto">
              <a:xfrm>
                <a:off x="4418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117"/>
              <p:cNvSpPr/>
              <p:nvPr/>
            </p:nvSpPr>
            <p:spPr bwMode="auto">
              <a:xfrm>
                <a:off x="3566" y="3105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118"/>
              <p:cNvSpPr/>
              <p:nvPr/>
            </p:nvSpPr>
            <p:spPr bwMode="auto">
              <a:xfrm>
                <a:off x="3807" y="3105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119"/>
              <p:cNvSpPr/>
              <p:nvPr/>
            </p:nvSpPr>
            <p:spPr bwMode="auto">
              <a:xfrm>
                <a:off x="4049" y="3105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120"/>
              <p:cNvSpPr/>
              <p:nvPr/>
            </p:nvSpPr>
            <p:spPr bwMode="auto">
              <a:xfrm>
                <a:off x="4290" y="3105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121"/>
              <p:cNvSpPr/>
              <p:nvPr/>
            </p:nvSpPr>
            <p:spPr bwMode="auto">
              <a:xfrm>
                <a:off x="3687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122"/>
              <p:cNvSpPr/>
              <p:nvPr/>
            </p:nvSpPr>
            <p:spPr bwMode="auto">
              <a:xfrm>
                <a:off x="3928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123"/>
              <p:cNvSpPr/>
              <p:nvPr/>
            </p:nvSpPr>
            <p:spPr bwMode="auto">
              <a:xfrm>
                <a:off x="4169" y="3252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124"/>
              <p:cNvSpPr/>
              <p:nvPr/>
            </p:nvSpPr>
            <p:spPr bwMode="auto">
              <a:xfrm>
                <a:off x="4413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125"/>
              <p:cNvSpPr/>
              <p:nvPr/>
            </p:nvSpPr>
            <p:spPr bwMode="auto">
              <a:xfrm>
                <a:off x="3571" y="3392"/>
                <a:ext cx="71" cy="56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126"/>
              <p:cNvSpPr/>
              <p:nvPr/>
            </p:nvSpPr>
            <p:spPr bwMode="auto">
              <a:xfrm>
                <a:off x="3812" y="3392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127"/>
              <p:cNvSpPr/>
              <p:nvPr/>
            </p:nvSpPr>
            <p:spPr bwMode="auto">
              <a:xfrm>
                <a:off x="4053" y="3392"/>
                <a:ext cx="74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128"/>
              <p:cNvSpPr/>
              <p:nvPr/>
            </p:nvSpPr>
            <p:spPr bwMode="auto">
              <a:xfrm>
                <a:off x="4295" y="3392"/>
                <a:ext cx="73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129"/>
              <p:cNvSpPr/>
              <p:nvPr/>
            </p:nvSpPr>
            <p:spPr bwMode="auto">
              <a:xfrm>
                <a:off x="3691" y="3538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130"/>
              <p:cNvSpPr/>
              <p:nvPr/>
            </p:nvSpPr>
            <p:spPr bwMode="auto">
              <a:xfrm>
                <a:off x="3933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131"/>
              <p:cNvSpPr/>
              <p:nvPr/>
            </p:nvSpPr>
            <p:spPr bwMode="auto">
              <a:xfrm>
                <a:off x="4174" y="353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132"/>
              <p:cNvSpPr/>
              <p:nvPr/>
            </p:nvSpPr>
            <p:spPr bwMode="auto">
              <a:xfrm>
                <a:off x="4418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133"/>
              <p:cNvSpPr/>
              <p:nvPr/>
            </p:nvSpPr>
            <p:spPr bwMode="auto">
              <a:xfrm>
                <a:off x="3571" y="3680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134"/>
              <p:cNvSpPr/>
              <p:nvPr/>
            </p:nvSpPr>
            <p:spPr bwMode="auto">
              <a:xfrm>
                <a:off x="3812" y="368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135"/>
              <p:cNvSpPr/>
              <p:nvPr/>
            </p:nvSpPr>
            <p:spPr bwMode="auto">
              <a:xfrm>
                <a:off x="4053" y="3680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136"/>
              <p:cNvSpPr/>
              <p:nvPr/>
            </p:nvSpPr>
            <p:spPr bwMode="auto">
              <a:xfrm>
                <a:off x="4295" y="3680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37"/>
              <p:cNvSpPr/>
              <p:nvPr/>
            </p:nvSpPr>
            <p:spPr bwMode="auto">
              <a:xfrm>
                <a:off x="3691" y="3827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38"/>
              <p:cNvSpPr/>
              <p:nvPr/>
            </p:nvSpPr>
            <p:spPr bwMode="auto">
              <a:xfrm>
                <a:off x="3933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39"/>
              <p:cNvSpPr/>
              <p:nvPr/>
            </p:nvSpPr>
            <p:spPr bwMode="auto">
              <a:xfrm>
                <a:off x="4174" y="382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40"/>
              <p:cNvSpPr/>
              <p:nvPr/>
            </p:nvSpPr>
            <p:spPr bwMode="auto">
              <a:xfrm>
                <a:off x="4418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41"/>
              <p:cNvSpPr/>
              <p:nvPr/>
            </p:nvSpPr>
            <p:spPr bwMode="auto">
              <a:xfrm>
                <a:off x="3571" y="3967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42"/>
              <p:cNvSpPr/>
              <p:nvPr/>
            </p:nvSpPr>
            <p:spPr bwMode="auto">
              <a:xfrm>
                <a:off x="3812" y="396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143"/>
              <p:cNvSpPr/>
              <p:nvPr/>
            </p:nvSpPr>
            <p:spPr bwMode="auto">
              <a:xfrm>
                <a:off x="4053" y="396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144"/>
              <p:cNvSpPr/>
              <p:nvPr/>
            </p:nvSpPr>
            <p:spPr bwMode="auto">
              <a:xfrm>
                <a:off x="4295" y="396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145"/>
              <p:cNvSpPr/>
              <p:nvPr/>
            </p:nvSpPr>
            <p:spPr bwMode="auto">
              <a:xfrm>
                <a:off x="3691" y="4113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146"/>
              <p:cNvSpPr/>
              <p:nvPr/>
            </p:nvSpPr>
            <p:spPr bwMode="auto">
              <a:xfrm>
                <a:off x="3933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147"/>
              <p:cNvSpPr/>
              <p:nvPr/>
            </p:nvSpPr>
            <p:spPr bwMode="auto">
              <a:xfrm>
                <a:off x="4174" y="4113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148"/>
              <p:cNvSpPr/>
              <p:nvPr/>
            </p:nvSpPr>
            <p:spPr bwMode="auto">
              <a:xfrm>
                <a:off x="4418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149"/>
              <p:cNvSpPr/>
              <p:nvPr/>
            </p:nvSpPr>
            <p:spPr bwMode="auto">
              <a:xfrm>
                <a:off x="4531" y="2528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150"/>
              <p:cNvSpPr/>
              <p:nvPr/>
            </p:nvSpPr>
            <p:spPr bwMode="auto">
              <a:xfrm>
                <a:off x="4773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151"/>
              <p:cNvSpPr/>
              <p:nvPr/>
            </p:nvSpPr>
            <p:spPr bwMode="auto">
              <a:xfrm>
                <a:off x="5014" y="2528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152"/>
              <p:cNvSpPr/>
              <p:nvPr/>
            </p:nvSpPr>
            <p:spPr bwMode="auto">
              <a:xfrm>
                <a:off x="5258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153"/>
              <p:cNvSpPr/>
              <p:nvPr/>
            </p:nvSpPr>
            <p:spPr bwMode="auto">
              <a:xfrm>
                <a:off x="4652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154"/>
              <p:cNvSpPr/>
              <p:nvPr/>
            </p:nvSpPr>
            <p:spPr bwMode="auto">
              <a:xfrm>
                <a:off x="4893" y="2674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155"/>
              <p:cNvSpPr/>
              <p:nvPr/>
            </p:nvSpPr>
            <p:spPr bwMode="auto">
              <a:xfrm>
                <a:off x="5137" y="2674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156"/>
              <p:cNvSpPr/>
              <p:nvPr/>
            </p:nvSpPr>
            <p:spPr bwMode="auto">
              <a:xfrm>
                <a:off x="5379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157"/>
              <p:cNvSpPr/>
              <p:nvPr/>
            </p:nvSpPr>
            <p:spPr bwMode="auto">
              <a:xfrm>
                <a:off x="4531" y="2816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158"/>
              <p:cNvSpPr/>
              <p:nvPr/>
            </p:nvSpPr>
            <p:spPr bwMode="auto">
              <a:xfrm>
                <a:off x="4773" y="2816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159"/>
              <p:cNvSpPr/>
              <p:nvPr/>
            </p:nvSpPr>
            <p:spPr bwMode="auto">
              <a:xfrm>
                <a:off x="5014" y="2816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160"/>
              <p:cNvSpPr/>
              <p:nvPr/>
            </p:nvSpPr>
            <p:spPr bwMode="auto">
              <a:xfrm>
                <a:off x="5258" y="2816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161"/>
              <p:cNvSpPr/>
              <p:nvPr/>
            </p:nvSpPr>
            <p:spPr bwMode="auto">
              <a:xfrm>
                <a:off x="4652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162"/>
              <p:cNvSpPr/>
              <p:nvPr/>
            </p:nvSpPr>
            <p:spPr bwMode="auto">
              <a:xfrm>
                <a:off x="4893" y="296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163"/>
              <p:cNvSpPr/>
              <p:nvPr/>
            </p:nvSpPr>
            <p:spPr bwMode="auto">
              <a:xfrm>
                <a:off x="5137" y="296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164"/>
              <p:cNvSpPr/>
              <p:nvPr/>
            </p:nvSpPr>
            <p:spPr bwMode="auto">
              <a:xfrm>
                <a:off x="5379" y="296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165"/>
              <p:cNvSpPr/>
              <p:nvPr/>
            </p:nvSpPr>
            <p:spPr bwMode="auto">
              <a:xfrm>
                <a:off x="4527" y="3105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166"/>
              <p:cNvSpPr/>
              <p:nvPr/>
            </p:nvSpPr>
            <p:spPr bwMode="auto">
              <a:xfrm>
                <a:off x="4768" y="3105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167"/>
              <p:cNvSpPr/>
              <p:nvPr/>
            </p:nvSpPr>
            <p:spPr bwMode="auto">
              <a:xfrm>
                <a:off x="5009" y="3105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168"/>
              <p:cNvSpPr/>
              <p:nvPr/>
            </p:nvSpPr>
            <p:spPr bwMode="auto">
              <a:xfrm>
                <a:off x="5253" y="3105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169"/>
              <p:cNvSpPr/>
              <p:nvPr/>
            </p:nvSpPr>
            <p:spPr bwMode="auto">
              <a:xfrm>
                <a:off x="4647" y="3252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170"/>
              <p:cNvSpPr/>
              <p:nvPr/>
            </p:nvSpPr>
            <p:spPr bwMode="auto">
              <a:xfrm>
                <a:off x="4889" y="3252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171"/>
              <p:cNvSpPr/>
              <p:nvPr/>
            </p:nvSpPr>
            <p:spPr bwMode="auto">
              <a:xfrm>
                <a:off x="5132" y="3252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172"/>
              <p:cNvSpPr/>
              <p:nvPr/>
            </p:nvSpPr>
            <p:spPr bwMode="auto">
              <a:xfrm>
                <a:off x="5374" y="3252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173"/>
              <p:cNvSpPr/>
              <p:nvPr/>
            </p:nvSpPr>
            <p:spPr bwMode="auto">
              <a:xfrm>
                <a:off x="4531" y="3392"/>
                <a:ext cx="74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174"/>
              <p:cNvSpPr/>
              <p:nvPr/>
            </p:nvSpPr>
            <p:spPr bwMode="auto">
              <a:xfrm>
                <a:off x="4773" y="3392"/>
                <a:ext cx="73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175"/>
              <p:cNvSpPr/>
              <p:nvPr/>
            </p:nvSpPr>
            <p:spPr bwMode="auto">
              <a:xfrm>
                <a:off x="5014" y="3392"/>
                <a:ext cx="74" cy="56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176"/>
              <p:cNvSpPr/>
              <p:nvPr/>
            </p:nvSpPr>
            <p:spPr bwMode="auto">
              <a:xfrm>
                <a:off x="5258" y="3392"/>
                <a:ext cx="73" cy="56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177"/>
              <p:cNvSpPr/>
              <p:nvPr/>
            </p:nvSpPr>
            <p:spPr bwMode="auto">
              <a:xfrm>
                <a:off x="4652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178"/>
              <p:cNvSpPr/>
              <p:nvPr/>
            </p:nvSpPr>
            <p:spPr bwMode="auto">
              <a:xfrm>
                <a:off x="4893" y="3538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179"/>
              <p:cNvSpPr/>
              <p:nvPr/>
            </p:nvSpPr>
            <p:spPr bwMode="auto">
              <a:xfrm>
                <a:off x="5137" y="3538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180"/>
              <p:cNvSpPr/>
              <p:nvPr/>
            </p:nvSpPr>
            <p:spPr bwMode="auto">
              <a:xfrm>
                <a:off x="5379" y="353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181"/>
              <p:cNvSpPr/>
              <p:nvPr/>
            </p:nvSpPr>
            <p:spPr bwMode="auto">
              <a:xfrm>
                <a:off x="4531" y="3680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182"/>
              <p:cNvSpPr/>
              <p:nvPr/>
            </p:nvSpPr>
            <p:spPr bwMode="auto">
              <a:xfrm>
                <a:off x="4773" y="3680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183"/>
              <p:cNvSpPr/>
              <p:nvPr/>
            </p:nvSpPr>
            <p:spPr bwMode="auto">
              <a:xfrm>
                <a:off x="5014" y="3680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184"/>
              <p:cNvSpPr/>
              <p:nvPr/>
            </p:nvSpPr>
            <p:spPr bwMode="auto">
              <a:xfrm>
                <a:off x="5258" y="3680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185"/>
              <p:cNvSpPr/>
              <p:nvPr/>
            </p:nvSpPr>
            <p:spPr bwMode="auto">
              <a:xfrm>
                <a:off x="4652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186"/>
              <p:cNvSpPr/>
              <p:nvPr/>
            </p:nvSpPr>
            <p:spPr bwMode="auto">
              <a:xfrm>
                <a:off x="4893" y="382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187"/>
              <p:cNvSpPr/>
              <p:nvPr/>
            </p:nvSpPr>
            <p:spPr bwMode="auto">
              <a:xfrm>
                <a:off x="5137" y="3827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188"/>
              <p:cNvSpPr/>
              <p:nvPr/>
            </p:nvSpPr>
            <p:spPr bwMode="auto">
              <a:xfrm>
                <a:off x="5379" y="382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189"/>
              <p:cNvSpPr/>
              <p:nvPr/>
            </p:nvSpPr>
            <p:spPr bwMode="auto">
              <a:xfrm>
                <a:off x="4531" y="3967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190"/>
              <p:cNvSpPr/>
              <p:nvPr/>
            </p:nvSpPr>
            <p:spPr bwMode="auto">
              <a:xfrm>
                <a:off x="4773" y="3967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191"/>
              <p:cNvSpPr/>
              <p:nvPr/>
            </p:nvSpPr>
            <p:spPr bwMode="auto">
              <a:xfrm>
                <a:off x="5014" y="3967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192"/>
              <p:cNvSpPr/>
              <p:nvPr/>
            </p:nvSpPr>
            <p:spPr bwMode="auto">
              <a:xfrm>
                <a:off x="5258" y="3967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193"/>
              <p:cNvSpPr/>
              <p:nvPr/>
            </p:nvSpPr>
            <p:spPr bwMode="auto">
              <a:xfrm>
                <a:off x="4652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194"/>
              <p:cNvSpPr/>
              <p:nvPr/>
            </p:nvSpPr>
            <p:spPr bwMode="auto">
              <a:xfrm>
                <a:off x="4893" y="4113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195"/>
              <p:cNvSpPr/>
              <p:nvPr/>
            </p:nvSpPr>
            <p:spPr bwMode="auto">
              <a:xfrm>
                <a:off x="5137" y="4113"/>
                <a:ext cx="71" cy="57"/>
              </a:xfrm>
              <a:custGeom>
                <a:gdLst>
                  <a:gd fmla="*/ 15 w 30" name="T0"/>
                  <a:gd fmla="*/ 24 h 24" name="T1"/>
                  <a:gd fmla="*/ 15 w 30" name="T2"/>
                  <a:gd fmla="*/ 0 h 24" name="T3"/>
                  <a:gd fmla="*/ 15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196"/>
              <p:cNvSpPr/>
              <p:nvPr/>
            </p:nvSpPr>
            <p:spPr bwMode="auto">
              <a:xfrm>
                <a:off x="5379" y="4113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197"/>
              <p:cNvSpPr/>
              <p:nvPr/>
            </p:nvSpPr>
            <p:spPr bwMode="auto">
              <a:xfrm>
                <a:off x="5502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198"/>
              <p:cNvSpPr/>
              <p:nvPr/>
            </p:nvSpPr>
            <p:spPr bwMode="auto">
              <a:xfrm>
                <a:off x="5743" y="2528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199"/>
              <p:cNvSpPr/>
              <p:nvPr/>
            </p:nvSpPr>
            <p:spPr bwMode="auto">
              <a:xfrm>
                <a:off x="5987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200"/>
              <p:cNvSpPr/>
              <p:nvPr/>
            </p:nvSpPr>
            <p:spPr bwMode="auto">
              <a:xfrm>
                <a:off x="6228" y="2528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201"/>
              <p:cNvSpPr/>
              <p:nvPr/>
            </p:nvSpPr>
            <p:spPr bwMode="auto">
              <a:xfrm>
                <a:off x="5622" y="2674"/>
                <a:ext cx="74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202"/>
              <p:cNvSpPr/>
              <p:nvPr/>
            </p:nvSpPr>
            <p:spPr bwMode="auto">
              <a:xfrm>
                <a:off x="5866" y="2674"/>
                <a:ext cx="73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203"/>
              <p:cNvSpPr/>
              <p:nvPr/>
            </p:nvSpPr>
            <p:spPr bwMode="auto">
              <a:xfrm>
                <a:off x="6107" y="2674"/>
                <a:ext cx="74" cy="57"/>
              </a:xfrm>
              <a:custGeom>
                <a:gdLst>
                  <a:gd fmla="*/ 15 w 31" name="T0"/>
                  <a:gd fmla="*/ 24 h 24" name="T1"/>
                  <a:gd fmla="*/ 15 w 31" name="T2"/>
                  <a:gd fmla="*/ 0 h 24" name="T3"/>
                  <a:gd fmla="*/ 15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204"/>
              <p:cNvSpPr/>
              <p:nvPr/>
            </p:nvSpPr>
            <p:spPr bwMode="auto">
              <a:xfrm>
                <a:off x="6349" y="2674"/>
                <a:ext cx="73" cy="57"/>
              </a:xfrm>
              <a:custGeom>
                <a:gdLst>
                  <a:gd fmla="*/ 16 w 31" name="T0"/>
                  <a:gd fmla="*/ 24 h 24" name="T1"/>
                  <a:gd fmla="*/ 16 w 31" name="T2"/>
                  <a:gd fmla="*/ 0 h 24" name="T3"/>
                  <a:gd fmla="*/ 16 w 31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1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5" name="Freeform 206"/>
            <p:cNvSpPr/>
            <p:nvPr/>
          </p:nvSpPr>
          <p:spPr bwMode="auto">
            <a:xfrm>
              <a:off x="5502" y="281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207"/>
            <p:cNvSpPr/>
            <p:nvPr/>
          </p:nvSpPr>
          <p:spPr bwMode="auto">
            <a:xfrm>
              <a:off x="5743" y="281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208"/>
            <p:cNvSpPr/>
            <p:nvPr/>
          </p:nvSpPr>
          <p:spPr bwMode="auto">
            <a:xfrm>
              <a:off x="5987" y="281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09"/>
            <p:cNvSpPr/>
            <p:nvPr/>
          </p:nvSpPr>
          <p:spPr bwMode="auto">
            <a:xfrm>
              <a:off x="6228" y="281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10"/>
            <p:cNvSpPr/>
            <p:nvPr/>
          </p:nvSpPr>
          <p:spPr bwMode="auto">
            <a:xfrm>
              <a:off x="5622" y="296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11"/>
            <p:cNvSpPr/>
            <p:nvPr/>
          </p:nvSpPr>
          <p:spPr bwMode="auto">
            <a:xfrm>
              <a:off x="5866" y="296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2"/>
            <p:cNvSpPr/>
            <p:nvPr/>
          </p:nvSpPr>
          <p:spPr bwMode="auto">
            <a:xfrm>
              <a:off x="6107" y="296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13"/>
            <p:cNvSpPr/>
            <p:nvPr/>
          </p:nvSpPr>
          <p:spPr bwMode="auto">
            <a:xfrm>
              <a:off x="6349" y="296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14"/>
            <p:cNvSpPr/>
            <p:nvPr/>
          </p:nvSpPr>
          <p:spPr bwMode="auto">
            <a:xfrm>
              <a:off x="5497" y="3105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5"/>
            <p:cNvSpPr/>
            <p:nvPr/>
          </p:nvSpPr>
          <p:spPr bwMode="auto">
            <a:xfrm>
              <a:off x="5738" y="3105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16"/>
            <p:cNvSpPr/>
            <p:nvPr/>
          </p:nvSpPr>
          <p:spPr bwMode="auto">
            <a:xfrm>
              <a:off x="5982" y="3105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17"/>
            <p:cNvSpPr/>
            <p:nvPr/>
          </p:nvSpPr>
          <p:spPr bwMode="auto">
            <a:xfrm>
              <a:off x="6223" y="3105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18"/>
            <p:cNvSpPr/>
            <p:nvPr/>
          </p:nvSpPr>
          <p:spPr bwMode="auto">
            <a:xfrm>
              <a:off x="5618" y="325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19"/>
            <p:cNvSpPr/>
            <p:nvPr/>
          </p:nvSpPr>
          <p:spPr bwMode="auto">
            <a:xfrm>
              <a:off x="5861" y="325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20"/>
            <p:cNvSpPr/>
            <p:nvPr/>
          </p:nvSpPr>
          <p:spPr bwMode="auto">
            <a:xfrm>
              <a:off x="6103" y="325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21"/>
            <p:cNvSpPr/>
            <p:nvPr/>
          </p:nvSpPr>
          <p:spPr bwMode="auto">
            <a:xfrm>
              <a:off x="6344" y="325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22"/>
            <p:cNvSpPr/>
            <p:nvPr/>
          </p:nvSpPr>
          <p:spPr bwMode="auto">
            <a:xfrm>
              <a:off x="5502" y="3392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23"/>
            <p:cNvSpPr/>
            <p:nvPr/>
          </p:nvSpPr>
          <p:spPr bwMode="auto">
            <a:xfrm>
              <a:off x="5743" y="3392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24"/>
            <p:cNvSpPr/>
            <p:nvPr/>
          </p:nvSpPr>
          <p:spPr bwMode="auto">
            <a:xfrm>
              <a:off x="5987" y="3392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25"/>
            <p:cNvSpPr/>
            <p:nvPr/>
          </p:nvSpPr>
          <p:spPr bwMode="auto">
            <a:xfrm>
              <a:off x="6228" y="3392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26"/>
            <p:cNvSpPr/>
            <p:nvPr/>
          </p:nvSpPr>
          <p:spPr bwMode="auto">
            <a:xfrm>
              <a:off x="5622" y="3538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27"/>
            <p:cNvSpPr/>
            <p:nvPr/>
          </p:nvSpPr>
          <p:spPr bwMode="auto">
            <a:xfrm>
              <a:off x="5866" y="3538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28"/>
            <p:cNvSpPr/>
            <p:nvPr/>
          </p:nvSpPr>
          <p:spPr bwMode="auto">
            <a:xfrm>
              <a:off x="6107" y="3538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6349" y="3538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5502" y="368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5743" y="368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5987" y="368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6228" y="368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5622" y="382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35"/>
            <p:cNvSpPr/>
            <p:nvPr/>
          </p:nvSpPr>
          <p:spPr bwMode="auto">
            <a:xfrm>
              <a:off x="5866" y="382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36"/>
            <p:cNvSpPr/>
            <p:nvPr/>
          </p:nvSpPr>
          <p:spPr bwMode="auto">
            <a:xfrm>
              <a:off x="6107" y="382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37"/>
            <p:cNvSpPr/>
            <p:nvPr/>
          </p:nvSpPr>
          <p:spPr bwMode="auto">
            <a:xfrm>
              <a:off x="6349" y="382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38"/>
            <p:cNvSpPr/>
            <p:nvPr/>
          </p:nvSpPr>
          <p:spPr bwMode="auto">
            <a:xfrm>
              <a:off x="5502" y="396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239"/>
            <p:cNvSpPr/>
            <p:nvPr/>
          </p:nvSpPr>
          <p:spPr bwMode="auto">
            <a:xfrm>
              <a:off x="5743" y="396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40"/>
            <p:cNvSpPr/>
            <p:nvPr/>
          </p:nvSpPr>
          <p:spPr bwMode="auto">
            <a:xfrm>
              <a:off x="5987" y="396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41"/>
            <p:cNvSpPr/>
            <p:nvPr/>
          </p:nvSpPr>
          <p:spPr bwMode="auto">
            <a:xfrm>
              <a:off x="6228" y="396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42"/>
            <p:cNvSpPr/>
            <p:nvPr/>
          </p:nvSpPr>
          <p:spPr bwMode="auto">
            <a:xfrm>
              <a:off x="5622" y="411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243"/>
            <p:cNvSpPr/>
            <p:nvPr/>
          </p:nvSpPr>
          <p:spPr bwMode="auto">
            <a:xfrm>
              <a:off x="5866" y="411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244"/>
            <p:cNvSpPr/>
            <p:nvPr/>
          </p:nvSpPr>
          <p:spPr bwMode="auto">
            <a:xfrm>
              <a:off x="6107" y="411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245"/>
            <p:cNvSpPr/>
            <p:nvPr/>
          </p:nvSpPr>
          <p:spPr bwMode="auto">
            <a:xfrm>
              <a:off x="6349" y="411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246"/>
            <p:cNvSpPr/>
            <p:nvPr/>
          </p:nvSpPr>
          <p:spPr bwMode="auto">
            <a:xfrm>
              <a:off x="6462" y="2528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247"/>
            <p:cNvSpPr/>
            <p:nvPr/>
          </p:nvSpPr>
          <p:spPr bwMode="auto">
            <a:xfrm>
              <a:off x="6706" y="2528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248"/>
            <p:cNvSpPr/>
            <p:nvPr/>
          </p:nvSpPr>
          <p:spPr bwMode="auto">
            <a:xfrm>
              <a:off x="6947" y="2528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49"/>
            <p:cNvSpPr/>
            <p:nvPr/>
          </p:nvSpPr>
          <p:spPr bwMode="auto">
            <a:xfrm>
              <a:off x="7189" y="2528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50"/>
            <p:cNvSpPr/>
            <p:nvPr/>
          </p:nvSpPr>
          <p:spPr bwMode="auto">
            <a:xfrm>
              <a:off x="6585" y="2674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251"/>
            <p:cNvSpPr/>
            <p:nvPr/>
          </p:nvSpPr>
          <p:spPr bwMode="auto">
            <a:xfrm>
              <a:off x="6827" y="2674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252"/>
            <p:cNvSpPr/>
            <p:nvPr/>
          </p:nvSpPr>
          <p:spPr bwMode="auto">
            <a:xfrm>
              <a:off x="7068" y="267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53"/>
            <p:cNvSpPr/>
            <p:nvPr/>
          </p:nvSpPr>
          <p:spPr bwMode="auto">
            <a:xfrm>
              <a:off x="7309" y="2674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254"/>
            <p:cNvSpPr/>
            <p:nvPr/>
          </p:nvSpPr>
          <p:spPr bwMode="auto">
            <a:xfrm>
              <a:off x="6462" y="2816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255"/>
            <p:cNvSpPr/>
            <p:nvPr/>
          </p:nvSpPr>
          <p:spPr bwMode="auto">
            <a:xfrm>
              <a:off x="6706" y="281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256"/>
            <p:cNvSpPr/>
            <p:nvPr/>
          </p:nvSpPr>
          <p:spPr bwMode="auto">
            <a:xfrm>
              <a:off x="6947" y="2816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257"/>
            <p:cNvSpPr/>
            <p:nvPr/>
          </p:nvSpPr>
          <p:spPr bwMode="auto">
            <a:xfrm>
              <a:off x="7189" y="281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258"/>
            <p:cNvSpPr/>
            <p:nvPr/>
          </p:nvSpPr>
          <p:spPr bwMode="auto">
            <a:xfrm>
              <a:off x="6585" y="2963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259"/>
            <p:cNvSpPr/>
            <p:nvPr/>
          </p:nvSpPr>
          <p:spPr bwMode="auto">
            <a:xfrm>
              <a:off x="6827" y="296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260"/>
            <p:cNvSpPr/>
            <p:nvPr/>
          </p:nvSpPr>
          <p:spPr bwMode="auto">
            <a:xfrm>
              <a:off x="7068" y="296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61"/>
            <p:cNvSpPr/>
            <p:nvPr/>
          </p:nvSpPr>
          <p:spPr bwMode="auto">
            <a:xfrm>
              <a:off x="7309" y="296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62"/>
            <p:cNvSpPr/>
            <p:nvPr/>
          </p:nvSpPr>
          <p:spPr bwMode="auto">
            <a:xfrm>
              <a:off x="6458" y="3105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63"/>
            <p:cNvSpPr/>
            <p:nvPr/>
          </p:nvSpPr>
          <p:spPr bwMode="auto">
            <a:xfrm>
              <a:off x="6701" y="3105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264"/>
            <p:cNvSpPr/>
            <p:nvPr/>
          </p:nvSpPr>
          <p:spPr bwMode="auto">
            <a:xfrm>
              <a:off x="6943" y="3105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265"/>
            <p:cNvSpPr/>
            <p:nvPr/>
          </p:nvSpPr>
          <p:spPr bwMode="auto">
            <a:xfrm>
              <a:off x="7184" y="3105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266"/>
            <p:cNvSpPr/>
            <p:nvPr/>
          </p:nvSpPr>
          <p:spPr bwMode="auto">
            <a:xfrm>
              <a:off x="6581" y="3252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267"/>
            <p:cNvSpPr/>
            <p:nvPr/>
          </p:nvSpPr>
          <p:spPr bwMode="auto">
            <a:xfrm>
              <a:off x="6822" y="325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268"/>
            <p:cNvSpPr/>
            <p:nvPr/>
          </p:nvSpPr>
          <p:spPr bwMode="auto">
            <a:xfrm>
              <a:off x="7063" y="325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269"/>
            <p:cNvSpPr/>
            <p:nvPr/>
          </p:nvSpPr>
          <p:spPr bwMode="auto">
            <a:xfrm>
              <a:off x="7305" y="325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270"/>
            <p:cNvSpPr/>
            <p:nvPr/>
          </p:nvSpPr>
          <p:spPr bwMode="auto">
            <a:xfrm>
              <a:off x="6462" y="3392"/>
              <a:ext cx="74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271"/>
            <p:cNvSpPr/>
            <p:nvPr/>
          </p:nvSpPr>
          <p:spPr bwMode="auto">
            <a:xfrm>
              <a:off x="6706" y="3392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272"/>
            <p:cNvSpPr/>
            <p:nvPr/>
          </p:nvSpPr>
          <p:spPr bwMode="auto">
            <a:xfrm>
              <a:off x="6947" y="3392"/>
              <a:ext cx="74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273"/>
            <p:cNvSpPr/>
            <p:nvPr/>
          </p:nvSpPr>
          <p:spPr bwMode="auto">
            <a:xfrm>
              <a:off x="7189" y="3392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274"/>
            <p:cNvSpPr/>
            <p:nvPr/>
          </p:nvSpPr>
          <p:spPr bwMode="auto">
            <a:xfrm>
              <a:off x="6585" y="3538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275"/>
            <p:cNvSpPr/>
            <p:nvPr/>
          </p:nvSpPr>
          <p:spPr bwMode="auto">
            <a:xfrm>
              <a:off x="6827" y="3538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276"/>
            <p:cNvSpPr/>
            <p:nvPr/>
          </p:nvSpPr>
          <p:spPr bwMode="auto">
            <a:xfrm>
              <a:off x="7068" y="3538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277"/>
            <p:cNvSpPr/>
            <p:nvPr/>
          </p:nvSpPr>
          <p:spPr bwMode="auto">
            <a:xfrm>
              <a:off x="7309" y="3538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278"/>
            <p:cNvSpPr/>
            <p:nvPr/>
          </p:nvSpPr>
          <p:spPr bwMode="auto">
            <a:xfrm>
              <a:off x="6462" y="3680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279"/>
            <p:cNvSpPr/>
            <p:nvPr/>
          </p:nvSpPr>
          <p:spPr bwMode="auto">
            <a:xfrm>
              <a:off x="6706" y="368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280"/>
            <p:cNvSpPr/>
            <p:nvPr/>
          </p:nvSpPr>
          <p:spPr bwMode="auto">
            <a:xfrm>
              <a:off x="6947" y="3680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281"/>
            <p:cNvSpPr/>
            <p:nvPr/>
          </p:nvSpPr>
          <p:spPr bwMode="auto">
            <a:xfrm>
              <a:off x="7189" y="368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282"/>
            <p:cNvSpPr/>
            <p:nvPr/>
          </p:nvSpPr>
          <p:spPr bwMode="auto">
            <a:xfrm>
              <a:off x="6585" y="3827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283"/>
            <p:cNvSpPr/>
            <p:nvPr/>
          </p:nvSpPr>
          <p:spPr bwMode="auto">
            <a:xfrm>
              <a:off x="6827" y="382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284"/>
            <p:cNvSpPr/>
            <p:nvPr/>
          </p:nvSpPr>
          <p:spPr bwMode="auto">
            <a:xfrm>
              <a:off x="7068" y="382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285"/>
            <p:cNvSpPr/>
            <p:nvPr/>
          </p:nvSpPr>
          <p:spPr bwMode="auto">
            <a:xfrm>
              <a:off x="7309" y="382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286"/>
            <p:cNvSpPr/>
            <p:nvPr/>
          </p:nvSpPr>
          <p:spPr bwMode="auto">
            <a:xfrm>
              <a:off x="6462" y="396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287"/>
            <p:cNvSpPr/>
            <p:nvPr/>
          </p:nvSpPr>
          <p:spPr bwMode="auto">
            <a:xfrm>
              <a:off x="6706" y="396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288"/>
            <p:cNvSpPr/>
            <p:nvPr/>
          </p:nvSpPr>
          <p:spPr bwMode="auto">
            <a:xfrm>
              <a:off x="6947" y="396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289"/>
            <p:cNvSpPr/>
            <p:nvPr/>
          </p:nvSpPr>
          <p:spPr bwMode="auto">
            <a:xfrm>
              <a:off x="7189" y="396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90"/>
            <p:cNvSpPr/>
            <p:nvPr/>
          </p:nvSpPr>
          <p:spPr bwMode="auto">
            <a:xfrm>
              <a:off x="6585" y="4113"/>
              <a:ext cx="71" cy="57"/>
            </a:xfrm>
            <a:custGeom>
              <a:gdLst>
                <a:gd fmla="*/ 15 w 30" name="T0"/>
                <a:gd fmla="*/ 24 h 24" name="T1"/>
                <a:gd fmla="*/ 15 w 30" name="T2"/>
                <a:gd fmla="*/ 0 h 24" name="T3"/>
                <a:gd fmla="*/ 15 w 30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91"/>
            <p:cNvSpPr/>
            <p:nvPr/>
          </p:nvSpPr>
          <p:spPr bwMode="auto">
            <a:xfrm>
              <a:off x="6827" y="411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92"/>
            <p:cNvSpPr/>
            <p:nvPr/>
          </p:nvSpPr>
          <p:spPr bwMode="auto">
            <a:xfrm>
              <a:off x="7068" y="411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93"/>
            <p:cNvSpPr/>
            <p:nvPr/>
          </p:nvSpPr>
          <p:spPr bwMode="auto">
            <a:xfrm>
              <a:off x="7309" y="411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94"/>
            <p:cNvSpPr/>
            <p:nvPr/>
          </p:nvSpPr>
          <p:spPr bwMode="auto">
            <a:xfrm>
              <a:off x="5487" y="78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95"/>
            <p:cNvSpPr/>
            <p:nvPr/>
          </p:nvSpPr>
          <p:spPr bwMode="auto">
            <a:xfrm>
              <a:off x="5731" y="7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96"/>
            <p:cNvSpPr/>
            <p:nvPr/>
          </p:nvSpPr>
          <p:spPr bwMode="auto">
            <a:xfrm>
              <a:off x="5973" y="7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97"/>
            <p:cNvSpPr/>
            <p:nvPr/>
          </p:nvSpPr>
          <p:spPr bwMode="auto">
            <a:xfrm>
              <a:off x="6214" y="7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98"/>
            <p:cNvSpPr/>
            <p:nvPr/>
          </p:nvSpPr>
          <p:spPr bwMode="auto">
            <a:xfrm>
              <a:off x="5610" y="930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9"/>
            <p:cNvSpPr/>
            <p:nvPr/>
          </p:nvSpPr>
          <p:spPr bwMode="auto">
            <a:xfrm>
              <a:off x="5852" y="93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0"/>
            <p:cNvSpPr/>
            <p:nvPr/>
          </p:nvSpPr>
          <p:spPr bwMode="auto">
            <a:xfrm>
              <a:off x="6093" y="930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01"/>
            <p:cNvSpPr/>
            <p:nvPr/>
          </p:nvSpPr>
          <p:spPr bwMode="auto">
            <a:xfrm>
              <a:off x="6335" y="93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02"/>
            <p:cNvSpPr/>
            <p:nvPr/>
          </p:nvSpPr>
          <p:spPr bwMode="auto">
            <a:xfrm>
              <a:off x="5487" y="107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03"/>
            <p:cNvSpPr/>
            <p:nvPr/>
          </p:nvSpPr>
          <p:spPr bwMode="auto">
            <a:xfrm>
              <a:off x="5731" y="107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04"/>
            <p:cNvSpPr/>
            <p:nvPr/>
          </p:nvSpPr>
          <p:spPr bwMode="auto">
            <a:xfrm>
              <a:off x="5973" y="107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05"/>
            <p:cNvSpPr/>
            <p:nvPr/>
          </p:nvSpPr>
          <p:spPr bwMode="auto">
            <a:xfrm>
              <a:off x="6214" y="107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06"/>
            <p:cNvSpPr/>
            <p:nvPr/>
          </p:nvSpPr>
          <p:spPr bwMode="auto">
            <a:xfrm>
              <a:off x="5610" y="121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07"/>
            <p:cNvSpPr/>
            <p:nvPr/>
          </p:nvSpPr>
          <p:spPr bwMode="auto">
            <a:xfrm>
              <a:off x="5852" y="121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08"/>
            <p:cNvSpPr/>
            <p:nvPr/>
          </p:nvSpPr>
          <p:spPr bwMode="auto">
            <a:xfrm>
              <a:off x="6093" y="1219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09"/>
            <p:cNvSpPr/>
            <p:nvPr/>
          </p:nvSpPr>
          <p:spPr bwMode="auto">
            <a:xfrm>
              <a:off x="6335" y="121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310"/>
            <p:cNvSpPr/>
            <p:nvPr/>
          </p:nvSpPr>
          <p:spPr bwMode="auto">
            <a:xfrm>
              <a:off x="5483" y="1361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311"/>
            <p:cNvSpPr/>
            <p:nvPr/>
          </p:nvSpPr>
          <p:spPr bwMode="auto">
            <a:xfrm>
              <a:off x="5726" y="1361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312"/>
            <p:cNvSpPr/>
            <p:nvPr/>
          </p:nvSpPr>
          <p:spPr bwMode="auto">
            <a:xfrm>
              <a:off x="5968" y="1361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313"/>
            <p:cNvSpPr/>
            <p:nvPr/>
          </p:nvSpPr>
          <p:spPr bwMode="auto">
            <a:xfrm>
              <a:off x="6209" y="1361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314"/>
            <p:cNvSpPr/>
            <p:nvPr/>
          </p:nvSpPr>
          <p:spPr bwMode="auto">
            <a:xfrm>
              <a:off x="5606" y="1508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315"/>
            <p:cNvSpPr/>
            <p:nvPr/>
          </p:nvSpPr>
          <p:spPr bwMode="auto">
            <a:xfrm>
              <a:off x="5847" y="1508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316"/>
            <p:cNvSpPr/>
            <p:nvPr/>
          </p:nvSpPr>
          <p:spPr bwMode="auto">
            <a:xfrm>
              <a:off x="6088" y="1508"/>
              <a:ext cx="74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317"/>
            <p:cNvSpPr/>
            <p:nvPr/>
          </p:nvSpPr>
          <p:spPr bwMode="auto">
            <a:xfrm>
              <a:off x="6330" y="1508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318"/>
            <p:cNvSpPr/>
            <p:nvPr/>
          </p:nvSpPr>
          <p:spPr bwMode="auto">
            <a:xfrm>
              <a:off x="5487" y="164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319"/>
            <p:cNvSpPr/>
            <p:nvPr/>
          </p:nvSpPr>
          <p:spPr bwMode="auto">
            <a:xfrm>
              <a:off x="5731" y="164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320"/>
            <p:cNvSpPr/>
            <p:nvPr/>
          </p:nvSpPr>
          <p:spPr bwMode="auto">
            <a:xfrm>
              <a:off x="5973" y="164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321"/>
            <p:cNvSpPr/>
            <p:nvPr/>
          </p:nvSpPr>
          <p:spPr bwMode="auto">
            <a:xfrm>
              <a:off x="6214" y="1647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322"/>
            <p:cNvSpPr/>
            <p:nvPr/>
          </p:nvSpPr>
          <p:spPr bwMode="auto">
            <a:xfrm>
              <a:off x="5610" y="1794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323"/>
            <p:cNvSpPr/>
            <p:nvPr/>
          </p:nvSpPr>
          <p:spPr bwMode="auto">
            <a:xfrm>
              <a:off x="5852" y="1794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324"/>
            <p:cNvSpPr/>
            <p:nvPr/>
          </p:nvSpPr>
          <p:spPr bwMode="auto">
            <a:xfrm>
              <a:off x="6093" y="1794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325"/>
            <p:cNvSpPr/>
            <p:nvPr/>
          </p:nvSpPr>
          <p:spPr bwMode="auto">
            <a:xfrm>
              <a:off x="6335" y="179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326"/>
            <p:cNvSpPr/>
            <p:nvPr/>
          </p:nvSpPr>
          <p:spPr bwMode="auto">
            <a:xfrm>
              <a:off x="5487" y="1936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327"/>
            <p:cNvSpPr/>
            <p:nvPr/>
          </p:nvSpPr>
          <p:spPr bwMode="auto">
            <a:xfrm>
              <a:off x="5731" y="1936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328"/>
            <p:cNvSpPr/>
            <p:nvPr/>
          </p:nvSpPr>
          <p:spPr bwMode="auto">
            <a:xfrm>
              <a:off x="5973" y="193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329"/>
            <p:cNvSpPr/>
            <p:nvPr/>
          </p:nvSpPr>
          <p:spPr bwMode="auto">
            <a:xfrm>
              <a:off x="6214" y="1936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330"/>
            <p:cNvSpPr/>
            <p:nvPr/>
          </p:nvSpPr>
          <p:spPr bwMode="auto">
            <a:xfrm>
              <a:off x="5610" y="20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331"/>
            <p:cNvSpPr/>
            <p:nvPr/>
          </p:nvSpPr>
          <p:spPr bwMode="auto">
            <a:xfrm>
              <a:off x="5852" y="20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332"/>
            <p:cNvSpPr/>
            <p:nvPr/>
          </p:nvSpPr>
          <p:spPr bwMode="auto">
            <a:xfrm>
              <a:off x="6093" y="208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333"/>
            <p:cNvSpPr/>
            <p:nvPr/>
          </p:nvSpPr>
          <p:spPr bwMode="auto">
            <a:xfrm>
              <a:off x="6335" y="20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334"/>
            <p:cNvSpPr/>
            <p:nvPr/>
          </p:nvSpPr>
          <p:spPr bwMode="auto">
            <a:xfrm>
              <a:off x="5487" y="222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335"/>
            <p:cNvSpPr/>
            <p:nvPr/>
          </p:nvSpPr>
          <p:spPr bwMode="auto">
            <a:xfrm>
              <a:off x="5731" y="222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336"/>
            <p:cNvSpPr/>
            <p:nvPr/>
          </p:nvSpPr>
          <p:spPr bwMode="auto">
            <a:xfrm>
              <a:off x="5973" y="222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337"/>
            <p:cNvSpPr/>
            <p:nvPr/>
          </p:nvSpPr>
          <p:spPr bwMode="auto">
            <a:xfrm>
              <a:off x="6214" y="2222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338"/>
            <p:cNvSpPr/>
            <p:nvPr/>
          </p:nvSpPr>
          <p:spPr bwMode="auto">
            <a:xfrm>
              <a:off x="5610" y="236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339"/>
            <p:cNvSpPr/>
            <p:nvPr/>
          </p:nvSpPr>
          <p:spPr bwMode="auto">
            <a:xfrm>
              <a:off x="5852" y="236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340"/>
            <p:cNvSpPr/>
            <p:nvPr/>
          </p:nvSpPr>
          <p:spPr bwMode="auto">
            <a:xfrm>
              <a:off x="6093" y="2369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341"/>
            <p:cNvSpPr/>
            <p:nvPr/>
          </p:nvSpPr>
          <p:spPr bwMode="auto">
            <a:xfrm>
              <a:off x="6335" y="236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342"/>
            <p:cNvSpPr/>
            <p:nvPr/>
          </p:nvSpPr>
          <p:spPr bwMode="auto">
            <a:xfrm>
              <a:off x="6450" y="7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343"/>
            <p:cNvSpPr/>
            <p:nvPr/>
          </p:nvSpPr>
          <p:spPr bwMode="auto">
            <a:xfrm>
              <a:off x="6692" y="7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344"/>
            <p:cNvSpPr/>
            <p:nvPr/>
          </p:nvSpPr>
          <p:spPr bwMode="auto">
            <a:xfrm>
              <a:off x="6933" y="783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345"/>
            <p:cNvSpPr/>
            <p:nvPr/>
          </p:nvSpPr>
          <p:spPr bwMode="auto">
            <a:xfrm>
              <a:off x="7177" y="7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346"/>
            <p:cNvSpPr/>
            <p:nvPr/>
          </p:nvSpPr>
          <p:spPr bwMode="auto">
            <a:xfrm>
              <a:off x="6571" y="930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347"/>
            <p:cNvSpPr/>
            <p:nvPr/>
          </p:nvSpPr>
          <p:spPr bwMode="auto">
            <a:xfrm>
              <a:off x="6813" y="93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348"/>
            <p:cNvSpPr/>
            <p:nvPr/>
          </p:nvSpPr>
          <p:spPr bwMode="auto">
            <a:xfrm>
              <a:off x="7054" y="930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349"/>
            <p:cNvSpPr/>
            <p:nvPr/>
          </p:nvSpPr>
          <p:spPr bwMode="auto">
            <a:xfrm>
              <a:off x="7298" y="930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350"/>
            <p:cNvSpPr/>
            <p:nvPr/>
          </p:nvSpPr>
          <p:spPr bwMode="auto">
            <a:xfrm>
              <a:off x="6450" y="107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351"/>
            <p:cNvSpPr/>
            <p:nvPr/>
          </p:nvSpPr>
          <p:spPr bwMode="auto">
            <a:xfrm>
              <a:off x="6692" y="107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352"/>
            <p:cNvSpPr/>
            <p:nvPr/>
          </p:nvSpPr>
          <p:spPr bwMode="auto">
            <a:xfrm>
              <a:off x="6933" y="107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353"/>
            <p:cNvSpPr/>
            <p:nvPr/>
          </p:nvSpPr>
          <p:spPr bwMode="auto">
            <a:xfrm>
              <a:off x="7177" y="107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354"/>
            <p:cNvSpPr/>
            <p:nvPr/>
          </p:nvSpPr>
          <p:spPr bwMode="auto">
            <a:xfrm>
              <a:off x="6571" y="121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355"/>
            <p:cNvSpPr/>
            <p:nvPr/>
          </p:nvSpPr>
          <p:spPr bwMode="auto">
            <a:xfrm>
              <a:off x="6813" y="121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356"/>
            <p:cNvSpPr/>
            <p:nvPr/>
          </p:nvSpPr>
          <p:spPr bwMode="auto">
            <a:xfrm>
              <a:off x="7054" y="121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357"/>
            <p:cNvSpPr/>
            <p:nvPr/>
          </p:nvSpPr>
          <p:spPr bwMode="auto">
            <a:xfrm>
              <a:off x="7298" y="121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358"/>
            <p:cNvSpPr/>
            <p:nvPr/>
          </p:nvSpPr>
          <p:spPr bwMode="auto">
            <a:xfrm>
              <a:off x="6446" y="1361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359"/>
            <p:cNvSpPr/>
            <p:nvPr/>
          </p:nvSpPr>
          <p:spPr bwMode="auto">
            <a:xfrm>
              <a:off x="6687" y="1361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360"/>
            <p:cNvSpPr/>
            <p:nvPr/>
          </p:nvSpPr>
          <p:spPr bwMode="auto">
            <a:xfrm>
              <a:off x="6928" y="1361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361"/>
            <p:cNvSpPr/>
            <p:nvPr/>
          </p:nvSpPr>
          <p:spPr bwMode="auto">
            <a:xfrm>
              <a:off x="7172" y="1361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362"/>
            <p:cNvSpPr/>
            <p:nvPr/>
          </p:nvSpPr>
          <p:spPr bwMode="auto">
            <a:xfrm>
              <a:off x="6566" y="1508"/>
              <a:ext cx="74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363"/>
            <p:cNvSpPr/>
            <p:nvPr/>
          </p:nvSpPr>
          <p:spPr bwMode="auto">
            <a:xfrm>
              <a:off x="6808" y="1508"/>
              <a:ext cx="73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364"/>
            <p:cNvSpPr/>
            <p:nvPr/>
          </p:nvSpPr>
          <p:spPr bwMode="auto">
            <a:xfrm>
              <a:off x="7049" y="1508"/>
              <a:ext cx="74" cy="56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365"/>
            <p:cNvSpPr/>
            <p:nvPr/>
          </p:nvSpPr>
          <p:spPr bwMode="auto">
            <a:xfrm>
              <a:off x="7293" y="1508"/>
              <a:ext cx="73" cy="56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366"/>
            <p:cNvSpPr/>
            <p:nvPr/>
          </p:nvSpPr>
          <p:spPr bwMode="auto">
            <a:xfrm>
              <a:off x="6450" y="1647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367"/>
            <p:cNvSpPr/>
            <p:nvPr/>
          </p:nvSpPr>
          <p:spPr bwMode="auto">
            <a:xfrm>
              <a:off x="6692" y="164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368"/>
            <p:cNvSpPr/>
            <p:nvPr/>
          </p:nvSpPr>
          <p:spPr bwMode="auto">
            <a:xfrm>
              <a:off x="6933" y="1647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369"/>
            <p:cNvSpPr/>
            <p:nvPr/>
          </p:nvSpPr>
          <p:spPr bwMode="auto">
            <a:xfrm>
              <a:off x="7177" y="1647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370"/>
            <p:cNvSpPr/>
            <p:nvPr/>
          </p:nvSpPr>
          <p:spPr bwMode="auto">
            <a:xfrm>
              <a:off x="6571" y="1794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371"/>
            <p:cNvSpPr/>
            <p:nvPr/>
          </p:nvSpPr>
          <p:spPr bwMode="auto">
            <a:xfrm>
              <a:off x="6813" y="179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372"/>
            <p:cNvSpPr/>
            <p:nvPr/>
          </p:nvSpPr>
          <p:spPr bwMode="auto">
            <a:xfrm>
              <a:off x="7054" y="1794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373"/>
            <p:cNvSpPr/>
            <p:nvPr/>
          </p:nvSpPr>
          <p:spPr bwMode="auto">
            <a:xfrm>
              <a:off x="7298" y="1794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374"/>
            <p:cNvSpPr/>
            <p:nvPr/>
          </p:nvSpPr>
          <p:spPr bwMode="auto">
            <a:xfrm>
              <a:off x="6450" y="1936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375"/>
            <p:cNvSpPr/>
            <p:nvPr/>
          </p:nvSpPr>
          <p:spPr bwMode="auto">
            <a:xfrm>
              <a:off x="6692" y="193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376"/>
            <p:cNvSpPr/>
            <p:nvPr/>
          </p:nvSpPr>
          <p:spPr bwMode="auto">
            <a:xfrm>
              <a:off x="6933" y="1936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377"/>
            <p:cNvSpPr/>
            <p:nvPr/>
          </p:nvSpPr>
          <p:spPr bwMode="auto">
            <a:xfrm>
              <a:off x="7177" y="1936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378"/>
            <p:cNvSpPr/>
            <p:nvPr/>
          </p:nvSpPr>
          <p:spPr bwMode="auto">
            <a:xfrm>
              <a:off x="6571" y="2083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379"/>
            <p:cNvSpPr/>
            <p:nvPr/>
          </p:nvSpPr>
          <p:spPr bwMode="auto">
            <a:xfrm>
              <a:off x="6813" y="20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380"/>
            <p:cNvSpPr/>
            <p:nvPr/>
          </p:nvSpPr>
          <p:spPr bwMode="auto">
            <a:xfrm>
              <a:off x="7054" y="2083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381"/>
            <p:cNvSpPr/>
            <p:nvPr/>
          </p:nvSpPr>
          <p:spPr bwMode="auto">
            <a:xfrm>
              <a:off x="7298" y="2083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382"/>
            <p:cNvSpPr/>
            <p:nvPr/>
          </p:nvSpPr>
          <p:spPr bwMode="auto">
            <a:xfrm>
              <a:off x="6450" y="2222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383"/>
            <p:cNvSpPr/>
            <p:nvPr/>
          </p:nvSpPr>
          <p:spPr bwMode="auto">
            <a:xfrm>
              <a:off x="6692" y="222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384"/>
            <p:cNvSpPr/>
            <p:nvPr/>
          </p:nvSpPr>
          <p:spPr bwMode="auto">
            <a:xfrm>
              <a:off x="6933" y="2222"/>
              <a:ext cx="74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385"/>
            <p:cNvSpPr/>
            <p:nvPr/>
          </p:nvSpPr>
          <p:spPr bwMode="auto">
            <a:xfrm>
              <a:off x="7177" y="2222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386"/>
            <p:cNvSpPr/>
            <p:nvPr/>
          </p:nvSpPr>
          <p:spPr bwMode="auto">
            <a:xfrm>
              <a:off x="6571" y="2369"/>
              <a:ext cx="74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387"/>
            <p:cNvSpPr/>
            <p:nvPr/>
          </p:nvSpPr>
          <p:spPr bwMode="auto">
            <a:xfrm>
              <a:off x="6813" y="236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388"/>
            <p:cNvSpPr/>
            <p:nvPr/>
          </p:nvSpPr>
          <p:spPr bwMode="auto">
            <a:xfrm>
              <a:off x="7054" y="2369"/>
              <a:ext cx="73" cy="57"/>
            </a:xfrm>
            <a:custGeom>
              <a:gdLst>
                <a:gd fmla="*/ 16 w 31" name="T0"/>
                <a:gd fmla="*/ 24 h 24" name="T1"/>
                <a:gd fmla="*/ 16 w 31" name="T2"/>
                <a:gd fmla="*/ 0 h 24" name="T3"/>
                <a:gd fmla="*/ 16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389"/>
            <p:cNvSpPr/>
            <p:nvPr/>
          </p:nvSpPr>
          <p:spPr bwMode="auto">
            <a:xfrm>
              <a:off x="7298" y="2369"/>
              <a:ext cx="73" cy="57"/>
            </a:xfrm>
            <a:custGeom>
              <a:gdLst>
                <a:gd fmla="*/ 15 w 31" name="T0"/>
                <a:gd fmla="*/ 24 h 24" name="T1"/>
                <a:gd fmla="*/ 15 w 31" name="T2"/>
                <a:gd fmla="*/ 0 h 24" name="T3"/>
                <a:gd fmla="*/ 15 w 31" name="T4"/>
                <a:gd fmla="*/ 24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1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0" name="组合 409"/>
          <p:cNvGrpSpPr/>
          <p:nvPr/>
        </p:nvGrpSpPr>
        <p:grpSpPr>
          <a:xfrm>
            <a:off x="4348912" y="1848281"/>
            <a:ext cx="2042468" cy="2082419"/>
            <a:chOff x="10887076" y="2573338"/>
            <a:chExt cx="649288" cy="661988"/>
          </a:xfrm>
          <a:solidFill>
            <a:schemeClr val="bg1"/>
          </a:solidFill>
        </p:grpSpPr>
        <p:sp>
          <p:nvSpPr>
            <p:cNvPr id="411" name="Freeform 73"/>
            <p:cNvSpPr>
              <a:spLocks noEditPoints="1"/>
            </p:cNvSpPr>
            <p:nvPr/>
          </p:nvSpPr>
          <p:spPr bwMode="auto">
            <a:xfrm>
              <a:off x="11156951" y="2573338"/>
              <a:ext cx="379413" cy="352425"/>
            </a:xfrm>
            <a:custGeom>
              <a:gdLst>
                <a:gd fmla="*/ 89 w 101" name="T0"/>
                <a:gd fmla="*/ 25 h 94" name="T1"/>
                <a:gd fmla="*/ 93 w 101" name="T2"/>
                <a:gd fmla="*/ 71 h 94" name="T3"/>
                <a:gd fmla="*/ 77 w 101" name="T4"/>
                <a:gd fmla="*/ 84 h 94" name="T5"/>
                <a:gd fmla="*/ 57 w 101" name="T6"/>
                <a:gd fmla="*/ 91 h 94" name="T7"/>
                <a:gd fmla="*/ 6 w 101" name="T8"/>
                <a:gd fmla="*/ 81 h 94" name="T9"/>
                <a:gd fmla="*/ 21 w 101" name="T10"/>
                <a:gd fmla="*/ 25 h 94" name="T11"/>
                <a:gd fmla="*/ 36 w 101" name="T12"/>
                <a:gd fmla="*/ 9 h 94" name="T13"/>
                <a:gd fmla="*/ 54 w 101" name="T14"/>
                <a:gd fmla="*/ 1 h 94" name="T15"/>
                <a:gd fmla="*/ 89 w 101" name="T16"/>
                <a:gd fmla="*/ 25 h 94" name="T17"/>
                <a:gd fmla="*/ 85 w 101" name="T18"/>
                <a:gd fmla="*/ 66 h 94" name="T19"/>
                <a:gd fmla="*/ 80 w 101" name="T20"/>
                <a:gd fmla="*/ 30 h 94" name="T21"/>
                <a:gd fmla="*/ 55 w 101" name="T22"/>
                <a:gd fmla="*/ 11 h 94" name="T23"/>
                <a:gd fmla="*/ 42 w 101" name="T24"/>
                <a:gd fmla="*/ 17 h 94" name="T25"/>
                <a:gd fmla="*/ 30 w 101" name="T26"/>
                <a:gd fmla="*/ 31 h 94" name="T27"/>
                <a:gd fmla="*/ 14 w 101" name="T28"/>
                <a:gd fmla="*/ 76 h 94" name="T29"/>
                <a:gd fmla="*/ 55 w 101" name="T30"/>
                <a:gd fmla="*/ 81 h 94" name="T31"/>
                <a:gd fmla="*/ 73 w 101" name="T32"/>
                <a:gd fmla="*/ 75 h 94" name="T33"/>
                <a:gd fmla="*/ 85 w 101" name="T34"/>
                <a:gd fmla="*/ 66 h 9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4" w="100">
                  <a:moveTo>
                    <a:pt x="89" y="25"/>
                  </a:moveTo>
                  <a:cubicBezTo>
                    <a:pt x="101" y="45"/>
                    <a:pt x="100" y="60"/>
                    <a:pt x="93" y="71"/>
                  </a:cubicBezTo>
                  <a:cubicBezTo>
                    <a:pt x="89" y="77"/>
                    <a:pt x="84" y="81"/>
                    <a:pt x="77" y="84"/>
                  </a:cubicBezTo>
                  <a:cubicBezTo>
                    <a:pt x="71" y="87"/>
                    <a:pt x="64" y="89"/>
                    <a:pt x="57" y="91"/>
                  </a:cubicBezTo>
                  <a:cubicBezTo>
                    <a:pt x="35" y="94"/>
                    <a:pt x="11" y="90"/>
                    <a:pt x="6" y="81"/>
                  </a:cubicBezTo>
                  <a:cubicBezTo>
                    <a:pt x="0" y="73"/>
                    <a:pt x="7" y="45"/>
                    <a:pt x="21" y="25"/>
                  </a:cubicBezTo>
                  <a:cubicBezTo>
                    <a:pt x="25" y="19"/>
                    <a:pt x="30" y="13"/>
                    <a:pt x="36" y="9"/>
                  </a:cubicBezTo>
                  <a:cubicBezTo>
                    <a:pt x="41" y="4"/>
                    <a:pt x="48" y="1"/>
                    <a:pt x="54" y="1"/>
                  </a:cubicBezTo>
                  <a:cubicBezTo>
                    <a:pt x="66" y="0"/>
                    <a:pt x="78" y="6"/>
                    <a:pt x="89" y="25"/>
                  </a:cubicBezTo>
                  <a:close/>
                  <a:moveTo>
                    <a:pt x="85" y="66"/>
                  </a:moveTo>
                  <a:cubicBezTo>
                    <a:pt x="90" y="58"/>
                    <a:pt x="90" y="46"/>
                    <a:pt x="80" y="30"/>
                  </a:cubicBezTo>
                  <a:cubicBezTo>
                    <a:pt x="72" y="15"/>
                    <a:pt x="63" y="10"/>
                    <a:pt x="55" y="11"/>
                  </a:cubicBezTo>
                  <a:cubicBezTo>
                    <a:pt x="51" y="11"/>
                    <a:pt x="46" y="13"/>
                    <a:pt x="42" y="17"/>
                  </a:cubicBezTo>
                  <a:cubicBezTo>
                    <a:pt x="38" y="20"/>
                    <a:pt x="33" y="25"/>
                    <a:pt x="30" y="31"/>
                  </a:cubicBezTo>
                  <a:cubicBezTo>
                    <a:pt x="18" y="48"/>
                    <a:pt x="11" y="70"/>
                    <a:pt x="14" y="76"/>
                  </a:cubicBezTo>
                  <a:cubicBezTo>
                    <a:pt x="18" y="81"/>
                    <a:pt x="37" y="84"/>
                    <a:pt x="55" y="81"/>
                  </a:cubicBezTo>
                  <a:cubicBezTo>
                    <a:pt x="62" y="80"/>
                    <a:pt x="68" y="78"/>
                    <a:pt x="73" y="75"/>
                  </a:cubicBezTo>
                  <a:cubicBezTo>
                    <a:pt x="78" y="73"/>
                    <a:pt x="82" y="70"/>
                    <a:pt x="8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2" name="Freeform 74"/>
            <p:cNvSpPr>
              <a:spLocks noEditPoints="1"/>
            </p:cNvSpPr>
            <p:nvPr/>
          </p:nvSpPr>
          <p:spPr bwMode="auto">
            <a:xfrm>
              <a:off x="10887076" y="2743201"/>
              <a:ext cx="280988" cy="206375"/>
            </a:xfrm>
            <a:custGeom>
              <a:gdLst>
                <a:gd fmla="*/ 67 w 75" name="T0"/>
                <a:gd fmla="*/ 41 h 55" name="T1"/>
                <a:gd fmla="*/ 23 w 75" name="T2"/>
                <a:gd fmla="*/ 55 h 55" name="T3"/>
                <a:gd fmla="*/ 10 w 75" name="T4"/>
                <a:gd fmla="*/ 52 h 55" name="T5"/>
                <a:gd fmla="*/ 1 w 75" name="T6"/>
                <a:gd fmla="*/ 43 h 55" name="T7"/>
                <a:gd fmla="*/ 10 w 75" name="T8"/>
                <a:gd fmla="*/ 18 h 55" name="T9"/>
                <a:gd fmla="*/ 38 w 75" name="T10"/>
                <a:gd fmla="*/ 1 h 55" name="T11"/>
                <a:gd fmla="*/ 56 w 75" name="T12"/>
                <a:gd fmla="*/ 7 h 55" name="T13"/>
                <a:gd fmla="*/ 67 w 75" name="T14"/>
                <a:gd fmla="*/ 41 h 55" name="T15"/>
                <a:gd fmla="*/ 24 w 75" name="T16"/>
                <a:gd fmla="*/ 45 h 55" name="T17"/>
                <a:gd fmla="*/ 60 w 75" name="T18"/>
                <a:gd fmla="*/ 35 h 55" name="T19"/>
                <a:gd fmla="*/ 50 w 75" name="T20"/>
                <a:gd fmla="*/ 15 h 55" name="T21"/>
                <a:gd fmla="*/ 38 w 75" name="T22"/>
                <a:gd fmla="*/ 11 h 55" name="T23"/>
                <a:gd fmla="*/ 18 w 75" name="T24"/>
                <a:gd fmla="*/ 24 h 55" name="T25"/>
                <a:gd fmla="*/ 11 w 75" name="T26"/>
                <a:gd fmla="*/ 40 h 55" name="T27"/>
                <a:gd fmla="*/ 14 w 75" name="T28"/>
                <a:gd fmla="*/ 43 h 55" name="T29"/>
                <a:gd fmla="*/ 24 w 75" name="T30"/>
                <a:gd fmla="*/ 45 h 5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5" w="75">
                  <a:moveTo>
                    <a:pt x="67" y="41"/>
                  </a:moveTo>
                  <a:cubicBezTo>
                    <a:pt x="61" y="49"/>
                    <a:pt x="39" y="55"/>
                    <a:pt x="23" y="55"/>
                  </a:cubicBezTo>
                  <a:cubicBezTo>
                    <a:pt x="18" y="55"/>
                    <a:pt x="14" y="54"/>
                    <a:pt x="10" y="52"/>
                  </a:cubicBezTo>
                  <a:cubicBezTo>
                    <a:pt x="6" y="50"/>
                    <a:pt x="3" y="47"/>
                    <a:pt x="1" y="43"/>
                  </a:cubicBezTo>
                  <a:cubicBezTo>
                    <a:pt x="0" y="37"/>
                    <a:pt x="2" y="28"/>
                    <a:pt x="10" y="18"/>
                  </a:cubicBezTo>
                  <a:cubicBezTo>
                    <a:pt x="20" y="6"/>
                    <a:pt x="29" y="1"/>
                    <a:pt x="38" y="1"/>
                  </a:cubicBezTo>
                  <a:cubicBezTo>
                    <a:pt x="45" y="0"/>
                    <a:pt x="51" y="3"/>
                    <a:pt x="56" y="7"/>
                  </a:cubicBezTo>
                  <a:cubicBezTo>
                    <a:pt x="65" y="14"/>
                    <a:pt x="75" y="32"/>
                    <a:pt x="67" y="41"/>
                  </a:cubicBezTo>
                  <a:close/>
                  <a:moveTo>
                    <a:pt x="24" y="45"/>
                  </a:moveTo>
                  <a:cubicBezTo>
                    <a:pt x="37" y="45"/>
                    <a:pt x="55" y="40"/>
                    <a:pt x="60" y="35"/>
                  </a:cubicBezTo>
                  <a:cubicBezTo>
                    <a:pt x="63" y="30"/>
                    <a:pt x="54" y="18"/>
                    <a:pt x="50" y="15"/>
                  </a:cubicBezTo>
                  <a:cubicBezTo>
                    <a:pt x="46" y="12"/>
                    <a:pt x="42" y="10"/>
                    <a:pt x="38" y="11"/>
                  </a:cubicBezTo>
                  <a:cubicBezTo>
                    <a:pt x="32" y="11"/>
                    <a:pt x="25" y="15"/>
                    <a:pt x="18" y="24"/>
                  </a:cubicBezTo>
                  <a:cubicBezTo>
                    <a:pt x="12" y="32"/>
                    <a:pt x="10" y="37"/>
                    <a:pt x="11" y="40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7" y="44"/>
                    <a:pt x="20" y="45"/>
                    <a:pt x="2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3" name="Freeform 75"/>
            <p:cNvSpPr>
              <a:spLocks noEditPoints="1"/>
            </p:cNvSpPr>
            <p:nvPr/>
          </p:nvSpPr>
          <p:spPr bwMode="auto">
            <a:xfrm>
              <a:off x="11018838" y="2911476"/>
              <a:ext cx="288925" cy="323850"/>
            </a:xfrm>
            <a:custGeom>
              <a:gdLst>
                <a:gd fmla="*/ 37 w 77" name="T0"/>
                <a:gd fmla="*/ 4 h 86" name="T1"/>
                <a:gd fmla="*/ 64 w 77" name="T2"/>
                <a:gd fmla="*/ 12 h 86" name="T3"/>
                <a:gd fmla="*/ 74 w 77" name="T4"/>
                <a:gd fmla="*/ 25 h 86" name="T5"/>
                <a:gd fmla="*/ 77 w 77" name="T6"/>
                <a:gd fmla="*/ 42 h 86" name="T7"/>
                <a:gd fmla="*/ 38 w 77" name="T8"/>
                <a:gd fmla="*/ 80 h 86" name="T9"/>
                <a:gd fmla="*/ 9 w 77" name="T10"/>
                <a:gd fmla="*/ 83 h 86" name="T11"/>
                <a:gd fmla="*/ 1 w 77" name="T12"/>
                <a:gd fmla="*/ 70 h 86" name="T13"/>
                <a:gd fmla="*/ 3 w 77" name="T14"/>
                <a:gd fmla="*/ 54 h 86" name="T15"/>
                <a:gd fmla="*/ 37 w 77" name="T16"/>
                <a:gd fmla="*/ 4 h 86" name="T17"/>
                <a:gd fmla="*/ 57 w 77" name="T18"/>
                <a:gd fmla="*/ 20 h 86" name="T19"/>
                <a:gd fmla="*/ 42 w 77" name="T20"/>
                <a:gd fmla="*/ 13 h 86" name="T21"/>
                <a:gd fmla="*/ 13 w 77" name="T22"/>
                <a:gd fmla="*/ 57 h 86" name="T23"/>
                <a:gd fmla="*/ 11 w 77" name="T24"/>
                <a:gd fmla="*/ 69 h 86" name="T25"/>
                <a:gd fmla="*/ 14 w 77" name="T26"/>
                <a:gd fmla="*/ 74 h 86" name="T27"/>
                <a:gd fmla="*/ 34 w 77" name="T28"/>
                <a:gd fmla="*/ 71 h 86" name="T29"/>
                <a:gd fmla="*/ 67 w 77" name="T30"/>
                <a:gd fmla="*/ 41 h 86" name="T31"/>
                <a:gd fmla="*/ 65 w 77" name="T32"/>
                <a:gd fmla="*/ 30 h 86" name="T33"/>
                <a:gd fmla="*/ 57 w 77" name="T34"/>
                <a:gd fmla="*/ 20 h 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6" w="77">
                  <a:moveTo>
                    <a:pt x="37" y="4"/>
                  </a:moveTo>
                  <a:cubicBezTo>
                    <a:pt x="44" y="0"/>
                    <a:pt x="56" y="4"/>
                    <a:pt x="64" y="12"/>
                  </a:cubicBezTo>
                  <a:cubicBezTo>
                    <a:pt x="68" y="16"/>
                    <a:pt x="72" y="20"/>
                    <a:pt x="74" y="25"/>
                  </a:cubicBezTo>
                  <a:cubicBezTo>
                    <a:pt x="76" y="30"/>
                    <a:pt x="77" y="36"/>
                    <a:pt x="77" y="42"/>
                  </a:cubicBezTo>
                  <a:cubicBezTo>
                    <a:pt x="75" y="55"/>
                    <a:pt x="65" y="69"/>
                    <a:pt x="38" y="80"/>
                  </a:cubicBezTo>
                  <a:cubicBezTo>
                    <a:pt x="24" y="85"/>
                    <a:pt x="15" y="86"/>
                    <a:pt x="9" y="83"/>
                  </a:cubicBezTo>
                  <a:cubicBezTo>
                    <a:pt x="4" y="80"/>
                    <a:pt x="2" y="76"/>
                    <a:pt x="1" y="70"/>
                  </a:cubicBezTo>
                  <a:cubicBezTo>
                    <a:pt x="0" y="65"/>
                    <a:pt x="1" y="60"/>
                    <a:pt x="3" y="54"/>
                  </a:cubicBezTo>
                  <a:cubicBezTo>
                    <a:pt x="9" y="34"/>
                    <a:pt x="27" y="9"/>
                    <a:pt x="37" y="4"/>
                  </a:cubicBezTo>
                  <a:close/>
                  <a:moveTo>
                    <a:pt x="57" y="20"/>
                  </a:moveTo>
                  <a:cubicBezTo>
                    <a:pt x="52" y="14"/>
                    <a:pt x="45" y="11"/>
                    <a:pt x="42" y="13"/>
                  </a:cubicBezTo>
                  <a:cubicBezTo>
                    <a:pt x="33" y="17"/>
                    <a:pt x="19" y="39"/>
                    <a:pt x="13" y="57"/>
                  </a:cubicBezTo>
                  <a:cubicBezTo>
                    <a:pt x="11" y="61"/>
                    <a:pt x="11" y="66"/>
                    <a:pt x="11" y="69"/>
                  </a:cubicBezTo>
                  <a:cubicBezTo>
                    <a:pt x="11" y="71"/>
                    <a:pt x="12" y="73"/>
                    <a:pt x="14" y="74"/>
                  </a:cubicBezTo>
                  <a:cubicBezTo>
                    <a:pt x="17" y="75"/>
                    <a:pt x="24" y="75"/>
                    <a:pt x="34" y="71"/>
                  </a:cubicBezTo>
                  <a:cubicBezTo>
                    <a:pt x="57" y="61"/>
                    <a:pt x="66" y="51"/>
                    <a:pt x="67" y="41"/>
                  </a:cubicBezTo>
                  <a:cubicBezTo>
                    <a:pt x="67" y="37"/>
                    <a:pt x="66" y="33"/>
                    <a:pt x="65" y="30"/>
                  </a:cubicBezTo>
                  <a:cubicBezTo>
                    <a:pt x="63" y="26"/>
                    <a:pt x="60" y="22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14" name="文本框 413"/>
          <p:cNvSpPr txBox="1"/>
          <p:nvPr/>
        </p:nvSpPr>
        <p:spPr>
          <a:xfrm>
            <a:off x="6676160" y="1391736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/>
              <a:t>YOUR TITLE</a:t>
            </a:r>
          </a:p>
        </p:txBody>
      </p:sp>
      <p:sp>
        <p:nvSpPr>
          <p:cNvPr id="415" name="矩形 414"/>
          <p:cNvSpPr/>
          <p:nvPr/>
        </p:nvSpPr>
        <p:spPr>
          <a:xfrm>
            <a:off x="6717505" y="2044998"/>
            <a:ext cx="279038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</a:t>
            </a:r>
          </a:p>
        </p:txBody>
      </p:sp>
      <p:sp>
        <p:nvSpPr>
          <p:cNvPr id="416" name="文本框 415"/>
          <p:cNvSpPr txBox="1"/>
          <p:nvPr/>
        </p:nvSpPr>
        <p:spPr>
          <a:xfrm>
            <a:off x="1399730" y="1391736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/>
              <a:t>YOUR TITLE</a:t>
            </a:r>
          </a:p>
        </p:txBody>
      </p:sp>
      <p:sp>
        <p:nvSpPr>
          <p:cNvPr id="417" name="矩形 416"/>
          <p:cNvSpPr/>
          <p:nvPr/>
        </p:nvSpPr>
        <p:spPr>
          <a:xfrm>
            <a:off x="1441077" y="2044998"/>
            <a:ext cx="279038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</a:t>
            </a:r>
          </a:p>
        </p:txBody>
      </p:sp>
      <p:sp>
        <p:nvSpPr>
          <p:cNvPr id="418" name="文本框 417"/>
          <p:cNvSpPr txBox="1"/>
          <p:nvPr/>
        </p:nvSpPr>
        <p:spPr>
          <a:xfrm>
            <a:off x="1441077" y="3772188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/>
              <a:t>YOUR TITLE</a:t>
            </a:r>
          </a:p>
        </p:txBody>
      </p:sp>
      <p:sp>
        <p:nvSpPr>
          <p:cNvPr id="419" name="矩形 418"/>
          <p:cNvSpPr/>
          <p:nvPr/>
        </p:nvSpPr>
        <p:spPr>
          <a:xfrm>
            <a:off x="1482424" y="4425449"/>
            <a:ext cx="279038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</a:t>
            </a:r>
          </a:p>
        </p:txBody>
      </p:sp>
      <p:pic>
        <p:nvPicPr>
          <p:cNvPr id="420" name="图片 4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40848" y="2819920"/>
            <a:ext cx="3149600" cy="3149600"/>
          </a:xfrm>
          <a:prstGeom prst="rect">
            <a:avLst/>
          </a:prstGeom>
          <a:ln w="38100">
            <a:solidFill>
              <a:srgbClr val="EC9689"/>
            </a:solidFill>
          </a:ln>
        </p:spPr>
      </p:pic>
    </p:spTree>
    <p:extLst>
      <p:ext uri="{BB962C8B-B14F-4D97-AF65-F5344CB8AC3E}">
        <p14:creationId val="35824992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V="1">
            <a:off x="1738086" y="3982"/>
            <a:ext cx="3393812" cy="7859488"/>
            <a:chOff x="8215086" y="-1001488"/>
            <a:chExt cx="3393812" cy="7859488"/>
          </a:xfrm>
        </p:grpSpPr>
        <p:sp>
          <p:nvSpPr>
            <p:cNvPr id="52" name="矩形 51"/>
            <p:cNvSpPr/>
            <p:nvPr/>
          </p:nvSpPr>
          <p:spPr>
            <a:xfrm>
              <a:off x="8548914" y="-188686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8851900" y="-478971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9169400" y="-740228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9486900" y="-972458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>
              <a:off x="9804400" y="-1001488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8215086" y="0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15086" y="0"/>
              <a:ext cx="3356814" cy="4898424"/>
            </a:xfrm>
            <a:prstGeom prst="rect">
              <a:avLst/>
            </a:prstGeom>
            <a:solidFill>
              <a:srgbClr val="92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9107714" y="1206258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9740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375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 rot="5400000">
              <a:off x="10037485" y="4343918"/>
              <a:ext cx="2033814" cy="1109013"/>
            </a:xfrm>
            <a:custGeom>
              <a:gdLst>
                <a:gd fmla="*/ 1016907 w 2033814" name="connsiteX0"/>
                <a:gd fmla="*/ 0 h 1109013" name="connsiteY0"/>
                <a:gd fmla="*/ 2033814 w 2033814" name="connsiteX1"/>
                <a:gd fmla="*/ 1016907 h 1109013" name="connsiteY1"/>
                <a:gd fmla="*/ 2029163 w 2033814" name="connsiteX2"/>
                <a:gd fmla="*/ 1109013 h 1109013" name="connsiteY2"/>
                <a:gd fmla="*/ 4651 w 2033814" name="connsiteX3"/>
                <a:gd fmla="*/ 1109013 h 1109013" name="connsiteY3"/>
                <a:gd fmla="*/ 0 w 2033814" name="connsiteX4"/>
                <a:gd fmla="*/ 1016907 h 1109013" name="connsiteY4"/>
                <a:gd fmla="*/ 1016907 w 2033814" name="connsiteX5"/>
                <a:gd fmla="*/ 0 h 110901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109013" w="2033814">
                  <a:moveTo>
                    <a:pt x="1016907" y="0"/>
                  </a:moveTo>
                  <a:cubicBezTo>
                    <a:pt x="1578529" y="0"/>
                    <a:pt x="2033814" y="455285"/>
                    <a:pt x="2033814" y="1016907"/>
                  </a:cubicBezTo>
                  <a:lnTo>
                    <a:pt x="2029163" y="1109013"/>
                  </a:lnTo>
                  <a:lnTo>
                    <a:pt x="4651" y="1109013"/>
                  </a:lnTo>
                  <a:lnTo>
                    <a:pt x="0" y="1016907"/>
                  </a:lnTo>
                  <a:cubicBezTo>
                    <a:pt x="0" y="455285"/>
                    <a:pt x="455285" y="0"/>
                    <a:pt x="1016907" y="0"/>
                  </a:cubicBezTo>
                  <a:close/>
                </a:path>
              </a:pathLst>
            </a:custGeom>
            <a:solidFill>
              <a:srgbClr val="F6C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25" name="椭圆 24"/>
          <p:cNvSpPr/>
          <p:nvPr/>
        </p:nvSpPr>
        <p:spPr>
          <a:xfrm>
            <a:off x="9797143" y="5486116"/>
            <a:ext cx="740228" cy="740228"/>
          </a:xfrm>
          <a:prstGeom prst="ellipse">
            <a:avLst/>
          </a:pr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6775665" y="5682273"/>
            <a:ext cx="347914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>
          <a:xfrm flipH="1">
            <a:off x="8904287" y="2029407"/>
            <a:ext cx="6575425" cy="2405063"/>
            <a:chOff x="0" y="145"/>
            <a:chExt cx="4142" cy="1515"/>
          </a:xfrm>
        </p:grpSpPr>
        <p:sp>
          <p:nvSpPr>
            <p:cNvPr id="3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fmla="*/ 0 w 1948" name="T0"/>
                <a:gd fmla="*/ 0 h 64" name="T1"/>
                <a:gd fmla="*/ 195 w 1948" name="T2"/>
                <a:gd fmla="*/ 64 h 64" name="T3"/>
                <a:gd fmla="*/ 390 w 1948" name="T4"/>
                <a:gd fmla="*/ 0 h 64" name="T5"/>
                <a:gd fmla="*/ 584 w 1948" name="T6"/>
                <a:gd fmla="*/ 64 h 64" name="T7"/>
                <a:gd fmla="*/ 779 w 1948" name="T8"/>
                <a:gd fmla="*/ 0 h 64" name="T9"/>
                <a:gd fmla="*/ 974 w 1948" name="T10"/>
                <a:gd fmla="*/ 64 h 64" name="T11"/>
                <a:gd fmla="*/ 1169 w 1948" name="T12"/>
                <a:gd fmla="*/ 0 h 64" name="T13"/>
                <a:gd fmla="*/ 1364 w 1948" name="T14"/>
                <a:gd fmla="*/ 64 h 64" name="T15"/>
                <a:gd fmla="*/ 1559 w 1948" name="T16"/>
                <a:gd fmla="*/ 0 h 64" name="T17"/>
                <a:gd fmla="*/ 1753 w 1948" name="T18"/>
                <a:gd fmla="*/ 64 h 64" name="T19"/>
                <a:gd fmla="*/ 1948 w 1948" name="T20"/>
                <a:gd fmla="*/ 0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194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4" name="PA_文本框 69"/>
          <p:cNvSpPr txBox="1"/>
          <p:nvPr>
            <p:custDataLst>
              <p:tags r:id="rId3"/>
            </p:custDataLst>
          </p:nvPr>
        </p:nvSpPr>
        <p:spPr>
          <a:xfrm>
            <a:off x="7955080" y="4410463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U</a:t>
            </a:r>
          </a:p>
        </p:txBody>
      </p:sp>
      <p:sp>
        <p:nvSpPr>
          <p:cNvPr id="40" name="PA_文本框 65"/>
          <p:cNvSpPr txBox="1"/>
          <p:nvPr>
            <p:custDataLst>
              <p:tags r:id="rId4"/>
            </p:custDataLst>
          </p:nvPr>
        </p:nvSpPr>
        <p:spPr>
          <a:xfrm>
            <a:off x="6164096" y="1520391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H</a:t>
            </a:r>
          </a:p>
        </p:txBody>
      </p:sp>
      <p:sp>
        <p:nvSpPr>
          <p:cNvPr id="41" name="PA_文本框 66"/>
          <p:cNvSpPr txBox="1"/>
          <p:nvPr>
            <p:custDataLst>
              <p:tags r:id="rId5"/>
            </p:custDataLst>
          </p:nvPr>
        </p:nvSpPr>
        <p:spPr>
          <a:xfrm>
            <a:off x="6888371" y="2905909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N</a:t>
            </a:r>
          </a:p>
        </p:txBody>
      </p:sp>
      <p:sp>
        <p:nvSpPr>
          <p:cNvPr id="42" name="PA_文本框 67"/>
          <p:cNvSpPr txBox="1"/>
          <p:nvPr>
            <p:custDataLst>
              <p:tags r:id="rId6"/>
            </p:custDataLst>
          </p:nvPr>
        </p:nvSpPr>
        <p:spPr>
          <a:xfrm>
            <a:off x="6164096" y="4410463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O</a:t>
            </a:r>
          </a:p>
        </p:txBody>
      </p:sp>
      <p:sp>
        <p:nvSpPr>
          <p:cNvPr id="43" name="PA_文本框 68"/>
          <p:cNvSpPr txBox="1"/>
          <p:nvPr>
            <p:custDataLst>
              <p:tags r:id="rId7"/>
            </p:custDataLst>
          </p:nvPr>
        </p:nvSpPr>
        <p:spPr>
          <a:xfrm>
            <a:off x="7955080" y="1520391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bg1">
                    <a:lumMod val="95000"/>
                    <a:alpha val="20000"/>
                  </a:schemeClr>
                </a:solidFill>
              </a:rPr>
              <a:t>A</a:t>
            </a:r>
          </a:p>
        </p:txBody>
      </p:sp>
      <p:sp>
        <p:nvSpPr>
          <p:cNvPr id="44" name="PA_文本框 70"/>
          <p:cNvSpPr txBox="1"/>
          <p:nvPr>
            <p:custDataLst>
              <p:tags r:id="rId8"/>
            </p:custDataLst>
          </p:nvPr>
        </p:nvSpPr>
        <p:spPr>
          <a:xfrm>
            <a:off x="8842641" y="2905909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K</a:t>
            </a:r>
          </a:p>
        </p:txBody>
      </p:sp>
      <p:sp>
        <p:nvSpPr>
          <p:cNvPr id="45" name="PA_文本框 66"/>
          <p:cNvSpPr txBox="1"/>
          <p:nvPr>
            <p:custDataLst>
              <p:tags r:id="rId9"/>
            </p:custDataLst>
          </p:nvPr>
        </p:nvSpPr>
        <p:spPr>
          <a:xfrm>
            <a:off x="4455614" y="-157981"/>
            <a:ext cx="2582291" cy="3688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23900">
                <a:solidFill>
                  <a:schemeClr val="bg1">
                    <a:lumMod val="95000"/>
                    <a:alpha val="20000"/>
                  </a:schemeClr>
                </a:solidFill>
              </a:rPr>
              <a:t>T</a:t>
            </a:r>
          </a:p>
        </p:txBody>
      </p:sp>
      <p:sp>
        <p:nvSpPr>
          <p:cNvPr id="46" name="PA_文本框 67"/>
          <p:cNvSpPr txBox="1"/>
          <p:nvPr>
            <p:custDataLst>
              <p:tags r:id="rId10"/>
            </p:custDataLst>
          </p:nvPr>
        </p:nvSpPr>
        <p:spPr>
          <a:xfrm>
            <a:off x="4352818" y="4412770"/>
            <a:ext cx="2582291" cy="179832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chemeClr val="bg1">
                    <a:lumMod val="95000"/>
                    <a:alpha val="20000"/>
                  </a:schemeClr>
                </a:solidFill>
              </a:rPr>
              <a:t>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2394165" y="3139521"/>
            <a:ext cx="2009775" cy="1924050"/>
          </a:xfrm>
          <a:prstGeom prst="rect">
            <a:avLst/>
          </a:prstGeom>
        </p:spPr>
      </p:pic>
    </p:spTree>
    <p:extLst>
      <p:ext uri="{BB962C8B-B14F-4D97-AF65-F5344CB8AC3E}">
        <p14:creationId val="330076689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49" presetSubtype="0">
                                  <p:stCondLst>
                                    <p:cond delay="2531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2206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2554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49" presetSubtype="0">
                                  <p:stCondLst>
                                    <p:cond delay="1662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49" presetSubtype="0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49" presetSubtype="0">
                                  <p:stCondLst>
                                    <p:cond delay="2206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49" presetSubtype="0">
                                  <p:stCondLst>
                                    <p:cond delay="2554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直角三角形 13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Freeform 11"/>
          <p:cNvSpPr/>
          <p:nvPr/>
        </p:nvSpPr>
        <p:spPr bwMode="auto">
          <a:xfrm>
            <a:off x="0" y="5374967"/>
            <a:ext cx="6575425" cy="153988"/>
          </a:xfrm>
          <a:custGeom>
            <a:gdLst>
              <a:gd fmla="*/ 0 w 2728" name="T0"/>
              <a:gd fmla="*/ 0 h 64" name="T1"/>
              <a:gd fmla="*/ 195 w 2728" name="T2"/>
              <a:gd fmla="*/ 64 h 64" name="T3"/>
              <a:gd fmla="*/ 390 w 2728" name="T4"/>
              <a:gd fmla="*/ 0 h 64" name="T5"/>
              <a:gd fmla="*/ 584 w 2728" name="T6"/>
              <a:gd fmla="*/ 64 h 64" name="T7"/>
              <a:gd fmla="*/ 779 w 2728" name="T8"/>
              <a:gd fmla="*/ 0 h 64" name="T9"/>
              <a:gd fmla="*/ 974 w 2728" name="T10"/>
              <a:gd fmla="*/ 64 h 64" name="T11"/>
              <a:gd fmla="*/ 1169 w 2728" name="T12"/>
              <a:gd fmla="*/ 0 h 64" name="T13"/>
              <a:gd fmla="*/ 1364 w 2728" name="T14"/>
              <a:gd fmla="*/ 64 h 64" name="T15"/>
              <a:gd fmla="*/ 1559 w 2728" name="T16"/>
              <a:gd fmla="*/ 0 h 64" name="T17"/>
              <a:gd fmla="*/ 1753 w 2728" name="T18"/>
              <a:gd fmla="*/ 64 h 64" name="T19"/>
              <a:gd fmla="*/ 1948 w 2728" name="T20"/>
              <a:gd fmla="*/ 0 h 64" name="T21"/>
              <a:gd fmla="*/ 2143 w 2728" name="T22"/>
              <a:gd fmla="*/ 64 h 64" name="T23"/>
              <a:gd fmla="*/ 2338 w 2728" name="T24"/>
              <a:gd fmla="*/ 0 h 64" name="T25"/>
              <a:gd fmla="*/ 2533 w 2728" name="T26"/>
              <a:gd fmla="*/ 64 h 64" name="T27"/>
              <a:gd fmla="*/ 2728 w 2728" name="T28"/>
              <a:gd fmla="*/ 0 h 6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64" w="2728">
                <a:moveTo>
                  <a:pt x="0" y="0"/>
                </a:moveTo>
                <a:cubicBezTo>
                  <a:pt x="97" y="0"/>
                  <a:pt x="97" y="64"/>
                  <a:pt x="195" y="64"/>
                </a:cubicBezTo>
                <a:cubicBezTo>
                  <a:pt x="292" y="64"/>
                  <a:pt x="292" y="0"/>
                  <a:pt x="390" y="0"/>
                </a:cubicBezTo>
                <a:cubicBezTo>
                  <a:pt x="487" y="0"/>
                  <a:pt x="487" y="64"/>
                  <a:pt x="584" y="64"/>
                </a:cubicBezTo>
                <a:cubicBezTo>
                  <a:pt x="682" y="64"/>
                  <a:pt x="682" y="0"/>
                  <a:pt x="779" y="0"/>
                </a:cubicBezTo>
                <a:cubicBezTo>
                  <a:pt x="877" y="0"/>
                  <a:pt x="877" y="64"/>
                  <a:pt x="974" y="64"/>
                </a:cubicBezTo>
                <a:cubicBezTo>
                  <a:pt x="1071" y="64"/>
                  <a:pt x="1071" y="0"/>
                  <a:pt x="1169" y="0"/>
                </a:cubicBezTo>
                <a:cubicBezTo>
                  <a:pt x="1266" y="0"/>
                  <a:pt x="1266" y="64"/>
                  <a:pt x="1364" y="64"/>
                </a:cubicBezTo>
                <a:cubicBezTo>
                  <a:pt x="1461" y="64"/>
                  <a:pt x="1461" y="0"/>
                  <a:pt x="1559" y="0"/>
                </a:cubicBezTo>
                <a:cubicBezTo>
                  <a:pt x="1656" y="0"/>
                  <a:pt x="1656" y="64"/>
                  <a:pt x="1753" y="64"/>
                </a:cubicBezTo>
                <a:cubicBezTo>
                  <a:pt x="1851" y="64"/>
                  <a:pt x="1851" y="0"/>
                  <a:pt x="1948" y="0"/>
                </a:cubicBezTo>
                <a:cubicBezTo>
                  <a:pt x="2046" y="0"/>
                  <a:pt x="2046" y="64"/>
                  <a:pt x="2143" y="64"/>
                </a:cubicBezTo>
                <a:cubicBezTo>
                  <a:pt x="2241" y="64"/>
                  <a:pt x="2241" y="0"/>
                  <a:pt x="2338" y="0"/>
                </a:cubicBezTo>
                <a:cubicBezTo>
                  <a:pt x="2435" y="0"/>
                  <a:pt x="2435" y="64"/>
                  <a:pt x="2533" y="64"/>
                </a:cubicBezTo>
                <a:cubicBezTo>
                  <a:pt x="2630" y="64"/>
                  <a:pt x="2630" y="0"/>
                  <a:pt x="2728" y="0"/>
                </a:cubicBezTo>
              </a:path>
            </a:pathLst>
          </a:custGeom>
          <a:noFill/>
          <a:ln cap="flat" w="49213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822873" y="3885365"/>
            <a:ext cx="1123236" cy="112323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847489" y="5714636"/>
            <a:ext cx="1427843" cy="159899"/>
            <a:chOff x="9107714" y="1206258"/>
            <a:chExt cx="1427843" cy="159899"/>
          </a:xfrm>
          <a:solidFill>
            <a:schemeClr val="accent2"/>
          </a:solidFill>
        </p:grpSpPr>
        <p:sp>
          <p:nvSpPr>
            <p:cNvPr id="19" name="椭圆 18"/>
            <p:cNvSpPr/>
            <p:nvPr/>
          </p:nvSpPr>
          <p:spPr>
            <a:xfrm>
              <a:off x="9107714" y="1206258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9740900" y="1206500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375900" y="1206500"/>
              <a:ext cx="159657" cy="1596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7244318" y="1310703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44318" y="162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44318" y="194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244318" y="2260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244318" y="2578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244318" y="289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244318" y="321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244318" y="3530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244318" y="3848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244318" y="416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244318" y="448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44318" y="4800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244318" y="5118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44318" y="543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44318" y="575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45452" y="1041399"/>
            <a:ext cx="3164366" cy="47752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3" name="椭圆 42"/>
          <p:cNvSpPr/>
          <p:nvPr/>
        </p:nvSpPr>
        <p:spPr>
          <a:xfrm>
            <a:off x="11129019" y="208857"/>
            <a:ext cx="347914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4" name="任意多边形 43"/>
          <p:cNvSpPr/>
          <p:nvPr/>
        </p:nvSpPr>
        <p:spPr>
          <a:xfrm flipH="1" rot="18900000">
            <a:off x="2867295" y="1407558"/>
            <a:ext cx="1052629" cy="1051602"/>
          </a:xfrm>
          <a:custGeom>
            <a:gdLst>
              <a:gd fmla="*/ 146050 w 3840564" name="connsiteX0"/>
              <a:gd fmla="*/ 1184213 h 3836816" name="connsiteY0"/>
              <a:gd fmla="*/ 146050 w 3840564" name="connsiteX1"/>
              <a:gd fmla="*/ 2652603 h 3836816" name="connsiteY1"/>
              <a:gd fmla="*/ 86332 w 3840564" name="connsiteX2"/>
              <a:gd fmla="*/ 2489441 h 3836816" name="connsiteY2"/>
              <a:gd fmla="*/ 0 w 3840564" name="connsiteX3"/>
              <a:gd fmla="*/ 1918408 h 3836816" name="connsiteY3"/>
              <a:gd fmla="*/ 86332 w 3840564" name="connsiteX4"/>
              <a:gd fmla="*/ 1347375 h 3836816" name="connsiteY4"/>
              <a:gd fmla="*/ 3635548 w 3840564" name="connsiteX5"/>
              <a:gd fmla="*/ 1058621 h 3836816" name="connsiteY5"/>
              <a:gd fmla="*/ 3689659 w 3840564" name="connsiteX6"/>
              <a:gd fmla="*/ 1170948 h 3836816" name="connsiteY6"/>
              <a:gd fmla="*/ 3840564 w 3840564" name="connsiteX7"/>
              <a:gd fmla="*/ 1918408 h 3836816" name="connsiteY7"/>
              <a:gd fmla="*/ 3689659 w 3840564" name="connsiteX8"/>
              <a:gd fmla="*/ 2665868 h 3836816" name="connsiteY8"/>
              <a:gd fmla="*/ 3635548 w 3840564" name="connsiteX9"/>
              <a:gd fmla="*/ 2778195 h 3836816" name="connsiteY9"/>
              <a:gd fmla="*/ 571345 w 3840564" name="connsiteX10"/>
              <a:gd fmla="*/ 552469 h 3836816" name="connsiteY10"/>
              <a:gd fmla="*/ 571345 w 3840564" name="connsiteX11"/>
              <a:gd fmla="*/ 3284347 h 3836816" name="connsiteY11"/>
              <a:gd fmla="*/ 562438 w 3840564" name="connsiteX12"/>
              <a:gd fmla="*/ 3276252 h 3836816" name="connsiteY12"/>
              <a:gd fmla="*/ 327954 w 3840564" name="connsiteX13"/>
              <a:gd fmla="*/ 2992056 h 3836816" name="connsiteY13"/>
              <a:gd fmla="*/ 279245 w 3840564" name="connsiteX14"/>
              <a:gd fmla="*/ 2911878 h 3836816" name="connsiteY14"/>
              <a:gd fmla="*/ 279245 w 3840564" name="connsiteX15"/>
              <a:gd fmla="*/ 924938 h 3836816" name="connsiteY15"/>
              <a:gd fmla="*/ 327954 w 3840564" name="connsiteX16"/>
              <a:gd fmla="*/ 844760 h 3836816" name="connsiteY16"/>
              <a:gd fmla="*/ 562438 w 3840564" name="connsiteX17"/>
              <a:gd fmla="*/ 560564 h 3836816" name="connsiteY17"/>
              <a:gd fmla="*/ 3216011 w 3840564" name="connsiteX18"/>
              <a:gd fmla="*/ 504110 h 3836816" name="connsiteY18"/>
              <a:gd fmla="*/ 3278126 w 3840564" name="connsiteX19"/>
              <a:gd fmla="*/ 560564 h 3836816" name="connsiteY19"/>
              <a:gd fmla="*/ 3402065 w 3840564" name="connsiteX20"/>
              <a:gd fmla="*/ 696931 h 3836816" name="connsiteY20"/>
              <a:gd fmla="*/ 3508111 w 3840564" name="connsiteX21"/>
              <a:gd fmla="*/ 838744 h 3836816" name="connsiteY21"/>
              <a:gd fmla="*/ 3508111 w 3840564" name="connsiteX22"/>
              <a:gd fmla="*/ 2998073 h 3836816" name="connsiteY22"/>
              <a:gd fmla="*/ 3402065 w 3840564" name="connsiteX23"/>
              <a:gd fmla="*/ 3139885 h 3836816" name="connsiteY23"/>
              <a:gd fmla="*/ 3278126 w 3840564" name="connsiteX24"/>
              <a:gd fmla="*/ 3276252 h 3836816" name="connsiteY24"/>
              <a:gd fmla="*/ 3216011 w 3840564" name="connsiteX25"/>
              <a:gd fmla="*/ 3332706 h 3836816" name="connsiteY25"/>
              <a:gd fmla="*/ 990883 w 3840564" name="connsiteX26"/>
              <a:gd fmla="*/ 238447 h 3836816" name="connsiteY26"/>
              <a:gd fmla="*/ 990883 w 3840564" name="connsiteX27"/>
              <a:gd fmla="*/ 3598369 h 3836816" name="connsiteY27"/>
              <a:gd fmla="*/ 846634 w 3840564" name="connsiteX28"/>
              <a:gd fmla="*/ 3510736 h 3836816" name="connsiteY28"/>
              <a:gd fmla="*/ 698805 w 3840564" name="connsiteX29"/>
              <a:gd fmla="*/ 3400191 h 3836816" name="connsiteY29"/>
              <a:gd fmla="*/ 698783 w 3840564" name="connsiteX30"/>
              <a:gd fmla="*/ 3400171 h 3836816" name="connsiteY30"/>
              <a:gd fmla="*/ 698783 w 3840564" name="connsiteX31"/>
              <a:gd fmla="*/ 436645 h 3836816" name="connsiteY31"/>
              <a:gd fmla="*/ 698805 w 3840564" name="connsiteX32"/>
              <a:gd fmla="*/ 436625 h 3836816" name="connsiteY32"/>
              <a:gd fmla="*/ 846634 w 3840564" name="connsiteX33"/>
              <a:gd fmla="*/ 326080 h 3836816" name="connsiteY33"/>
              <a:gd fmla="*/ 2796472 w 3840564" name="connsiteX34"/>
              <a:gd fmla="*/ 211044 h 3836816" name="connsiteY34"/>
              <a:gd fmla="*/ 2835602 w 3840564" name="connsiteX35"/>
              <a:gd fmla="*/ 229894 h 3836816" name="connsiteY35"/>
              <a:gd fmla="*/ 2993930 w 3840564" name="connsiteX36"/>
              <a:gd fmla="*/ 326080 h 3836816" name="connsiteY36"/>
              <a:gd fmla="*/ 3088572 w 3840564" name="connsiteX37"/>
              <a:gd fmla="*/ 396852 h 3836816" name="connsiteY37"/>
              <a:gd fmla="*/ 3088572 w 3840564" name="connsiteX38"/>
              <a:gd fmla="*/ 3439964 h 3836816" name="connsiteY38"/>
              <a:gd fmla="*/ 2993930 w 3840564" name="connsiteX39"/>
              <a:gd fmla="*/ 3510736 h 3836816" name="connsiteY39"/>
              <a:gd fmla="*/ 2835602 w 3840564" name="connsiteX40"/>
              <a:gd fmla="*/ 3606922 h 3836816" name="connsiteY40"/>
              <a:gd fmla="*/ 2796472 w 3840564" name="connsiteX41"/>
              <a:gd fmla="*/ 3625772 h 3836816" name="connsiteY41"/>
              <a:gd fmla="*/ 1410421 w 3840564" name="connsiteX42"/>
              <a:gd fmla="*/ 68729 h 3836816" name="connsiteY42"/>
              <a:gd fmla="*/ 1410421 w 3840564" name="connsiteX43"/>
              <a:gd fmla="*/ 3768087 h 3836816" name="connsiteY43"/>
              <a:gd fmla="*/ 1349249 w 3840564" name="connsiteX44"/>
              <a:gd fmla="*/ 3752358 h 3836816" name="connsiteY44"/>
              <a:gd fmla="*/ 1172822 w 3840564" name="connsiteX45"/>
              <a:gd fmla="*/ 3687785 h 3836816" name="connsiteY45"/>
              <a:gd fmla="*/ 1118321 w 3840564" name="connsiteX46"/>
              <a:gd fmla="*/ 3661531 h 3836816" name="connsiteY46"/>
              <a:gd fmla="*/ 1118321 w 3840564" name="connsiteX47"/>
              <a:gd fmla="*/ 175286 h 3836816" name="connsiteY47"/>
              <a:gd fmla="*/ 1172822 w 3840564" name="connsiteX48"/>
              <a:gd fmla="*/ 149031 h 3836816" name="connsiteY48"/>
              <a:gd fmla="*/ 1349249 w 3840564" name="connsiteX49"/>
              <a:gd fmla="*/ 84458 h 3836816" name="connsiteY49"/>
              <a:gd fmla="*/ 2376935 w 3840564" name="connsiteX50"/>
              <a:gd fmla="*/ 55049 h 3836816" name="connsiteY50"/>
              <a:gd fmla="*/ 2491315 w 3840564" name="connsiteX51"/>
              <a:gd fmla="*/ 84459 h 3836816" name="connsiteY51"/>
              <a:gd fmla="*/ 2667742 w 3840564" name="connsiteX52"/>
              <a:gd fmla="*/ 149032 h 3836816" name="connsiteY52"/>
              <a:gd fmla="*/ 2669035 w 3840564" name="connsiteX53"/>
              <a:gd fmla="*/ 149655 h 3836816" name="connsiteY53"/>
              <a:gd fmla="*/ 2669035 w 3840564" name="connsiteX54"/>
              <a:gd fmla="*/ 3687163 h 3836816" name="connsiteY54"/>
              <a:gd fmla="*/ 2667742 w 3840564" name="connsiteX55"/>
              <a:gd fmla="*/ 3687786 h 3836816" name="connsiteY55"/>
              <a:gd fmla="*/ 2491315 w 3840564" name="connsiteX56"/>
              <a:gd fmla="*/ 3752359 h 3836816" name="connsiteY56"/>
              <a:gd fmla="*/ 2376935 w 3840564" name="connsiteX57"/>
              <a:gd fmla="*/ 3781770 h 3836816" name="connsiteY57"/>
              <a:gd fmla="*/ 1829959 w 3840564" name="connsiteX58"/>
              <a:gd fmla="*/ 2687 h 3836816" name="connsiteY58"/>
              <a:gd fmla="*/ 1829959 w 3840564" name="connsiteX59"/>
              <a:gd fmla="*/ 3834129 h 3836816" name="connsiteY59"/>
              <a:gd fmla="*/ 1723944 w 3840564" name="connsiteX60"/>
              <a:gd fmla="*/ 3828776 h 3836816" name="connsiteY60"/>
              <a:gd fmla="*/ 1537859 w 3840564" name="connsiteX61"/>
              <a:gd fmla="*/ 3800376 h 3836816" name="connsiteY61"/>
              <a:gd fmla="*/ 1537859 w 3840564" name="connsiteX62"/>
              <a:gd fmla="*/ 36440 h 3836816" name="connsiteY62"/>
              <a:gd fmla="*/ 1723944 w 3840564" name="connsiteX63"/>
              <a:gd fmla="*/ 8040 h 3836816" name="connsiteY63"/>
              <a:gd fmla="*/ 1957397 w 3840564" name="connsiteX64"/>
              <a:gd fmla="*/ 0 h 3836816" name="connsiteY64"/>
              <a:gd fmla="*/ 2116620 w 3840564" name="connsiteX65"/>
              <a:gd fmla="*/ 8040 h 3836816" name="connsiteY65"/>
              <a:gd fmla="*/ 2249497 w 3840564" name="connsiteX66"/>
              <a:gd fmla="*/ 28319 h 3836816" name="connsiteY66"/>
              <a:gd fmla="*/ 2249497 w 3840564" name="connsiteX67"/>
              <a:gd fmla="*/ 3808497 h 3836816" name="connsiteY67"/>
              <a:gd fmla="*/ 2116620 w 3840564" name="connsiteX68"/>
              <a:gd fmla="*/ 3828776 h 3836816" name="connsiteY68"/>
              <a:gd fmla="*/ 1957397 w 3840564" name="connsiteX69"/>
              <a:gd fmla="*/ 3836816 h 3836816" name="connsiteY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b="b" l="l" r="r" t="t"/>
            <a:pathLst>
              <a:path h="3836815" w="3840563">
                <a:moveTo>
                  <a:pt x="146050" y="1184213"/>
                </a:moveTo>
                <a:lnTo>
                  <a:pt x="146050" y="2652603"/>
                </a:lnTo>
                <a:lnTo>
                  <a:pt x="86332" y="2489441"/>
                </a:lnTo>
                <a:cubicBezTo>
                  <a:pt x="30225" y="2309052"/>
                  <a:pt x="0" y="2117260"/>
                  <a:pt x="0" y="1918408"/>
                </a:cubicBezTo>
                <a:cubicBezTo>
                  <a:pt x="0" y="1719557"/>
                  <a:pt x="30225" y="1527764"/>
                  <a:pt x="86332" y="1347375"/>
                </a:cubicBezTo>
                <a:close/>
                <a:moveTo>
                  <a:pt x="3635548" y="1058621"/>
                </a:moveTo>
                <a:lnTo>
                  <a:pt x="3689659" y="1170948"/>
                </a:lnTo>
                <a:cubicBezTo>
                  <a:pt x="3786830" y="1400687"/>
                  <a:pt x="3840564" y="1653273"/>
                  <a:pt x="3840564" y="1918408"/>
                </a:cubicBezTo>
                <a:cubicBezTo>
                  <a:pt x="3840564" y="2183544"/>
                  <a:pt x="3786830" y="2436129"/>
                  <a:pt x="3689659" y="2665868"/>
                </a:cubicBezTo>
                <a:lnTo>
                  <a:pt x="3635548" y="2778195"/>
                </a:lnTo>
                <a:close/>
                <a:moveTo>
                  <a:pt x="571345" y="552469"/>
                </a:moveTo>
                <a:lnTo>
                  <a:pt x="571345" y="3284347"/>
                </a:lnTo>
                <a:lnTo>
                  <a:pt x="562438" y="3276252"/>
                </a:lnTo>
                <a:cubicBezTo>
                  <a:pt x="475562" y="3189377"/>
                  <a:pt x="396972" y="3094216"/>
                  <a:pt x="327954" y="2992056"/>
                </a:cubicBezTo>
                <a:lnTo>
                  <a:pt x="279245" y="2911878"/>
                </a:lnTo>
                <a:lnTo>
                  <a:pt x="279245" y="924938"/>
                </a:lnTo>
                <a:lnTo>
                  <a:pt x="327954" y="844760"/>
                </a:lnTo>
                <a:cubicBezTo>
                  <a:pt x="396972" y="742601"/>
                  <a:pt x="475562" y="647440"/>
                  <a:pt x="562438" y="560564"/>
                </a:cubicBezTo>
                <a:close/>
                <a:moveTo>
                  <a:pt x="3216011" y="504110"/>
                </a:moveTo>
                <a:lnTo>
                  <a:pt x="3278126" y="560564"/>
                </a:lnTo>
                <a:cubicBezTo>
                  <a:pt x="3321564" y="604002"/>
                  <a:pt x="3362930" y="649511"/>
                  <a:pt x="3402065" y="696931"/>
                </a:cubicBezTo>
                <a:lnTo>
                  <a:pt x="3508111" y="838744"/>
                </a:lnTo>
                <a:lnTo>
                  <a:pt x="3508111" y="2998073"/>
                </a:lnTo>
                <a:lnTo>
                  <a:pt x="3402065" y="3139885"/>
                </a:lnTo>
                <a:cubicBezTo>
                  <a:pt x="3362930" y="3187305"/>
                  <a:pt x="3321564" y="3232815"/>
                  <a:pt x="3278126" y="3276252"/>
                </a:cubicBezTo>
                <a:lnTo>
                  <a:pt x="3216011" y="3332706"/>
                </a:lnTo>
                <a:close/>
                <a:moveTo>
                  <a:pt x="990883" y="238447"/>
                </a:moveTo>
                <a:lnTo>
                  <a:pt x="990883" y="3598369"/>
                </a:lnTo>
                <a:lnTo>
                  <a:pt x="846634" y="3510736"/>
                </a:lnTo>
                <a:cubicBezTo>
                  <a:pt x="795554" y="3476227"/>
                  <a:pt x="746224" y="3439325"/>
                  <a:pt x="698805" y="3400191"/>
                </a:cubicBezTo>
                <a:lnTo>
                  <a:pt x="698783" y="3400171"/>
                </a:lnTo>
                <a:lnTo>
                  <a:pt x="698783" y="436645"/>
                </a:lnTo>
                <a:lnTo>
                  <a:pt x="698805" y="436625"/>
                </a:lnTo>
                <a:cubicBezTo>
                  <a:pt x="746224" y="397491"/>
                  <a:pt x="795554" y="360589"/>
                  <a:pt x="846634" y="326080"/>
                </a:cubicBezTo>
                <a:close/>
                <a:moveTo>
                  <a:pt x="2796472" y="211044"/>
                </a:moveTo>
                <a:lnTo>
                  <a:pt x="2835602" y="229894"/>
                </a:lnTo>
                <a:cubicBezTo>
                  <a:pt x="2890020" y="259456"/>
                  <a:pt x="2942850" y="291571"/>
                  <a:pt x="2993930" y="326080"/>
                </a:cubicBezTo>
                <a:lnTo>
                  <a:pt x="3088572" y="396852"/>
                </a:lnTo>
                <a:lnTo>
                  <a:pt x="3088572" y="3439964"/>
                </a:lnTo>
                <a:lnTo>
                  <a:pt x="2993930" y="3510736"/>
                </a:lnTo>
                <a:cubicBezTo>
                  <a:pt x="2942850" y="3545245"/>
                  <a:pt x="2890020" y="3577361"/>
                  <a:pt x="2835602" y="3606922"/>
                </a:cubicBezTo>
                <a:lnTo>
                  <a:pt x="2796472" y="3625772"/>
                </a:lnTo>
                <a:close/>
                <a:moveTo>
                  <a:pt x="1410421" y="68729"/>
                </a:moveTo>
                <a:lnTo>
                  <a:pt x="1410421" y="3768087"/>
                </a:lnTo>
                <a:lnTo>
                  <a:pt x="1349249" y="3752358"/>
                </a:lnTo>
                <a:cubicBezTo>
                  <a:pt x="1289119" y="3733656"/>
                  <a:pt x="1230256" y="3712078"/>
                  <a:pt x="1172822" y="3687785"/>
                </a:cubicBezTo>
                <a:lnTo>
                  <a:pt x="1118321" y="3661531"/>
                </a:lnTo>
                <a:lnTo>
                  <a:pt x="1118321" y="175286"/>
                </a:lnTo>
                <a:lnTo>
                  <a:pt x="1172822" y="149031"/>
                </a:lnTo>
                <a:cubicBezTo>
                  <a:pt x="1230256" y="124738"/>
                  <a:pt x="1289119" y="103160"/>
                  <a:pt x="1349249" y="84458"/>
                </a:cubicBezTo>
                <a:close/>
                <a:moveTo>
                  <a:pt x="2376935" y="55049"/>
                </a:moveTo>
                <a:lnTo>
                  <a:pt x="2491315" y="84459"/>
                </a:lnTo>
                <a:cubicBezTo>
                  <a:pt x="2551444" y="103161"/>
                  <a:pt x="2610307" y="124739"/>
                  <a:pt x="2667742" y="149032"/>
                </a:cubicBezTo>
                <a:lnTo>
                  <a:pt x="2669035" y="149655"/>
                </a:lnTo>
                <a:lnTo>
                  <a:pt x="2669035" y="3687163"/>
                </a:lnTo>
                <a:lnTo>
                  <a:pt x="2667742" y="3687786"/>
                </a:lnTo>
                <a:cubicBezTo>
                  <a:pt x="2610307" y="3712079"/>
                  <a:pt x="2551444" y="3733657"/>
                  <a:pt x="2491315" y="3752359"/>
                </a:cubicBezTo>
                <a:lnTo>
                  <a:pt x="2376935" y="3781770"/>
                </a:lnTo>
                <a:close/>
                <a:moveTo>
                  <a:pt x="1829959" y="2687"/>
                </a:moveTo>
                <a:lnTo>
                  <a:pt x="1829959" y="3834129"/>
                </a:lnTo>
                <a:lnTo>
                  <a:pt x="1723944" y="3828776"/>
                </a:lnTo>
                <a:lnTo>
                  <a:pt x="1537859" y="3800376"/>
                </a:lnTo>
                <a:lnTo>
                  <a:pt x="1537859" y="36440"/>
                </a:lnTo>
                <a:lnTo>
                  <a:pt x="1723944" y="8040"/>
                </a:lnTo>
                <a:close/>
                <a:moveTo>
                  <a:pt x="1957397" y="0"/>
                </a:moveTo>
                <a:lnTo>
                  <a:pt x="2116620" y="8040"/>
                </a:lnTo>
                <a:lnTo>
                  <a:pt x="2249497" y="28319"/>
                </a:lnTo>
                <a:lnTo>
                  <a:pt x="2249497" y="3808497"/>
                </a:lnTo>
                <a:lnTo>
                  <a:pt x="2116620" y="3828776"/>
                </a:lnTo>
                <a:lnTo>
                  <a:pt x="1957397" y="3836816"/>
                </a:lnTo>
                <a:close/>
              </a:path>
            </a:pathLst>
          </a:cu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52591" y="1569156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>
                <a:solidFill>
                  <a:srgbClr val="42406F"/>
                </a:solidFill>
              </a:rPr>
              <a:t>YOUR TITLE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009648" y="2108014"/>
            <a:ext cx="3570514" cy="259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1400">
                <a:solidFill>
                  <a:srgbClr val="42406F"/>
                </a:solidFill>
              </a:rPr>
              <a:t>在此输入您的标题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2956542" y="2671181"/>
            <a:ext cx="390295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42406F"/>
                </a:solidFill>
              </a:rPr>
              <a:t>Lorem ipsum dolor sit amet, consectetur adipisicing elit, sed do eiusmod tempor incididunt ut labore et dolore magna aliqua.</a:t>
            </a:r>
          </a:p>
          <a:p>
            <a:endParaRPr altLang="en-US" lang="zh-CN" sz="1200">
              <a:solidFill>
                <a:srgbClr val="42406F"/>
              </a:solidFill>
            </a:endParaRPr>
          </a:p>
          <a:p>
            <a:r>
              <a:rPr altLang="en-US" lang="zh-CN" sz="1200">
                <a:solidFill>
                  <a:srgbClr val="42406F"/>
                </a:solidFill>
              </a:rPr>
              <a:t>Ut enim ad minim veniam, quis nostrud exercitation ullamco laboris nisi ut aliquip ex ea commodo consequat. </a:t>
            </a:r>
          </a:p>
          <a:p>
            <a:endParaRPr altLang="en-US" lang="zh-CN" sz="1200">
              <a:solidFill>
                <a:srgbClr val="42406F"/>
              </a:solidFill>
            </a:endParaRPr>
          </a:p>
          <a:p>
            <a:r>
              <a:rPr altLang="en-US" lang="zh-CN" sz="1200">
                <a:solidFill>
                  <a:srgbClr val="42406F"/>
                </a:solidFill>
              </a:rPr>
              <a:t>Duis aute irure dolor in reprehenderit in voluptate velit esse cillum dolore eu fugiat nulla pariatur. </a:t>
            </a:r>
          </a:p>
          <a:p>
            <a:r>
              <a:rPr altLang="en-US" lang="zh-CN" sz="1200">
                <a:solidFill>
                  <a:srgbClr val="42406F"/>
                </a:solidFill>
              </a:rPr>
              <a:t> sunt in culpa qui officia deserunt mollit anim id est laborum.</a:t>
            </a:r>
          </a:p>
        </p:txBody>
      </p:sp>
    </p:spTree>
    <p:extLst>
      <p:ext uri="{BB962C8B-B14F-4D97-AF65-F5344CB8AC3E}">
        <p14:creationId val="22292874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2000250"/>
            <a:ext cx="1314450" cy="1593850"/>
            <a:chOff x="-38100" y="2000250"/>
            <a:chExt cx="1314450" cy="159385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8100" y="200025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8100" y="232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8100" y="2641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8100" y="2959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8100" y="3276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8100" y="359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9084128" y="5178781"/>
            <a:ext cx="1466850" cy="1466850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84" y="906912"/>
            <a:ext cx="3453808" cy="283437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293246" y="1995713"/>
            <a:ext cx="1314450" cy="1593850"/>
            <a:chOff x="-38100" y="2000250"/>
            <a:chExt cx="1314450" cy="159385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-38100" y="200025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8100" y="232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8100" y="2641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38100" y="2959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-38100" y="3276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-38100" y="359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4646192" y="1261162"/>
            <a:ext cx="3840480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>
                <a:solidFill>
                  <a:srgbClr val="EC9689"/>
                </a:solidFill>
              </a:rPr>
              <a:t>YOUR TITLE HERE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696314" y="1877551"/>
            <a:ext cx="3570514" cy="259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1400">
                <a:solidFill>
                  <a:srgbClr val="EC9689"/>
                </a:solidFill>
              </a:rPr>
              <a:t>在此输入您的标题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619821" y="4040902"/>
            <a:ext cx="7464307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Lorem ipsum dolor sit amet, consectetur adipisicing elit, sed do eiusmod tempor incididunt ut labore et dolore magna aliqua.</a:t>
            </a:r>
          </a:p>
          <a:p>
            <a:endParaRPr altLang="en-US" lang="zh-CN" sz="1200">
              <a:solidFill>
                <a:schemeClr val="bg1"/>
              </a:solidFill>
            </a:endParaRPr>
          </a:p>
          <a:p>
            <a:r>
              <a:rPr altLang="en-US" lang="zh-CN" sz="1200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endParaRPr altLang="en-US" lang="zh-CN" sz="1200">
              <a:solidFill>
                <a:schemeClr val="bg1"/>
              </a:solidFill>
            </a:endParaRPr>
          </a:p>
          <a:p>
            <a:r>
              <a:rPr altLang="en-US" lang="zh-CN" sz="1200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r>
              <a:rPr altLang="en-US" lang="zh-CN" sz="1200">
                <a:solidFill>
                  <a:schemeClr val="bg1"/>
                </a:solidFill>
              </a:rPr>
              <a:t> sunt in culpa qui officia deserunt mollit anim id est laborum.</a:t>
            </a:r>
          </a:p>
        </p:txBody>
      </p:sp>
    </p:spTree>
    <p:extLst>
      <p:ext uri="{BB962C8B-B14F-4D97-AF65-F5344CB8AC3E}">
        <p14:creationId val="309270907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直角三角形 22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>
          <a:xfrm>
            <a:off x="5616575" y="4328885"/>
            <a:ext cx="6575425" cy="1654175"/>
            <a:chOff x="0" y="145"/>
            <a:chExt cx="4142" cy="1042"/>
          </a:xfrm>
        </p:grpSpPr>
        <p:sp>
          <p:nvSpPr>
            <p:cNvPr id="17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fmla="*/ 0 w 2338" name="T0"/>
                <a:gd fmla="*/ 0 h 64" name="T1"/>
                <a:gd fmla="*/ 195 w 2338" name="T2"/>
                <a:gd fmla="*/ 64 h 64" name="T3"/>
                <a:gd fmla="*/ 390 w 2338" name="T4"/>
                <a:gd fmla="*/ 0 h 64" name="T5"/>
                <a:gd fmla="*/ 584 w 2338" name="T6"/>
                <a:gd fmla="*/ 64 h 64" name="T7"/>
                <a:gd fmla="*/ 779 w 2338" name="T8"/>
                <a:gd fmla="*/ 0 h 64" name="T9"/>
                <a:gd fmla="*/ 974 w 2338" name="T10"/>
                <a:gd fmla="*/ 64 h 64" name="T11"/>
                <a:gd fmla="*/ 1169 w 2338" name="T12"/>
                <a:gd fmla="*/ 0 h 64" name="T13"/>
                <a:gd fmla="*/ 1364 w 2338" name="T14"/>
                <a:gd fmla="*/ 64 h 64" name="T15"/>
                <a:gd fmla="*/ 1559 w 2338" name="T16"/>
                <a:gd fmla="*/ 0 h 64" name="T17"/>
                <a:gd fmla="*/ 1753 w 2338" name="T18"/>
                <a:gd fmla="*/ 64 h 64" name="T19"/>
                <a:gd fmla="*/ 1948 w 2338" name="T20"/>
                <a:gd fmla="*/ 0 h 64" name="T21"/>
                <a:gd fmla="*/ 2143 w 2338" name="T22"/>
                <a:gd fmla="*/ 64 h 64" name="T23"/>
                <a:gd fmla="*/ 2338 w 2338" name="T24"/>
                <a:gd fmla="*/ 0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233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fmla="*/ 0 w 2728" name="T0"/>
                <a:gd fmla="*/ 0 h 64" name="T1"/>
                <a:gd fmla="*/ 195 w 2728" name="T2"/>
                <a:gd fmla="*/ 64 h 64" name="T3"/>
                <a:gd fmla="*/ 390 w 2728" name="T4"/>
                <a:gd fmla="*/ 0 h 64" name="T5"/>
                <a:gd fmla="*/ 584 w 2728" name="T6"/>
                <a:gd fmla="*/ 64 h 64" name="T7"/>
                <a:gd fmla="*/ 779 w 2728" name="T8"/>
                <a:gd fmla="*/ 0 h 64" name="T9"/>
                <a:gd fmla="*/ 974 w 2728" name="T10"/>
                <a:gd fmla="*/ 64 h 64" name="T11"/>
                <a:gd fmla="*/ 1169 w 2728" name="T12"/>
                <a:gd fmla="*/ 0 h 64" name="T13"/>
                <a:gd fmla="*/ 1364 w 2728" name="T14"/>
                <a:gd fmla="*/ 64 h 64" name="T15"/>
                <a:gd fmla="*/ 1559 w 2728" name="T16"/>
                <a:gd fmla="*/ 0 h 64" name="T17"/>
                <a:gd fmla="*/ 1753 w 2728" name="T18"/>
                <a:gd fmla="*/ 64 h 64" name="T19"/>
                <a:gd fmla="*/ 1948 w 2728" name="T20"/>
                <a:gd fmla="*/ 0 h 64" name="T21"/>
                <a:gd fmla="*/ 2143 w 2728" name="T22"/>
                <a:gd fmla="*/ 64 h 64" name="T23"/>
                <a:gd fmla="*/ 2338 w 2728" name="T24"/>
                <a:gd fmla="*/ 0 h 64" name="T25"/>
                <a:gd fmla="*/ 2533 w 2728" name="T26"/>
                <a:gd fmla="*/ 64 h 64" name="T27"/>
                <a:gd fmla="*/ 2728 w 2728" name="T28"/>
                <a:gd fmla="*/ 0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2728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cap="flat" w="49213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pic>
        <p:nvPicPr>
          <p:cNvPr id="2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16574" y="1879526"/>
            <a:ext cx="3294913" cy="219754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2758" y="1879526"/>
            <a:ext cx="3294913" cy="219754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2883762" y="3480151"/>
            <a:ext cx="1135698" cy="1136623"/>
          </a:xfrm>
          <a:prstGeom prst="ellipse">
            <a:avLst/>
          </a:prstGeom>
          <a:solidFill>
            <a:srgbClr val="EC968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458" lIns="102916" rIns="102916" rtlCol="0" tIns="51458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502332" y="3480151"/>
            <a:ext cx="1135698" cy="1136623"/>
          </a:xfrm>
          <a:prstGeom prst="ellipse">
            <a:avLst/>
          </a:prstGeom>
          <a:solidFill>
            <a:srgbClr val="EC968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458" lIns="102916" rIns="102916" rtlCol="0" tIns="51458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9" name="矩形 30"/>
          <p:cNvSpPr>
            <a:spLocks noChangeArrowheads="1"/>
          </p:cNvSpPr>
          <p:nvPr/>
        </p:nvSpPr>
        <p:spPr bwMode="auto">
          <a:xfrm>
            <a:off x="2172768" y="4776294"/>
            <a:ext cx="2511195" cy="8050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926" lIns="91852" rIns="91852" tIns="45926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782254" y="4776294"/>
            <a:ext cx="2511195" cy="8050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926" lIns="91852" rIns="91852" tIns="45926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33433" y="900806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>
                <a:solidFill>
                  <a:srgbClr val="42406F"/>
                </a:solidFill>
              </a:rPr>
              <a:t>YOUR TITLE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90490" y="1439664"/>
            <a:ext cx="3570514" cy="259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1400">
                <a:solidFill>
                  <a:srgbClr val="42406F"/>
                </a:solidFill>
              </a:rPr>
              <a:t>在此输入您的标题</a:t>
            </a:r>
          </a:p>
        </p:txBody>
      </p:sp>
      <p:sp>
        <p:nvSpPr>
          <p:cNvPr id="37" name="任意多边形 36"/>
          <p:cNvSpPr/>
          <p:nvPr/>
        </p:nvSpPr>
        <p:spPr>
          <a:xfrm flipH="1" rot="18900000">
            <a:off x="460983" y="780584"/>
            <a:ext cx="1052629" cy="1051602"/>
          </a:xfrm>
          <a:custGeom>
            <a:gdLst>
              <a:gd fmla="*/ 146050 w 3840564" name="connsiteX0"/>
              <a:gd fmla="*/ 1184213 h 3836816" name="connsiteY0"/>
              <a:gd fmla="*/ 146050 w 3840564" name="connsiteX1"/>
              <a:gd fmla="*/ 2652603 h 3836816" name="connsiteY1"/>
              <a:gd fmla="*/ 86332 w 3840564" name="connsiteX2"/>
              <a:gd fmla="*/ 2489441 h 3836816" name="connsiteY2"/>
              <a:gd fmla="*/ 0 w 3840564" name="connsiteX3"/>
              <a:gd fmla="*/ 1918408 h 3836816" name="connsiteY3"/>
              <a:gd fmla="*/ 86332 w 3840564" name="connsiteX4"/>
              <a:gd fmla="*/ 1347375 h 3836816" name="connsiteY4"/>
              <a:gd fmla="*/ 3635548 w 3840564" name="connsiteX5"/>
              <a:gd fmla="*/ 1058621 h 3836816" name="connsiteY5"/>
              <a:gd fmla="*/ 3689659 w 3840564" name="connsiteX6"/>
              <a:gd fmla="*/ 1170948 h 3836816" name="connsiteY6"/>
              <a:gd fmla="*/ 3840564 w 3840564" name="connsiteX7"/>
              <a:gd fmla="*/ 1918408 h 3836816" name="connsiteY7"/>
              <a:gd fmla="*/ 3689659 w 3840564" name="connsiteX8"/>
              <a:gd fmla="*/ 2665868 h 3836816" name="connsiteY8"/>
              <a:gd fmla="*/ 3635548 w 3840564" name="connsiteX9"/>
              <a:gd fmla="*/ 2778195 h 3836816" name="connsiteY9"/>
              <a:gd fmla="*/ 571345 w 3840564" name="connsiteX10"/>
              <a:gd fmla="*/ 552469 h 3836816" name="connsiteY10"/>
              <a:gd fmla="*/ 571345 w 3840564" name="connsiteX11"/>
              <a:gd fmla="*/ 3284347 h 3836816" name="connsiteY11"/>
              <a:gd fmla="*/ 562438 w 3840564" name="connsiteX12"/>
              <a:gd fmla="*/ 3276252 h 3836816" name="connsiteY12"/>
              <a:gd fmla="*/ 327954 w 3840564" name="connsiteX13"/>
              <a:gd fmla="*/ 2992056 h 3836816" name="connsiteY13"/>
              <a:gd fmla="*/ 279245 w 3840564" name="connsiteX14"/>
              <a:gd fmla="*/ 2911878 h 3836816" name="connsiteY14"/>
              <a:gd fmla="*/ 279245 w 3840564" name="connsiteX15"/>
              <a:gd fmla="*/ 924938 h 3836816" name="connsiteY15"/>
              <a:gd fmla="*/ 327954 w 3840564" name="connsiteX16"/>
              <a:gd fmla="*/ 844760 h 3836816" name="connsiteY16"/>
              <a:gd fmla="*/ 562438 w 3840564" name="connsiteX17"/>
              <a:gd fmla="*/ 560564 h 3836816" name="connsiteY17"/>
              <a:gd fmla="*/ 3216011 w 3840564" name="connsiteX18"/>
              <a:gd fmla="*/ 504110 h 3836816" name="connsiteY18"/>
              <a:gd fmla="*/ 3278126 w 3840564" name="connsiteX19"/>
              <a:gd fmla="*/ 560564 h 3836816" name="connsiteY19"/>
              <a:gd fmla="*/ 3402065 w 3840564" name="connsiteX20"/>
              <a:gd fmla="*/ 696931 h 3836816" name="connsiteY20"/>
              <a:gd fmla="*/ 3508111 w 3840564" name="connsiteX21"/>
              <a:gd fmla="*/ 838744 h 3836816" name="connsiteY21"/>
              <a:gd fmla="*/ 3508111 w 3840564" name="connsiteX22"/>
              <a:gd fmla="*/ 2998073 h 3836816" name="connsiteY22"/>
              <a:gd fmla="*/ 3402065 w 3840564" name="connsiteX23"/>
              <a:gd fmla="*/ 3139885 h 3836816" name="connsiteY23"/>
              <a:gd fmla="*/ 3278126 w 3840564" name="connsiteX24"/>
              <a:gd fmla="*/ 3276252 h 3836816" name="connsiteY24"/>
              <a:gd fmla="*/ 3216011 w 3840564" name="connsiteX25"/>
              <a:gd fmla="*/ 3332706 h 3836816" name="connsiteY25"/>
              <a:gd fmla="*/ 990883 w 3840564" name="connsiteX26"/>
              <a:gd fmla="*/ 238447 h 3836816" name="connsiteY26"/>
              <a:gd fmla="*/ 990883 w 3840564" name="connsiteX27"/>
              <a:gd fmla="*/ 3598369 h 3836816" name="connsiteY27"/>
              <a:gd fmla="*/ 846634 w 3840564" name="connsiteX28"/>
              <a:gd fmla="*/ 3510736 h 3836816" name="connsiteY28"/>
              <a:gd fmla="*/ 698805 w 3840564" name="connsiteX29"/>
              <a:gd fmla="*/ 3400191 h 3836816" name="connsiteY29"/>
              <a:gd fmla="*/ 698783 w 3840564" name="connsiteX30"/>
              <a:gd fmla="*/ 3400171 h 3836816" name="connsiteY30"/>
              <a:gd fmla="*/ 698783 w 3840564" name="connsiteX31"/>
              <a:gd fmla="*/ 436645 h 3836816" name="connsiteY31"/>
              <a:gd fmla="*/ 698805 w 3840564" name="connsiteX32"/>
              <a:gd fmla="*/ 436625 h 3836816" name="connsiteY32"/>
              <a:gd fmla="*/ 846634 w 3840564" name="connsiteX33"/>
              <a:gd fmla="*/ 326080 h 3836816" name="connsiteY33"/>
              <a:gd fmla="*/ 2796472 w 3840564" name="connsiteX34"/>
              <a:gd fmla="*/ 211044 h 3836816" name="connsiteY34"/>
              <a:gd fmla="*/ 2835602 w 3840564" name="connsiteX35"/>
              <a:gd fmla="*/ 229894 h 3836816" name="connsiteY35"/>
              <a:gd fmla="*/ 2993930 w 3840564" name="connsiteX36"/>
              <a:gd fmla="*/ 326080 h 3836816" name="connsiteY36"/>
              <a:gd fmla="*/ 3088572 w 3840564" name="connsiteX37"/>
              <a:gd fmla="*/ 396852 h 3836816" name="connsiteY37"/>
              <a:gd fmla="*/ 3088572 w 3840564" name="connsiteX38"/>
              <a:gd fmla="*/ 3439964 h 3836816" name="connsiteY38"/>
              <a:gd fmla="*/ 2993930 w 3840564" name="connsiteX39"/>
              <a:gd fmla="*/ 3510736 h 3836816" name="connsiteY39"/>
              <a:gd fmla="*/ 2835602 w 3840564" name="connsiteX40"/>
              <a:gd fmla="*/ 3606922 h 3836816" name="connsiteY40"/>
              <a:gd fmla="*/ 2796472 w 3840564" name="connsiteX41"/>
              <a:gd fmla="*/ 3625772 h 3836816" name="connsiteY41"/>
              <a:gd fmla="*/ 1410421 w 3840564" name="connsiteX42"/>
              <a:gd fmla="*/ 68729 h 3836816" name="connsiteY42"/>
              <a:gd fmla="*/ 1410421 w 3840564" name="connsiteX43"/>
              <a:gd fmla="*/ 3768087 h 3836816" name="connsiteY43"/>
              <a:gd fmla="*/ 1349249 w 3840564" name="connsiteX44"/>
              <a:gd fmla="*/ 3752358 h 3836816" name="connsiteY44"/>
              <a:gd fmla="*/ 1172822 w 3840564" name="connsiteX45"/>
              <a:gd fmla="*/ 3687785 h 3836816" name="connsiteY45"/>
              <a:gd fmla="*/ 1118321 w 3840564" name="connsiteX46"/>
              <a:gd fmla="*/ 3661531 h 3836816" name="connsiteY46"/>
              <a:gd fmla="*/ 1118321 w 3840564" name="connsiteX47"/>
              <a:gd fmla="*/ 175286 h 3836816" name="connsiteY47"/>
              <a:gd fmla="*/ 1172822 w 3840564" name="connsiteX48"/>
              <a:gd fmla="*/ 149031 h 3836816" name="connsiteY48"/>
              <a:gd fmla="*/ 1349249 w 3840564" name="connsiteX49"/>
              <a:gd fmla="*/ 84458 h 3836816" name="connsiteY49"/>
              <a:gd fmla="*/ 2376935 w 3840564" name="connsiteX50"/>
              <a:gd fmla="*/ 55049 h 3836816" name="connsiteY50"/>
              <a:gd fmla="*/ 2491315 w 3840564" name="connsiteX51"/>
              <a:gd fmla="*/ 84459 h 3836816" name="connsiteY51"/>
              <a:gd fmla="*/ 2667742 w 3840564" name="connsiteX52"/>
              <a:gd fmla="*/ 149032 h 3836816" name="connsiteY52"/>
              <a:gd fmla="*/ 2669035 w 3840564" name="connsiteX53"/>
              <a:gd fmla="*/ 149655 h 3836816" name="connsiteY53"/>
              <a:gd fmla="*/ 2669035 w 3840564" name="connsiteX54"/>
              <a:gd fmla="*/ 3687163 h 3836816" name="connsiteY54"/>
              <a:gd fmla="*/ 2667742 w 3840564" name="connsiteX55"/>
              <a:gd fmla="*/ 3687786 h 3836816" name="connsiteY55"/>
              <a:gd fmla="*/ 2491315 w 3840564" name="connsiteX56"/>
              <a:gd fmla="*/ 3752359 h 3836816" name="connsiteY56"/>
              <a:gd fmla="*/ 2376935 w 3840564" name="connsiteX57"/>
              <a:gd fmla="*/ 3781770 h 3836816" name="connsiteY57"/>
              <a:gd fmla="*/ 1829959 w 3840564" name="connsiteX58"/>
              <a:gd fmla="*/ 2687 h 3836816" name="connsiteY58"/>
              <a:gd fmla="*/ 1829959 w 3840564" name="connsiteX59"/>
              <a:gd fmla="*/ 3834129 h 3836816" name="connsiteY59"/>
              <a:gd fmla="*/ 1723944 w 3840564" name="connsiteX60"/>
              <a:gd fmla="*/ 3828776 h 3836816" name="connsiteY60"/>
              <a:gd fmla="*/ 1537859 w 3840564" name="connsiteX61"/>
              <a:gd fmla="*/ 3800376 h 3836816" name="connsiteY61"/>
              <a:gd fmla="*/ 1537859 w 3840564" name="connsiteX62"/>
              <a:gd fmla="*/ 36440 h 3836816" name="connsiteY62"/>
              <a:gd fmla="*/ 1723944 w 3840564" name="connsiteX63"/>
              <a:gd fmla="*/ 8040 h 3836816" name="connsiteY63"/>
              <a:gd fmla="*/ 1957397 w 3840564" name="connsiteX64"/>
              <a:gd fmla="*/ 0 h 3836816" name="connsiteY64"/>
              <a:gd fmla="*/ 2116620 w 3840564" name="connsiteX65"/>
              <a:gd fmla="*/ 8040 h 3836816" name="connsiteY65"/>
              <a:gd fmla="*/ 2249497 w 3840564" name="connsiteX66"/>
              <a:gd fmla="*/ 28319 h 3836816" name="connsiteY66"/>
              <a:gd fmla="*/ 2249497 w 3840564" name="connsiteX67"/>
              <a:gd fmla="*/ 3808497 h 3836816" name="connsiteY67"/>
              <a:gd fmla="*/ 2116620 w 3840564" name="connsiteX68"/>
              <a:gd fmla="*/ 3828776 h 3836816" name="connsiteY68"/>
              <a:gd fmla="*/ 1957397 w 3840564" name="connsiteX69"/>
              <a:gd fmla="*/ 3836816 h 3836816" name="connsiteY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b="b" l="l" r="r" t="t"/>
            <a:pathLst>
              <a:path h="3836815" w="3840563">
                <a:moveTo>
                  <a:pt x="146050" y="1184213"/>
                </a:moveTo>
                <a:lnTo>
                  <a:pt x="146050" y="2652603"/>
                </a:lnTo>
                <a:lnTo>
                  <a:pt x="86332" y="2489441"/>
                </a:lnTo>
                <a:cubicBezTo>
                  <a:pt x="30225" y="2309052"/>
                  <a:pt x="0" y="2117260"/>
                  <a:pt x="0" y="1918408"/>
                </a:cubicBezTo>
                <a:cubicBezTo>
                  <a:pt x="0" y="1719557"/>
                  <a:pt x="30225" y="1527764"/>
                  <a:pt x="86332" y="1347375"/>
                </a:cubicBezTo>
                <a:close/>
                <a:moveTo>
                  <a:pt x="3635548" y="1058621"/>
                </a:moveTo>
                <a:lnTo>
                  <a:pt x="3689659" y="1170948"/>
                </a:lnTo>
                <a:cubicBezTo>
                  <a:pt x="3786830" y="1400687"/>
                  <a:pt x="3840564" y="1653273"/>
                  <a:pt x="3840564" y="1918408"/>
                </a:cubicBezTo>
                <a:cubicBezTo>
                  <a:pt x="3840564" y="2183544"/>
                  <a:pt x="3786830" y="2436129"/>
                  <a:pt x="3689659" y="2665868"/>
                </a:cubicBezTo>
                <a:lnTo>
                  <a:pt x="3635548" y="2778195"/>
                </a:lnTo>
                <a:close/>
                <a:moveTo>
                  <a:pt x="571345" y="552469"/>
                </a:moveTo>
                <a:lnTo>
                  <a:pt x="571345" y="3284347"/>
                </a:lnTo>
                <a:lnTo>
                  <a:pt x="562438" y="3276252"/>
                </a:lnTo>
                <a:cubicBezTo>
                  <a:pt x="475562" y="3189377"/>
                  <a:pt x="396972" y="3094216"/>
                  <a:pt x="327954" y="2992056"/>
                </a:cubicBezTo>
                <a:lnTo>
                  <a:pt x="279245" y="2911878"/>
                </a:lnTo>
                <a:lnTo>
                  <a:pt x="279245" y="924938"/>
                </a:lnTo>
                <a:lnTo>
                  <a:pt x="327954" y="844760"/>
                </a:lnTo>
                <a:cubicBezTo>
                  <a:pt x="396972" y="742601"/>
                  <a:pt x="475562" y="647440"/>
                  <a:pt x="562438" y="560564"/>
                </a:cubicBezTo>
                <a:close/>
                <a:moveTo>
                  <a:pt x="3216011" y="504110"/>
                </a:moveTo>
                <a:lnTo>
                  <a:pt x="3278126" y="560564"/>
                </a:lnTo>
                <a:cubicBezTo>
                  <a:pt x="3321564" y="604002"/>
                  <a:pt x="3362930" y="649511"/>
                  <a:pt x="3402065" y="696931"/>
                </a:cubicBezTo>
                <a:lnTo>
                  <a:pt x="3508111" y="838744"/>
                </a:lnTo>
                <a:lnTo>
                  <a:pt x="3508111" y="2998073"/>
                </a:lnTo>
                <a:lnTo>
                  <a:pt x="3402065" y="3139885"/>
                </a:lnTo>
                <a:cubicBezTo>
                  <a:pt x="3362930" y="3187305"/>
                  <a:pt x="3321564" y="3232815"/>
                  <a:pt x="3278126" y="3276252"/>
                </a:cubicBezTo>
                <a:lnTo>
                  <a:pt x="3216011" y="3332706"/>
                </a:lnTo>
                <a:close/>
                <a:moveTo>
                  <a:pt x="990883" y="238447"/>
                </a:moveTo>
                <a:lnTo>
                  <a:pt x="990883" y="3598369"/>
                </a:lnTo>
                <a:lnTo>
                  <a:pt x="846634" y="3510736"/>
                </a:lnTo>
                <a:cubicBezTo>
                  <a:pt x="795554" y="3476227"/>
                  <a:pt x="746224" y="3439325"/>
                  <a:pt x="698805" y="3400191"/>
                </a:cubicBezTo>
                <a:lnTo>
                  <a:pt x="698783" y="3400171"/>
                </a:lnTo>
                <a:lnTo>
                  <a:pt x="698783" y="436645"/>
                </a:lnTo>
                <a:lnTo>
                  <a:pt x="698805" y="436625"/>
                </a:lnTo>
                <a:cubicBezTo>
                  <a:pt x="746224" y="397491"/>
                  <a:pt x="795554" y="360589"/>
                  <a:pt x="846634" y="326080"/>
                </a:cubicBezTo>
                <a:close/>
                <a:moveTo>
                  <a:pt x="2796472" y="211044"/>
                </a:moveTo>
                <a:lnTo>
                  <a:pt x="2835602" y="229894"/>
                </a:lnTo>
                <a:cubicBezTo>
                  <a:pt x="2890020" y="259456"/>
                  <a:pt x="2942850" y="291571"/>
                  <a:pt x="2993930" y="326080"/>
                </a:cubicBezTo>
                <a:lnTo>
                  <a:pt x="3088572" y="396852"/>
                </a:lnTo>
                <a:lnTo>
                  <a:pt x="3088572" y="3439964"/>
                </a:lnTo>
                <a:lnTo>
                  <a:pt x="2993930" y="3510736"/>
                </a:lnTo>
                <a:cubicBezTo>
                  <a:pt x="2942850" y="3545245"/>
                  <a:pt x="2890020" y="3577361"/>
                  <a:pt x="2835602" y="3606922"/>
                </a:cubicBezTo>
                <a:lnTo>
                  <a:pt x="2796472" y="3625772"/>
                </a:lnTo>
                <a:close/>
                <a:moveTo>
                  <a:pt x="1410421" y="68729"/>
                </a:moveTo>
                <a:lnTo>
                  <a:pt x="1410421" y="3768087"/>
                </a:lnTo>
                <a:lnTo>
                  <a:pt x="1349249" y="3752358"/>
                </a:lnTo>
                <a:cubicBezTo>
                  <a:pt x="1289119" y="3733656"/>
                  <a:pt x="1230256" y="3712078"/>
                  <a:pt x="1172822" y="3687785"/>
                </a:cubicBezTo>
                <a:lnTo>
                  <a:pt x="1118321" y="3661531"/>
                </a:lnTo>
                <a:lnTo>
                  <a:pt x="1118321" y="175286"/>
                </a:lnTo>
                <a:lnTo>
                  <a:pt x="1172822" y="149031"/>
                </a:lnTo>
                <a:cubicBezTo>
                  <a:pt x="1230256" y="124738"/>
                  <a:pt x="1289119" y="103160"/>
                  <a:pt x="1349249" y="84458"/>
                </a:cubicBezTo>
                <a:close/>
                <a:moveTo>
                  <a:pt x="2376935" y="55049"/>
                </a:moveTo>
                <a:lnTo>
                  <a:pt x="2491315" y="84459"/>
                </a:lnTo>
                <a:cubicBezTo>
                  <a:pt x="2551444" y="103161"/>
                  <a:pt x="2610307" y="124739"/>
                  <a:pt x="2667742" y="149032"/>
                </a:cubicBezTo>
                <a:lnTo>
                  <a:pt x="2669035" y="149655"/>
                </a:lnTo>
                <a:lnTo>
                  <a:pt x="2669035" y="3687163"/>
                </a:lnTo>
                <a:lnTo>
                  <a:pt x="2667742" y="3687786"/>
                </a:lnTo>
                <a:cubicBezTo>
                  <a:pt x="2610307" y="3712079"/>
                  <a:pt x="2551444" y="3733657"/>
                  <a:pt x="2491315" y="3752359"/>
                </a:cubicBezTo>
                <a:lnTo>
                  <a:pt x="2376935" y="3781770"/>
                </a:lnTo>
                <a:close/>
                <a:moveTo>
                  <a:pt x="1829959" y="2687"/>
                </a:moveTo>
                <a:lnTo>
                  <a:pt x="1829959" y="3834129"/>
                </a:lnTo>
                <a:lnTo>
                  <a:pt x="1723944" y="3828776"/>
                </a:lnTo>
                <a:lnTo>
                  <a:pt x="1537859" y="3800376"/>
                </a:lnTo>
                <a:lnTo>
                  <a:pt x="1537859" y="36440"/>
                </a:lnTo>
                <a:lnTo>
                  <a:pt x="1723944" y="8040"/>
                </a:lnTo>
                <a:close/>
                <a:moveTo>
                  <a:pt x="1957397" y="0"/>
                </a:moveTo>
                <a:lnTo>
                  <a:pt x="2116620" y="8040"/>
                </a:lnTo>
                <a:lnTo>
                  <a:pt x="2249497" y="28319"/>
                </a:lnTo>
                <a:lnTo>
                  <a:pt x="2249497" y="3808497"/>
                </a:lnTo>
                <a:lnTo>
                  <a:pt x="2116620" y="3828776"/>
                </a:lnTo>
                <a:lnTo>
                  <a:pt x="1957397" y="3836816"/>
                </a:lnTo>
                <a:close/>
              </a:path>
            </a:pathLst>
          </a:cu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</a:endParaRPr>
          </a:p>
        </p:txBody>
      </p:sp>
    </p:spTree>
    <p:extLst>
      <p:ext uri="{BB962C8B-B14F-4D97-AF65-F5344CB8AC3E}">
        <p14:creationId val="10822569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9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34014" y="4107883"/>
            <a:ext cx="2889437" cy="1271459"/>
            <a:chOff x="1379387" y="4489351"/>
            <a:chExt cx="1733701" cy="762893"/>
          </a:xfrm>
        </p:grpSpPr>
        <p:sp>
          <p:nvSpPr>
            <p:cNvPr id="13" name="任意多边形 12"/>
            <p:cNvSpPr/>
            <p:nvPr/>
          </p:nvSpPr>
          <p:spPr>
            <a:xfrm>
              <a:off x="1379387" y="4489351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384300" y="4673600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84300" y="4864100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384300" y="5054600"/>
              <a:ext cx="1728788" cy="197644"/>
            </a:xfrm>
            <a:custGeom>
              <a:gdLst>
                <a:gd fmla="*/ 0 w 1728788" name="connsiteX0"/>
                <a:gd fmla="*/ 192882 h 197644" name="connsiteY0"/>
                <a:gd fmla="*/ 195263 w 1728788" name="connsiteX1"/>
                <a:gd fmla="*/ 2382 h 197644" name="connsiteY1"/>
                <a:gd fmla="*/ 388144 w 1728788" name="connsiteX2"/>
                <a:gd fmla="*/ 190500 h 197644" name="connsiteY2"/>
                <a:gd fmla="*/ 581025 w 1728788" name="connsiteX3"/>
                <a:gd fmla="*/ 7144 h 197644" name="connsiteY3"/>
                <a:gd fmla="*/ 769144 w 1728788" name="connsiteX4"/>
                <a:gd fmla="*/ 192882 h 197644" name="connsiteY4"/>
                <a:gd fmla="*/ 962025 w 1728788" name="connsiteX5"/>
                <a:gd fmla="*/ 4763 h 197644" name="connsiteY5"/>
                <a:gd fmla="*/ 1154907 w 1728788" name="connsiteX6"/>
                <a:gd fmla="*/ 185738 h 197644" name="connsiteY6"/>
                <a:gd fmla="*/ 1354932 w 1728788" name="connsiteX7"/>
                <a:gd fmla="*/ 2382 h 197644" name="connsiteY7"/>
                <a:gd fmla="*/ 1533525 w 1728788" name="connsiteX8"/>
                <a:gd fmla="*/ 197644 h 197644" name="connsiteY8"/>
                <a:gd fmla="*/ 1728788 w 1728788" name="connsiteX9"/>
                <a:gd fmla="*/ 0 h 19764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7644" w="1728788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algn="ctr" cap="flat" cmpd="sng" w="63500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69682" y="557086"/>
            <a:ext cx="3944368" cy="4822256"/>
          </a:xfrm>
          <a:prstGeom prst="rect">
            <a:avLst/>
          </a:prstGeom>
          <a:solidFill>
            <a:srgbClr val="F6CB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8" name="椭圆 17"/>
          <p:cNvSpPr/>
          <p:nvPr/>
        </p:nvSpPr>
        <p:spPr>
          <a:xfrm>
            <a:off x="3792734" y="1522003"/>
            <a:ext cx="1698264" cy="16316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59"/>
          <p:cNvSpPr>
            <a:spLocks noChangeArrowheads="1"/>
          </p:cNvSpPr>
          <p:nvPr/>
        </p:nvSpPr>
        <p:spPr bwMode="auto">
          <a:xfrm flipH="1">
            <a:off x="3669758" y="3507875"/>
            <a:ext cx="194421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itchFamily="2" typeface="方正兰亭黑_GBK"/>
              </a:rPr>
              <a:t>添加标题内容</a:t>
            </a:r>
          </a:p>
        </p:txBody>
      </p:sp>
      <p:sp>
        <p:nvSpPr>
          <p:cNvPr id="20" name="矩形 30"/>
          <p:cNvSpPr>
            <a:spLocks noChangeArrowheads="1"/>
          </p:cNvSpPr>
          <p:nvPr/>
        </p:nvSpPr>
        <p:spPr bwMode="auto">
          <a:xfrm>
            <a:off x="3386268" y="4243170"/>
            <a:ext cx="2511195" cy="8050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926" lIns="91852" rIns="91852" tIns="45926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rgbClr val="42406F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05831" y="1968993"/>
            <a:ext cx="2597467" cy="533400"/>
          </a:xfrm>
          <a:prstGeom prst="rect">
            <a:avLst/>
          </a:prstGeom>
          <a:noFill/>
        </p:spPr>
        <p:txBody>
          <a:bodyPr bIns="0" rtlCol="0" wrap="non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altLang="zh-CN" lang="en-US" smtClean="0" sz="3200">
                <a:solidFill>
                  <a:srgbClr val="EC9689"/>
                </a:solidFill>
              </a:rPr>
              <a:t>YOUR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2888" y="2507851"/>
            <a:ext cx="3570514" cy="259080"/>
          </a:xfrm>
          <a:prstGeom prst="rect">
            <a:avLst/>
          </a:prstGeom>
          <a:noFill/>
        </p:spPr>
        <p:txBody>
          <a:bodyPr bIns="0" rtlCol="0" wrap="square">
            <a:spAutoFit/>
          </a:bodyPr>
          <a:lstStyle/>
          <a:p>
            <a:r>
              <a:rPr altLang="en-US" b="1" lang="zh-CN" smtClean="0" sz="1400">
                <a:solidFill>
                  <a:srgbClr val="EC9689"/>
                </a:solidFill>
              </a:rPr>
              <a:t>在此输入您的标题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7009781" y="3071018"/>
            <a:ext cx="390295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EC9689"/>
                </a:solidFill>
              </a:rPr>
              <a:t>Lorem ipsum dolor sit amet, consectetur adipisicing elit, sed do eiusmod tempor incididunt ut labore et dolore magna aliqua.</a:t>
            </a:r>
          </a:p>
          <a:p>
            <a:endParaRPr altLang="en-US" lang="zh-CN" sz="1200">
              <a:solidFill>
                <a:srgbClr val="EC9689"/>
              </a:solidFill>
            </a:endParaRPr>
          </a:p>
          <a:p>
            <a:r>
              <a:rPr altLang="en-US" lang="zh-CN" sz="1200">
                <a:solidFill>
                  <a:srgbClr val="EC9689"/>
                </a:solidFill>
              </a:rPr>
              <a:t>Ut enim ad minim veniam, quis nostrud exercitation ullamco laboris nisi ut aliquip ex ea commodo consequat. </a:t>
            </a:r>
          </a:p>
          <a:p>
            <a:endParaRPr altLang="en-US" lang="zh-CN" sz="1200">
              <a:solidFill>
                <a:srgbClr val="EC9689"/>
              </a:solidFill>
            </a:endParaRPr>
          </a:p>
          <a:p>
            <a:r>
              <a:rPr altLang="en-US" lang="zh-CN" sz="1200">
                <a:solidFill>
                  <a:srgbClr val="EC9689"/>
                </a:solidFill>
              </a:rPr>
              <a:t>Duis aute irure dolor in reprehenderit in voluptate velit esse cillum dolore eu fugiat nulla pariatur. </a:t>
            </a:r>
          </a:p>
          <a:p>
            <a:r>
              <a:rPr altLang="en-US" lang="zh-CN" sz="1200">
                <a:solidFill>
                  <a:srgbClr val="EC9689"/>
                </a:solidFill>
              </a:rPr>
              <a:t> sunt in culpa qui officia deserunt mollit anim id est laborum.</a:t>
            </a:r>
          </a:p>
        </p:txBody>
      </p:sp>
    </p:spTree>
    <p:extLst>
      <p:ext uri="{BB962C8B-B14F-4D97-AF65-F5344CB8AC3E}">
        <p14:creationId val="21961933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6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9" nodeType="after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decel="100000"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2" name="弦形 1"/>
          <p:cNvSpPr/>
          <p:nvPr/>
        </p:nvSpPr>
        <p:spPr>
          <a:xfrm>
            <a:off x="10238921" y="4720771"/>
            <a:ext cx="1371600" cy="1371600"/>
          </a:xfrm>
          <a:prstGeom prst="chord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14" name="PA_库_组合 7"/>
          <p:cNvGrpSpPr/>
          <p:nvPr>
            <p:custDataLst>
              <p:tags r:id="rId3"/>
            </p:custDataLst>
          </p:nvPr>
        </p:nvGrpSpPr>
        <p:grpSpPr>
          <a:xfrm>
            <a:off x="3384339" y="2978091"/>
            <a:ext cx="4421837" cy="2690004"/>
            <a:chOff x="559002" y="2619489"/>
            <a:chExt cx="4421837" cy="2690004"/>
          </a:xfrm>
        </p:grpSpPr>
        <p:sp>
          <p:nvSpPr>
            <p:cNvPr id="15" name="Rectangle 33"/>
            <p:cNvSpPr/>
            <p:nvPr/>
          </p:nvSpPr>
          <p:spPr>
            <a:xfrm>
              <a:off x="559610" y="2619489"/>
              <a:ext cx="4421229" cy="489607"/>
            </a:xfrm>
            <a:prstGeom prst="rect">
              <a:avLst/>
            </a:prstGeom>
          </p:spPr>
          <p:txBody>
            <a:bodyPr anchor="ctr" wrap="square">
              <a:noAutofit/>
            </a:bodyPr>
            <a:lstStyle/>
            <a:p>
              <a:pPr algn="ctr"/>
              <a:r>
                <a:rPr altLang="en-US" lang="zh-CN" noProof="1" smtClean="0" sz="4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这里添加标题</a:t>
              </a:r>
            </a:p>
          </p:txBody>
        </p:sp>
        <p:sp>
          <p:nvSpPr>
            <p:cNvPr id="16" name="Rectangle 24"/>
            <p:cNvSpPr/>
            <p:nvPr/>
          </p:nvSpPr>
          <p:spPr>
            <a:xfrm>
              <a:off x="559001" y="3555167"/>
              <a:ext cx="442183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此处添加文本信息，具体长短可根据实际需要填写，也可直接将文本复制于此，具体文字大小颜色均可调整。点击此处添加文本信息，具体长短可根据实际需要填写，也可直接将文本复制于此，具体文字大小颜色均可调整。</a:t>
              </a:r>
            </a:p>
          </p:txBody>
        </p:sp>
      </p:grpSp>
      <p:grpSp>
        <p:nvGrpSpPr>
          <p:cNvPr id="17" name="PA_库_组合 131"/>
          <p:cNvGrpSpPr/>
          <p:nvPr>
            <p:custDataLst>
              <p:tags r:id="rId4"/>
            </p:custDataLst>
          </p:nvPr>
        </p:nvGrpSpPr>
        <p:grpSpPr>
          <a:xfrm>
            <a:off x="5343638" y="2026146"/>
            <a:ext cx="503238" cy="792163"/>
            <a:chOff x="2682875" y="893764"/>
            <a:chExt cx="503238" cy="792163"/>
          </a:xfrm>
          <a:solidFill>
            <a:srgbClr val="F6CBC8"/>
          </a:solidFill>
        </p:grpSpPr>
        <p:sp>
          <p:nvSpPr>
            <p:cNvPr id="18" name="Freeform 8"/>
            <p:cNvSpPr/>
            <p:nvPr/>
          </p:nvSpPr>
          <p:spPr bwMode="auto">
            <a:xfrm>
              <a:off x="2682875" y="1182689"/>
              <a:ext cx="503238" cy="339725"/>
            </a:xfrm>
            <a:custGeom>
              <a:gdLst>
                <a:gd fmla="*/ 452 w 953" name="T0"/>
                <a:gd fmla="*/ 640 h 641" name="T1"/>
                <a:gd fmla="*/ 380 w 953" name="T2"/>
                <a:gd fmla="*/ 631 h 641" name="T3"/>
                <a:gd fmla="*/ 312 w 953" name="T4"/>
                <a:gd fmla="*/ 612 h 641" name="T5"/>
                <a:gd fmla="*/ 250 w 953" name="T6"/>
                <a:gd fmla="*/ 584 h 641" name="T7"/>
                <a:gd fmla="*/ 192 w 953" name="T8"/>
                <a:gd fmla="*/ 548 h 641" name="T9"/>
                <a:gd fmla="*/ 139 w 953" name="T10"/>
                <a:gd fmla="*/ 504 h 641" name="T11"/>
                <a:gd fmla="*/ 95 w 953" name="T12"/>
                <a:gd fmla="*/ 453 h 641" name="T13"/>
                <a:gd fmla="*/ 58 w 953" name="T14"/>
                <a:gd fmla="*/ 396 h 641" name="T15"/>
                <a:gd fmla="*/ 29 w 953" name="T16"/>
                <a:gd fmla="*/ 334 h 641" name="T17"/>
                <a:gd fmla="*/ 9 w 953" name="T18"/>
                <a:gd fmla="*/ 267 h 641" name="T19"/>
                <a:gd fmla="*/ 1 w 953" name="T20"/>
                <a:gd fmla="*/ 198 h 641" name="T21"/>
                <a:gd fmla="*/ 0 w 953" name="T22"/>
                <a:gd fmla="*/ 69 h 641" name="T23"/>
                <a:gd fmla="*/ 12 w 953" name="T24"/>
                <a:gd fmla="*/ 31 h 641" name="T25"/>
                <a:gd fmla="*/ 42 w 953" name="T26"/>
                <a:gd fmla="*/ 6 h 641" name="T27"/>
                <a:gd fmla="*/ 69 w 953" name="T28"/>
                <a:gd fmla="*/ 0 h 641" name="T29"/>
                <a:gd fmla="*/ 108 w 953" name="T30"/>
                <a:gd fmla="*/ 13 h 641" name="T31"/>
                <a:gd fmla="*/ 132 w 953" name="T32"/>
                <a:gd fmla="*/ 43 h 641" name="T33"/>
                <a:gd fmla="*/ 138 w 953" name="T34"/>
                <a:gd fmla="*/ 175 h 641" name="T35"/>
                <a:gd fmla="*/ 141 w 953" name="T36"/>
                <a:gd fmla="*/ 208 h 641" name="T37"/>
                <a:gd fmla="*/ 149 w 953" name="T38"/>
                <a:gd fmla="*/ 256 h 641" name="T39"/>
                <a:gd fmla="*/ 179 w 953" name="T40"/>
                <a:gd fmla="*/ 330 h 641" name="T41"/>
                <a:gd fmla="*/ 238 w 953" name="T42"/>
                <a:gd fmla="*/ 406 h 641" name="T43"/>
                <a:gd fmla="*/ 315 w 953" name="T44"/>
                <a:gd fmla="*/ 463 h 641" name="T45"/>
                <a:gd fmla="*/ 408 w 953" name="T46"/>
                <a:gd fmla="*/ 496 h 641" name="T47"/>
                <a:gd fmla="*/ 459 w 953" name="T48"/>
                <a:gd fmla="*/ 501 h 641" name="T49"/>
                <a:gd fmla="*/ 494 w 953" name="T50"/>
                <a:gd fmla="*/ 501 h 641" name="T51"/>
                <a:gd fmla="*/ 545 w 953" name="T52"/>
                <a:gd fmla="*/ 496 h 641" name="T53"/>
                <a:gd fmla="*/ 637 w 953" name="T54"/>
                <a:gd fmla="*/ 463 h 641" name="T55"/>
                <a:gd fmla="*/ 715 w 953" name="T56"/>
                <a:gd fmla="*/ 406 h 641" name="T57"/>
                <a:gd fmla="*/ 773 w 953" name="T58"/>
                <a:gd fmla="*/ 330 h 641" name="T59"/>
                <a:gd fmla="*/ 804 w 953" name="T60"/>
                <a:gd fmla="*/ 256 h 641" name="T61"/>
                <a:gd fmla="*/ 813 w 953" name="T62"/>
                <a:gd fmla="*/ 208 h 641" name="T63"/>
                <a:gd fmla="*/ 815 w 953" name="T64"/>
                <a:gd fmla="*/ 69 h 641" name="T65"/>
                <a:gd fmla="*/ 820 w 953" name="T66"/>
                <a:gd fmla="*/ 43 h 641" name="T67"/>
                <a:gd fmla="*/ 845 w 953" name="T68"/>
                <a:gd fmla="*/ 13 h 641" name="T69"/>
                <a:gd fmla="*/ 884 w 953" name="T70"/>
                <a:gd fmla="*/ 0 h 641" name="T71"/>
                <a:gd fmla="*/ 911 w 953" name="T72"/>
                <a:gd fmla="*/ 6 h 641" name="T73"/>
                <a:gd fmla="*/ 942 w 953" name="T74"/>
                <a:gd fmla="*/ 31 h 641" name="T75"/>
                <a:gd fmla="*/ 953 w 953" name="T76"/>
                <a:gd fmla="*/ 69 h 641" name="T77"/>
                <a:gd fmla="*/ 953 w 953" name="T78"/>
                <a:gd fmla="*/ 198 h 641" name="T79"/>
                <a:gd fmla="*/ 943 w 953" name="T80"/>
                <a:gd fmla="*/ 267 h 641" name="T81"/>
                <a:gd fmla="*/ 924 w 953" name="T82"/>
                <a:gd fmla="*/ 334 h 641" name="T83"/>
                <a:gd fmla="*/ 895 w 953" name="T84"/>
                <a:gd fmla="*/ 396 h 641" name="T85"/>
                <a:gd fmla="*/ 859 w 953" name="T86"/>
                <a:gd fmla="*/ 453 h 641" name="T87"/>
                <a:gd fmla="*/ 813 w 953" name="T88"/>
                <a:gd fmla="*/ 504 h 641" name="T89"/>
                <a:gd fmla="*/ 762 w 953" name="T90"/>
                <a:gd fmla="*/ 548 h 641" name="T91"/>
                <a:gd fmla="*/ 704 w 953" name="T92"/>
                <a:gd fmla="*/ 584 h 641" name="T93"/>
                <a:gd fmla="*/ 640 w 953" name="T94"/>
                <a:gd fmla="*/ 612 h 641" name="T95"/>
                <a:gd fmla="*/ 572 w 953" name="T96"/>
                <a:gd fmla="*/ 631 h 641" name="T97"/>
                <a:gd fmla="*/ 501 w 953" name="T98"/>
                <a:gd fmla="*/ 640 h 641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41" w="953">
                  <a:moveTo>
                    <a:pt x="477" y="641"/>
                  </a:moveTo>
                  <a:lnTo>
                    <a:pt x="477" y="641"/>
                  </a:lnTo>
                  <a:lnTo>
                    <a:pt x="452" y="640"/>
                  </a:lnTo>
                  <a:lnTo>
                    <a:pt x="427" y="638"/>
                  </a:lnTo>
                  <a:lnTo>
                    <a:pt x="404" y="636"/>
                  </a:lnTo>
                  <a:lnTo>
                    <a:pt x="380" y="631"/>
                  </a:lnTo>
                  <a:lnTo>
                    <a:pt x="358" y="626"/>
                  </a:lnTo>
                  <a:lnTo>
                    <a:pt x="334" y="620"/>
                  </a:lnTo>
                  <a:lnTo>
                    <a:pt x="312" y="612"/>
                  </a:lnTo>
                  <a:lnTo>
                    <a:pt x="292" y="604"/>
                  </a:lnTo>
                  <a:lnTo>
                    <a:pt x="269" y="594"/>
                  </a:lnTo>
                  <a:lnTo>
                    <a:pt x="250" y="584"/>
                  </a:lnTo>
                  <a:lnTo>
                    <a:pt x="229" y="573"/>
                  </a:lnTo>
                  <a:lnTo>
                    <a:pt x="210" y="561"/>
                  </a:lnTo>
                  <a:lnTo>
                    <a:pt x="192" y="548"/>
                  </a:lnTo>
                  <a:lnTo>
                    <a:pt x="174" y="535"/>
                  </a:lnTo>
                  <a:lnTo>
                    <a:pt x="156" y="519"/>
                  </a:lnTo>
                  <a:lnTo>
                    <a:pt x="139" y="504"/>
                  </a:lnTo>
                  <a:lnTo>
                    <a:pt x="124" y="487"/>
                  </a:lnTo>
                  <a:lnTo>
                    <a:pt x="109" y="471"/>
                  </a:lnTo>
                  <a:lnTo>
                    <a:pt x="95" y="453"/>
                  </a:lnTo>
                  <a:lnTo>
                    <a:pt x="81" y="435"/>
                  </a:lnTo>
                  <a:lnTo>
                    <a:pt x="69" y="415"/>
                  </a:lnTo>
                  <a:lnTo>
                    <a:pt x="58" y="396"/>
                  </a:lnTo>
                  <a:lnTo>
                    <a:pt x="47" y="377"/>
                  </a:lnTo>
                  <a:lnTo>
                    <a:pt x="37" y="356"/>
                  </a:lnTo>
                  <a:lnTo>
                    <a:pt x="29" y="334"/>
                  </a:lnTo>
                  <a:lnTo>
                    <a:pt x="22" y="313"/>
                  </a:lnTo>
                  <a:lnTo>
                    <a:pt x="15" y="291"/>
                  </a:lnTo>
                  <a:lnTo>
                    <a:pt x="9" y="267"/>
                  </a:lnTo>
                  <a:lnTo>
                    <a:pt x="5" y="245"/>
                  </a:lnTo>
                  <a:lnTo>
                    <a:pt x="2" y="222"/>
                  </a:lnTo>
                  <a:lnTo>
                    <a:pt x="1" y="198"/>
                  </a:lnTo>
                  <a:lnTo>
                    <a:pt x="0" y="17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1"/>
                  </a:lnTo>
                  <a:lnTo>
                    <a:pt x="20" y="21"/>
                  </a:lnTo>
                  <a:lnTo>
                    <a:pt x="30" y="13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6" y="6"/>
                  </a:lnTo>
                  <a:lnTo>
                    <a:pt x="108" y="13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2" y="43"/>
                  </a:lnTo>
                  <a:lnTo>
                    <a:pt x="137" y="56"/>
                  </a:lnTo>
                  <a:lnTo>
                    <a:pt x="138" y="69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39" y="191"/>
                  </a:lnTo>
                  <a:lnTo>
                    <a:pt x="141" y="208"/>
                  </a:lnTo>
                  <a:lnTo>
                    <a:pt x="142" y="224"/>
                  </a:lnTo>
                  <a:lnTo>
                    <a:pt x="145" y="240"/>
                  </a:lnTo>
                  <a:lnTo>
                    <a:pt x="149" y="256"/>
                  </a:lnTo>
                  <a:lnTo>
                    <a:pt x="153" y="272"/>
                  </a:lnTo>
                  <a:lnTo>
                    <a:pt x="166" y="302"/>
                  </a:lnTo>
                  <a:lnTo>
                    <a:pt x="179" y="330"/>
                  </a:lnTo>
                  <a:lnTo>
                    <a:pt x="196" y="357"/>
                  </a:lnTo>
                  <a:lnTo>
                    <a:pt x="215" y="382"/>
                  </a:lnTo>
                  <a:lnTo>
                    <a:pt x="238" y="406"/>
                  </a:lnTo>
                  <a:lnTo>
                    <a:pt x="261" y="427"/>
                  </a:lnTo>
                  <a:lnTo>
                    <a:pt x="287" y="446"/>
                  </a:lnTo>
                  <a:lnTo>
                    <a:pt x="315" y="463"/>
                  </a:lnTo>
                  <a:lnTo>
                    <a:pt x="346" y="476"/>
                  </a:lnTo>
                  <a:lnTo>
                    <a:pt x="376" y="487"/>
                  </a:lnTo>
                  <a:lnTo>
                    <a:pt x="408" y="496"/>
                  </a:lnTo>
                  <a:lnTo>
                    <a:pt x="426" y="499"/>
                  </a:lnTo>
                  <a:lnTo>
                    <a:pt x="442" y="500"/>
                  </a:lnTo>
                  <a:lnTo>
                    <a:pt x="459" y="501"/>
                  </a:lnTo>
                  <a:lnTo>
                    <a:pt x="477" y="503"/>
                  </a:lnTo>
                  <a:lnTo>
                    <a:pt x="477" y="503"/>
                  </a:lnTo>
                  <a:lnTo>
                    <a:pt x="494" y="501"/>
                  </a:lnTo>
                  <a:lnTo>
                    <a:pt x="512" y="500"/>
                  </a:lnTo>
                  <a:lnTo>
                    <a:pt x="528" y="499"/>
                  </a:lnTo>
                  <a:lnTo>
                    <a:pt x="545" y="496"/>
                  </a:lnTo>
                  <a:lnTo>
                    <a:pt x="577" y="487"/>
                  </a:lnTo>
                  <a:lnTo>
                    <a:pt x="608" y="476"/>
                  </a:lnTo>
                  <a:lnTo>
                    <a:pt x="637" y="463"/>
                  </a:lnTo>
                  <a:lnTo>
                    <a:pt x="665" y="446"/>
                  </a:lnTo>
                  <a:lnTo>
                    <a:pt x="691" y="427"/>
                  </a:lnTo>
                  <a:lnTo>
                    <a:pt x="715" y="406"/>
                  </a:lnTo>
                  <a:lnTo>
                    <a:pt x="737" y="382"/>
                  </a:lnTo>
                  <a:lnTo>
                    <a:pt x="756" y="357"/>
                  </a:lnTo>
                  <a:lnTo>
                    <a:pt x="773" y="330"/>
                  </a:lnTo>
                  <a:lnTo>
                    <a:pt x="788" y="302"/>
                  </a:lnTo>
                  <a:lnTo>
                    <a:pt x="799" y="272"/>
                  </a:lnTo>
                  <a:lnTo>
                    <a:pt x="804" y="256"/>
                  </a:lnTo>
                  <a:lnTo>
                    <a:pt x="808" y="240"/>
                  </a:lnTo>
                  <a:lnTo>
                    <a:pt x="810" y="224"/>
                  </a:lnTo>
                  <a:lnTo>
                    <a:pt x="813" y="208"/>
                  </a:lnTo>
                  <a:lnTo>
                    <a:pt x="815" y="191"/>
                  </a:lnTo>
                  <a:lnTo>
                    <a:pt x="815" y="175"/>
                  </a:lnTo>
                  <a:lnTo>
                    <a:pt x="815" y="69"/>
                  </a:lnTo>
                  <a:lnTo>
                    <a:pt x="815" y="69"/>
                  </a:lnTo>
                  <a:lnTo>
                    <a:pt x="816" y="56"/>
                  </a:lnTo>
                  <a:lnTo>
                    <a:pt x="820" y="43"/>
                  </a:lnTo>
                  <a:lnTo>
                    <a:pt x="827" y="31"/>
                  </a:lnTo>
                  <a:lnTo>
                    <a:pt x="835" y="21"/>
                  </a:lnTo>
                  <a:lnTo>
                    <a:pt x="845" y="13"/>
                  </a:lnTo>
                  <a:lnTo>
                    <a:pt x="858" y="6"/>
                  </a:lnTo>
                  <a:lnTo>
                    <a:pt x="870" y="2"/>
                  </a:lnTo>
                  <a:lnTo>
                    <a:pt x="884" y="0"/>
                  </a:lnTo>
                  <a:lnTo>
                    <a:pt x="884" y="0"/>
                  </a:lnTo>
                  <a:lnTo>
                    <a:pt x="898" y="2"/>
                  </a:lnTo>
                  <a:lnTo>
                    <a:pt x="911" y="6"/>
                  </a:lnTo>
                  <a:lnTo>
                    <a:pt x="923" y="13"/>
                  </a:lnTo>
                  <a:lnTo>
                    <a:pt x="932" y="21"/>
                  </a:lnTo>
                  <a:lnTo>
                    <a:pt x="942" y="31"/>
                  </a:lnTo>
                  <a:lnTo>
                    <a:pt x="947" y="43"/>
                  </a:lnTo>
                  <a:lnTo>
                    <a:pt x="952" y="56"/>
                  </a:lnTo>
                  <a:lnTo>
                    <a:pt x="953" y="69"/>
                  </a:lnTo>
                  <a:lnTo>
                    <a:pt x="953" y="175"/>
                  </a:lnTo>
                  <a:lnTo>
                    <a:pt x="953" y="175"/>
                  </a:lnTo>
                  <a:lnTo>
                    <a:pt x="953" y="198"/>
                  </a:lnTo>
                  <a:lnTo>
                    <a:pt x="950" y="222"/>
                  </a:lnTo>
                  <a:lnTo>
                    <a:pt x="947" y="245"/>
                  </a:lnTo>
                  <a:lnTo>
                    <a:pt x="943" y="267"/>
                  </a:lnTo>
                  <a:lnTo>
                    <a:pt x="938" y="291"/>
                  </a:lnTo>
                  <a:lnTo>
                    <a:pt x="932" y="313"/>
                  </a:lnTo>
                  <a:lnTo>
                    <a:pt x="924" y="334"/>
                  </a:lnTo>
                  <a:lnTo>
                    <a:pt x="916" y="356"/>
                  </a:lnTo>
                  <a:lnTo>
                    <a:pt x="906" y="377"/>
                  </a:lnTo>
                  <a:lnTo>
                    <a:pt x="895" y="396"/>
                  </a:lnTo>
                  <a:lnTo>
                    <a:pt x="884" y="415"/>
                  </a:lnTo>
                  <a:lnTo>
                    <a:pt x="871" y="435"/>
                  </a:lnTo>
                  <a:lnTo>
                    <a:pt x="859" y="453"/>
                  </a:lnTo>
                  <a:lnTo>
                    <a:pt x="844" y="471"/>
                  </a:lnTo>
                  <a:lnTo>
                    <a:pt x="830" y="487"/>
                  </a:lnTo>
                  <a:lnTo>
                    <a:pt x="813" y="504"/>
                  </a:lnTo>
                  <a:lnTo>
                    <a:pt x="797" y="519"/>
                  </a:lnTo>
                  <a:lnTo>
                    <a:pt x="780" y="535"/>
                  </a:lnTo>
                  <a:lnTo>
                    <a:pt x="762" y="548"/>
                  </a:lnTo>
                  <a:lnTo>
                    <a:pt x="743" y="561"/>
                  </a:lnTo>
                  <a:lnTo>
                    <a:pt x="723" y="573"/>
                  </a:lnTo>
                  <a:lnTo>
                    <a:pt x="704" y="584"/>
                  </a:lnTo>
                  <a:lnTo>
                    <a:pt x="683" y="594"/>
                  </a:lnTo>
                  <a:lnTo>
                    <a:pt x="662" y="604"/>
                  </a:lnTo>
                  <a:lnTo>
                    <a:pt x="640" y="612"/>
                  </a:lnTo>
                  <a:lnTo>
                    <a:pt x="618" y="620"/>
                  </a:lnTo>
                  <a:lnTo>
                    <a:pt x="596" y="626"/>
                  </a:lnTo>
                  <a:lnTo>
                    <a:pt x="572" y="631"/>
                  </a:lnTo>
                  <a:lnTo>
                    <a:pt x="549" y="636"/>
                  </a:lnTo>
                  <a:lnTo>
                    <a:pt x="525" y="638"/>
                  </a:lnTo>
                  <a:lnTo>
                    <a:pt x="501" y="640"/>
                  </a:lnTo>
                  <a:lnTo>
                    <a:pt x="477" y="641"/>
                  </a:lnTo>
                  <a:lnTo>
                    <a:pt x="477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784475" y="1611314"/>
              <a:ext cx="300038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898775" y="1455739"/>
              <a:ext cx="71438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784475" y="1250951"/>
              <a:ext cx="300038" cy="155575"/>
            </a:xfrm>
            <a:custGeom>
              <a:gdLst>
                <a:gd fmla="*/ 0 w 566" name="T0"/>
                <a:gd fmla="*/ 0 h 294" name="T1"/>
                <a:gd fmla="*/ 0 w 566" name="T2"/>
                <a:gd fmla="*/ 12 h 294" name="T3"/>
                <a:gd fmla="*/ 0 w 566" name="T4"/>
                <a:gd fmla="*/ 12 h 294" name="T5"/>
                <a:gd fmla="*/ 3 w 566" name="T6"/>
                <a:gd fmla="*/ 41 h 294" name="T7"/>
                <a:gd fmla="*/ 7 w 566" name="T8"/>
                <a:gd fmla="*/ 69 h 294" name="T9"/>
                <a:gd fmla="*/ 14 w 566" name="T10"/>
                <a:gd fmla="*/ 96 h 294" name="T11"/>
                <a:gd fmla="*/ 24 w 566" name="T12"/>
                <a:gd fmla="*/ 121 h 294" name="T13"/>
                <a:gd fmla="*/ 35 w 566" name="T14"/>
                <a:gd fmla="*/ 146 h 294" name="T15"/>
                <a:gd fmla="*/ 49 w 566" name="T16"/>
                <a:gd fmla="*/ 170 h 294" name="T17"/>
                <a:gd fmla="*/ 65 w 566" name="T18"/>
                <a:gd fmla="*/ 192 h 294" name="T19"/>
                <a:gd fmla="*/ 83 w 566" name="T20"/>
                <a:gd fmla="*/ 211 h 294" name="T21"/>
                <a:gd fmla="*/ 104 w 566" name="T22"/>
                <a:gd fmla="*/ 229 h 294" name="T23"/>
                <a:gd fmla="*/ 125 w 566" name="T24"/>
                <a:gd fmla="*/ 246 h 294" name="T25"/>
                <a:gd fmla="*/ 148 w 566" name="T26"/>
                <a:gd fmla="*/ 260 h 294" name="T27"/>
                <a:gd fmla="*/ 173 w 566" name="T28"/>
                <a:gd fmla="*/ 272 h 294" name="T29"/>
                <a:gd fmla="*/ 200 w 566" name="T30"/>
                <a:gd fmla="*/ 282 h 294" name="T31"/>
                <a:gd fmla="*/ 227 w 566" name="T32"/>
                <a:gd fmla="*/ 289 h 294" name="T33"/>
                <a:gd fmla="*/ 255 w 566" name="T34"/>
                <a:gd fmla="*/ 293 h 294" name="T35"/>
                <a:gd fmla="*/ 284 w 566" name="T36"/>
                <a:gd fmla="*/ 294 h 294" name="T37"/>
                <a:gd fmla="*/ 284 w 566" name="T38"/>
                <a:gd fmla="*/ 294 h 294" name="T39"/>
                <a:gd fmla="*/ 313 w 566" name="T40"/>
                <a:gd fmla="*/ 293 h 294" name="T41"/>
                <a:gd fmla="*/ 341 w 566" name="T42"/>
                <a:gd fmla="*/ 289 h 294" name="T43"/>
                <a:gd fmla="*/ 367 w 566" name="T44"/>
                <a:gd fmla="*/ 282 h 294" name="T45"/>
                <a:gd fmla="*/ 393 w 566" name="T46"/>
                <a:gd fmla="*/ 272 h 294" name="T47"/>
                <a:gd fmla="*/ 418 w 566" name="T48"/>
                <a:gd fmla="*/ 260 h 294" name="T49"/>
                <a:gd fmla="*/ 442 w 566" name="T50"/>
                <a:gd fmla="*/ 246 h 294" name="T51"/>
                <a:gd fmla="*/ 464 w 566" name="T52"/>
                <a:gd fmla="*/ 229 h 294" name="T53"/>
                <a:gd fmla="*/ 483 w 566" name="T54"/>
                <a:gd fmla="*/ 211 h 294" name="T55"/>
                <a:gd fmla="*/ 501 w 566" name="T56"/>
                <a:gd fmla="*/ 192 h 294" name="T57"/>
                <a:gd fmla="*/ 518 w 566" name="T58"/>
                <a:gd fmla="*/ 170 h 294" name="T59"/>
                <a:gd fmla="*/ 532 w 566" name="T60"/>
                <a:gd fmla="*/ 146 h 294" name="T61"/>
                <a:gd fmla="*/ 544 w 566" name="T62"/>
                <a:gd fmla="*/ 121 h 294" name="T63"/>
                <a:gd fmla="*/ 554 w 566" name="T64"/>
                <a:gd fmla="*/ 96 h 294" name="T65"/>
                <a:gd fmla="*/ 561 w 566" name="T66"/>
                <a:gd fmla="*/ 69 h 294" name="T67"/>
                <a:gd fmla="*/ 565 w 566" name="T68"/>
                <a:gd fmla="*/ 41 h 294" name="T69"/>
                <a:gd fmla="*/ 566 w 566" name="T70"/>
                <a:gd fmla="*/ 12 h 294" name="T71"/>
                <a:gd fmla="*/ 566 w 566" name="T72"/>
                <a:gd fmla="*/ 0 h 294" name="T73"/>
                <a:gd fmla="*/ 0 w 566" name="T74"/>
                <a:gd fmla="*/ 0 h 29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94" w="566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" y="41"/>
                  </a:lnTo>
                  <a:lnTo>
                    <a:pt x="7" y="69"/>
                  </a:lnTo>
                  <a:lnTo>
                    <a:pt x="14" y="96"/>
                  </a:lnTo>
                  <a:lnTo>
                    <a:pt x="24" y="121"/>
                  </a:lnTo>
                  <a:lnTo>
                    <a:pt x="35" y="146"/>
                  </a:lnTo>
                  <a:lnTo>
                    <a:pt x="49" y="170"/>
                  </a:lnTo>
                  <a:lnTo>
                    <a:pt x="65" y="192"/>
                  </a:lnTo>
                  <a:lnTo>
                    <a:pt x="83" y="211"/>
                  </a:lnTo>
                  <a:lnTo>
                    <a:pt x="104" y="229"/>
                  </a:lnTo>
                  <a:lnTo>
                    <a:pt x="125" y="246"/>
                  </a:lnTo>
                  <a:lnTo>
                    <a:pt x="148" y="260"/>
                  </a:lnTo>
                  <a:lnTo>
                    <a:pt x="173" y="272"/>
                  </a:lnTo>
                  <a:lnTo>
                    <a:pt x="200" y="282"/>
                  </a:lnTo>
                  <a:lnTo>
                    <a:pt x="227" y="289"/>
                  </a:lnTo>
                  <a:lnTo>
                    <a:pt x="255" y="293"/>
                  </a:lnTo>
                  <a:lnTo>
                    <a:pt x="284" y="294"/>
                  </a:lnTo>
                  <a:lnTo>
                    <a:pt x="284" y="294"/>
                  </a:lnTo>
                  <a:lnTo>
                    <a:pt x="313" y="293"/>
                  </a:lnTo>
                  <a:lnTo>
                    <a:pt x="341" y="289"/>
                  </a:lnTo>
                  <a:lnTo>
                    <a:pt x="367" y="282"/>
                  </a:lnTo>
                  <a:lnTo>
                    <a:pt x="393" y="272"/>
                  </a:lnTo>
                  <a:lnTo>
                    <a:pt x="418" y="260"/>
                  </a:lnTo>
                  <a:lnTo>
                    <a:pt x="442" y="246"/>
                  </a:lnTo>
                  <a:lnTo>
                    <a:pt x="464" y="229"/>
                  </a:lnTo>
                  <a:lnTo>
                    <a:pt x="483" y="211"/>
                  </a:lnTo>
                  <a:lnTo>
                    <a:pt x="501" y="192"/>
                  </a:lnTo>
                  <a:lnTo>
                    <a:pt x="518" y="170"/>
                  </a:lnTo>
                  <a:lnTo>
                    <a:pt x="532" y="146"/>
                  </a:lnTo>
                  <a:lnTo>
                    <a:pt x="544" y="121"/>
                  </a:lnTo>
                  <a:lnTo>
                    <a:pt x="554" y="96"/>
                  </a:lnTo>
                  <a:lnTo>
                    <a:pt x="561" y="69"/>
                  </a:lnTo>
                  <a:lnTo>
                    <a:pt x="565" y="41"/>
                  </a:lnTo>
                  <a:lnTo>
                    <a:pt x="566" y="12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784475" y="893764"/>
              <a:ext cx="300038" cy="306388"/>
            </a:xfrm>
            <a:custGeom>
              <a:gdLst>
                <a:gd fmla="*/ 173 w 566" name="T0"/>
                <a:gd fmla="*/ 22 h 578" name="T1"/>
                <a:gd fmla="*/ 49 w 566" name="T2"/>
                <a:gd fmla="*/ 124 h 578" name="T3"/>
                <a:gd fmla="*/ 0 w 566" name="T4"/>
                <a:gd fmla="*/ 282 h 578" name="T5"/>
                <a:gd fmla="*/ 561 w 566" name="T6"/>
                <a:gd fmla="*/ 225 h 578" name="T7"/>
                <a:gd fmla="*/ 483 w 566" name="T8"/>
                <a:gd fmla="*/ 81 h 578" name="T9"/>
                <a:gd fmla="*/ 341 w 566" name="T10"/>
                <a:gd fmla="*/ 5 h 578" name="T11"/>
                <a:gd fmla="*/ 128 w 566" name="T12"/>
                <a:gd fmla="*/ 511 h 578" name="T13"/>
                <a:gd fmla="*/ 93 w 566" name="T14"/>
                <a:gd fmla="*/ 476 h 578" name="T15"/>
                <a:gd fmla="*/ 105 w 566" name="T16"/>
                <a:gd fmla="*/ 436 h 578" name="T17"/>
                <a:gd fmla="*/ 146 w 566" name="T18"/>
                <a:gd fmla="*/ 423 h 578" name="T19"/>
                <a:gd fmla="*/ 180 w 566" name="T20"/>
                <a:gd fmla="*/ 458 h 578" name="T21"/>
                <a:gd fmla="*/ 169 w 566" name="T22"/>
                <a:gd fmla="*/ 500 h 578" name="T23"/>
                <a:gd fmla="*/ 137 w 566" name="T24"/>
                <a:gd fmla="*/ 374 h 578" name="T25"/>
                <a:gd fmla="*/ 100 w 566" name="T26"/>
                <a:gd fmla="*/ 353 h 578" name="T27"/>
                <a:gd fmla="*/ 96 w 566" name="T28"/>
                <a:gd fmla="*/ 311 h 578" name="T29"/>
                <a:gd fmla="*/ 137 w 566" name="T30"/>
                <a:gd fmla="*/ 284 h 578" name="T31"/>
                <a:gd fmla="*/ 175 w 566" name="T32"/>
                <a:gd fmla="*/ 304 h 578" name="T33"/>
                <a:gd fmla="*/ 177 w 566" name="T34"/>
                <a:gd fmla="*/ 346 h 578" name="T35"/>
                <a:gd fmla="*/ 137 w 566" name="T36"/>
                <a:gd fmla="*/ 374 h 578" name="T37"/>
                <a:gd fmla="*/ 112 w 566" name="T38"/>
                <a:gd fmla="*/ 227 h 578" name="T39"/>
                <a:gd fmla="*/ 93 w 566" name="T40"/>
                <a:gd fmla="*/ 189 h 578" name="T41"/>
                <a:gd fmla="*/ 119 w 566" name="T42"/>
                <a:gd fmla="*/ 149 h 578" name="T43"/>
                <a:gd fmla="*/ 162 w 566" name="T44"/>
                <a:gd fmla="*/ 153 h 578" name="T45"/>
                <a:gd fmla="*/ 182 w 566" name="T46"/>
                <a:gd fmla="*/ 189 h 578" name="T47"/>
                <a:gd fmla="*/ 154 w 566" name="T48"/>
                <a:gd fmla="*/ 231 h 578" name="T49"/>
                <a:gd fmla="*/ 276 w 566" name="T50"/>
                <a:gd fmla="*/ 511 h 578" name="T51"/>
                <a:gd fmla="*/ 241 w 566" name="T52"/>
                <a:gd fmla="*/ 476 h 578" name="T53"/>
                <a:gd fmla="*/ 254 w 566" name="T54"/>
                <a:gd fmla="*/ 436 h 578" name="T55"/>
                <a:gd fmla="*/ 294 w 566" name="T56"/>
                <a:gd fmla="*/ 423 h 578" name="T57"/>
                <a:gd fmla="*/ 328 w 566" name="T58"/>
                <a:gd fmla="*/ 458 h 578" name="T59"/>
                <a:gd fmla="*/ 317 w 566" name="T60"/>
                <a:gd fmla="*/ 500 h 578" name="T61"/>
                <a:gd fmla="*/ 285 w 566" name="T62"/>
                <a:gd fmla="*/ 374 h 578" name="T63"/>
                <a:gd fmla="*/ 248 w 566" name="T64"/>
                <a:gd fmla="*/ 353 h 578" name="T65"/>
                <a:gd fmla="*/ 244 w 566" name="T66"/>
                <a:gd fmla="*/ 311 h 578" name="T67"/>
                <a:gd fmla="*/ 285 w 566" name="T68"/>
                <a:gd fmla="*/ 284 h 578" name="T69"/>
                <a:gd fmla="*/ 321 w 566" name="T70"/>
                <a:gd fmla="*/ 304 h 578" name="T71"/>
                <a:gd fmla="*/ 325 w 566" name="T72"/>
                <a:gd fmla="*/ 346 h 578" name="T73"/>
                <a:gd fmla="*/ 285 w 566" name="T74"/>
                <a:gd fmla="*/ 374 h 578" name="T75"/>
                <a:gd fmla="*/ 260 w 566" name="T76"/>
                <a:gd fmla="*/ 227 h 578" name="T77"/>
                <a:gd fmla="*/ 241 w 566" name="T78"/>
                <a:gd fmla="*/ 189 h 578" name="T79"/>
                <a:gd fmla="*/ 267 w 566" name="T80"/>
                <a:gd fmla="*/ 149 h 578" name="T81"/>
                <a:gd fmla="*/ 310 w 566" name="T82"/>
                <a:gd fmla="*/ 153 h 578" name="T83"/>
                <a:gd fmla="*/ 330 w 566" name="T84"/>
                <a:gd fmla="*/ 189 h 578" name="T85"/>
                <a:gd fmla="*/ 302 w 566" name="T86"/>
                <a:gd fmla="*/ 231 h 578" name="T87"/>
                <a:gd fmla="*/ 424 w 566" name="T88"/>
                <a:gd fmla="*/ 511 h 578" name="T89"/>
                <a:gd fmla="*/ 389 w 566" name="T90"/>
                <a:gd fmla="*/ 476 h 578" name="T91"/>
                <a:gd fmla="*/ 402 w 566" name="T92"/>
                <a:gd fmla="*/ 436 h 578" name="T93"/>
                <a:gd fmla="*/ 442 w 566" name="T94"/>
                <a:gd fmla="*/ 423 h 578" name="T95"/>
                <a:gd fmla="*/ 476 w 566" name="T96"/>
                <a:gd fmla="*/ 458 h 578" name="T97"/>
                <a:gd fmla="*/ 464 w 566" name="T98"/>
                <a:gd fmla="*/ 500 h 578" name="T99"/>
                <a:gd fmla="*/ 433 w 566" name="T100"/>
                <a:gd fmla="*/ 374 h 578" name="T101"/>
                <a:gd fmla="*/ 396 w 566" name="T102"/>
                <a:gd fmla="*/ 353 h 578" name="T103"/>
                <a:gd fmla="*/ 392 w 566" name="T104"/>
                <a:gd fmla="*/ 311 h 578" name="T105"/>
                <a:gd fmla="*/ 433 w 566" name="T106"/>
                <a:gd fmla="*/ 284 h 578" name="T107"/>
                <a:gd fmla="*/ 469 w 566" name="T108"/>
                <a:gd fmla="*/ 304 h 578" name="T109"/>
                <a:gd fmla="*/ 474 w 566" name="T110"/>
                <a:gd fmla="*/ 346 h 578" name="T111"/>
                <a:gd fmla="*/ 433 w 566" name="T112"/>
                <a:gd fmla="*/ 374 h 578" name="T113"/>
                <a:gd fmla="*/ 409 w 566" name="T114"/>
                <a:gd fmla="*/ 227 h 578" name="T115"/>
                <a:gd fmla="*/ 389 w 566" name="T116"/>
                <a:gd fmla="*/ 189 h 578" name="T117"/>
                <a:gd fmla="*/ 415 w 566" name="T118"/>
                <a:gd fmla="*/ 149 h 578" name="T119"/>
                <a:gd fmla="*/ 458 w 566" name="T120"/>
                <a:gd fmla="*/ 153 h 578" name="T121"/>
                <a:gd fmla="*/ 478 w 566" name="T122"/>
                <a:gd fmla="*/ 189 h 578" name="T123"/>
                <a:gd fmla="*/ 450 w 566" name="T124"/>
                <a:gd fmla="*/ 231 h 57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78" w="566">
                  <a:moveTo>
                    <a:pt x="284" y="0"/>
                  </a:moveTo>
                  <a:lnTo>
                    <a:pt x="284" y="0"/>
                  </a:lnTo>
                  <a:lnTo>
                    <a:pt x="255" y="1"/>
                  </a:lnTo>
                  <a:lnTo>
                    <a:pt x="227" y="5"/>
                  </a:lnTo>
                  <a:lnTo>
                    <a:pt x="200" y="12"/>
                  </a:lnTo>
                  <a:lnTo>
                    <a:pt x="173" y="22"/>
                  </a:lnTo>
                  <a:lnTo>
                    <a:pt x="148" y="33"/>
                  </a:lnTo>
                  <a:lnTo>
                    <a:pt x="125" y="47"/>
                  </a:lnTo>
                  <a:lnTo>
                    <a:pt x="104" y="63"/>
                  </a:lnTo>
                  <a:lnTo>
                    <a:pt x="83" y="81"/>
                  </a:lnTo>
                  <a:lnTo>
                    <a:pt x="65" y="102"/>
                  </a:lnTo>
                  <a:lnTo>
                    <a:pt x="49" y="124"/>
                  </a:lnTo>
                  <a:lnTo>
                    <a:pt x="35" y="147"/>
                  </a:lnTo>
                  <a:lnTo>
                    <a:pt x="24" y="171"/>
                  </a:lnTo>
                  <a:lnTo>
                    <a:pt x="14" y="198"/>
                  </a:lnTo>
                  <a:lnTo>
                    <a:pt x="7" y="225"/>
                  </a:lnTo>
                  <a:lnTo>
                    <a:pt x="3" y="253"/>
                  </a:lnTo>
                  <a:lnTo>
                    <a:pt x="0" y="282"/>
                  </a:lnTo>
                  <a:lnTo>
                    <a:pt x="0" y="578"/>
                  </a:lnTo>
                  <a:lnTo>
                    <a:pt x="566" y="578"/>
                  </a:lnTo>
                  <a:lnTo>
                    <a:pt x="566" y="282"/>
                  </a:lnTo>
                  <a:lnTo>
                    <a:pt x="566" y="282"/>
                  </a:lnTo>
                  <a:lnTo>
                    <a:pt x="565" y="253"/>
                  </a:lnTo>
                  <a:lnTo>
                    <a:pt x="561" y="225"/>
                  </a:lnTo>
                  <a:lnTo>
                    <a:pt x="554" y="198"/>
                  </a:lnTo>
                  <a:lnTo>
                    <a:pt x="544" y="171"/>
                  </a:lnTo>
                  <a:lnTo>
                    <a:pt x="532" y="147"/>
                  </a:lnTo>
                  <a:lnTo>
                    <a:pt x="518" y="124"/>
                  </a:lnTo>
                  <a:lnTo>
                    <a:pt x="501" y="102"/>
                  </a:lnTo>
                  <a:lnTo>
                    <a:pt x="483" y="81"/>
                  </a:lnTo>
                  <a:lnTo>
                    <a:pt x="464" y="63"/>
                  </a:lnTo>
                  <a:lnTo>
                    <a:pt x="442" y="47"/>
                  </a:lnTo>
                  <a:lnTo>
                    <a:pt x="418" y="33"/>
                  </a:lnTo>
                  <a:lnTo>
                    <a:pt x="393" y="22"/>
                  </a:lnTo>
                  <a:lnTo>
                    <a:pt x="367" y="12"/>
                  </a:lnTo>
                  <a:lnTo>
                    <a:pt x="341" y="5"/>
                  </a:lnTo>
                  <a:lnTo>
                    <a:pt x="313" y="1"/>
                  </a:lnTo>
                  <a:lnTo>
                    <a:pt x="284" y="0"/>
                  </a:lnTo>
                  <a:lnTo>
                    <a:pt x="284" y="0"/>
                  </a:lnTo>
                  <a:close/>
                  <a:moveTo>
                    <a:pt x="137" y="512"/>
                  </a:moveTo>
                  <a:lnTo>
                    <a:pt x="137" y="512"/>
                  </a:lnTo>
                  <a:lnTo>
                    <a:pt x="128" y="511"/>
                  </a:lnTo>
                  <a:lnTo>
                    <a:pt x="119" y="508"/>
                  </a:lnTo>
                  <a:lnTo>
                    <a:pt x="112" y="504"/>
                  </a:lnTo>
                  <a:lnTo>
                    <a:pt x="105" y="500"/>
                  </a:lnTo>
                  <a:lnTo>
                    <a:pt x="100" y="493"/>
                  </a:lnTo>
                  <a:lnTo>
                    <a:pt x="96" y="484"/>
                  </a:lnTo>
                  <a:lnTo>
                    <a:pt x="93" y="476"/>
                  </a:lnTo>
                  <a:lnTo>
                    <a:pt x="93" y="468"/>
                  </a:lnTo>
                  <a:lnTo>
                    <a:pt x="93" y="468"/>
                  </a:lnTo>
                  <a:lnTo>
                    <a:pt x="93" y="458"/>
                  </a:lnTo>
                  <a:lnTo>
                    <a:pt x="96" y="450"/>
                  </a:lnTo>
                  <a:lnTo>
                    <a:pt x="100" y="443"/>
                  </a:lnTo>
                  <a:lnTo>
                    <a:pt x="105" y="436"/>
                  </a:lnTo>
                  <a:lnTo>
                    <a:pt x="112" y="430"/>
                  </a:lnTo>
                  <a:lnTo>
                    <a:pt x="119" y="426"/>
                  </a:lnTo>
                  <a:lnTo>
                    <a:pt x="128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46" y="423"/>
                  </a:lnTo>
                  <a:lnTo>
                    <a:pt x="154" y="426"/>
                  </a:lnTo>
                  <a:lnTo>
                    <a:pt x="162" y="430"/>
                  </a:lnTo>
                  <a:lnTo>
                    <a:pt x="169" y="436"/>
                  </a:lnTo>
                  <a:lnTo>
                    <a:pt x="175" y="443"/>
                  </a:lnTo>
                  <a:lnTo>
                    <a:pt x="177" y="450"/>
                  </a:lnTo>
                  <a:lnTo>
                    <a:pt x="180" y="458"/>
                  </a:lnTo>
                  <a:lnTo>
                    <a:pt x="182" y="468"/>
                  </a:lnTo>
                  <a:lnTo>
                    <a:pt x="182" y="468"/>
                  </a:lnTo>
                  <a:lnTo>
                    <a:pt x="180" y="476"/>
                  </a:lnTo>
                  <a:lnTo>
                    <a:pt x="177" y="484"/>
                  </a:lnTo>
                  <a:lnTo>
                    <a:pt x="175" y="493"/>
                  </a:lnTo>
                  <a:lnTo>
                    <a:pt x="169" y="500"/>
                  </a:lnTo>
                  <a:lnTo>
                    <a:pt x="162" y="504"/>
                  </a:lnTo>
                  <a:lnTo>
                    <a:pt x="154" y="508"/>
                  </a:lnTo>
                  <a:lnTo>
                    <a:pt x="146" y="511"/>
                  </a:lnTo>
                  <a:lnTo>
                    <a:pt x="137" y="512"/>
                  </a:lnTo>
                  <a:lnTo>
                    <a:pt x="137" y="512"/>
                  </a:lnTo>
                  <a:close/>
                  <a:moveTo>
                    <a:pt x="137" y="374"/>
                  </a:moveTo>
                  <a:lnTo>
                    <a:pt x="137" y="374"/>
                  </a:lnTo>
                  <a:lnTo>
                    <a:pt x="128" y="372"/>
                  </a:lnTo>
                  <a:lnTo>
                    <a:pt x="119" y="369"/>
                  </a:lnTo>
                  <a:lnTo>
                    <a:pt x="112" y="365"/>
                  </a:lnTo>
                  <a:lnTo>
                    <a:pt x="105" y="360"/>
                  </a:lnTo>
                  <a:lnTo>
                    <a:pt x="100" y="353"/>
                  </a:lnTo>
                  <a:lnTo>
                    <a:pt x="96" y="346"/>
                  </a:lnTo>
                  <a:lnTo>
                    <a:pt x="93" y="338"/>
                  </a:lnTo>
                  <a:lnTo>
                    <a:pt x="93" y="329"/>
                  </a:lnTo>
                  <a:lnTo>
                    <a:pt x="93" y="329"/>
                  </a:lnTo>
                  <a:lnTo>
                    <a:pt x="93" y="320"/>
                  </a:lnTo>
                  <a:lnTo>
                    <a:pt x="96" y="311"/>
                  </a:lnTo>
                  <a:lnTo>
                    <a:pt x="100" y="304"/>
                  </a:lnTo>
                  <a:lnTo>
                    <a:pt x="105" y="297"/>
                  </a:lnTo>
                  <a:lnTo>
                    <a:pt x="112" y="292"/>
                  </a:lnTo>
                  <a:lnTo>
                    <a:pt x="119" y="288"/>
                  </a:lnTo>
                  <a:lnTo>
                    <a:pt x="128" y="285"/>
                  </a:lnTo>
                  <a:lnTo>
                    <a:pt x="137" y="284"/>
                  </a:lnTo>
                  <a:lnTo>
                    <a:pt x="137" y="284"/>
                  </a:lnTo>
                  <a:lnTo>
                    <a:pt x="146" y="285"/>
                  </a:lnTo>
                  <a:lnTo>
                    <a:pt x="154" y="288"/>
                  </a:lnTo>
                  <a:lnTo>
                    <a:pt x="162" y="292"/>
                  </a:lnTo>
                  <a:lnTo>
                    <a:pt x="169" y="297"/>
                  </a:lnTo>
                  <a:lnTo>
                    <a:pt x="175" y="304"/>
                  </a:lnTo>
                  <a:lnTo>
                    <a:pt x="177" y="311"/>
                  </a:lnTo>
                  <a:lnTo>
                    <a:pt x="180" y="320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38"/>
                  </a:lnTo>
                  <a:lnTo>
                    <a:pt x="177" y="346"/>
                  </a:lnTo>
                  <a:lnTo>
                    <a:pt x="175" y="353"/>
                  </a:lnTo>
                  <a:lnTo>
                    <a:pt x="169" y="360"/>
                  </a:lnTo>
                  <a:lnTo>
                    <a:pt x="162" y="365"/>
                  </a:lnTo>
                  <a:lnTo>
                    <a:pt x="154" y="369"/>
                  </a:lnTo>
                  <a:lnTo>
                    <a:pt x="146" y="372"/>
                  </a:lnTo>
                  <a:lnTo>
                    <a:pt x="137" y="374"/>
                  </a:lnTo>
                  <a:lnTo>
                    <a:pt x="137" y="374"/>
                  </a:lnTo>
                  <a:close/>
                  <a:moveTo>
                    <a:pt x="137" y="234"/>
                  </a:moveTo>
                  <a:lnTo>
                    <a:pt x="137" y="234"/>
                  </a:lnTo>
                  <a:lnTo>
                    <a:pt x="128" y="234"/>
                  </a:lnTo>
                  <a:lnTo>
                    <a:pt x="119" y="231"/>
                  </a:lnTo>
                  <a:lnTo>
                    <a:pt x="112" y="227"/>
                  </a:lnTo>
                  <a:lnTo>
                    <a:pt x="105" y="221"/>
                  </a:lnTo>
                  <a:lnTo>
                    <a:pt x="100" y="214"/>
                  </a:lnTo>
                  <a:lnTo>
                    <a:pt x="96" y="207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1"/>
                  </a:lnTo>
                  <a:lnTo>
                    <a:pt x="96" y="173"/>
                  </a:lnTo>
                  <a:lnTo>
                    <a:pt x="100" y="165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9" y="149"/>
                  </a:lnTo>
                  <a:lnTo>
                    <a:pt x="128" y="147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46" y="147"/>
                  </a:lnTo>
                  <a:lnTo>
                    <a:pt x="154" y="149"/>
                  </a:lnTo>
                  <a:lnTo>
                    <a:pt x="162" y="153"/>
                  </a:lnTo>
                  <a:lnTo>
                    <a:pt x="169" y="158"/>
                  </a:lnTo>
                  <a:lnTo>
                    <a:pt x="175" y="165"/>
                  </a:lnTo>
                  <a:lnTo>
                    <a:pt x="177" y="173"/>
                  </a:lnTo>
                  <a:lnTo>
                    <a:pt x="180" y="181"/>
                  </a:lnTo>
                  <a:lnTo>
                    <a:pt x="182" y="189"/>
                  </a:lnTo>
                  <a:lnTo>
                    <a:pt x="182" y="189"/>
                  </a:lnTo>
                  <a:lnTo>
                    <a:pt x="180" y="199"/>
                  </a:lnTo>
                  <a:lnTo>
                    <a:pt x="177" y="207"/>
                  </a:lnTo>
                  <a:lnTo>
                    <a:pt x="175" y="214"/>
                  </a:lnTo>
                  <a:lnTo>
                    <a:pt x="169" y="221"/>
                  </a:lnTo>
                  <a:lnTo>
                    <a:pt x="162" y="227"/>
                  </a:lnTo>
                  <a:lnTo>
                    <a:pt x="154" y="231"/>
                  </a:lnTo>
                  <a:lnTo>
                    <a:pt x="146" y="234"/>
                  </a:lnTo>
                  <a:lnTo>
                    <a:pt x="137" y="234"/>
                  </a:lnTo>
                  <a:lnTo>
                    <a:pt x="137" y="234"/>
                  </a:lnTo>
                  <a:close/>
                  <a:moveTo>
                    <a:pt x="285" y="512"/>
                  </a:moveTo>
                  <a:lnTo>
                    <a:pt x="285" y="512"/>
                  </a:lnTo>
                  <a:lnTo>
                    <a:pt x="276" y="511"/>
                  </a:lnTo>
                  <a:lnTo>
                    <a:pt x="267" y="508"/>
                  </a:lnTo>
                  <a:lnTo>
                    <a:pt x="260" y="504"/>
                  </a:lnTo>
                  <a:lnTo>
                    <a:pt x="254" y="500"/>
                  </a:lnTo>
                  <a:lnTo>
                    <a:pt x="248" y="493"/>
                  </a:lnTo>
                  <a:lnTo>
                    <a:pt x="244" y="484"/>
                  </a:lnTo>
                  <a:lnTo>
                    <a:pt x="241" y="476"/>
                  </a:lnTo>
                  <a:lnTo>
                    <a:pt x="241" y="468"/>
                  </a:lnTo>
                  <a:lnTo>
                    <a:pt x="241" y="468"/>
                  </a:lnTo>
                  <a:lnTo>
                    <a:pt x="241" y="458"/>
                  </a:lnTo>
                  <a:lnTo>
                    <a:pt x="244" y="450"/>
                  </a:lnTo>
                  <a:lnTo>
                    <a:pt x="248" y="443"/>
                  </a:lnTo>
                  <a:lnTo>
                    <a:pt x="254" y="436"/>
                  </a:lnTo>
                  <a:lnTo>
                    <a:pt x="260" y="430"/>
                  </a:lnTo>
                  <a:lnTo>
                    <a:pt x="267" y="426"/>
                  </a:lnTo>
                  <a:lnTo>
                    <a:pt x="276" y="423"/>
                  </a:lnTo>
                  <a:lnTo>
                    <a:pt x="285" y="423"/>
                  </a:lnTo>
                  <a:lnTo>
                    <a:pt x="285" y="423"/>
                  </a:lnTo>
                  <a:lnTo>
                    <a:pt x="294" y="423"/>
                  </a:lnTo>
                  <a:lnTo>
                    <a:pt x="302" y="426"/>
                  </a:lnTo>
                  <a:lnTo>
                    <a:pt x="310" y="430"/>
                  </a:lnTo>
                  <a:lnTo>
                    <a:pt x="317" y="436"/>
                  </a:lnTo>
                  <a:lnTo>
                    <a:pt x="321" y="443"/>
                  </a:lnTo>
                  <a:lnTo>
                    <a:pt x="325" y="450"/>
                  </a:lnTo>
                  <a:lnTo>
                    <a:pt x="328" y="45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28" y="476"/>
                  </a:lnTo>
                  <a:lnTo>
                    <a:pt x="325" y="484"/>
                  </a:lnTo>
                  <a:lnTo>
                    <a:pt x="321" y="493"/>
                  </a:lnTo>
                  <a:lnTo>
                    <a:pt x="317" y="500"/>
                  </a:lnTo>
                  <a:lnTo>
                    <a:pt x="310" y="504"/>
                  </a:lnTo>
                  <a:lnTo>
                    <a:pt x="302" y="508"/>
                  </a:lnTo>
                  <a:lnTo>
                    <a:pt x="294" y="511"/>
                  </a:lnTo>
                  <a:lnTo>
                    <a:pt x="285" y="512"/>
                  </a:lnTo>
                  <a:lnTo>
                    <a:pt x="285" y="512"/>
                  </a:lnTo>
                  <a:close/>
                  <a:moveTo>
                    <a:pt x="285" y="374"/>
                  </a:moveTo>
                  <a:lnTo>
                    <a:pt x="285" y="374"/>
                  </a:lnTo>
                  <a:lnTo>
                    <a:pt x="276" y="372"/>
                  </a:lnTo>
                  <a:lnTo>
                    <a:pt x="267" y="369"/>
                  </a:lnTo>
                  <a:lnTo>
                    <a:pt x="260" y="365"/>
                  </a:lnTo>
                  <a:lnTo>
                    <a:pt x="254" y="360"/>
                  </a:lnTo>
                  <a:lnTo>
                    <a:pt x="248" y="353"/>
                  </a:lnTo>
                  <a:lnTo>
                    <a:pt x="244" y="346"/>
                  </a:lnTo>
                  <a:lnTo>
                    <a:pt x="241" y="338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0"/>
                  </a:lnTo>
                  <a:lnTo>
                    <a:pt x="244" y="311"/>
                  </a:lnTo>
                  <a:lnTo>
                    <a:pt x="248" y="304"/>
                  </a:lnTo>
                  <a:lnTo>
                    <a:pt x="254" y="297"/>
                  </a:lnTo>
                  <a:lnTo>
                    <a:pt x="260" y="292"/>
                  </a:lnTo>
                  <a:lnTo>
                    <a:pt x="267" y="288"/>
                  </a:lnTo>
                  <a:lnTo>
                    <a:pt x="276" y="285"/>
                  </a:lnTo>
                  <a:lnTo>
                    <a:pt x="285" y="284"/>
                  </a:lnTo>
                  <a:lnTo>
                    <a:pt x="285" y="284"/>
                  </a:lnTo>
                  <a:lnTo>
                    <a:pt x="294" y="285"/>
                  </a:lnTo>
                  <a:lnTo>
                    <a:pt x="302" y="288"/>
                  </a:lnTo>
                  <a:lnTo>
                    <a:pt x="310" y="292"/>
                  </a:lnTo>
                  <a:lnTo>
                    <a:pt x="317" y="297"/>
                  </a:lnTo>
                  <a:lnTo>
                    <a:pt x="321" y="304"/>
                  </a:lnTo>
                  <a:lnTo>
                    <a:pt x="325" y="311"/>
                  </a:lnTo>
                  <a:lnTo>
                    <a:pt x="328" y="320"/>
                  </a:lnTo>
                  <a:lnTo>
                    <a:pt x="330" y="329"/>
                  </a:lnTo>
                  <a:lnTo>
                    <a:pt x="330" y="329"/>
                  </a:lnTo>
                  <a:lnTo>
                    <a:pt x="328" y="338"/>
                  </a:lnTo>
                  <a:lnTo>
                    <a:pt x="325" y="346"/>
                  </a:lnTo>
                  <a:lnTo>
                    <a:pt x="321" y="353"/>
                  </a:lnTo>
                  <a:lnTo>
                    <a:pt x="317" y="360"/>
                  </a:lnTo>
                  <a:lnTo>
                    <a:pt x="310" y="365"/>
                  </a:lnTo>
                  <a:lnTo>
                    <a:pt x="302" y="369"/>
                  </a:lnTo>
                  <a:lnTo>
                    <a:pt x="294" y="372"/>
                  </a:lnTo>
                  <a:lnTo>
                    <a:pt x="285" y="374"/>
                  </a:lnTo>
                  <a:lnTo>
                    <a:pt x="285" y="374"/>
                  </a:lnTo>
                  <a:close/>
                  <a:moveTo>
                    <a:pt x="285" y="234"/>
                  </a:moveTo>
                  <a:lnTo>
                    <a:pt x="285" y="234"/>
                  </a:lnTo>
                  <a:lnTo>
                    <a:pt x="276" y="234"/>
                  </a:lnTo>
                  <a:lnTo>
                    <a:pt x="267" y="231"/>
                  </a:lnTo>
                  <a:lnTo>
                    <a:pt x="260" y="227"/>
                  </a:lnTo>
                  <a:lnTo>
                    <a:pt x="254" y="221"/>
                  </a:lnTo>
                  <a:lnTo>
                    <a:pt x="248" y="214"/>
                  </a:lnTo>
                  <a:lnTo>
                    <a:pt x="244" y="207"/>
                  </a:lnTo>
                  <a:lnTo>
                    <a:pt x="241" y="199"/>
                  </a:lnTo>
                  <a:lnTo>
                    <a:pt x="241" y="189"/>
                  </a:lnTo>
                  <a:lnTo>
                    <a:pt x="241" y="189"/>
                  </a:lnTo>
                  <a:lnTo>
                    <a:pt x="241" y="181"/>
                  </a:lnTo>
                  <a:lnTo>
                    <a:pt x="244" y="173"/>
                  </a:lnTo>
                  <a:lnTo>
                    <a:pt x="248" y="165"/>
                  </a:lnTo>
                  <a:lnTo>
                    <a:pt x="254" y="158"/>
                  </a:lnTo>
                  <a:lnTo>
                    <a:pt x="260" y="153"/>
                  </a:lnTo>
                  <a:lnTo>
                    <a:pt x="267" y="149"/>
                  </a:lnTo>
                  <a:lnTo>
                    <a:pt x="276" y="147"/>
                  </a:lnTo>
                  <a:lnTo>
                    <a:pt x="285" y="145"/>
                  </a:lnTo>
                  <a:lnTo>
                    <a:pt x="285" y="145"/>
                  </a:lnTo>
                  <a:lnTo>
                    <a:pt x="294" y="147"/>
                  </a:lnTo>
                  <a:lnTo>
                    <a:pt x="302" y="149"/>
                  </a:lnTo>
                  <a:lnTo>
                    <a:pt x="310" y="153"/>
                  </a:lnTo>
                  <a:lnTo>
                    <a:pt x="317" y="158"/>
                  </a:lnTo>
                  <a:lnTo>
                    <a:pt x="321" y="165"/>
                  </a:lnTo>
                  <a:lnTo>
                    <a:pt x="325" y="173"/>
                  </a:lnTo>
                  <a:lnTo>
                    <a:pt x="328" y="181"/>
                  </a:lnTo>
                  <a:lnTo>
                    <a:pt x="330" y="189"/>
                  </a:lnTo>
                  <a:lnTo>
                    <a:pt x="330" y="189"/>
                  </a:lnTo>
                  <a:lnTo>
                    <a:pt x="328" y="199"/>
                  </a:lnTo>
                  <a:lnTo>
                    <a:pt x="325" y="207"/>
                  </a:lnTo>
                  <a:lnTo>
                    <a:pt x="321" y="214"/>
                  </a:lnTo>
                  <a:lnTo>
                    <a:pt x="317" y="221"/>
                  </a:lnTo>
                  <a:lnTo>
                    <a:pt x="310" y="227"/>
                  </a:lnTo>
                  <a:lnTo>
                    <a:pt x="302" y="231"/>
                  </a:lnTo>
                  <a:lnTo>
                    <a:pt x="294" y="234"/>
                  </a:lnTo>
                  <a:lnTo>
                    <a:pt x="285" y="234"/>
                  </a:lnTo>
                  <a:lnTo>
                    <a:pt x="285" y="234"/>
                  </a:lnTo>
                  <a:close/>
                  <a:moveTo>
                    <a:pt x="433" y="512"/>
                  </a:moveTo>
                  <a:lnTo>
                    <a:pt x="433" y="512"/>
                  </a:lnTo>
                  <a:lnTo>
                    <a:pt x="424" y="511"/>
                  </a:lnTo>
                  <a:lnTo>
                    <a:pt x="415" y="508"/>
                  </a:lnTo>
                  <a:lnTo>
                    <a:pt x="409" y="504"/>
                  </a:lnTo>
                  <a:lnTo>
                    <a:pt x="402" y="500"/>
                  </a:lnTo>
                  <a:lnTo>
                    <a:pt x="396" y="493"/>
                  </a:lnTo>
                  <a:lnTo>
                    <a:pt x="392" y="484"/>
                  </a:lnTo>
                  <a:lnTo>
                    <a:pt x="389" y="476"/>
                  </a:lnTo>
                  <a:lnTo>
                    <a:pt x="389" y="468"/>
                  </a:lnTo>
                  <a:lnTo>
                    <a:pt x="389" y="468"/>
                  </a:lnTo>
                  <a:lnTo>
                    <a:pt x="389" y="458"/>
                  </a:lnTo>
                  <a:lnTo>
                    <a:pt x="392" y="450"/>
                  </a:lnTo>
                  <a:lnTo>
                    <a:pt x="396" y="443"/>
                  </a:lnTo>
                  <a:lnTo>
                    <a:pt x="402" y="436"/>
                  </a:lnTo>
                  <a:lnTo>
                    <a:pt x="409" y="430"/>
                  </a:lnTo>
                  <a:lnTo>
                    <a:pt x="415" y="426"/>
                  </a:lnTo>
                  <a:lnTo>
                    <a:pt x="424" y="423"/>
                  </a:lnTo>
                  <a:lnTo>
                    <a:pt x="433" y="423"/>
                  </a:lnTo>
                  <a:lnTo>
                    <a:pt x="433" y="423"/>
                  </a:lnTo>
                  <a:lnTo>
                    <a:pt x="442" y="423"/>
                  </a:lnTo>
                  <a:lnTo>
                    <a:pt x="450" y="426"/>
                  </a:lnTo>
                  <a:lnTo>
                    <a:pt x="458" y="430"/>
                  </a:lnTo>
                  <a:lnTo>
                    <a:pt x="464" y="436"/>
                  </a:lnTo>
                  <a:lnTo>
                    <a:pt x="469" y="443"/>
                  </a:lnTo>
                  <a:lnTo>
                    <a:pt x="474" y="450"/>
                  </a:lnTo>
                  <a:lnTo>
                    <a:pt x="476" y="458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76" y="476"/>
                  </a:lnTo>
                  <a:lnTo>
                    <a:pt x="474" y="484"/>
                  </a:lnTo>
                  <a:lnTo>
                    <a:pt x="469" y="493"/>
                  </a:lnTo>
                  <a:lnTo>
                    <a:pt x="464" y="500"/>
                  </a:lnTo>
                  <a:lnTo>
                    <a:pt x="458" y="504"/>
                  </a:lnTo>
                  <a:lnTo>
                    <a:pt x="450" y="508"/>
                  </a:lnTo>
                  <a:lnTo>
                    <a:pt x="442" y="511"/>
                  </a:lnTo>
                  <a:lnTo>
                    <a:pt x="433" y="512"/>
                  </a:lnTo>
                  <a:lnTo>
                    <a:pt x="433" y="512"/>
                  </a:lnTo>
                  <a:close/>
                  <a:moveTo>
                    <a:pt x="433" y="374"/>
                  </a:moveTo>
                  <a:lnTo>
                    <a:pt x="433" y="374"/>
                  </a:lnTo>
                  <a:lnTo>
                    <a:pt x="424" y="372"/>
                  </a:lnTo>
                  <a:lnTo>
                    <a:pt x="415" y="369"/>
                  </a:lnTo>
                  <a:lnTo>
                    <a:pt x="409" y="365"/>
                  </a:lnTo>
                  <a:lnTo>
                    <a:pt x="402" y="360"/>
                  </a:lnTo>
                  <a:lnTo>
                    <a:pt x="396" y="353"/>
                  </a:lnTo>
                  <a:lnTo>
                    <a:pt x="392" y="346"/>
                  </a:lnTo>
                  <a:lnTo>
                    <a:pt x="389" y="338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389" y="320"/>
                  </a:lnTo>
                  <a:lnTo>
                    <a:pt x="392" y="311"/>
                  </a:lnTo>
                  <a:lnTo>
                    <a:pt x="396" y="304"/>
                  </a:lnTo>
                  <a:lnTo>
                    <a:pt x="402" y="297"/>
                  </a:lnTo>
                  <a:lnTo>
                    <a:pt x="409" y="292"/>
                  </a:lnTo>
                  <a:lnTo>
                    <a:pt x="415" y="288"/>
                  </a:lnTo>
                  <a:lnTo>
                    <a:pt x="424" y="285"/>
                  </a:lnTo>
                  <a:lnTo>
                    <a:pt x="433" y="284"/>
                  </a:lnTo>
                  <a:lnTo>
                    <a:pt x="433" y="284"/>
                  </a:lnTo>
                  <a:lnTo>
                    <a:pt x="442" y="285"/>
                  </a:lnTo>
                  <a:lnTo>
                    <a:pt x="450" y="288"/>
                  </a:lnTo>
                  <a:lnTo>
                    <a:pt x="458" y="292"/>
                  </a:lnTo>
                  <a:lnTo>
                    <a:pt x="464" y="297"/>
                  </a:lnTo>
                  <a:lnTo>
                    <a:pt x="469" y="304"/>
                  </a:lnTo>
                  <a:lnTo>
                    <a:pt x="474" y="311"/>
                  </a:lnTo>
                  <a:lnTo>
                    <a:pt x="476" y="320"/>
                  </a:lnTo>
                  <a:lnTo>
                    <a:pt x="478" y="329"/>
                  </a:lnTo>
                  <a:lnTo>
                    <a:pt x="478" y="329"/>
                  </a:lnTo>
                  <a:lnTo>
                    <a:pt x="476" y="338"/>
                  </a:lnTo>
                  <a:lnTo>
                    <a:pt x="474" y="346"/>
                  </a:lnTo>
                  <a:lnTo>
                    <a:pt x="469" y="353"/>
                  </a:lnTo>
                  <a:lnTo>
                    <a:pt x="464" y="360"/>
                  </a:lnTo>
                  <a:lnTo>
                    <a:pt x="458" y="365"/>
                  </a:lnTo>
                  <a:lnTo>
                    <a:pt x="450" y="369"/>
                  </a:lnTo>
                  <a:lnTo>
                    <a:pt x="442" y="372"/>
                  </a:lnTo>
                  <a:lnTo>
                    <a:pt x="433" y="374"/>
                  </a:lnTo>
                  <a:lnTo>
                    <a:pt x="433" y="374"/>
                  </a:lnTo>
                  <a:close/>
                  <a:moveTo>
                    <a:pt x="433" y="234"/>
                  </a:moveTo>
                  <a:lnTo>
                    <a:pt x="433" y="234"/>
                  </a:lnTo>
                  <a:lnTo>
                    <a:pt x="424" y="234"/>
                  </a:lnTo>
                  <a:lnTo>
                    <a:pt x="415" y="231"/>
                  </a:lnTo>
                  <a:lnTo>
                    <a:pt x="409" y="227"/>
                  </a:lnTo>
                  <a:lnTo>
                    <a:pt x="402" y="221"/>
                  </a:lnTo>
                  <a:lnTo>
                    <a:pt x="396" y="214"/>
                  </a:lnTo>
                  <a:lnTo>
                    <a:pt x="392" y="207"/>
                  </a:lnTo>
                  <a:lnTo>
                    <a:pt x="389" y="199"/>
                  </a:lnTo>
                  <a:lnTo>
                    <a:pt x="389" y="189"/>
                  </a:lnTo>
                  <a:lnTo>
                    <a:pt x="389" y="189"/>
                  </a:lnTo>
                  <a:lnTo>
                    <a:pt x="389" y="181"/>
                  </a:lnTo>
                  <a:lnTo>
                    <a:pt x="392" y="173"/>
                  </a:lnTo>
                  <a:lnTo>
                    <a:pt x="396" y="165"/>
                  </a:lnTo>
                  <a:lnTo>
                    <a:pt x="402" y="158"/>
                  </a:lnTo>
                  <a:lnTo>
                    <a:pt x="409" y="153"/>
                  </a:lnTo>
                  <a:lnTo>
                    <a:pt x="415" y="149"/>
                  </a:lnTo>
                  <a:lnTo>
                    <a:pt x="424" y="147"/>
                  </a:lnTo>
                  <a:lnTo>
                    <a:pt x="433" y="145"/>
                  </a:lnTo>
                  <a:lnTo>
                    <a:pt x="433" y="145"/>
                  </a:lnTo>
                  <a:lnTo>
                    <a:pt x="442" y="147"/>
                  </a:lnTo>
                  <a:lnTo>
                    <a:pt x="450" y="149"/>
                  </a:lnTo>
                  <a:lnTo>
                    <a:pt x="458" y="153"/>
                  </a:lnTo>
                  <a:lnTo>
                    <a:pt x="464" y="158"/>
                  </a:lnTo>
                  <a:lnTo>
                    <a:pt x="469" y="165"/>
                  </a:lnTo>
                  <a:lnTo>
                    <a:pt x="474" y="173"/>
                  </a:lnTo>
                  <a:lnTo>
                    <a:pt x="476" y="181"/>
                  </a:lnTo>
                  <a:lnTo>
                    <a:pt x="478" y="189"/>
                  </a:lnTo>
                  <a:lnTo>
                    <a:pt x="478" y="189"/>
                  </a:lnTo>
                  <a:lnTo>
                    <a:pt x="476" y="199"/>
                  </a:lnTo>
                  <a:lnTo>
                    <a:pt x="474" y="207"/>
                  </a:lnTo>
                  <a:lnTo>
                    <a:pt x="469" y="214"/>
                  </a:lnTo>
                  <a:lnTo>
                    <a:pt x="464" y="221"/>
                  </a:lnTo>
                  <a:lnTo>
                    <a:pt x="458" y="227"/>
                  </a:lnTo>
                  <a:lnTo>
                    <a:pt x="450" y="231"/>
                  </a:lnTo>
                  <a:lnTo>
                    <a:pt x="442" y="234"/>
                  </a:lnTo>
                  <a:lnTo>
                    <a:pt x="433" y="234"/>
                  </a:lnTo>
                  <a:lnTo>
                    <a:pt x="43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PA_库_椭圆 1"/>
          <p:cNvSpPr/>
          <p:nvPr>
            <p:custDataLst>
              <p:tags r:id="rId5"/>
            </p:custDataLst>
          </p:nvPr>
        </p:nvSpPr>
        <p:spPr>
          <a:xfrm>
            <a:off x="2975429" y="765628"/>
            <a:ext cx="5239656" cy="5239656"/>
          </a:xfrm>
          <a:prstGeom prst="ellipse">
            <a:avLst/>
          </a:prstGeom>
          <a:noFill/>
          <a:ln w="57150">
            <a:solidFill>
              <a:srgbClr val="F6CB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60774434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直角三角形 11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6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0"/>
          </a:xfrm>
          <a:custGeom>
            <a:gdLst>
              <a:gd fmla="*/ 0 w 180000" name="connsiteX0"/>
              <a:gd fmla="*/ 3286650 h 3286650" name="connsiteY0"/>
              <a:gd fmla="*/ 0 w 180000" name="connsiteX1"/>
              <a:gd fmla="*/ 0 h 3286650" name="connsiteY1"/>
              <a:gd fmla="*/ 180000 w 180000" name="connsiteX2"/>
              <a:gd fmla="*/ 0 h 3286650" name="connsiteY2"/>
              <a:gd fmla="*/ 180000 w 180000" name="connsiteX3"/>
              <a:gd fmla="*/ 3286650 h 3286650" name="connsiteY3"/>
              <a:gd fmla="*/ 0 w 180000" name="connsiteX4"/>
              <a:gd fmla="*/ 3286650 h 328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86650" w="18000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28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6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6" y="1572599"/>
            <a:ext cx="3352800" cy="180000"/>
          </a:xfrm>
          <a:custGeom>
            <a:gdLst>
              <a:gd fmla="*/ 0 w 3352800" name="connsiteX0"/>
              <a:gd fmla="*/ 180000 h 180000" name="connsiteY0"/>
              <a:gd fmla="*/ 0 w 3352800" name="connsiteX1"/>
              <a:gd fmla="*/ 0 h 180000" name="connsiteY1"/>
              <a:gd fmla="*/ 3352800 w 3352800" name="connsiteX2"/>
              <a:gd fmla="*/ 0 h 180000" name="connsiteY2"/>
              <a:gd fmla="*/ 3352800 w 3352800" name="connsiteX3"/>
              <a:gd fmla="*/ 180000 h 180000" name="connsiteY3"/>
              <a:gd fmla="*/ 0 w 33528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33528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561261" y="3962400"/>
            <a:ext cx="1266825" cy="952500"/>
          </a:xfrm>
          <a:prstGeom prst="parallelogram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19" name="PA_库_组合 9"/>
          <p:cNvGrpSpPr/>
          <p:nvPr>
            <p:custDataLst>
              <p:tags r:id="rId3"/>
            </p:custDataLst>
          </p:nvPr>
        </p:nvGrpSpPr>
        <p:grpSpPr>
          <a:xfrm>
            <a:off x="2589695" y="1680845"/>
            <a:ext cx="4054527" cy="1802765"/>
            <a:chOff x="994" y="2429"/>
            <a:chExt cx="5238" cy="2839"/>
          </a:xfrm>
        </p:grpSpPr>
        <p:grpSp>
          <p:nvGrpSpPr>
            <p:cNvPr id="20" name="组合 19"/>
            <p:cNvGrpSpPr/>
            <p:nvPr/>
          </p:nvGrpSpPr>
          <p:grpSpPr>
            <a:xfrm>
              <a:off x="1760" y="2429"/>
              <a:ext cx="4472" cy="2839"/>
              <a:chOff x="9300" y="2727"/>
              <a:chExt cx="4472" cy="283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9301" y="3094"/>
                <a:ext cx="4471" cy="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lang="zh-CN" smtClean="0" sz="1200">
                    <a:solidFill>
                      <a:srgbClr val="42406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typeface="+mn-ea"/>
                  </a:rPr>
                  <a:t>点击此处添加文本信息，具体长短可根据实际需要填写，也可直接将文本复制于此，具体文字大小颜色均可调整。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300" y="2727"/>
                <a:ext cx="3816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kern="0" lang="zh-CN" smtClean="0" spc="50" sz="2000">
                    <a:solidFill>
                      <a:srgbClr val="42406F"/>
                    </a:solidFill>
                    <a:uFillTx/>
                    <a:latin charset="-122" panose="020b0502040204020203" pitchFamily="34" typeface="微软雅黑 Light"/>
                    <a:ea charset="-122" panose="020b0502040204020203" pitchFamily="34" typeface="微软雅黑 Light"/>
                    <a:cs charset="0" panose="020b0604020202020204" pitchFamily="34" typeface="Arial"/>
                    <a:sym typeface="+mn-ea"/>
                  </a:rPr>
                  <a:t>这里添加标题名称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94" y="2429"/>
              <a:ext cx="88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800">
                  <a:solidFill>
                    <a:srgbClr val="42406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01</a:t>
              </a:r>
            </a:p>
          </p:txBody>
        </p:sp>
      </p:grpSp>
      <p:grpSp>
        <p:nvGrpSpPr>
          <p:cNvPr id="24" name="PA_库_组合 11"/>
          <p:cNvGrpSpPr/>
          <p:nvPr>
            <p:custDataLst>
              <p:tags r:id="rId4"/>
            </p:custDataLst>
          </p:nvPr>
        </p:nvGrpSpPr>
        <p:grpSpPr>
          <a:xfrm>
            <a:off x="7049888" y="1601476"/>
            <a:ext cx="4054527" cy="1802765"/>
            <a:chOff x="994" y="2429"/>
            <a:chExt cx="5238" cy="2839"/>
          </a:xfrm>
        </p:grpSpPr>
        <p:grpSp>
          <p:nvGrpSpPr>
            <p:cNvPr id="25" name="组合 24"/>
            <p:cNvGrpSpPr/>
            <p:nvPr/>
          </p:nvGrpSpPr>
          <p:grpSpPr>
            <a:xfrm>
              <a:off x="1760" y="2429"/>
              <a:ext cx="4472" cy="2839"/>
              <a:chOff x="9300" y="2727"/>
              <a:chExt cx="4472" cy="283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301" y="3094"/>
                <a:ext cx="4471" cy="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lang="zh-CN" smtClean="0" sz="1200">
                    <a:solidFill>
                      <a:srgbClr val="42406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typeface="+mn-ea"/>
                  </a:rPr>
                  <a:t>点击此处添加文本信息，具体长短可根据实际需要填写，也可直接将文本复制于此，具体文字大小颜色均可调整。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9300" y="2727"/>
                <a:ext cx="3816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kern="0" lang="zh-CN" smtClean="0" spc="50" sz="2000">
                    <a:solidFill>
                      <a:srgbClr val="42406F"/>
                    </a:solidFill>
                    <a:uFillTx/>
                    <a:latin charset="-122" panose="020b0502040204020203" pitchFamily="34" typeface="微软雅黑 Light"/>
                    <a:ea charset="-122" panose="020b0502040204020203" pitchFamily="34" typeface="微软雅黑 Light"/>
                    <a:cs charset="0" panose="020b0604020202020204" pitchFamily="34" typeface="Arial"/>
                    <a:sym typeface="+mn-ea"/>
                  </a:rPr>
                  <a:t>这里添加标题名称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994" y="2429"/>
              <a:ext cx="88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800">
                  <a:solidFill>
                    <a:srgbClr val="42406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02</a:t>
              </a:r>
            </a:p>
          </p:txBody>
        </p:sp>
      </p:grpSp>
      <p:grpSp>
        <p:nvGrpSpPr>
          <p:cNvPr id="29" name="PA_库_组合 26"/>
          <p:cNvGrpSpPr/>
          <p:nvPr>
            <p:custDataLst>
              <p:tags r:id="rId5"/>
            </p:custDataLst>
          </p:nvPr>
        </p:nvGrpSpPr>
        <p:grpSpPr>
          <a:xfrm>
            <a:off x="2557310" y="4011295"/>
            <a:ext cx="4054527" cy="1802765"/>
            <a:chOff x="994" y="2429"/>
            <a:chExt cx="5238" cy="2839"/>
          </a:xfrm>
        </p:grpSpPr>
        <p:grpSp>
          <p:nvGrpSpPr>
            <p:cNvPr id="30" name="组合 29"/>
            <p:cNvGrpSpPr/>
            <p:nvPr/>
          </p:nvGrpSpPr>
          <p:grpSpPr>
            <a:xfrm>
              <a:off x="1760" y="2429"/>
              <a:ext cx="4472" cy="2839"/>
              <a:chOff x="9300" y="2727"/>
              <a:chExt cx="4472" cy="283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301" y="3094"/>
                <a:ext cx="4471" cy="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lang="zh-CN" smtClean="0" sz="1200">
                    <a:solidFill>
                      <a:srgbClr val="42406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typeface="+mn-ea"/>
                  </a:rPr>
                  <a:t>点击此处添加文本信息，具体长短可根据实际需要填写，也可直接将文本复制于此，具体文字大小颜色均可调整。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300" y="2727"/>
                <a:ext cx="3816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kern="0" lang="zh-CN" smtClean="0" spc="50" sz="2000">
                    <a:solidFill>
                      <a:srgbClr val="42406F"/>
                    </a:solidFill>
                    <a:uFillTx/>
                    <a:latin charset="-122" panose="020b0502040204020203" pitchFamily="34" typeface="微软雅黑 Light"/>
                    <a:ea charset="-122" panose="020b0502040204020203" pitchFamily="34" typeface="微软雅黑 Light"/>
                    <a:cs charset="0" panose="020b0604020202020204" pitchFamily="34" typeface="Arial"/>
                    <a:sym typeface="+mn-ea"/>
                  </a:rPr>
                  <a:t>这里添加标题名称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94" y="2429"/>
              <a:ext cx="88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800">
                  <a:solidFill>
                    <a:srgbClr val="42406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03</a:t>
              </a:r>
            </a:p>
          </p:txBody>
        </p:sp>
      </p:grpSp>
      <p:grpSp>
        <p:nvGrpSpPr>
          <p:cNvPr id="34" name="PA_库_组合 31"/>
          <p:cNvGrpSpPr/>
          <p:nvPr>
            <p:custDataLst>
              <p:tags r:id="rId6"/>
            </p:custDataLst>
          </p:nvPr>
        </p:nvGrpSpPr>
        <p:grpSpPr>
          <a:xfrm>
            <a:off x="7036553" y="3857631"/>
            <a:ext cx="4054527" cy="1802765"/>
            <a:chOff x="994" y="2429"/>
            <a:chExt cx="5238" cy="2839"/>
          </a:xfrm>
        </p:grpSpPr>
        <p:grpSp>
          <p:nvGrpSpPr>
            <p:cNvPr id="35" name="组合 34"/>
            <p:cNvGrpSpPr/>
            <p:nvPr/>
          </p:nvGrpSpPr>
          <p:grpSpPr>
            <a:xfrm>
              <a:off x="1760" y="2429"/>
              <a:ext cx="4472" cy="2839"/>
              <a:chOff x="9300" y="2727"/>
              <a:chExt cx="4472" cy="283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9301" y="3094"/>
                <a:ext cx="4471" cy="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lang="zh-CN" smtClean="0" sz="1200">
                    <a:solidFill>
                      <a:srgbClr val="42406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typeface="+mn-ea"/>
                  </a:rPr>
                  <a:t>点击此处添加文本信息，具体长短可根据实际需要填写，也可直接将文本复制于此，具体文字大小颜色均可调整。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9300" y="2727"/>
                <a:ext cx="3816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kern="0" lang="zh-CN" smtClean="0" spc="50" sz="2000">
                    <a:solidFill>
                      <a:srgbClr val="42406F"/>
                    </a:solidFill>
                    <a:uFillTx/>
                    <a:latin charset="-122" panose="020b0502040204020203" pitchFamily="34" typeface="微软雅黑 Light"/>
                    <a:ea charset="-122" panose="020b0502040204020203" pitchFamily="34" typeface="微软雅黑 Light"/>
                    <a:cs charset="0" panose="020b0604020202020204" pitchFamily="34" typeface="Arial"/>
                    <a:sym typeface="+mn-ea"/>
                  </a:rPr>
                  <a:t>这里添加标题名称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994" y="2429"/>
              <a:ext cx="88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2800">
                  <a:solidFill>
                    <a:srgbClr val="42406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04</a:t>
              </a:r>
            </a:p>
          </p:txBody>
        </p:sp>
      </p:grpSp>
    </p:spTree>
    <p:extLst>
      <p:ext uri="{BB962C8B-B14F-4D97-AF65-F5344CB8AC3E}">
        <p14:creationId val="216737538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矩形 60"/>
          <p:cNvSpPr/>
          <p:nvPr/>
        </p:nvSpPr>
        <p:spPr>
          <a:xfrm>
            <a:off x="1738086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7"/>
            <a:ext cx="180000" cy="2309585"/>
          </a:xfrm>
          <a:custGeom>
            <a:gdLst>
              <a:gd fmla="*/ 0 w 180000" name="connsiteX0"/>
              <a:gd fmla="*/ 2309585 h 2309585" name="connsiteY0"/>
              <a:gd fmla="*/ 0 w 180000" name="connsiteX1"/>
              <a:gd fmla="*/ 0 h 2309585" name="connsiteY1"/>
              <a:gd fmla="*/ 180000 w 180000" name="connsiteX2"/>
              <a:gd fmla="*/ 0 h 2309585" name="connsiteY2"/>
              <a:gd fmla="*/ 180000 w 180000" name="connsiteX3"/>
              <a:gd fmla="*/ 2309585 h 2309585" name="connsiteY3"/>
              <a:gd fmla="*/ 0 w 180000" name="connsiteX4"/>
              <a:gd fmla="*/ 2309585 h 2309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09585" w="180000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6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1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8" y="765628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gdLst>
              <a:gd fmla="*/ 0 w 180000" name="connsiteX0"/>
              <a:gd fmla="*/ 0 h 472428" name="connsiteY0"/>
              <a:gd fmla="*/ 180000 w 180000" name="connsiteX1"/>
              <a:gd fmla="*/ 0 h 472428" name="connsiteY1"/>
              <a:gd fmla="*/ 180000 w 180000" name="connsiteX2"/>
              <a:gd fmla="*/ 472428 h 472428" name="connsiteY2"/>
              <a:gd fmla="*/ 0 w 180000" name="connsiteX3"/>
              <a:gd fmla="*/ 472428 h 472428" name="connsiteY3"/>
              <a:gd fmla="*/ 0 w 180000" name="connsiteX4"/>
              <a:gd fmla="*/ 0 h 472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2428" w="180000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4" y="472428"/>
            <a:ext cx="180000" cy="180000"/>
          </a:xfrm>
          <a:custGeom>
            <a:gdLst>
              <a:gd fmla="*/ 0 w 180000" name="connsiteX0"/>
              <a:gd fmla="*/ 0 h 180000" name="connsiteY0"/>
              <a:gd fmla="*/ 180000 w 180000" name="connsiteX1"/>
              <a:gd fmla="*/ 0 h 180000" name="connsiteY1"/>
              <a:gd fmla="*/ 180000 w 180000" name="connsiteX2"/>
              <a:gd fmla="*/ 180000 h 180000" name="connsiteY2"/>
              <a:gd fmla="*/ 0 w 180000" name="connsiteX3"/>
              <a:gd fmla="*/ 180000 h 180000" name="connsiteY3"/>
              <a:gd fmla="*/ 0 w 180000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4" cy="180000"/>
          </a:xfrm>
          <a:custGeom>
            <a:gdLst>
              <a:gd fmla="*/ 0 w 1409314" name="connsiteX0"/>
              <a:gd fmla="*/ 0 h 180000" name="connsiteY0"/>
              <a:gd fmla="*/ 1409314 w 1409314" name="connsiteX1"/>
              <a:gd fmla="*/ 0 h 180000" name="connsiteY1"/>
              <a:gd fmla="*/ 1409314 w 1409314" name="connsiteX2"/>
              <a:gd fmla="*/ 180000 h 180000" name="connsiteY2"/>
              <a:gd fmla="*/ 0 w 1409314" name="connsiteX3"/>
              <a:gd fmla="*/ 180000 h 180000" name="connsiteY3"/>
              <a:gd fmla="*/ 0 w 1409314" name="connsiteX4"/>
              <a:gd fmla="*/ 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409314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4" y="3338999"/>
            <a:ext cx="180000" cy="180000"/>
          </a:xfrm>
          <a:custGeom>
            <a:gdLst>
              <a:gd fmla="*/ 0 w 180000" name="connsiteX0"/>
              <a:gd fmla="*/ 180000 h 180000" name="connsiteY0"/>
              <a:gd fmla="*/ 0 w 180000" name="connsiteX1"/>
              <a:gd fmla="*/ 0 h 180000" name="connsiteY1"/>
              <a:gd fmla="*/ 180000 w 180000" name="connsiteX2"/>
              <a:gd fmla="*/ 0 h 180000" name="connsiteY2"/>
              <a:gd fmla="*/ 180000 w 180000" name="connsiteX3"/>
              <a:gd fmla="*/ 180000 h 180000" name="connsiteY3"/>
              <a:gd fmla="*/ 0 w 180000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29" y="1905713"/>
            <a:ext cx="2686571" cy="180000"/>
          </a:xfrm>
          <a:custGeom>
            <a:gdLst>
              <a:gd fmla="*/ 0 w 2686571" name="connsiteX0"/>
              <a:gd fmla="*/ 180000 h 180000" name="connsiteY0"/>
              <a:gd fmla="*/ 0 w 2686571" name="connsiteX1"/>
              <a:gd fmla="*/ 0 h 180000" name="connsiteY1"/>
              <a:gd fmla="*/ 2686571 w 2686571" name="connsiteX2"/>
              <a:gd fmla="*/ 0 h 180000" name="connsiteY2"/>
              <a:gd fmla="*/ 2686571 w 2686571" name="connsiteX3"/>
              <a:gd fmla="*/ 180000 h 180000" name="connsiteY3"/>
              <a:gd fmla="*/ 0 w 2686571" name="connsiteX4"/>
              <a:gd fmla="*/ 180000 h 1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0000" w="2686571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13537" y="4726962"/>
            <a:ext cx="3078463" cy="747874"/>
            <a:chOff x="3687836" y="977900"/>
            <a:chExt cx="997796" cy="242402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C3797207-56A0-419A-96EF-6F6058F4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31558" y="3429001"/>
            <a:ext cx="2667929" cy="2609848"/>
          </a:xfrm>
          <a:prstGeom prst="ellipse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1AFCD33-9989-48F0-AD1D-353628F0D680}"/>
              </a:ext>
            </a:extLst>
          </p:cNvPr>
          <p:cNvSpPr txBox="1"/>
          <p:nvPr/>
        </p:nvSpPr>
        <p:spPr>
          <a:xfrm>
            <a:off x="4214005" y="765628"/>
            <a:ext cx="217521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这里添加标题名称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383081D-3304-41FA-8718-5B95E47A0E9C}"/>
              </a:ext>
            </a:extLst>
          </p:cNvPr>
          <p:cNvSpPr txBox="1"/>
          <p:nvPr/>
        </p:nvSpPr>
        <p:spPr>
          <a:xfrm>
            <a:off x="3104851" y="1985721"/>
            <a:ext cx="46757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此处可以自己即将离校，踏上新征程的感悟。</a:t>
            </a:r>
          </a:p>
          <a:p>
            <a:endParaRPr altLang="en-US" lang="zh-CN" smtClean="0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  <a:p>
            <a:r>
              <a:rPr altLang="en-US" lang="zh-CN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点击此处更换文本点击此处更换文本</a:t>
            </a: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DD7CE4F0-B01E-4506-B0E3-8A097CA21432}"/>
              </a:ext>
            </a:extLst>
          </p:cNvPr>
          <p:cNvSpPr/>
          <p:nvPr/>
        </p:nvSpPr>
        <p:spPr>
          <a:xfrm rot="19867534">
            <a:off x="6869358" y="2089864"/>
            <a:ext cx="1659164" cy="1190171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07B90080-1A28-4DE8-8F9C-D76AA70228BA}"/>
              </a:ext>
            </a:extLst>
          </p:cNvPr>
          <p:cNvSpPr/>
          <p:nvPr/>
        </p:nvSpPr>
        <p:spPr>
          <a:xfrm rot="2400923">
            <a:off x="3386455" y="3790385"/>
            <a:ext cx="707692" cy="37405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-77924" y="3055062"/>
            <a:ext cx="3078463" cy="747874"/>
            <a:chOff x="3687836" y="977900"/>
            <a:chExt cx="997796" cy="242402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algn="ctr" cap="flat" cmpd="sng" w="63500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val="34986294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5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MH" val="20160401161922"/>
  <p:tag name="MH_LIBRARY" val="GRAPHIC"/>
  <p:tag name="MH_ORDER" val="6"/>
  <p:tag name="MH_TYPE" val="Other"/>
</p:tagLst>
</file>

<file path=ppt/tags/tag41.xml><?xml version="1.0" encoding="utf-8"?>
<p:tagLst xmlns:p="http://schemas.openxmlformats.org/presentationml/2006/main">
  <p:tag name="MH" val="20160401161922"/>
  <p:tag name="MH_LIBRARY" val="GRAPHIC"/>
  <p:tag name="MH_ORDER" val="7"/>
  <p:tag name="MH_TYPE" val="Other"/>
</p:tagLst>
</file>

<file path=ppt/tags/tag42.xml><?xml version="1.0" encoding="utf-8"?>
<p:tagLst xmlns:p="http://schemas.openxmlformats.org/presentationml/2006/main">
  <p:tag name="MH" val="20160401161922"/>
  <p:tag name="MH_LIBRARY" val="GRAPHIC"/>
  <p:tag name="MH_ORDER" val="8"/>
  <p:tag name="MH_TYPE" val="Other"/>
</p:tagLst>
</file>

<file path=ppt/tags/tag43.xml><?xml version="1.0" encoding="utf-8"?>
<p:tagLst xmlns:p="http://schemas.openxmlformats.org/presentationml/2006/main">
  <p:tag name="MH" val="20160401161922"/>
  <p:tag name="MH_LIBRARY" val="GRAPHIC"/>
  <p:tag name="MH_ORDER" val="9"/>
  <p:tag name="MH_TYPE" val="Other"/>
</p:tagLst>
</file>

<file path=ppt/tags/tag44.xml><?xml version="1.0" encoding="utf-8"?>
<p:tagLst xmlns:p="http://schemas.openxmlformats.org/presentationml/2006/main">
  <p:tag name="MH" val="20160401161922"/>
  <p:tag name="MH_LIBRARY" val="GRAPHIC"/>
  <p:tag name="MH_ORDER" val="3"/>
  <p:tag name="MH_TYPE" val="Text"/>
</p:tagLst>
</file>

<file path=ppt/tags/tag45.xml><?xml version="1.0" encoding="utf-8"?>
<p:tagLst xmlns:p="http://schemas.openxmlformats.org/presentationml/2006/main">
  <p:tag name="MH" val="20160401161922"/>
  <p:tag name="MH_LIBRARY" val="GRAPHIC"/>
  <p:tag name="MH_ORDER" val="3"/>
  <p:tag name="MH_TYPE" val="SubTitle"/>
</p:tagLst>
</file>

<file path=ppt/tags/tag46.xml><?xml version="1.0" encoding="utf-8"?>
<p:tagLst xmlns:p="http://schemas.openxmlformats.org/presentationml/2006/main">
  <p:tag name="MH" val="20160401161922"/>
  <p:tag name="MH_LIBRARY" val="GRAPHIC"/>
  <p:tag name="MH_ORDER" val="4"/>
  <p:tag name="MH_TYPE" val="Text"/>
</p:tagLst>
</file>

<file path=ppt/tags/tag47.xml><?xml version="1.0" encoding="utf-8"?>
<p:tagLst xmlns:p="http://schemas.openxmlformats.org/presentationml/2006/main">
  <p:tag name="MH" val="20160401161922"/>
  <p:tag name="MH_LIBRARY" val="GRAPHIC"/>
  <p:tag name="MH_ORDER" val="4"/>
  <p:tag name="MH_TYPE" val="SubTitle"/>
</p:tagLst>
</file>

<file path=ppt/tags/tag48.xml><?xml version="1.0" encoding="utf-8"?>
<p:tagLst xmlns:p="http://schemas.openxmlformats.org/presentationml/2006/main">
  <p:tag name="MH" val="20160401161922"/>
  <p:tag name="MH_LIBRARY" val="GRAPHIC"/>
  <p:tag name="MH_ORDER" val="1"/>
  <p:tag name="MH_TYPE" val="Text"/>
</p:tagLst>
</file>

<file path=ppt/tags/tag49.xml><?xml version="1.0" encoding="utf-8"?>
<p:tagLst xmlns:p="http://schemas.openxmlformats.org/presentationml/2006/main">
  <p:tag name="MH" val="20160401161922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MH" val="20160401161922"/>
  <p:tag name="MH_LIBRARY" val="GRAPHIC"/>
  <p:tag name="MH_ORDER" val="2"/>
  <p:tag name="MH_TYPE" val="Text"/>
</p:tagLst>
</file>

<file path=ppt/tags/tag51.xml><?xml version="1.0" encoding="utf-8"?>
<p:tagLst xmlns:p="http://schemas.openxmlformats.org/presentationml/2006/main">
  <p:tag name="MH" val="20160401161922"/>
  <p:tag name="MH_LIBRARY" val="GRAPHIC"/>
  <p:tag name="MH_ORDER" val="2"/>
  <p:tag name="MH_TYPE" val="SubTitle"/>
</p:tagLst>
</file>

<file path=ppt/tags/tag52.xml><?xml version="1.0" encoding="utf-8"?>
<p:tagLst xmlns:p="http://schemas.openxmlformats.org/presentationml/2006/main">
  <p:tag name="MH" val="20160401161922"/>
  <p:tag name="MH_LIBRARY" val="GRAPHIC"/>
  <p:tag name="MH_ORDER" val="1"/>
  <p:tag name="MH_TYPE" val="Other"/>
</p:tagLst>
</file>

<file path=ppt/tags/tag53.xml><?xml version="1.0" encoding="utf-8"?>
<p:tagLst xmlns:p="http://schemas.openxmlformats.org/presentationml/2006/main">
  <p:tag name="MH" val="20160401161922"/>
  <p:tag name="MH_LIBRARY" val="GRAPHIC"/>
  <p:tag name="MH_ORDER" val="3"/>
  <p:tag name="MH_TYPE" val="Other"/>
</p:tagLst>
</file>

<file path=ppt/tags/tag54.xml><?xml version="1.0" encoding="utf-8"?>
<p:tagLst xmlns:p="http://schemas.openxmlformats.org/presentationml/2006/main">
  <p:tag name="MH" val="20160401161922"/>
  <p:tag name="MH_LIBRARY" val="GRAPHIC"/>
  <p:tag name="MH_ORDER" val="2"/>
  <p:tag name="MH_TYPE" val="Other"/>
</p:tagLst>
</file>

<file path=ppt/tags/tag55.xml><?xml version="1.0" encoding="utf-8"?>
<p:tagLst xmlns:p="http://schemas.openxmlformats.org/presentationml/2006/main">
  <p:tag name="MH" val="20160401161922"/>
  <p:tag name="MH_LIBRARY" val="GRAPHIC"/>
  <p:tag name="MH_ORDER" val="5"/>
  <p:tag name="MH_TYPE" val="Other"/>
</p:tagLst>
</file>

<file path=ppt/tags/tag56.xml><?xml version="1.0" encoding="utf-8"?>
<p:tagLst xmlns:p="http://schemas.openxmlformats.org/presentationml/2006/main">
  <p:tag name="MH" val="20160401161922"/>
  <p:tag name="MH_LIBRARY" val="GRAPHIC"/>
  <p:tag name="MH_ORDER" val="4"/>
  <p:tag name="MH_TYPE" val="Other"/>
</p:tagLst>
</file>

<file path=ppt/tags/tag57.xml><?xml version="1.0" encoding="utf-8"?>
<p:tagLst xmlns:p="http://schemas.openxmlformats.org/presentationml/2006/main">
  <p:tag name="MH" val="20160401161922"/>
  <p:tag name="MH_LIBRARY" val="GRAPHIC"/>
  <p:tag name="MH_ORDER" val="1"/>
  <p:tag name="MH_TYPE" val="Text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色块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6B5CF261-4E9C-4A09-A17E-40FB79BB2D9E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0-色彩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CBC8"/>
      </a:accent1>
      <a:accent2>
        <a:srgbClr val="92A8D1"/>
      </a:accent2>
      <a:accent3>
        <a:srgbClr val="42406F"/>
      </a:accent3>
      <a:accent4>
        <a:srgbClr val="EC968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无衬线">
      <a:majorFont>
        <a:latin typeface="Helvetica"/>
        <a:ea typeface="方正正中黑简体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0">
          <a:solidFill>
            <a:schemeClr val="accent1"/>
          </a:solidFill>
        </a:ln>
        <a:effectLst/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bIns="0" rtlCol="0" wrap="none">
        <a:spAutoFit/>
      </a:bodyPr>
      <a:lstStyle>
        <a:defPPr>
          <a:defRPr/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145</Paragraphs>
  <Slides>26</Slides>
  <Notes>26</Notes>
  <TotalTime>636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Helvetica</vt:lpstr>
      <vt:lpstr>方正正中黑简体</vt:lpstr>
      <vt:lpstr>微软雅黑 Light</vt:lpstr>
      <vt:lpstr>微软雅黑</vt:lpstr>
      <vt:lpstr>Calibri Light</vt:lpstr>
      <vt:lpstr>Calibri</vt:lpstr>
      <vt:lpstr>造字工房悦黑演示版纤细体</vt:lpstr>
      <vt:lpstr>宋体</vt:lpstr>
      <vt:lpstr>方正兰亭黑_GBK</vt:lpstr>
      <vt:lpstr>文泉驿等宽微米黑</vt:lpstr>
      <vt:lpstr>ITC Avant Garde Std Bk</vt:lpstr>
      <vt:lpstr>Segoe UI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2017-04-24T01:40:05Z</dcterms:created>
  <cp:lastModifiedBy>Administrator</cp:lastModifiedBy>
  <dcterms:modified xsi:type="dcterms:W3CDTF">2021-08-20T11:05:59Z</dcterms:modified>
  <cp:revision>544</cp:revision>
  <dc:title>PowerPoint 演示文稿</dc:title>
</cp:coreProperties>
</file>