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66" r:id="rId12"/>
    <p:sldId id="263" r:id="rId13"/>
    <p:sldId id="264" r:id="rId14"/>
    <p:sldId id="268" r:id="rId15"/>
  </p:sldIdLst>
  <p:sldSz cx="12192000" cy="6858000"/>
  <p:notesSz cx="6858000" cy="9144000"/>
  <p:embeddedFontLst>
    <p:embeddedFont>
      <p:font typeface="钟齐段宁行书" panose="02010800040101010101" pitchFamily="2" charset="-122"/>
      <p:regular r:id="rId17"/>
    </p:embeddedFont>
    <p:embeddedFont>
      <p:font typeface="微软雅黑" panose="020B0503020204020204" pitchFamily="34" charset="-122"/>
      <p:regular r:id="rId18"/>
      <p:bold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方正硬笔楷书简体" panose="03000509000000000000" pitchFamily="65" charset="-122"/>
      <p:regular r:id="rId26"/>
    </p:embeddedFont>
  </p:embeddedFontLst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tags/tag1.xml" Type="http://schemas.openxmlformats.org/officeDocument/2006/relationships/tags"/><Relationship Id="rId17" Target="fonts/font1.fntdata" Type="http://schemas.openxmlformats.org/officeDocument/2006/relationships/font"/><Relationship Id="rId18" Target="fonts/font2.fntdata" Type="http://schemas.openxmlformats.org/officeDocument/2006/relationships/font"/><Relationship Id="rId19" Target="fonts/font3.fntdata" Type="http://schemas.openxmlformats.org/officeDocument/2006/relationships/font"/><Relationship Id="rId2" Target="notesMasters/notesMaster1.xml" Type="http://schemas.openxmlformats.org/officeDocument/2006/relationships/notesMaster"/><Relationship Id="rId20" Target="fonts/font4.fntdata" Type="http://schemas.openxmlformats.org/officeDocument/2006/relationships/font"/><Relationship Id="rId21" Target="fonts/font5.fntdata" Type="http://schemas.openxmlformats.org/officeDocument/2006/relationships/font"/><Relationship Id="rId22" Target="fonts/font6.fntdata" Type="http://schemas.openxmlformats.org/officeDocument/2006/relationships/font"/><Relationship Id="rId23" Target="fonts/font7.fntdata" Type="http://schemas.openxmlformats.org/officeDocument/2006/relationships/font"/><Relationship Id="rId24" Target="fonts/font8.fntdata" Type="http://schemas.openxmlformats.org/officeDocument/2006/relationships/font"/><Relationship Id="rId25" Target="fonts/font9.fntdata" Type="http://schemas.openxmlformats.org/officeDocument/2006/relationships/font"/><Relationship Id="rId26" Target="fonts/font10.fntdata" Type="http://schemas.openxmlformats.org/officeDocument/2006/relationships/font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slides/slide1.xml" Type="http://schemas.openxmlformats.org/officeDocument/2006/relationships/slide"/><Relationship Id="rId30" Target="tableStyles.xml" Type="http://schemas.openxmlformats.org/officeDocument/2006/relationships/tableStyles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B216C-4D73-4086-B355-5F788649BF3E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3BF79-C83F-4677-82BE-70B3509C78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907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420907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89E9-8587-46A4-8499-E5B0FC7E6603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2C98-DF49-4977-B492-9AB877D8F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574861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89E9-8587-46A4-8499-E5B0FC7E6603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2C98-DF49-4977-B492-9AB877D8F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0959377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89E9-8587-46A4-8499-E5B0FC7E6603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2C98-DF49-4977-B492-9AB877D8F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34725030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89E9-8587-46A4-8499-E5B0FC7E6603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2C98-DF49-4977-B492-9AB877D8F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0481932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89E9-8587-46A4-8499-E5B0FC7E6603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2C98-DF49-4977-B492-9AB877D8F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25745426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89E9-8587-46A4-8499-E5B0FC7E6603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2C98-DF49-4977-B492-9AB877D8F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630842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89E9-8587-46A4-8499-E5B0FC7E6603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2C98-DF49-4977-B492-9AB877D8F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14585912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89E9-8587-46A4-8499-E5B0FC7E6603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2C98-DF49-4977-B492-9AB877D8F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24333268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89E9-8587-46A4-8499-E5B0FC7E6603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2C98-DF49-4977-B492-9AB877D8F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392611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89E9-8587-46A4-8499-E5B0FC7E6603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2C98-DF49-4977-B492-9AB877D8F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7339085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89E9-8587-46A4-8499-E5B0FC7E6603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2C98-DF49-4977-B492-9AB877D8F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82423038"/>
      </p:ext>
    </p:extLst>
  </p:cSld>
  <p:clrMapOvr>
    <a:masterClrMapping/>
  </p:clrMapOvr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F89E9-8587-46A4-8499-E5B0FC7E6603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2C98-DF49-4977-B492-9AB877D8FD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5677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png" Type="http://schemas.openxmlformats.org/officeDocument/2006/relationships/image"/><Relationship Id="rId3" Target="http://www.pptstore.net/author/worfe8/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rgbClr val="00B0F0"/>
            </a:gs>
            <a:gs pos="76000">
              <a:srgbClr val="00B050"/>
            </a:gs>
            <a:gs pos="100000">
              <a:srgbClr val="FFC0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val="547931364"/>
              </p:ext>
            </p:extLst>
          </p:nvPr>
        </p:nvGraphicFramePr>
        <p:xfrm>
          <a:off x="2316000" y="189000"/>
          <a:ext cx="7560000" cy="648000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080000"/>
                <a:gridCol w="1080000"/>
                <a:gridCol w="1080000"/>
                <a:gridCol w="1080000"/>
                <a:gridCol w="1080000"/>
                <a:gridCol w="1080000"/>
                <a:gridCol w="1080000"/>
              </a:tblGrid>
              <a:tr h="1080000"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endParaRPr altLang="en-US" lang="zh-CN">
                        <a:blipFill>
                          <a:blip r:embed="rId2"/>
                          <a:stretch>
                            <a:fillRect/>
                          </a:stretch>
                        </a:blipFill>
                      </a:endParaRPr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  <a:tr h="1080000"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v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D5ED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1080000"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92D050"/>
                    </a:solidFill>
                  </a:tcPr>
                </a:tc>
                <a:tc gridSpan="2" rowSpan="2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blipFill dpi="0" rotWithShape="1">
                      <a:blip r:embed="rId4"/>
                      <a:stretch>
                        <a:fillRect/>
                      </a:stretch>
                    </a:blipFill>
                  </a:tcPr>
                </a:tc>
                <a:tc hMerge="1" rowSpan="2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80000"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 gridSpan="2" v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00B0F0"/>
                    </a:solidFill>
                  </a:tcPr>
                </a:tc>
                <a:tc hMerge="1" v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8CAF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34CF0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  <a:tr h="1080000"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384AF0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  <a:tr h="1080000"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57150">
                      <a:noFill/>
                      <a:prstDash val="solid"/>
                      <a:round/>
                      <a:headEnd len="med" type="none" w="med"/>
                      <a:tailEnd len="med" type="none" w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0" y="2278743"/>
            <a:ext cx="12192000" cy="1640114"/>
          </a:xfrm>
          <a:prstGeom prst="rect">
            <a:avLst/>
          </a:prstGeom>
          <a:solidFill>
            <a:schemeClr val="bg1">
              <a:lumMod val="50000"/>
              <a:alpha val="24000"/>
            </a:schemeClr>
          </a:solidFill>
          <a:ln>
            <a:noFill/>
          </a:ln>
          <a:effectLst>
            <a:outerShdw algn="ctr" blurRad="50800" dir="5400000" dist="50800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1500">
                <a:solidFill>
                  <a:srgbClr val="FFFF00"/>
                </a:solidFill>
                <a:latin charset="-122" panose="02010800040101010101" pitchFamily="2" typeface="钟齐段宁行书"/>
                <a:ea charset="-122" panose="02010800040101010101" pitchFamily="2" typeface="钟齐段宁行书"/>
              </a:rPr>
              <a:t>幸福瞬间</a:t>
            </a:r>
          </a:p>
        </p:txBody>
      </p:sp>
    </p:spTree>
    <p:extLst>
      <p:ext uri="{BB962C8B-B14F-4D97-AF65-F5344CB8AC3E}">
        <p14:creationId val="642847293"/>
      </p:ext>
    </p:extLst>
  </p:cSld>
  <p:clrMapOvr>
    <a:masterClrMapping/>
  </p:clrMapOvr>
  <p:transition spd="slow">
    <p:wipe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00B0F0"/>
            </a:gs>
            <a:gs pos="76000">
              <a:srgbClr val="00B050"/>
            </a:gs>
            <a:gs pos="100000">
              <a:srgbClr val="FFC0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5180804" y="4893990"/>
            <a:ext cx="461063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就这样，</a:t>
            </a:r>
          </a:p>
          <a:p>
            <a:r>
              <a:rPr altLang="en-US" lang="zh-CN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手牵着手，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56919" y="980939"/>
            <a:ext cx="5078162" cy="338205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297764348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0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6" uiExpand="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00B0F0"/>
            </a:gs>
            <a:gs pos="76000">
              <a:srgbClr val="00B050"/>
            </a:gs>
            <a:gs pos="100000">
              <a:srgbClr val="FFC0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6996179" y="5020163"/>
            <a:ext cx="461063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一直到老……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47313" y="712631"/>
            <a:ext cx="4762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375951886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00B0F0"/>
            </a:gs>
            <a:gs pos="76000">
              <a:srgbClr val="00B050"/>
            </a:gs>
            <a:gs pos="100000">
              <a:srgbClr val="FFC0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02350" y="1266097"/>
            <a:ext cx="2987299" cy="29933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30296" y="4601029"/>
            <a:ext cx="3131407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800">
                <a:latin charset="-122" panose="020b0503020204020204" pitchFamily="34" typeface="微软雅黑"/>
                <a:ea charset="-122" panose="020b0503020204020204" pitchFamily="34" typeface="微软雅黑"/>
                <a:hlinkClick r:id="rId3"/>
              </a:rPr>
              <a:t>点击获取更多作品</a:t>
            </a:r>
          </a:p>
        </p:txBody>
      </p:sp>
      <p:sp>
        <p:nvSpPr>
          <p:cNvPr id="4" name="矩形 3"/>
          <p:cNvSpPr/>
          <p:nvPr/>
        </p:nvSpPr>
        <p:spPr>
          <a:xfrm>
            <a:off x="4437891" y="5292359"/>
            <a:ext cx="3316217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微博：@萧然孤叶</a:t>
            </a:r>
          </a:p>
        </p:txBody>
      </p:sp>
    </p:spTree>
    <p:extLst>
      <p:ext uri="{BB962C8B-B14F-4D97-AF65-F5344CB8AC3E}">
        <p14:creationId val="3860259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</p:spPr>
      </p:pic>
    </p:spTree>
    <p:extLst>
      <p:ext uri="{BB962C8B-B14F-4D97-AF65-F5344CB8AC3E}">
        <p14:creationId val="202018862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00B0F0"/>
            </a:gs>
            <a:gs pos="76000">
              <a:srgbClr val="00B050"/>
            </a:gs>
            <a:gs pos="100000">
              <a:srgbClr val="FFC0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6009" y="786673"/>
            <a:ext cx="3491791" cy="5211629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6761409" y="2238326"/>
            <a:ext cx="4610637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那一年，</a:t>
            </a:r>
          </a:p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我们相遇，</a:t>
            </a:r>
          </a:p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每次看见你，</a:t>
            </a:r>
          </a:p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你都娇羞的低下头</a:t>
            </a:r>
          </a:p>
        </p:txBody>
      </p:sp>
    </p:spTree>
    <p:extLst>
      <p:ext uri="{BB962C8B-B14F-4D97-AF65-F5344CB8AC3E}">
        <p14:creationId val="366244867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1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5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7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9"/>
                                        <p:tgtEl>
                                          <p:spTgt spid="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6" uiExpand="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00B0F0"/>
            </a:gs>
            <a:gs pos="76000">
              <a:srgbClr val="00B050"/>
            </a:gs>
            <a:gs pos="100000">
              <a:srgbClr val="FFC0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7740204" y="2222937"/>
            <a:ext cx="4610637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终于有一天，</a:t>
            </a:r>
          </a:p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我鼓起勇气，</a:t>
            </a:r>
          </a:p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对你说：</a:t>
            </a:r>
          </a:p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我爱你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5831" y="1749555"/>
            <a:ext cx="5080000" cy="337820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934816256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1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4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8"/>
                                        <p:tgtEl>
                                          <p:spTgt spid="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6" uiExpand="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00B0F0"/>
            </a:gs>
            <a:gs pos="76000">
              <a:srgbClr val="00B050"/>
            </a:gs>
            <a:gs pos="100000">
              <a:srgbClr val="FFC0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7276564" y="4224269"/>
            <a:ext cx="4610637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你愣了，</a:t>
            </a:r>
          </a:p>
          <a:p>
            <a:r>
              <a:rPr altLang="en-US" lang="zh-CN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我慌了，</a:t>
            </a:r>
          </a:p>
          <a:p>
            <a:r>
              <a:rPr altLang="en-US" lang="zh-CN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我却被你紧紧抱住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48311" y="673726"/>
            <a:ext cx="5325816" cy="355054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204196981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0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4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6" uiExpand="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00B0F0"/>
            </a:gs>
            <a:gs pos="76000">
              <a:srgbClr val="00B050"/>
            </a:gs>
            <a:gs pos="100000">
              <a:srgbClr val="FFC0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824247" y="5264860"/>
            <a:ext cx="461063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然后，</a:t>
            </a:r>
          </a:p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我们走到了一起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55336" y="969574"/>
            <a:ext cx="5791200" cy="385114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3590019916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6" uiExpand="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00B0F0"/>
            </a:gs>
            <a:gs pos="76000">
              <a:srgbClr val="00B050"/>
            </a:gs>
            <a:gs pos="100000">
              <a:srgbClr val="FFC0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2035398" y="4414855"/>
            <a:ext cx="461063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再长的路，</a:t>
            </a:r>
          </a:p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有我陪伴你一起走过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35398" y="795892"/>
            <a:ext cx="5060861" cy="311749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109427580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1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6" uiExpand="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00B0F0"/>
            </a:gs>
            <a:gs pos="76000">
              <a:srgbClr val="00B050"/>
            </a:gs>
            <a:gs pos="100000">
              <a:srgbClr val="FFC0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6761409" y="2238326"/>
            <a:ext cx="4610637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再大的风雨，</a:t>
            </a:r>
          </a:p>
          <a:p>
            <a:r>
              <a:rPr altLang="en-US" lang="zh-CN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我都会陪你，</a:t>
            </a:r>
          </a:p>
          <a:p>
            <a:r>
              <a:rPr altLang="en-US" lang="zh-CN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一起度过……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3512" y="1703349"/>
            <a:ext cx="5072488" cy="337827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406583130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1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5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6" uiExpand="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00B0F0"/>
            </a:gs>
            <a:gs pos="76000">
              <a:srgbClr val="00B050"/>
            </a:gs>
            <a:gs pos="100000">
              <a:srgbClr val="FFC0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6604654" y="3992652"/>
            <a:ext cx="4610637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再远的距离，</a:t>
            </a:r>
          </a:p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也阻挡不了，</a:t>
            </a:r>
          </a:p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我们在一起……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76894" y="779915"/>
            <a:ext cx="4819106" cy="321273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81684596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1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4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6" uiExpand="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00B0F0"/>
            </a:gs>
            <a:gs pos="76000">
              <a:srgbClr val="00B050"/>
            </a:gs>
            <a:gs pos="100000">
              <a:srgbClr val="FFC0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8817378" y="2792322"/>
            <a:ext cx="461063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有你的地方，</a:t>
            </a:r>
          </a:p>
          <a:p>
            <a:r>
              <a:rPr altLang="en-US" lang="zh-CN" smtClean="0" sz="3600">
                <a:solidFill>
                  <a:schemeClr val="bg1"/>
                </a:solidFill>
                <a:latin charset="-122" panose="03000509000000000000" pitchFamily="65" typeface="方正硬笔楷书简体"/>
                <a:ea charset="-122" panose="03000509000000000000" pitchFamily="65" typeface="方正硬笔楷书简体"/>
              </a:rPr>
              <a:t>就有风景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52757" y="1426688"/>
            <a:ext cx="5897397" cy="393159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288295362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1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6" uiExpand="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Sky123.Org</Company>
  <PresentationFormat>宽屏</PresentationFormat>
  <Paragraphs>29</Paragraphs>
  <Slides>13</Slides>
  <Notes>1</Notes>
  <TotalTime>296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0">
      <vt:lpstr>Arial</vt:lpstr>
      <vt:lpstr>Calibri Light</vt:lpstr>
      <vt:lpstr>Calibri</vt:lpstr>
      <vt:lpstr>钟齐段宁行书</vt:lpstr>
      <vt:lpstr>方正硬笔楷书简体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2013-09-10T01:27:45Z</dcterms:created>
  <cp:lastModifiedBy>Administrator</cp:lastModifiedBy>
  <dcterms:modified xsi:type="dcterms:W3CDTF">2021-08-22T05:48:25Z</dcterms:modified>
  <cp:revision>22</cp:revision>
  <dc:title>PowerPoint 演示文稿</dc:title>
</cp:coreProperties>
</file>