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81" r:id="rId8"/>
    <p:sldId id="262" r:id="rId9"/>
    <p:sldId id="263" r:id="rId10"/>
    <p:sldId id="282" r:id="rId11"/>
    <p:sldId id="266" r:id="rId12"/>
    <p:sldId id="268" r:id="rId13"/>
    <p:sldId id="283" r:id="rId14"/>
    <p:sldId id="270" r:id="rId15"/>
    <p:sldId id="271" r:id="rId16"/>
    <p:sldId id="284" r:id="rId17"/>
    <p:sldId id="285" r:id="rId18"/>
    <p:sldId id="275" r:id="rId19"/>
    <p:sldId id="276" r:id="rId20"/>
    <p:sldId id="277" r:id="rId21"/>
    <p:sldId id="279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DF954-8275-4FA8-BAC2-35AD6C0B5FE1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74D1E-F8AB-4E7C-8807-CF783281A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080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488602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506376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535335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430302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042205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62442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656502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36299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546387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928656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98572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607977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197361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087710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4736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21123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79747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157896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66123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00601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573827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14423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2DCE-F5FE-42E6-B7AD-2E701BC4A199}" type="datetimeFigureOut">
              <a:rPr lang="zh-CN" altLang="en-US" smtClean="0"/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1347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342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-22331" y="-12777"/>
            <a:ext cx="12213877" cy="1376769"/>
            <a:chOff x="-35031" y="1575572"/>
            <a:chExt cx="12213877" cy="1376769"/>
          </a:xfrm>
        </p:grpSpPr>
        <p:sp>
          <p:nvSpPr>
            <p:cNvPr id="94" name="直角三角形 93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直角三角形 94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直角三角形 95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19600" y="1921979"/>
            <a:ext cx="3352800" cy="837055"/>
            <a:chOff x="4421085" y="2391272"/>
            <a:chExt cx="3352800" cy="837055"/>
          </a:xfrm>
        </p:grpSpPr>
        <p:sp>
          <p:nvSpPr>
            <p:cNvPr id="100" name="等腰三角形 99"/>
            <p:cNvSpPr/>
            <p:nvPr/>
          </p:nvSpPr>
          <p:spPr>
            <a:xfrm flipV="1">
              <a:off x="5942265" y="2947945"/>
              <a:ext cx="310439" cy="280382"/>
            </a:xfrm>
            <a:prstGeom prst="triangle">
              <a:avLst/>
            </a:prstGeom>
            <a:solidFill>
              <a:srgbClr val="FFC200"/>
            </a:solidFill>
            <a:ln>
              <a:solidFill>
                <a:srgbClr val="FFC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矩形 98"/>
            <p:cNvSpPr/>
            <p:nvPr/>
          </p:nvSpPr>
          <p:spPr>
            <a:xfrm>
              <a:off x="4421085" y="2391272"/>
              <a:ext cx="3352800" cy="556673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1361522" y="2940825"/>
            <a:ext cx="94689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6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第二届第二任</a:t>
            </a:r>
          </a:p>
          <a:p>
            <a:pPr algn="ctr"/>
            <a:r>
              <a:rPr altLang="en-US" b="1" lang="zh-CN" smtClean="0" sz="6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团总支、学生会换届竞聘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19600" y="1950258"/>
            <a:ext cx="3352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2015年经济管理学院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39199" y="5666233"/>
            <a:ext cx="306251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竞 聘 人：冯某某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竞聘职位：主席</a:t>
            </a:r>
          </a:p>
        </p:txBody>
      </p:sp>
    </p:spTree>
    <p:extLst>
      <p:ext uri="{BB962C8B-B14F-4D97-AF65-F5344CB8AC3E}">
        <p14:creationId val="188050312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1"/>
      <p:bldP grpId="0" spid="3"/>
      <p:bldP grpId="0" spid="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11198" y="725894"/>
            <a:ext cx="2369604" cy="852861"/>
            <a:chOff x="4911198" y="725894"/>
            <a:chExt cx="2369604" cy="852861"/>
          </a:xfrm>
        </p:grpSpPr>
        <p:grpSp>
          <p:nvGrpSpPr>
            <p:cNvPr id="3" name="组合 2"/>
            <p:cNvGrpSpPr/>
            <p:nvPr/>
          </p:nvGrpSpPr>
          <p:grpSpPr>
            <a:xfrm>
              <a:off x="4911198" y="725894"/>
              <a:ext cx="2369604" cy="852861"/>
              <a:chOff x="4909310" y="725714"/>
              <a:chExt cx="2369604" cy="852861"/>
            </a:xfrm>
            <a:solidFill>
              <a:srgbClr val="252434"/>
            </a:solidFill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椭圆 3"/>
              <p:cNvSpPr/>
              <p:nvPr/>
            </p:nvSpPr>
            <p:spPr>
              <a:xfrm>
                <a:off x="4909310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426053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5335740" y="725714"/>
                <a:ext cx="1529517" cy="852861"/>
              </a:xfrm>
              <a:prstGeom prst="rect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200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152571" y="859936"/>
              <a:ext cx="188685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Part one</a:t>
              </a:r>
            </a:p>
          </p:txBody>
        </p:sp>
      </p:grpSp>
      <p:cxnSp>
        <p:nvCxnSpPr>
          <p:cNvPr id="9" name="直接连接符 8"/>
          <p:cNvCxnSpPr>
            <a:stCxn id="2" idx="0"/>
            <a:endCxn id="2" idx="2"/>
          </p:cNvCxnSpPr>
          <p:nvPr/>
        </p:nvCxnSpPr>
        <p:spPr>
          <a:xfrm flipH="1">
            <a:off x="6096000" y="-58144"/>
            <a:ext cx="0" cy="6916144"/>
          </a:xfrm>
          <a:prstGeom prst="line">
            <a:avLst/>
          </a:prstGeom>
          <a:ln w="12700">
            <a:solidFill>
              <a:srgbClr val="25243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114760" y="2022805"/>
            <a:ext cx="180066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  <a:p>
            <a:pPr algn="r"/>
            <a:r>
              <a:rPr altLang="zh-CN" b="1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ZHENBUZHIDAOYAOXIES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14760" y="4366685"/>
            <a:ext cx="180066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  <a:p>
            <a:pPr algn="r"/>
            <a:r>
              <a:rPr altLang="zh-CN" b="1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ZHENBUZHIDAOYAOXIES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76576" y="3196027"/>
            <a:ext cx="180066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  <a:p>
            <a:r>
              <a:rPr altLang="zh-CN" b="1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ZHENBUZHIDAOYAOXIES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276576" y="5443852"/>
            <a:ext cx="180066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  <a:p>
            <a:r>
              <a:rPr altLang="zh-CN" b="1" lang="en-US" smtClean="0" sz="2400">
                <a:latin charset="0" panose="020b0604020202020204" pitchFamily="34" typeface="Arial"/>
                <a:cs charset="0" panose="020b0604020202020204" pitchFamily="34" typeface="Arial"/>
              </a:rPr>
              <a:t>ZHENBUZHIDAOYAOXIES</a:t>
            </a:r>
          </a:p>
        </p:txBody>
      </p:sp>
      <p:pic>
        <p:nvPicPr>
          <p:cNvPr hidden="1"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144"/>
            <a:ext cx="12192000" cy="691614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444112" y="2059584"/>
            <a:ext cx="2787875" cy="942876"/>
            <a:chOff x="3458180" y="2059584"/>
            <a:chExt cx="2787875" cy="942876"/>
          </a:xfrm>
        </p:grpSpPr>
        <p:grpSp>
          <p:nvGrpSpPr>
            <p:cNvPr id="22" name="组合 21"/>
            <p:cNvGrpSpPr/>
            <p:nvPr/>
          </p:nvGrpSpPr>
          <p:grpSpPr>
            <a:xfrm>
              <a:off x="3458180" y="2059584"/>
              <a:ext cx="951189" cy="942876"/>
              <a:chOff x="4657216" y="1964788"/>
              <a:chExt cx="2899842" cy="287449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C01C23"/>
              </a:solidFill>
              <a:ln>
                <a:solidFill>
                  <a:srgbClr val="C01C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rgbClr val="C01C2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0" name="直接连接符 29"/>
            <p:cNvCxnSpPr>
              <a:stCxn id="24" idx="6"/>
            </p:cNvCxnSpPr>
            <p:nvPr/>
          </p:nvCxnSpPr>
          <p:spPr>
            <a:xfrm flipV="1">
              <a:off x="4409369" y="2530638"/>
              <a:ext cx="1686631" cy="384"/>
            </a:xfrm>
            <a:prstGeom prst="line">
              <a:avLst/>
            </a:prstGeom>
            <a:ln>
              <a:solidFill>
                <a:srgbClr val="C01C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5945945" y="2380582"/>
              <a:ext cx="300110" cy="300110"/>
            </a:xfrm>
            <a:prstGeom prst="ellips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50095" y="4366685"/>
            <a:ext cx="2785429" cy="942876"/>
            <a:chOff x="3421959" y="4366685"/>
            <a:chExt cx="2785429" cy="942876"/>
          </a:xfrm>
        </p:grpSpPr>
        <p:grpSp>
          <p:nvGrpSpPr>
            <p:cNvPr id="19" name="组合 18"/>
            <p:cNvGrpSpPr/>
            <p:nvPr/>
          </p:nvGrpSpPr>
          <p:grpSpPr>
            <a:xfrm>
              <a:off x="3421959" y="4366685"/>
              <a:ext cx="951189" cy="942876"/>
              <a:chOff x="4657216" y="1964788"/>
              <a:chExt cx="2899842" cy="287449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252434"/>
              </a:solidFill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rgbClr val="25243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3" name="直接连接符 32"/>
            <p:cNvCxnSpPr>
              <a:stCxn id="21" idx="6"/>
            </p:cNvCxnSpPr>
            <p:nvPr/>
          </p:nvCxnSpPr>
          <p:spPr>
            <a:xfrm>
              <a:off x="4373148" y="4838123"/>
              <a:ext cx="1684185" cy="1419"/>
            </a:xfrm>
            <a:prstGeom prst="line">
              <a:avLst/>
            </a:prstGeom>
            <a:ln>
              <a:solidFill>
                <a:srgbClr val="252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5907278" y="4689486"/>
              <a:ext cx="300110" cy="300110"/>
            </a:xfrm>
            <a:prstGeom prst="ellips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56574" y="3232806"/>
            <a:ext cx="2869740" cy="942876"/>
            <a:chOff x="5900302" y="3232806"/>
            <a:chExt cx="2869740" cy="942876"/>
          </a:xfrm>
        </p:grpSpPr>
        <p:grpSp>
          <p:nvGrpSpPr>
            <p:cNvPr id="11" name="组合 10"/>
            <p:cNvGrpSpPr/>
            <p:nvPr/>
          </p:nvGrpSpPr>
          <p:grpSpPr>
            <a:xfrm>
              <a:off x="7818853" y="3232806"/>
              <a:ext cx="951189" cy="942876"/>
              <a:chOff x="4657216" y="1964788"/>
              <a:chExt cx="2899842" cy="287449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5" name="直接连接符 34"/>
            <p:cNvCxnSpPr>
              <a:endCxn id="13" idx="2"/>
            </p:cNvCxnSpPr>
            <p:nvPr/>
          </p:nvCxnSpPr>
          <p:spPr>
            <a:xfrm>
              <a:off x="6050358" y="3685087"/>
              <a:ext cx="1768495" cy="1915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 flipH="1" flipV="1">
              <a:off x="5900302" y="3535032"/>
              <a:ext cx="300110" cy="30011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956295" y="5483096"/>
            <a:ext cx="2864036" cy="942876"/>
            <a:chOff x="5928159" y="5483096"/>
            <a:chExt cx="2864036" cy="9428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841006" y="5483096"/>
              <a:ext cx="951189" cy="942876"/>
              <a:chOff x="4657216" y="1964788"/>
              <a:chExt cx="2899842" cy="287449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44546A"/>
              </a:solidFill>
              <a:ln>
                <a:solidFill>
                  <a:srgbClr val="4454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rgbClr val="44546A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6078215" y="5932528"/>
              <a:ext cx="1768495" cy="19157"/>
            </a:xfrm>
            <a:prstGeom prst="line">
              <a:avLst/>
            </a:prstGeom>
            <a:ln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 flipH="1" flipV="1">
              <a:off x="5928159" y="5782473"/>
              <a:ext cx="300110" cy="300110"/>
            </a:xfrm>
            <a:prstGeom prst="ellipse">
              <a:avLst/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62679988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-22330" y="-12777"/>
            <a:ext cx="2650082" cy="1558143"/>
            <a:chOff x="-35031" y="1575572"/>
            <a:chExt cx="12213877" cy="1376769"/>
          </a:xfrm>
        </p:grpSpPr>
        <p:sp>
          <p:nvSpPr>
            <p:cNvPr id="96" name="直角三角形 9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直角三角形 9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直角三角形 9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5" name="组合 104"/>
          <p:cNvGrpSpPr/>
          <p:nvPr/>
        </p:nvGrpSpPr>
        <p:grpSpPr>
          <a:xfrm rot="10800000">
            <a:off x="9541918" y="5299857"/>
            <a:ext cx="2650082" cy="1558143"/>
            <a:chOff x="-35031" y="1575572"/>
            <a:chExt cx="12213877" cy="1376769"/>
          </a:xfrm>
        </p:grpSpPr>
        <p:sp>
          <p:nvSpPr>
            <p:cNvPr id="106" name="直角三角形 10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直角三角形 10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直角三角形 10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3627898" y="409461"/>
            <a:ext cx="1491175" cy="5334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4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6267709" y="1529218"/>
            <a:ext cx="914400" cy="360385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ONE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2240449" y="5472385"/>
            <a:ext cx="7592869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ZHENBUZHIDAOYAOXIESHENZHENBUZHIDAOYAOXIESHENZHENBUZHIDAOYAOXIESHENZHENBUZHIDAOYAOXIESHEN</a:t>
            </a:r>
          </a:p>
        </p:txBody>
      </p:sp>
    </p:spTree>
    <p:extLst>
      <p:ext uri="{BB962C8B-B14F-4D97-AF65-F5344CB8AC3E}">
        <p14:creationId val="2864338433"/>
      </p:ext>
    </p:extLst>
  </p:cSld>
  <p:clrMapOvr>
    <a:masterClrMapping/>
  </p:clrMapOvr>
  <p:transition spd="slow">
    <p:wipe dir="d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01994" y="0"/>
            <a:ext cx="6790006" cy="6872068"/>
          </a:xfrm>
          <a:custGeom>
            <a:gdLst>
              <a:gd fmla="*/ 4121834 w 6790006" name="connsiteX0"/>
              <a:gd fmla="*/ 0 h 6872068" name="connsiteY0"/>
              <a:gd fmla="*/ 6790006 w 6790006" name="connsiteX1"/>
              <a:gd fmla="*/ 0 h 6872068" name="connsiteY1"/>
              <a:gd fmla="*/ 6790006 w 6790006" name="connsiteX2"/>
              <a:gd fmla="*/ 6858000 h 6872068" name="connsiteY2"/>
              <a:gd fmla="*/ 0 w 6790006" name="connsiteX3"/>
              <a:gd fmla="*/ 6872068 h 6872068" name="connsiteY3"/>
              <a:gd fmla="*/ 4121834 w 6790006" name="connsiteX4"/>
              <a:gd fmla="*/ 0 h 687206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72068" w="6790006">
                <a:moveTo>
                  <a:pt x="4121834" y="0"/>
                </a:moveTo>
                <a:lnTo>
                  <a:pt x="6790006" y="0"/>
                </a:lnTo>
                <a:lnTo>
                  <a:pt x="6790006" y="6858000"/>
                </a:lnTo>
                <a:lnTo>
                  <a:pt x="0" y="6872068"/>
                </a:lnTo>
                <a:lnTo>
                  <a:pt x="4121834" y="0"/>
                </a:lnTo>
                <a:close/>
              </a:path>
            </a:pathLst>
          </a:custGeom>
          <a:solidFill>
            <a:srgbClr val="C01C23"/>
          </a:solidFill>
          <a:ln>
            <a:solidFill>
              <a:srgbClr val="C01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498855" y="334009"/>
            <a:ext cx="2369604" cy="852861"/>
            <a:chOff x="4909310" y="725714"/>
            <a:chExt cx="2369604" cy="852861"/>
          </a:xfrm>
          <a:solidFill>
            <a:srgbClr val="C01C23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65769" y="468051"/>
            <a:ext cx="21282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</p:txBody>
      </p:sp>
    </p:spTree>
    <p:extLst>
      <p:ext uri="{BB962C8B-B14F-4D97-AF65-F5344CB8AC3E}">
        <p14:creationId val="1081850755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sp>
        <p:nvSpPr>
          <p:cNvPr id="5" name="矩形 6"/>
          <p:cNvSpPr/>
          <p:nvPr/>
        </p:nvSpPr>
        <p:spPr>
          <a:xfrm flipH="1">
            <a:off x="0" y="0"/>
            <a:ext cx="6790006" cy="6872068"/>
          </a:xfrm>
          <a:custGeom>
            <a:gdLst>
              <a:gd fmla="*/ 1407662 w 6790006" name="connsiteX0"/>
              <a:gd fmla="*/ 0 h 6872068" name="connsiteY0"/>
              <a:gd fmla="*/ 6790006 w 6790006" name="connsiteX1"/>
              <a:gd fmla="*/ 0 h 6872068" name="connsiteY1"/>
              <a:gd fmla="*/ 6790006 w 6790006" name="connsiteX2"/>
              <a:gd fmla="*/ 6858000 h 6872068" name="connsiteY2"/>
              <a:gd fmla="*/ 0 w 6790006" name="connsiteX3"/>
              <a:gd fmla="*/ 6872068 h 6872068" name="connsiteY3"/>
              <a:gd fmla="*/ 1407662 w 6790006" name="connsiteX4"/>
              <a:gd fmla="*/ 0 h 687206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72068" w="6790006">
                <a:moveTo>
                  <a:pt x="1407662" y="0"/>
                </a:moveTo>
                <a:lnTo>
                  <a:pt x="6790006" y="0"/>
                </a:lnTo>
                <a:lnTo>
                  <a:pt x="6790006" y="6858000"/>
                </a:lnTo>
                <a:lnTo>
                  <a:pt x="0" y="6872068"/>
                </a:lnTo>
                <a:lnTo>
                  <a:pt x="1407662" y="0"/>
                </a:lnTo>
                <a:close/>
              </a:path>
            </a:pathLst>
          </a:custGeom>
          <a:solidFill>
            <a:srgbClr val="252434"/>
          </a:solidFill>
          <a:ln>
            <a:solidFill>
              <a:srgbClr val="252434"/>
            </a:solidFill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498855" y="334009"/>
            <a:ext cx="2369604" cy="852861"/>
            <a:chOff x="4909310" y="725714"/>
            <a:chExt cx="2369604" cy="852861"/>
          </a:xfrm>
          <a:solidFill>
            <a:srgbClr val="C01C23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5769" y="468051"/>
            <a:ext cx="21282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</p:txBody>
      </p:sp>
    </p:spTree>
    <p:extLst>
      <p:ext uri="{BB962C8B-B14F-4D97-AF65-F5344CB8AC3E}">
        <p14:creationId val="426352128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flipV="1">
            <a:off x="-22331" y="0"/>
            <a:ext cx="6790006" cy="6858000"/>
          </a:xfrm>
          <a:prstGeom prst="rtTriangle">
            <a:avLst/>
          </a:prstGeom>
          <a:solidFill>
            <a:srgbClr val="252434"/>
          </a:solidFill>
          <a:ln>
            <a:solidFill>
              <a:srgbClr val="25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498855" y="334009"/>
            <a:ext cx="2369604" cy="852861"/>
            <a:chOff x="4909310" y="725714"/>
            <a:chExt cx="2369604" cy="852861"/>
          </a:xfrm>
          <a:solidFill>
            <a:srgbClr val="FFC000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5769" y="468051"/>
            <a:ext cx="21282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</p:txBody>
      </p:sp>
      <p:sp>
        <p:nvSpPr>
          <p:cNvPr id="4" name="矩形 3"/>
          <p:cNvSpPr/>
          <p:nvPr/>
        </p:nvSpPr>
        <p:spPr>
          <a:xfrm>
            <a:off x="5283971" y="2521534"/>
            <a:ext cx="3135086" cy="1799772"/>
          </a:xfrm>
          <a:prstGeom prst="rect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8770645" y="2521534"/>
            <a:ext cx="3135086" cy="1799772"/>
          </a:xfrm>
          <a:prstGeom prst="rect">
            <a:avLst/>
          </a:prstGeom>
          <a:solidFill>
            <a:srgbClr val="252434"/>
          </a:solidFill>
          <a:ln>
            <a:solidFill>
              <a:srgbClr val="252434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5283971" y="4689767"/>
            <a:ext cx="3135086" cy="1799772"/>
          </a:xfrm>
          <a:prstGeom prst="rect">
            <a:avLst/>
          </a:prstGeom>
          <a:solidFill>
            <a:srgbClr val="252434"/>
          </a:solidFill>
          <a:ln>
            <a:solidFill>
              <a:srgbClr val="252434"/>
            </a:solidFill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8770645" y="4689767"/>
            <a:ext cx="3135086" cy="1799772"/>
          </a:xfrm>
          <a:prstGeom prst="rect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7874812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3"/>
      <p:bldP grpId="0" spid="14"/>
      <p:bldP grpId="0" spid="1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-22330" y="-12777"/>
            <a:ext cx="2650082" cy="1558143"/>
            <a:chOff x="-35031" y="1575572"/>
            <a:chExt cx="12213877" cy="1376769"/>
          </a:xfrm>
        </p:grpSpPr>
        <p:sp>
          <p:nvSpPr>
            <p:cNvPr id="96" name="直角三角形 9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直角三角形 9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直角三角形 9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5" name="组合 104"/>
          <p:cNvGrpSpPr/>
          <p:nvPr/>
        </p:nvGrpSpPr>
        <p:grpSpPr>
          <a:xfrm rot="10800000">
            <a:off x="9541918" y="5299857"/>
            <a:ext cx="2650082" cy="1558143"/>
            <a:chOff x="-35031" y="1575572"/>
            <a:chExt cx="12213877" cy="1376769"/>
          </a:xfrm>
        </p:grpSpPr>
        <p:sp>
          <p:nvSpPr>
            <p:cNvPr id="106" name="直角三角形 10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直角三角形 10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直角三角形 10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3927344" y="392291"/>
            <a:ext cx="1491175" cy="5334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4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6286027" y="1545366"/>
            <a:ext cx="914400" cy="360385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ONE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2240449" y="5472385"/>
            <a:ext cx="7592869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ZHENBUZHIDAOYAOXIESHENZHENBUZHIDAOYAOXIESHENZHENBUZHIDAOYAOXIESHENZHENBUZHIDAOYAOXIESHEN</a:t>
            </a:r>
          </a:p>
        </p:txBody>
      </p:sp>
    </p:spTree>
    <p:extLst>
      <p:ext uri="{BB962C8B-B14F-4D97-AF65-F5344CB8AC3E}">
        <p14:creationId val="3175334330"/>
      </p:ext>
    </p:extLst>
  </p:cSld>
  <p:clrMapOvr>
    <a:masterClrMapping/>
  </p:clrMapOvr>
  <p:transition spd="slow">
    <p:wipe dir="r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-22493" y="6255656"/>
            <a:ext cx="12214332" cy="602847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4864970" y="812981"/>
            <a:ext cx="2369604" cy="852861"/>
            <a:chOff x="4909310" y="725714"/>
            <a:chExt cx="2369604" cy="852861"/>
          </a:xfrm>
          <a:solidFill>
            <a:srgbClr val="C01C23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31884" y="947023"/>
            <a:ext cx="21282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</p:txBody>
      </p:sp>
    </p:spTree>
    <p:extLst>
      <p:ext uri="{BB962C8B-B14F-4D97-AF65-F5344CB8AC3E}">
        <p14:creationId val="2945281300"/>
      </p:ext>
    </p:extLst>
  </p:cSld>
  <p:clrMapOvr>
    <a:masterClrMapping/>
  </p:clrMapOvr>
  <p:transition spd="slow">
    <p:push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01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rgbClr val="C01C23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64970" y="812981"/>
            <a:ext cx="2369604" cy="852861"/>
            <a:chOff x="4909310" y="725714"/>
            <a:chExt cx="2369604" cy="852861"/>
          </a:xfrm>
          <a:solidFill>
            <a:srgbClr val="252434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031884" y="947023"/>
            <a:ext cx="21282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</p:txBody>
      </p:sp>
    </p:spTree>
    <p:extLst>
      <p:ext uri="{BB962C8B-B14F-4D97-AF65-F5344CB8AC3E}">
        <p14:creationId val="3935431289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2332" y="-156674"/>
            <a:ext cx="12214331" cy="3585674"/>
          </a:xfrm>
          <a:prstGeom prst="rect">
            <a:avLst/>
          </a:prstGeom>
          <a:solidFill>
            <a:srgbClr val="252434"/>
          </a:solidFill>
          <a:ln>
            <a:solidFill>
              <a:srgbClr val="25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>
            <a:off x="-33498" y="3488811"/>
            <a:ext cx="12236662" cy="7580"/>
          </a:xfrm>
          <a:prstGeom prst="line">
            <a:avLst/>
          </a:prstGeom>
          <a:ln w="139700">
            <a:solidFill>
              <a:srgbClr val="C0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864970" y="812981"/>
            <a:ext cx="2369604" cy="852861"/>
            <a:chOff x="4909310" y="725714"/>
            <a:chExt cx="2369604" cy="852861"/>
          </a:xfrm>
          <a:solidFill>
            <a:srgbClr val="C01C23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31884" y="947023"/>
            <a:ext cx="21282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Text Here</a:t>
            </a:r>
          </a:p>
        </p:txBody>
      </p:sp>
    </p:spTree>
    <p:extLst>
      <p:ext uri="{BB962C8B-B14F-4D97-AF65-F5344CB8AC3E}">
        <p14:creationId val="2231972880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pic>
        <p:nvPicPr>
          <p:cNvPr hidden="1"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529"/>
            <a:ext cx="12192000" cy="674347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flipH="1" flipV="1">
            <a:off x="-22331" y="5481231"/>
            <a:ext cx="12213877" cy="1376769"/>
            <a:chOff x="-35031" y="1575572"/>
            <a:chExt cx="12213877" cy="1376769"/>
          </a:xfrm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直角三角形 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925215" y="1970824"/>
            <a:ext cx="4318781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15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谢谢！</a:t>
            </a:r>
          </a:p>
        </p:txBody>
      </p:sp>
    </p:spTree>
    <p:extLst>
      <p:ext uri="{BB962C8B-B14F-4D97-AF65-F5344CB8AC3E}">
        <p14:creationId val="1232872271"/>
      </p:ext>
    </p:extLst>
  </p:cSld>
  <p:clrMapOvr>
    <a:masterClrMapping/>
  </p:clrMapOvr>
  <p:transition spd="slow">
    <p:wip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 rot="10562066">
            <a:off x="4149225" y="1754572"/>
            <a:ext cx="3851979" cy="3848100"/>
            <a:chOff x="4092009" y="1748648"/>
            <a:chExt cx="3851979" cy="3848100"/>
          </a:xfrm>
        </p:grpSpPr>
        <p:sp>
          <p:nvSpPr>
            <p:cNvPr id="8" name="等腰三角形 7"/>
            <p:cNvSpPr/>
            <p:nvPr/>
          </p:nvSpPr>
          <p:spPr>
            <a:xfrm rot="14088228">
              <a:off x="4122504" y="4748260"/>
              <a:ext cx="497016" cy="558006"/>
            </a:xfrm>
            <a:prstGeom prst="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4095888" y="1748648"/>
              <a:ext cx="3848100" cy="3848100"/>
            </a:xfrm>
            <a:prstGeom prst="ellips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 rot="4611756">
            <a:off x="4067604" y="1751385"/>
            <a:ext cx="3818506" cy="3335424"/>
            <a:chOff x="3444438" y="1748648"/>
            <a:chExt cx="4499550" cy="3930309"/>
          </a:xfrm>
        </p:grpSpPr>
        <p:sp>
          <p:nvSpPr>
            <p:cNvPr id="11" name="等腰三角形 10"/>
            <p:cNvSpPr/>
            <p:nvPr/>
          </p:nvSpPr>
          <p:spPr>
            <a:xfrm rot="14088228">
              <a:off x="3763766" y="4664826"/>
              <a:ext cx="694803" cy="1333459"/>
            </a:xfrm>
            <a:prstGeom prst="triangl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4095888" y="1748648"/>
              <a:ext cx="3848100" cy="3848100"/>
            </a:xfrm>
            <a:prstGeom prst="ellips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 rot="21354804">
            <a:off x="3787341" y="2324144"/>
            <a:ext cx="3717647" cy="2841410"/>
            <a:chOff x="2771349" y="1868123"/>
            <a:chExt cx="5034780" cy="3848100"/>
          </a:xfrm>
        </p:grpSpPr>
        <p:sp>
          <p:nvSpPr>
            <p:cNvPr id="14" name="等腰三角形 13"/>
            <p:cNvSpPr/>
            <p:nvPr/>
          </p:nvSpPr>
          <p:spPr>
            <a:xfrm rot="14088228">
              <a:off x="3353727" y="4342536"/>
              <a:ext cx="723929" cy="1888685"/>
            </a:xfrm>
            <a:prstGeom prst="triangle">
              <a:avLst>
                <a:gd fmla="val 68553" name="adj"/>
              </a:avLst>
            </a:prstGeom>
            <a:solidFill>
              <a:srgbClr val="C01C23"/>
            </a:solidFill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3958029" y="1868123"/>
              <a:ext cx="3848100" cy="3848100"/>
            </a:xfrm>
            <a:prstGeom prst="ellips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 rot="15062627">
            <a:off x="4559179" y="2930359"/>
            <a:ext cx="3623094" cy="2618001"/>
            <a:chOff x="2257464" y="1748647"/>
            <a:chExt cx="5686524" cy="4109007"/>
          </a:xfrm>
          <a:solidFill>
            <a:srgbClr val="252434"/>
          </a:solidFill>
        </p:grpSpPr>
        <p:sp>
          <p:nvSpPr>
            <p:cNvPr id="17" name="等腰三角形 16"/>
            <p:cNvSpPr/>
            <p:nvPr/>
          </p:nvSpPr>
          <p:spPr>
            <a:xfrm rot="14088228">
              <a:off x="3018182" y="4175786"/>
              <a:ext cx="921150" cy="2442586"/>
            </a:xfrm>
            <a:prstGeom prst="triangl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4095888" y="1748647"/>
              <a:ext cx="3848100" cy="3848100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06735" y="1585792"/>
            <a:ext cx="3166975" cy="1015663"/>
            <a:chOff x="8106735" y="1585792"/>
            <a:chExt cx="3166975" cy="1015663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8106735" y="1681042"/>
              <a:ext cx="0" cy="863137"/>
            </a:xfrm>
            <a:prstGeom prst="line">
              <a:avLst/>
            </a:prstGeom>
            <a:ln w="63500">
              <a:solidFill>
                <a:srgbClr val="C01C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8312396" y="1585792"/>
              <a:ext cx="2961315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0" panose="020b0604020202020204" pitchFamily="34" typeface="Arial"/>
                  <a:cs charset="0" panose="020b0604020202020204" pitchFamily="34" typeface="Arial"/>
                </a:rPr>
                <a:t>PART ONE</a:t>
              </a:r>
            </a:p>
            <a:p>
              <a:r>
                <a:rPr altLang="zh-CN" b="1" lang="en-US" smtClean="0" sz="2400">
                  <a:latin charset="0" panose="020b0604020202020204" pitchFamily="34" typeface="Arial"/>
                  <a:cs charset="0" panose="020b0604020202020204" pitchFamily="34" typeface="Arial"/>
                </a:rPr>
                <a:t>Supporters say that the ease of use of presentation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5155" y="1411838"/>
            <a:ext cx="3182962" cy="1015663"/>
            <a:chOff x="525155" y="1411838"/>
            <a:chExt cx="3182962" cy="1015663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3708117" y="1451052"/>
              <a:ext cx="0" cy="86313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525155" y="1411838"/>
              <a:ext cx="2961315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2400">
                  <a:latin charset="0" panose="020b0604020202020204" pitchFamily="34" typeface="Arial"/>
                  <a:cs charset="0" panose="020b0604020202020204" pitchFamily="34" typeface="Arial"/>
                </a:rPr>
                <a:t>PART TWO</a:t>
              </a:r>
            </a:p>
            <a:p>
              <a:pPr algn="r"/>
              <a:r>
                <a:rPr altLang="zh-CN" b="1" lang="en-US" smtClean="0" sz="2400">
                  <a:latin charset="0" panose="020b0604020202020204" pitchFamily="34" typeface="Arial"/>
                  <a:cs charset="0" panose="020b0604020202020204" pitchFamily="34" typeface="Arial"/>
                </a:rPr>
                <a:t>Supporters say that the ease of use of presentation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69491" y="4640995"/>
            <a:ext cx="3200965" cy="1015663"/>
            <a:chOff x="8469491" y="4640995"/>
            <a:chExt cx="3200965" cy="1015663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8469491" y="4717259"/>
              <a:ext cx="0" cy="86313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8709140" y="4640995"/>
              <a:ext cx="2961315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0" panose="020b0604020202020204" pitchFamily="34" typeface="Arial"/>
                  <a:cs charset="0" panose="020b0604020202020204" pitchFamily="34" typeface="Arial"/>
                </a:rPr>
                <a:t>PART FOUR</a:t>
              </a:r>
            </a:p>
            <a:p>
              <a:r>
                <a:rPr altLang="zh-CN" b="1" lang="en-US" smtClean="0" sz="2400">
                  <a:latin charset="0" panose="020b0604020202020204" pitchFamily="34" typeface="Arial"/>
                  <a:cs charset="0" panose="020b0604020202020204" pitchFamily="34" typeface="Arial"/>
                </a:rPr>
                <a:t>Supporters say that the ease of use of presentation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4950" y="5133742"/>
            <a:ext cx="3174445" cy="1015663"/>
            <a:chOff x="184950" y="5133742"/>
            <a:chExt cx="3174445" cy="1015663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3359395" y="5148827"/>
              <a:ext cx="0" cy="863137"/>
            </a:xfrm>
            <a:prstGeom prst="line">
              <a:avLst/>
            </a:prstGeom>
            <a:ln w="63500">
              <a:solidFill>
                <a:srgbClr val="C01C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84950" y="5133742"/>
              <a:ext cx="2961315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2400">
                  <a:latin charset="0" panose="020b0604020202020204" pitchFamily="34" typeface="Arial"/>
                  <a:cs charset="0" panose="020b0604020202020204" pitchFamily="34" typeface="Arial"/>
                </a:rPr>
                <a:t>PART THREE</a:t>
              </a:r>
            </a:p>
            <a:p>
              <a:pPr algn="r"/>
              <a:r>
                <a:rPr altLang="zh-CN" b="1" lang="en-US" smtClean="0" sz="2400">
                  <a:latin charset="0" panose="020b0604020202020204" pitchFamily="34" typeface="Arial"/>
                  <a:cs charset="0" panose="020b0604020202020204" pitchFamily="34" typeface="Arial"/>
                </a:rPr>
                <a:t>Supporters say that the ease of use of presentation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116707" y="2926914"/>
            <a:ext cx="1847970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5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CON</a:t>
            </a:r>
          </a:p>
          <a:p>
            <a:pPr algn="ctr"/>
            <a:r>
              <a:rPr altLang="zh-CN" b="1" lang="en-US" smtClean="0" sz="5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TENTS</a:t>
            </a:r>
          </a:p>
        </p:txBody>
      </p:sp>
      <p:grpSp>
        <p:nvGrpSpPr>
          <p:cNvPr id="30" name="组合 29"/>
          <p:cNvGrpSpPr/>
          <p:nvPr/>
        </p:nvGrpSpPr>
        <p:grpSpPr>
          <a:xfrm flipH="1">
            <a:off x="-22331" y="-12777"/>
            <a:ext cx="12213877" cy="1376769"/>
            <a:chOff x="-35031" y="1575572"/>
            <a:chExt cx="12213877" cy="1376769"/>
          </a:xfrm>
        </p:grpSpPr>
        <p:sp>
          <p:nvSpPr>
            <p:cNvPr id="31" name="直角三角形 30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直角三角形 31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直角三角形 32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427314304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-22330" y="-12777"/>
            <a:ext cx="2650082" cy="1558143"/>
            <a:chOff x="-35031" y="1575572"/>
            <a:chExt cx="12213877" cy="1376769"/>
          </a:xfrm>
        </p:grpSpPr>
        <p:sp>
          <p:nvSpPr>
            <p:cNvPr id="96" name="直角三角形 9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直角三角形 9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直角三角形 9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5" name="组合 104"/>
          <p:cNvGrpSpPr/>
          <p:nvPr/>
        </p:nvGrpSpPr>
        <p:grpSpPr>
          <a:xfrm rot="10800000">
            <a:off x="9541918" y="5299857"/>
            <a:ext cx="2650082" cy="1558143"/>
            <a:chOff x="-35031" y="1575572"/>
            <a:chExt cx="12213877" cy="1376769"/>
          </a:xfrm>
        </p:grpSpPr>
        <p:sp>
          <p:nvSpPr>
            <p:cNvPr id="106" name="直角三角形 10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直角三角形 10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直角三角形 10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4144943" y="409461"/>
            <a:ext cx="1491175" cy="5334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4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6023584" y="1565266"/>
            <a:ext cx="914400" cy="360385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ONE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2299565" y="5472385"/>
            <a:ext cx="7592869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ZHENBUZHIDAOYAOXIESHENZHENBUZHIDAOYAOXIESHENZHENBUZHIDAOYAOXIESHENZHENBUZHIDAOYAOXIESHEN</a:t>
            </a:r>
          </a:p>
        </p:txBody>
      </p:sp>
    </p:spTree>
    <p:extLst>
      <p:ext uri="{BB962C8B-B14F-4D97-AF65-F5344CB8AC3E}">
        <p14:creationId val="458275100"/>
      </p:ext>
    </p:extLst>
  </p:cSld>
  <p:clrMapOvr>
    <a:masterClrMapping/>
  </p:clrMapOvr>
  <p:transition spd="slow">
    <p:push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 rot="5400000">
            <a:off x="-58398" y="5362690"/>
            <a:ext cx="1553710" cy="1436915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0" y="0"/>
            <a:ext cx="12192001" cy="6858000"/>
          </a:xfrm>
          <a:prstGeom prst="rtTriangle">
            <a:avLst/>
          </a:prstGeom>
          <a:solidFill>
            <a:srgbClr val="252434"/>
          </a:solidFill>
          <a:ln>
            <a:solidFill>
              <a:srgbClr val="252434"/>
            </a:solidFill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16200000">
            <a:off x="10591800" y="95247"/>
            <a:ext cx="1695453" cy="1504952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5620405" y="5385162"/>
            <a:ext cx="951189" cy="942876"/>
            <a:chOff x="4657216" y="1964788"/>
            <a:chExt cx="2899842" cy="2874498"/>
          </a:xfrm>
        </p:grpSpPr>
        <p:sp>
          <p:nvSpPr>
            <p:cNvPr id="10" name="椭圆 9"/>
            <p:cNvSpPr/>
            <p:nvPr/>
          </p:nvSpPr>
          <p:spPr>
            <a:xfrm>
              <a:off x="4967068" y="2271932"/>
              <a:ext cx="2257864" cy="2257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4657216" y="1964788"/>
              <a:ext cx="2899842" cy="2874498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625933" y="5304293"/>
            <a:ext cx="755970" cy="98154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95934" y="791451"/>
            <a:ext cx="1237957" cy="2637549"/>
            <a:chOff x="895934" y="791451"/>
            <a:chExt cx="1237957" cy="2637549"/>
          </a:xfrm>
        </p:grpSpPr>
        <p:sp>
          <p:nvSpPr>
            <p:cNvPr id="33" name="矩形 32"/>
            <p:cNvSpPr/>
            <p:nvPr/>
          </p:nvSpPr>
          <p:spPr>
            <a:xfrm>
              <a:off x="895934" y="791451"/>
              <a:ext cx="1237957" cy="643452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910002" y="1561514"/>
              <a:ext cx="0" cy="186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971437" y="1479594"/>
            <a:ext cx="3630274" cy="20116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可以写一些东西可以写一些东西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184787" y="3491648"/>
            <a:ext cx="1237957" cy="2637549"/>
            <a:chOff x="895934" y="791451"/>
            <a:chExt cx="1237957" cy="2637549"/>
          </a:xfrm>
        </p:grpSpPr>
        <p:sp>
          <p:nvSpPr>
            <p:cNvPr id="40" name="矩形 39"/>
            <p:cNvSpPr/>
            <p:nvPr/>
          </p:nvSpPr>
          <p:spPr>
            <a:xfrm>
              <a:off x="895934" y="791451"/>
              <a:ext cx="1237957" cy="643452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>
              <a:off x="2133890" y="1561514"/>
              <a:ext cx="0" cy="186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7698865" y="4288630"/>
            <a:ext cx="3630274" cy="20116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r"/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可以写一些东西可以写一些东西</a:t>
            </a:r>
          </a:p>
          <a:p>
            <a:pPr algn="r"/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57216" y="1964788"/>
            <a:ext cx="2899842" cy="2874498"/>
            <a:chOff x="4657216" y="1964788"/>
            <a:chExt cx="2899842" cy="2874498"/>
          </a:xfrm>
        </p:grpSpPr>
        <p:grpSp>
          <p:nvGrpSpPr>
            <p:cNvPr id="8" name="组合 7"/>
            <p:cNvGrpSpPr/>
            <p:nvPr/>
          </p:nvGrpSpPr>
          <p:grpSpPr>
            <a:xfrm>
              <a:off x="4657216" y="1964788"/>
              <a:ext cx="2899842" cy="2874498"/>
              <a:chOff x="4657216" y="1964788"/>
              <a:chExt cx="2899842" cy="287449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5025587" y="2552929"/>
              <a:ext cx="2163100" cy="3505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zh-CN" b="1" lang="en-US" sz="2800">
                  <a:latin charset="0" panose="020b0604020202020204" pitchFamily="34" typeface="Arial"/>
                  <a:cs charset="0" panose="020b0604020202020204" pitchFamily="34" typeface="Arial"/>
                </a:rPr>
                <a:t>PART </a:t>
              </a:r>
            </a:p>
            <a:p>
              <a:pPr algn="ctr"/>
              <a:r>
                <a:rPr altLang="zh-CN" b="1" lang="en-US" sz="2800">
                  <a:latin charset="0" panose="020b0604020202020204" pitchFamily="34" typeface="Arial"/>
                  <a:cs charset="0" panose="020b0604020202020204" pitchFamily="34" typeface="Arial"/>
                </a:rPr>
                <a:t>ONE</a:t>
              </a:r>
            </a:p>
            <a:p>
              <a:pPr algn="ctr"/>
              <a:r>
                <a:rPr altLang="zh-CN" b="1" lang="en-US" sz="2800">
                  <a:latin charset="0" panose="020b0604020202020204" pitchFamily="34" typeface="Arial"/>
                  <a:cs charset="0" panose="020b0604020202020204" pitchFamily="34" typeface="Arial"/>
                </a:rPr>
                <a:t>Supporters say that the ease of use of presentation</a:t>
              </a:r>
            </a:p>
          </p:txBody>
        </p:sp>
      </p:grpSp>
    </p:spTree>
    <p:extLst>
      <p:ext uri="{BB962C8B-B14F-4D97-AF65-F5344CB8AC3E}">
        <p14:creationId val="69569120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 flipH="1" rot="16200000">
            <a:off x="10571572" y="5205632"/>
            <a:ext cx="1733551" cy="1543050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>
            <a:off x="0" y="0"/>
            <a:ext cx="12192001" cy="6858000"/>
          </a:xfrm>
          <a:prstGeom prst="rtTriangle">
            <a:avLst/>
          </a:prstGeom>
          <a:solidFill>
            <a:srgbClr val="252434"/>
          </a:solidFill>
          <a:ln>
            <a:solidFill>
              <a:srgbClr val="252434"/>
            </a:solidFill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H="1" rot="5400000">
            <a:off x="-95253" y="86160"/>
            <a:ext cx="1695453" cy="1504952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4657216" y="1964788"/>
            <a:ext cx="2899842" cy="2874498"/>
            <a:chOff x="4657216" y="1964788"/>
            <a:chExt cx="2899842" cy="2874498"/>
          </a:xfrm>
        </p:grpSpPr>
        <p:sp>
          <p:nvSpPr>
            <p:cNvPr id="6" name="椭圆 5"/>
            <p:cNvSpPr/>
            <p:nvPr/>
          </p:nvSpPr>
          <p:spPr>
            <a:xfrm>
              <a:off x="4967068" y="2271932"/>
              <a:ext cx="2257864" cy="2257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4657216" y="1964788"/>
              <a:ext cx="2899842" cy="2874498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20405" y="5385162"/>
            <a:ext cx="951189" cy="942876"/>
            <a:chOff x="4657216" y="1964788"/>
            <a:chExt cx="2899842" cy="2874498"/>
          </a:xfrm>
        </p:grpSpPr>
        <p:sp>
          <p:nvSpPr>
            <p:cNvPr id="10" name="椭圆 9"/>
            <p:cNvSpPr/>
            <p:nvPr/>
          </p:nvSpPr>
          <p:spPr>
            <a:xfrm>
              <a:off x="4967068" y="2271932"/>
              <a:ext cx="2257864" cy="2257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4657216" y="1964788"/>
              <a:ext cx="2899842" cy="2874498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75221" y="5304293"/>
            <a:ext cx="755970" cy="98154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65795" y="3752904"/>
            <a:ext cx="1237957" cy="2637549"/>
            <a:chOff x="895934" y="791451"/>
            <a:chExt cx="1237957" cy="2637549"/>
          </a:xfrm>
        </p:grpSpPr>
        <p:sp>
          <p:nvSpPr>
            <p:cNvPr id="33" name="矩形 32"/>
            <p:cNvSpPr/>
            <p:nvPr/>
          </p:nvSpPr>
          <p:spPr>
            <a:xfrm>
              <a:off x="895934" y="791451"/>
              <a:ext cx="1237957" cy="643452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910002" y="1561514"/>
              <a:ext cx="0" cy="186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7637631" y="1369879"/>
            <a:ext cx="3630274" cy="20116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r"/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可以写一些东西可以写一些东西</a:t>
            </a:r>
          </a:p>
          <a:p>
            <a:pPr algn="r"/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pPr algn="r"/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110522" y="681736"/>
            <a:ext cx="1237957" cy="2637549"/>
            <a:chOff x="895934" y="791451"/>
            <a:chExt cx="1237957" cy="2637549"/>
          </a:xfrm>
        </p:grpSpPr>
        <p:sp>
          <p:nvSpPr>
            <p:cNvPr id="40" name="矩形 39"/>
            <p:cNvSpPr/>
            <p:nvPr/>
          </p:nvSpPr>
          <p:spPr>
            <a:xfrm>
              <a:off x="895934" y="791451"/>
              <a:ext cx="1237957" cy="643452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>
              <a:off x="2133890" y="1561514"/>
              <a:ext cx="0" cy="186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1004668" y="4470247"/>
            <a:ext cx="3630274" cy="20116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可以写一些东西可以写一些东西</a:t>
            </a:r>
          </a:p>
          <a:p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  <a:p>
            <a:r>
              <a:rPr altLang="en-US" lang="zh-CN">
                <a:solidFill>
                  <a:schemeClr val="bg1">
                    <a:lumMod val="75000"/>
                  </a:schemeClr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可以写一些东西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025587" y="2552929"/>
            <a:ext cx="2163100" cy="3505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b="1" lang="en-US" sz="2800">
                <a:latin charset="0" panose="020b0604020202020204" pitchFamily="34" typeface="Arial"/>
                <a:cs charset="0" panose="020b0604020202020204" pitchFamily="34" typeface="Arial"/>
              </a:rPr>
              <a:t>PART </a:t>
            </a:r>
          </a:p>
          <a:p>
            <a:pPr algn="ctr"/>
            <a:r>
              <a:rPr altLang="zh-CN" b="1" lang="en-US" sz="2800">
                <a:latin charset="0" panose="020b0604020202020204" pitchFamily="34" typeface="Arial"/>
                <a:cs charset="0" panose="020b0604020202020204" pitchFamily="34" typeface="Arial"/>
              </a:rPr>
              <a:t>ONE</a:t>
            </a:r>
          </a:p>
          <a:p>
            <a:pPr algn="ctr"/>
            <a:r>
              <a:rPr altLang="zh-CN" b="1" lang="en-US" sz="2800">
                <a:latin charset="0" panose="020b0604020202020204" pitchFamily="34" typeface="Arial"/>
                <a:cs charset="0" panose="020b0604020202020204" pitchFamily="34" typeface="Arial"/>
              </a:rPr>
              <a:t>Supporters say that the ease of use of presentation</a:t>
            </a:r>
          </a:p>
        </p:txBody>
      </p:sp>
    </p:spTree>
    <p:extLst>
      <p:ext uri="{BB962C8B-B14F-4D97-AF65-F5344CB8AC3E}">
        <p14:creationId val="207029288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-22331" y="-12777"/>
            <a:ext cx="12213877" cy="1376769"/>
            <a:chOff x="-35031" y="1575572"/>
            <a:chExt cx="12213877" cy="1376769"/>
          </a:xfrm>
        </p:grpSpPr>
        <p:sp>
          <p:nvSpPr>
            <p:cNvPr id="4" name="直角三角形 3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直角三角形 4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直角三角形 5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247189284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01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rgbClr val="C01C23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22332" y="-15160"/>
            <a:ext cx="12214332" cy="4079160"/>
            <a:chOff x="-22332" y="-15160"/>
            <a:chExt cx="12214332" cy="4079160"/>
          </a:xfrm>
        </p:grpSpPr>
        <p:sp>
          <p:nvSpPr>
            <p:cNvPr id="7" name="等腰三角形 6"/>
            <p:cNvSpPr/>
            <p:nvPr/>
          </p:nvSpPr>
          <p:spPr>
            <a:xfrm flipV="1">
              <a:off x="-22332" y="-15160"/>
              <a:ext cx="12214331" cy="3934017"/>
            </a:xfrm>
            <a:prstGeom prst="triangle">
              <a:avLst>
                <a:gd fmla="val 60576" name="adj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-22331" y="-15160"/>
              <a:ext cx="12214331" cy="4079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5791201" y="3611661"/>
              <a:ext cx="609600" cy="161863"/>
            </a:xfrm>
            <a:prstGeom prst="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11198" y="810302"/>
            <a:ext cx="2369604" cy="852861"/>
            <a:chOff x="4909310" y="725714"/>
            <a:chExt cx="2369604" cy="852861"/>
          </a:xfrm>
          <a:solidFill>
            <a:srgbClr val="252434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141405" y="944344"/>
            <a:ext cx="188685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31061" y="1850006"/>
            <a:ext cx="41075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Supporters say that the ease of use of presentation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5131352"/>
            <a:ext cx="12214332" cy="0"/>
          </a:xfrm>
          <a:prstGeom prst="line">
            <a:avLst/>
          </a:prstGeom>
          <a:ln w="76200">
            <a:solidFill>
              <a:srgbClr val="252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135520" y="4412728"/>
            <a:ext cx="1449921" cy="1437249"/>
          </a:xfrm>
          <a:prstGeom prst="ellipse">
            <a:avLst/>
          </a:prstGeom>
          <a:solidFill>
            <a:srgbClr val="FFC000"/>
          </a:solidFill>
          <a:ln w="3175">
            <a:noFill/>
            <a:prstDash val="sysDash"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3986426" y="4412728"/>
            <a:ext cx="1449921" cy="1437249"/>
          </a:xfrm>
          <a:prstGeom prst="ellipse">
            <a:avLst/>
          </a:prstGeom>
          <a:solidFill>
            <a:srgbClr val="252434"/>
          </a:solidFill>
          <a:ln w="3175">
            <a:noFill/>
            <a:prstDash val="sysDash"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6837332" y="4412728"/>
            <a:ext cx="1449921" cy="1437249"/>
          </a:xfrm>
          <a:prstGeom prst="ellipse">
            <a:avLst/>
          </a:prstGeom>
          <a:solidFill>
            <a:srgbClr val="FFC000"/>
          </a:solidFill>
          <a:ln w="3175">
            <a:noFill/>
            <a:prstDash val="sysDash"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9688237" y="4412728"/>
            <a:ext cx="1449921" cy="1437249"/>
          </a:xfrm>
          <a:prstGeom prst="ellipse">
            <a:avLst/>
          </a:prstGeom>
          <a:solidFill>
            <a:srgbClr val="252434"/>
          </a:solidFill>
          <a:ln w="3175">
            <a:noFill/>
            <a:prstDash val="sysDash"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5570821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2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8"/>
      <p:bldP grpId="0" spid="19"/>
      <p:bldP grpId="0" spid="20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0800000">
            <a:off x="9541918" y="5299857"/>
            <a:ext cx="2650082" cy="1558143"/>
            <a:chOff x="-35031" y="1575572"/>
            <a:chExt cx="12213877" cy="1376769"/>
          </a:xfrm>
        </p:grpSpPr>
        <p:sp>
          <p:nvSpPr>
            <p:cNvPr id="106" name="直角三角形 10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直角三角形 10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直角三角形 10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3515616" y="409461"/>
            <a:ext cx="1491175" cy="5334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4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6096000" y="1558414"/>
            <a:ext cx="914400" cy="360385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ONE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2240449" y="5472385"/>
            <a:ext cx="7592869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ZHENBUZHIDAOYAOXIESHENZHENBUZHIDAOYAOXIESHENZHENBUZHIDAOYAOXIESHENZHENBUZHIDAOYAOXIESHEN</a:t>
            </a:r>
          </a:p>
        </p:txBody>
      </p:sp>
    </p:spTree>
    <p:extLst>
      <p:ext uri="{BB962C8B-B14F-4D97-AF65-F5344CB8AC3E}">
        <p14:creationId val="2058146640"/>
      </p:ext>
    </p:extLst>
  </p:cSld>
  <p:clrMapOvr>
    <a:masterClrMapping/>
  </p:clrMapOvr>
  <p:transition spd="slow">
    <p:wipe dir="d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-22331" y="-15159"/>
            <a:ext cx="6118331" cy="6873160"/>
          </a:xfrm>
          <a:prstGeom prst="rect">
            <a:avLst/>
          </a:prstGeom>
          <a:solidFill>
            <a:srgbClr val="C01C23"/>
          </a:solidFill>
          <a:ln>
            <a:solidFill>
              <a:srgbClr val="C01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8821"/>
          <a:stretch>
            <a:fillRect/>
          </a:stretch>
        </p:blipFill>
        <p:spPr>
          <a:xfrm>
            <a:off x="-451000" y="-196951"/>
            <a:ext cx="6556378" cy="76068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2331" y="-15160"/>
            <a:ext cx="6118331" cy="6873160"/>
          </a:xfrm>
          <a:prstGeom prst="rect">
            <a:avLst/>
          </a:prstGeom>
          <a:solidFill>
            <a:srgbClr val="C01C23">
              <a:alpha val="87000"/>
            </a:srgbClr>
          </a:solidFill>
          <a:ln>
            <a:solidFill>
              <a:srgbClr val="C01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52434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52032" y="908776"/>
            <a:ext cx="2369604" cy="852861"/>
            <a:chOff x="1852032" y="908776"/>
            <a:chExt cx="2369604" cy="852861"/>
          </a:xfrm>
        </p:grpSpPr>
        <p:grpSp>
          <p:nvGrpSpPr>
            <p:cNvPr id="6" name="组合 5"/>
            <p:cNvGrpSpPr/>
            <p:nvPr/>
          </p:nvGrpSpPr>
          <p:grpSpPr>
            <a:xfrm>
              <a:off x="1852032" y="908776"/>
              <a:ext cx="2369604" cy="852861"/>
              <a:chOff x="4909310" y="725714"/>
              <a:chExt cx="2369604" cy="852861"/>
            </a:xfrm>
            <a:solidFill>
              <a:srgbClr val="252434"/>
            </a:solidFill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椭圆 6"/>
              <p:cNvSpPr/>
              <p:nvPr/>
            </p:nvSpPr>
            <p:spPr>
              <a:xfrm>
                <a:off x="4909310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426053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335740" y="725714"/>
                <a:ext cx="1529517" cy="852861"/>
              </a:xfrm>
              <a:prstGeom prst="rect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200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2187894" y="1042818"/>
              <a:ext cx="188685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Part one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48032" y="908776"/>
            <a:ext cx="2369604" cy="852861"/>
            <a:chOff x="7948032" y="908776"/>
            <a:chExt cx="2369604" cy="852861"/>
          </a:xfrm>
        </p:grpSpPr>
        <p:grpSp>
          <p:nvGrpSpPr>
            <p:cNvPr id="10" name="组合 9"/>
            <p:cNvGrpSpPr/>
            <p:nvPr/>
          </p:nvGrpSpPr>
          <p:grpSpPr>
            <a:xfrm>
              <a:off x="7948032" y="908776"/>
              <a:ext cx="2369604" cy="852861"/>
              <a:chOff x="4909310" y="725714"/>
              <a:chExt cx="2369604" cy="852861"/>
            </a:xfrm>
            <a:solidFill>
              <a:srgbClr val="FFC000"/>
            </a:solidFill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椭圆 10"/>
              <p:cNvSpPr/>
              <p:nvPr/>
            </p:nvSpPr>
            <p:spPr>
              <a:xfrm>
                <a:off x="4909310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6426053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335740" y="725714"/>
                <a:ext cx="1529517" cy="852861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200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8187517" y="1042818"/>
              <a:ext cx="188685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Part one</a:t>
              </a:r>
            </a:p>
          </p:txBody>
        </p:sp>
      </p:grpSp>
    </p:spTree>
    <p:extLst>
      <p:ext uri="{BB962C8B-B14F-4D97-AF65-F5344CB8AC3E}">
        <p14:creationId val="3682551799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81</Paragraphs>
  <Slides>19</Slides>
  <Notes>0</Notes>
  <TotalTime>208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4">
      <vt:lpstr>Arial</vt:lpstr>
      <vt:lpstr>Calibri Light</vt:lpstr>
      <vt:lpstr>Calibri</vt:lpstr>
      <vt:lpstr>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2015-06-10T14:28:31Z</dcterms:created>
  <cp:lastModifiedBy>kan</cp:lastModifiedBy>
  <dcterms:modified xsi:type="dcterms:W3CDTF">2021-08-22T05:51:16Z</dcterms:modified>
  <cp:revision>29</cp:revision>
  <dc:title>PowerPoint 演示文稿</dc:title>
</cp:coreProperties>
</file>