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0" r:id="rId2"/>
    <p:sldMasterId id="2147483653" r:id="rId3"/>
    <p:sldMasterId id="2147483655" r:id="rId4"/>
  </p:sldMasterIdLst>
  <p:notesMasterIdLst>
    <p:notesMasterId r:id="rId5"/>
  </p:notesMasterIdLst>
  <p:sldIdLst>
    <p:sldId id="256" r:id="rId6"/>
    <p:sldId id="262" r:id="rId7"/>
    <p:sldId id="263" r:id="rId8"/>
    <p:sldId id="264" r:id="rId9"/>
    <p:sldId id="265" r:id="rId10"/>
    <p:sldId id="266" r:id="rId11"/>
    <p:sldId id="267" r:id="rId12"/>
    <p:sldId id="272" r:id="rId13"/>
    <p:sldId id="258" r:id="rId14"/>
    <p:sldId id="259" r:id="rId15"/>
    <p:sldId id="273" r:id="rId16"/>
    <p:sldId id="274" r:id="rId17"/>
    <p:sldId id="275" r:id="rId18"/>
    <p:sldId id="276" r:id="rId19"/>
    <p:sldId id="277" r:id="rId20"/>
    <p:sldId id="278" r:id="rId21"/>
    <p:sldId id="279" r:id="rId22"/>
    <p:sldId id="280" r:id="rId23"/>
    <p:sldId id="281" r:id="rId24"/>
    <p:sldId id="282" r:id="rId25"/>
    <p:sldId id="283" r:id="rId26"/>
    <p:sldId id="261" r:id="rId27"/>
    <p:sldId id="284" r:id="rId28"/>
    <p:sldId id="285" r:id="rId29"/>
    <p:sldId id="286"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279" userDrawn="1">
          <p15:clr>
            <a:srgbClr val="A4A3A4"/>
          </p15:clr>
        </p15:guide>
        <p15:guide id="4" pos="7242" userDrawn="1">
          <p15:clr>
            <a:srgbClr val="A4A3A4"/>
          </p15:clr>
        </p15:guide>
        <p15:guide id="5" orient="horz" pos="346" userDrawn="1">
          <p15:clr>
            <a:srgbClr val="A4A3A4"/>
          </p15:clr>
        </p15:guide>
        <p15:guide id="6" orient="horz" pos="3974" userDrawn="1">
          <p15:clr>
            <a:srgbClr val="A4A3A4"/>
          </p15:clr>
        </p15:guide>
        <p15:guide id="7" pos="1209" userDrawn="1">
          <p15:clr>
            <a:srgbClr val="A4A3A4"/>
          </p15:clr>
        </p15:guide>
        <p15:guide id="8" orient="horz" pos="3680" userDrawn="1">
          <p15:clr>
            <a:srgbClr val="A4A3A4"/>
          </p15:clr>
        </p15:guide>
        <p15:guide id="9" orient="horz" pos="216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182" autoAdjust="0"/>
  </p:normalViewPr>
  <p:slideViewPr>
    <p:cSldViewPr snapToGrid="0" showGuides="1">
      <p:cViewPr varScale="1">
        <p:scale>
          <a:sx n="104" d="100"/>
          <a:sy n="104" d="100"/>
        </p:scale>
        <p:origin x="870" y="114"/>
      </p:cViewPr>
      <p:guideLst>
        <p:guide pos="3840"/>
        <p:guide pos="279"/>
        <p:guide pos="7242"/>
        <p:guide orient="horz" pos="346"/>
        <p:guide orient="horz" pos="3974"/>
        <p:guide pos="1209"/>
        <p:guide orient="horz" pos="3680"/>
        <p:guide orient="horz" pos="216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3.xml" Type="http://schemas.openxmlformats.org/officeDocument/2006/relationships/slideMaster"/><Relationship Id="rId30" Target="slides/slide25.xml" Type="http://schemas.openxmlformats.org/officeDocument/2006/relationships/slide"/><Relationship Id="rId31" Target="tags/tag12.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Masters/slideMaster4.xml" Type="http://schemas.openxmlformats.org/officeDocument/2006/relationships/slideMaster"/><Relationship Id="rId5" Target="notesMasters/notesMaster1.xml" Type="http://schemas.openxmlformats.org/officeDocument/2006/relationships/notes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2B9D6-6794-4089-9A73-85075EE7C710}" type="datetimeFigureOut">
              <a:rPr lang="zh-CN" altLang="en-US" smtClean="0"/>
              <a:t>2021/3/16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0C2BC-4DAB-499E-B4D3-A26D67F542DD}" type="slidenum">
              <a:rPr lang="zh-CN" altLang="en-US" smtClean="0"/>
              <a:t>‹#›</a:t>
            </a:fld>
            <a:endParaRPr lang="zh-CN" altLang="en-US"/>
          </a:p>
        </p:txBody>
      </p:sp>
    </p:spTree>
    <p:extLst>
      <p:ext uri="{BB962C8B-B14F-4D97-AF65-F5344CB8AC3E}">
        <p14:creationId val="11896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149044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3113821629"/>
      </p:ext>
    </p:extLst>
  </p:cSld>
  <p:clrMapOvr>
    <a:masterClrMapping/>
  </p:clrMapOvr>
  <mc:AlternateContent>
    <mc:Choice Requires="p14">
      <p:transition p14:dur="10"/>
    </mc:Choice>
    <mc:Fallback>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297396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392716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600153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361537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249690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269174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xfrm>
      </p:grpSpPr>
    </p:spTree>
    <p:extLst>
      <p:ext uri="{BB962C8B-B14F-4D97-AF65-F5344CB8AC3E}">
        <p14:creationId val="183907112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Blank">
    <p:spTree>
      <p:nvGrpSpPr>
        <p:cNvPr id="1" name=""/>
        <p:cNvGrpSpPr/>
        <p:nvPr/>
      </p:nvGrpSpPr>
      <p:grpSpPr>
        <a:xfrm>
          <a:off x="0" y="0"/>
          <a: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val="156237058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4707322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25485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77361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614433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444004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2021/3/16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611241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2" Target="../slideLayouts/slideLayout3.xml" Type="http://schemas.openxmlformats.org/officeDocument/2006/relationships/slideLayout"/><Relationship Id="rId3"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4.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3975616105"/>
      </p:ext>
    </p:extLst>
  </p:cSld>
  <p:clrMap bg1="lt1" tx1="dk1" bg2="lt2" tx2="dk2" accent1="accent1" accent2="accent2" accent3="accent3" accent4="accent4" accent5="accent5" accent6="accent6" hlink="hlink" folHlink="folHlink"/>
  <p:sldLayoutIdLst>
    <p:sldLayoutId id="2147483649" r:id="rId1"/>
  </p:sldLayoutIdLst>
  <mc:AlternateContent>
    <mc:Choice Requires="p14">
      <p:transition p14:dur="10"/>
    </mc:Choice>
    <mc:Fallback>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val="3298667924"/>
      </p:ext>
    </p:extLst>
  </p:cSld>
  <p:clrMap bg1="lt1" tx1="dk1" bg2="lt2" tx2="dk2" accent1="accent1" accent2="accent2" accent3="accent3" accent4="accent4" accent5="accent5" accent6="accent6" hlink="hlink" folHlink="folHlink"/>
  <p:sldLayoutIdLst>
    <p:sldLayoutId id="2147483651" r:id="rId1"/>
    <p:sldLayoutId id="2147483652" r:id="rId2"/>
  </p:sldLayoutIdLst>
  <p:transition/>
  <p:timing/>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p15:guide id="1" pos="3840">
          <p15:clr>
            <a:srgbClr val="F26B43"/>
          </p15:clr>
        </p15:guide>
        <p15:guide id="2" orient="horz" pos="2160">
          <p15:clr>
            <a:srgbClr val="F26B43"/>
          </p15:clr>
        </p15:guide>
        <p15:guide id="7">
          <p15:clr>
            <a:srgbClr val="F26B43"/>
          </p15:clr>
        </p15:guide>
        <p15:guide id="8" pos="7680">
          <p15:clr>
            <a:srgbClr val="F26B43"/>
          </p15:clr>
        </p15:guide>
        <p15:guide id="9" orient="horz">
          <p15:clr>
            <a:srgbClr val="F26B43"/>
          </p15:clr>
        </p15:guide>
        <p15:guide id="10" orient="horz" pos="43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7" name="组合 6">
            <a:extLst>
              <a:ext uri="{FF2B5EF4-FFF2-40B4-BE49-F238E27FC236}">
                <a16:creationId xmlns:a16="http://schemas.microsoft.com/office/drawing/2014/main" id="{A959EE98-F27D-4C5B-88EA-D13E7026A6E9}"/>
              </a:ext>
            </a:extLst>
          </p:cNvPr>
          <p:cNvGrpSpPr/>
          <p:nvPr userDrawn="1"/>
        </p:nvGrpSpPr>
        <p:grpSpPr>
          <a:xfrm>
            <a:off x="-12663714" y="0"/>
            <a:ext cx="37519428" cy="6858000"/>
            <a:chOff x="-12663714" y="0"/>
            <a:chExt cx="37519428" cy="6858000"/>
          </a:xfrm>
        </p:grpSpPr>
        <p:cxnSp>
          <p:nvCxnSpPr>
            <p:cNvPr id="8" name="直接连接符 7">
              <a:extLst>
                <a:ext uri="{FF2B5EF4-FFF2-40B4-BE49-F238E27FC236}">
                  <a16:creationId xmlns:a16="http://schemas.microsoft.com/office/drawing/2014/main" id="{8B62F5B7-57EA-4883-B4A6-6393B055510F}"/>
                </a:ext>
              </a:extLst>
            </p:cNvPr>
            <p:cNvCxnSpPr/>
            <p:nvPr userDrawn="1"/>
          </p:nvCxnSpPr>
          <p:spPr>
            <a:xfrm>
              <a:off x="-12663714" y="0"/>
              <a:ext cx="37519428" cy="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F7C47FC7-419D-4AB3-92D0-7FA46A8955BE}"/>
                </a:ext>
              </a:extLst>
            </p:cNvPr>
            <p:cNvCxnSpPr/>
            <p:nvPr userDrawn="1"/>
          </p:nvCxnSpPr>
          <p:spPr>
            <a:xfrm>
              <a:off x="-12663714" y="6858000"/>
              <a:ext cx="37519428" cy="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组合 9">
            <a:extLst>
              <a:ext uri="{FF2B5EF4-FFF2-40B4-BE49-F238E27FC236}">
                <a16:creationId xmlns:a16="http://schemas.microsoft.com/office/drawing/2014/main" id="{D28D658E-05C4-4DE8-BBB7-B26C4530D5B9}"/>
              </a:ext>
            </a:extLst>
          </p:cNvPr>
          <p:cNvGrpSpPr/>
          <p:nvPr userDrawn="1"/>
        </p:nvGrpSpPr>
        <p:grpSpPr>
          <a:xfrm>
            <a:off x="1" y="-15330715"/>
            <a:ext cx="12191999" cy="37519428"/>
            <a:chOff x="1" y="-15330715"/>
            <a:chExt cx="12191999" cy="37519428"/>
          </a:xfrm>
        </p:grpSpPr>
        <p:cxnSp>
          <p:nvCxnSpPr>
            <p:cNvPr id="11" name="直接连接符 10">
              <a:extLst>
                <a:ext uri="{FF2B5EF4-FFF2-40B4-BE49-F238E27FC236}">
                  <a16:creationId xmlns:a16="http://schemas.microsoft.com/office/drawing/2014/main" id="{E3466064-0DDB-4129-A63D-407D98908717}"/>
                </a:ext>
              </a:extLst>
            </p:cNvPr>
            <p:cNvCxnSpPr/>
            <p:nvPr userDrawn="1"/>
          </p:nvCxnSpPr>
          <p:spPr>
            <a:xfrm rot="5400000">
              <a:off x="-6567715" y="3429000"/>
              <a:ext cx="37519428" cy="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A2E4D31-1214-4597-BB5B-058AD8045251}"/>
                </a:ext>
              </a:extLst>
            </p:cNvPr>
            <p:cNvCxnSpPr/>
            <p:nvPr userDrawn="1"/>
          </p:nvCxnSpPr>
          <p:spPr>
            <a:xfrm rot="5400000">
              <a:off x="-18759714" y="3429000"/>
              <a:ext cx="37519428" cy="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372654212"/>
      </p:ext>
    </p:extLst>
  </p:cSld>
  <p:clrMap bg1="lt1" tx1="dk1" bg2="lt2" tx2="dk2" accent1="accent1" accent2="accent2" accent3="accent3" accent4="accent4" accent5="accent5" accent6="accent6" hlink="hlink" folHlink="folHlink"/>
  <p:sldLayoutIdLst>
    <p:sldLayoutId id="2147483654"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2021/3/16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160580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9.xml" Type="http://schemas.openxmlformats.org/officeDocument/2006/relationships/tags"/><Relationship Id="rId11" Target="../tags/tag10.xml" Type="http://schemas.openxmlformats.org/officeDocument/2006/relationships/tags"/><Relationship Id="rId12" Target="../tags/tag11.xml" Type="http://schemas.openxmlformats.org/officeDocument/2006/relationships/tags"/><Relationship Id="rId13" Target="../media/image1.png" Type="http://schemas.openxmlformats.org/officeDocument/2006/relationships/image"/><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 Id="rId7" Target="../tags/tag6.xml" Type="http://schemas.openxmlformats.org/officeDocument/2006/relationships/tags"/><Relationship Id="rId8" Target="../tags/tag7.xml" Type="http://schemas.openxmlformats.org/officeDocument/2006/relationships/tags"/><Relationship Id="rId9" Target="../tags/tag8.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emf" Type="http://schemas.openxmlformats.org/officeDocument/2006/relationships/image"/><Relationship Id="rId3" Target="../media/image13.emf" Type="http://schemas.openxmlformats.org/officeDocument/2006/relationships/image"/><Relationship Id="rId4" Target="../media/image14.emf"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7.wdp" Type="http://schemas.microsoft.com/office/2007/relationships/hdphoto"/><Relationship Id="rId4" Target="../media/image8.jpeg" Type="http://schemas.openxmlformats.org/officeDocument/2006/relationships/image"/><Relationship Id="rId5"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a:extLst>
              <a:ext uri="{FF2B5EF4-FFF2-40B4-BE49-F238E27FC236}">
                <a16:creationId xmlns:a16="http://schemas.microsoft.com/office/drawing/2014/main" id="{8959E293-AEEA-4F58-A88F-378A4EDE3913}"/>
              </a:ext>
            </a:extLst>
          </p:cNvPr>
          <p:cNvCxnSpPr/>
          <p:nvPr/>
        </p:nvCxnSpPr>
        <p:spPr>
          <a:xfrm>
            <a:off x="442913" y="553072"/>
            <a:ext cx="86741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3" name="PA-文本框 52">
            <a:extLst>
              <a:ext uri="{FF2B5EF4-FFF2-40B4-BE49-F238E27FC236}">
                <a16:creationId xmlns:a16="http://schemas.microsoft.com/office/drawing/2014/main" id="{5B614B3E-2178-4A75-A251-15EF6669AB96}"/>
              </a:ext>
            </a:extLst>
          </p:cNvPr>
          <p:cNvSpPr txBox="1"/>
          <p:nvPr>
            <p:custDataLst>
              <p:tags r:id="rId2"/>
            </p:custDataLst>
          </p:nvPr>
        </p:nvSpPr>
        <p:spPr>
          <a:xfrm>
            <a:off x="450314" y="628964"/>
            <a:ext cx="1046798" cy="178422"/>
          </a:xfrm>
          <a:custGeom>
            <a:rect b="b" l="l" r="r" t="t"/>
            <a:pathLst>
              <a:path h="178422" w="1046798">
                <a:moveTo>
                  <a:pt x="78210" y="127016"/>
                </a:moveTo>
                <a:cubicBezTo>
                  <a:pt x="80610" y="128883"/>
                  <a:pt x="83110" y="130883"/>
                  <a:pt x="85711" y="133017"/>
                </a:cubicBezTo>
                <a:cubicBezTo>
                  <a:pt x="88311" y="135150"/>
                  <a:pt x="90911" y="137317"/>
                  <a:pt x="93512" y="139518"/>
                </a:cubicBezTo>
                <a:cubicBezTo>
                  <a:pt x="96112" y="141718"/>
                  <a:pt x="98646" y="143885"/>
                  <a:pt x="101113" y="146018"/>
                </a:cubicBezTo>
                <a:cubicBezTo>
                  <a:pt x="103580" y="148152"/>
                  <a:pt x="105880" y="150152"/>
                  <a:pt x="108013" y="152019"/>
                </a:cubicBezTo>
                <a:lnTo>
                  <a:pt x="103413" y="157220"/>
                </a:lnTo>
                <a:cubicBezTo>
                  <a:pt x="99412" y="153353"/>
                  <a:pt x="94712" y="149085"/>
                  <a:pt x="89311" y="144418"/>
                </a:cubicBezTo>
                <a:cubicBezTo>
                  <a:pt x="83910" y="139751"/>
                  <a:pt x="78743" y="135617"/>
                  <a:pt x="73809" y="132017"/>
                </a:cubicBezTo>
                <a:close/>
                <a:moveTo>
                  <a:pt x="552536" y="121015"/>
                </a:moveTo>
                <a:lnTo>
                  <a:pt x="552536" y="139618"/>
                </a:lnTo>
                <a:lnTo>
                  <a:pt x="618944" y="139618"/>
                </a:lnTo>
                <a:lnTo>
                  <a:pt x="618944" y="121015"/>
                </a:lnTo>
                <a:close/>
                <a:moveTo>
                  <a:pt x="773963" y="101213"/>
                </a:moveTo>
                <a:lnTo>
                  <a:pt x="773963" y="153419"/>
                </a:lnTo>
                <a:lnTo>
                  <a:pt x="824170" y="153419"/>
                </a:lnTo>
                <a:lnTo>
                  <a:pt x="824170" y="101213"/>
                </a:lnTo>
                <a:close/>
                <a:moveTo>
                  <a:pt x="686352" y="101213"/>
                </a:moveTo>
                <a:lnTo>
                  <a:pt x="686352" y="153419"/>
                </a:lnTo>
                <a:lnTo>
                  <a:pt x="735959" y="153419"/>
                </a:lnTo>
                <a:lnTo>
                  <a:pt x="735959" y="101213"/>
                </a:lnTo>
                <a:close/>
                <a:moveTo>
                  <a:pt x="552536" y="96812"/>
                </a:moveTo>
                <a:lnTo>
                  <a:pt x="552536" y="115415"/>
                </a:lnTo>
                <a:lnTo>
                  <a:pt x="618944" y="115415"/>
                </a:lnTo>
                <a:lnTo>
                  <a:pt x="618944" y="96812"/>
                </a:lnTo>
                <a:close/>
                <a:moveTo>
                  <a:pt x="513131" y="96412"/>
                </a:moveTo>
                <a:cubicBezTo>
                  <a:pt x="514464" y="98012"/>
                  <a:pt x="516131" y="100113"/>
                  <a:pt x="518131" y="102713"/>
                </a:cubicBezTo>
                <a:cubicBezTo>
                  <a:pt x="520132" y="105313"/>
                  <a:pt x="522132" y="108014"/>
                  <a:pt x="524132" y="110814"/>
                </a:cubicBezTo>
                <a:cubicBezTo>
                  <a:pt x="526132" y="113614"/>
                  <a:pt x="528099" y="116381"/>
                  <a:pt x="530033" y="119115"/>
                </a:cubicBezTo>
                <a:cubicBezTo>
                  <a:pt x="531966" y="121849"/>
                  <a:pt x="533600" y="124282"/>
                  <a:pt x="534933" y="126416"/>
                </a:cubicBezTo>
                <a:lnTo>
                  <a:pt x="529933" y="130616"/>
                </a:lnTo>
                <a:cubicBezTo>
                  <a:pt x="528599" y="128483"/>
                  <a:pt x="526999" y="125983"/>
                  <a:pt x="525132" y="123116"/>
                </a:cubicBezTo>
                <a:cubicBezTo>
                  <a:pt x="523265" y="120249"/>
                  <a:pt x="521332" y="117415"/>
                  <a:pt x="519332" y="114614"/>
                </a:cubicBezTo>
                <a:cubicBezTo>
                  <a:pt x="517331" y="111814"/>
                  <a:pt x="515398" y="109147"/>
                  <a:pt x="513531" y="106613"/>
                </a:cubicBezTo>
                <a:cubicBezTo>
                  <a:pt x="511664" y="104080"/>
                  <a:pt x="510064" y="102013"/>
                  <a:pt x="508730" y="100413"/>
                </a:cubicBezTo>
                <a:close/>
                <a:moveTo>
                  <a:pt x="767363" y="94612"/>
                </a:moveTo>
                <a:lnTo>
                  <a:pt x="830370" y="94612"/>
                </a:lnTo>
                <a:lnTo>
                  <a:pt x="830370" y="172222"/>
                </a:lnTo>
                <a:lnTo>
                  <a:pt x="824170" y="172222"/>
                </a:lnTo>
                <a:lnTo>
                  <a:pt x="824170" y="159620"/>
                </a:lnTo>
                <a:lnTo>
                  <a:pt x="773963" y="159620"/>
                </a:lnTo>
                <a:lnTo>
                  <a:pt x="773963" y="172222"/>
                </a:lnTo>
                <a:lnTo>
                  <a:pt x="767363" y="172222"/>
                </a:lnTo>
                <a:close/>
                <a:moveTo>
                  <a:pt x="679752" y="94612"/>
                </a:moveTo>
                <a:lnTo>
                  <a:pt x="742360" y="94612"/>
                </a:lnTo>
                <a:lnTo>
                  <a:pt x="742360" y="172222"/>
                </a:lnTo>
                <a:lnTo>
                  <a:pt x="735959" y="172222"/>
                </a:lnTo>
                <a:lnTo>
                  <a:pt x="735959" y="159620"/>
                </a:lnTo>
                <a:lnTo>
                  <a:pt x="686352" y="159620"/>
                </a:lnTo>
                <a:lnTo>
                  <a:pt x="686352" y="172222"/>
                </a:lnTo>
                <a:lnTo>
                  <a:pt x="679752" y="172222"/>
                </a:lnTo>
                <a:close/>
                <a:moveTo>
                  <a:pt x="545535" y="91012"/>
                </a:moveTo>
                <a:lnTo>
                  <a:pt x="625545" y="91012"/>
                </a:lnTo>
                <a:lnTo>
                  <a:pt x="625545" y="156820"/>
                </a:lnTo>
                <a:cubicBezTo>
                  <a:pt x="625545" y="160020"/>
                  <a:pt x="625245" y="162654"/>
                  <a:pt x="624645" y="164721"/>
                </a:cubicBezTo>
                <a:cubicBezTo>
                  <a:pt x="624045" y="166788"/>
                  <a:pt x="623011" y="168421"/>
                  <a:pt x="621544" y="169621"/>
                </a:cubicBezTo>
                <a:cubicBezTo>
                  <a:pt x="620078" y="170821"/>
                  <a:pt x="618111" y="171722"/>
                  <a:pt x="615644" y="172322"/>
                </a:cubicBezTo>
                <a:cubicBezTo>
                  <a:pt x="613177" y="172922"/>
                  <a:pt x="610143" y="173422"/>
                  <a:pt x="606543" y="173822"/>
                </a:cubicBezTo>
                <a:lnTo>
                  <a:pt x="594941" y="175022"/>
                </a:lnTo>
                <a:lnTo>
                  <a:pt x="593341" y="169221"/>
                </a:lnTo>
                <a:lnTo>
                  <a:pt x="604742" y="168021"/>
                </a:lnTo>
                <a:cubicBezTo>
                  <a:pt x="607676" y="167754"/>
                  <a:pt x="610076" y="167388"/>
                  <a:pt x="611943" y="166921"/>
                </a:cubicBezTo>
                <a:cubicBezTo>
                  <a:pt x="613810" y="166454"/>
                  <a:pt x="615277" y="165788"/>
                  <a:pt x="616344" y="164921"/>
                </a:cubicBezTo>
                <a:cubicBezTo>
                  <a:pt x="617411" y="164054"/>
                  <a:pt x="618111" y="162921"/>
                  <a:pt x="618444" y="161520"/>
                </a:cubicBezTo>
                <a:cubicBezTo>
                  <a:pt x="618777" y="160120"/>
                  <a:pt x="618944" y="158287"/>
                  <a:pt x="618944" y="156020"/>
                </a:cubicBezTo>
                <a:lnTo>
                  <a:pt x="618944" y="145618"/>
                </a:lnTo>
                <a:lnTo>
                  <a:pt x="552536" y="145618"/>
                </a:lnTo>
                <a:lnTo>
                  <a:pt x="552536" y="175222"/>
                </a:lnTo>
                <a:lnTo>
                  <a:pt x="545535" y="175222"/>
                </a:lnTo>
                <a:close/>
                <a:moveTo>
                  <a:pt x="62808" y="91012"/>
                </a:moveTo>
                <a:lnTo>
                  <a:pt x="174622" y="91012"/>
                </a:lnTo>
                <a:lnTo>
                  <a:pt x="174622" y="97412"/>
                </a:lnTo>
                <a:lnTo>
                  <a:pt x="150619" y="97412"/>
                </a:lnTo>
                <a:lnTo>
                  <a:pt x="150619" y="119615"/>
                </a:lnTo>
                <a:lnTo>
                  <a:pt x="181023" y="119615"/>
                </a:lnTo>
                <a:lnTo>
                  <a:pt x="181023" y="125816"/>
                </a:lnTo>
                <a:lnTo>
                  <a:pt x="150619" y="125816"/>
                </a:lnTo>
                <a:lnTo>
                  <a:pt x="150619" y="154819"/>
                </a:lnTo>
                <a:cubicBezTo>
                  <a:pt x="150619" y="158553"/>
                  <a:pt x="150285" y="161587"/>
                  <a:pt x="149619" y="163921"/>
                </a:cubicBezTo>
                <a:cubicBezTo>
                  <a:pt x="148952" y="166254"/>
                  <a:pt x="147785" y="168088"/>
                  <a:pt x="146118" y="169421"/>
                </a:cubicBezTo>
                <a:cubicBezTo>
                  <a:pt x="144451" y="170755"/>
                  <a:pt x="142218" y="171722"/>
                  <a:pt x="139417" y="172322"/>
                </a:cubicBezTo>
                <a:cubicBezTo>
                  <a:pt x="136617" y="172922"/>
                  <a:pt x="133083" y="173355"/>
                  <a:pt x="128816" y="173622"/>
                </a:cubicBezTo>
                <a:lnTo>
                  <a:pt x="112014" y="174622"/>
                </a:lnTo>
                <a:lnTo>
                  <a:pt x="109814" y="168021"/>
                </a:lnTo>
                <a:lnTo>
                  <a:pt x="127416" y="167221"/>
                </a:lnTo>
                <a:cubicBezTo>
                  <a:pt x="131016" y="167088"/>
                  <a:pt x="133883" y="166788"/>
                  <a:pt x="136017" y="166321"/>
                </a:cubicBezTo>
                <a:cubicBezTo>
                  <a:pt x="138151" y="165854"/>
                  <a:pt x="139817" y="165087"/>
                  <a:pt x="141018" y="164021"/>
                </a:cubicBezTo>
                <a:cubicBezTo>
                  <a:pt x="142218" y="162954"/>
                  <a:pt x="142985" y="161554"/>
                  <a:pt x="143318" y="159820"/>
                </a:cubicBezTo>
                <a:cubicBezTo>
                  <a:pt x="143651" y="158087"/>
                  <a:pt x="143818" y="155820"/>
                  <a:pt x="143818" y="153019"/>
                </a:cubicBezTo>
                <a:lnTo>
                  <a:pt x="143818" y="125816"/>
                </a:lnTo>
                <a:lnTo>
                  <a:pt x="53807" y="125816"/>
                </a:lnTo>
                <a:lnTo>
                  <a:pt x="53807" y="119615"/>
                </a:lnTo>
                <a:lnTo>
                  <a:pt x="143818" y="119615"/>
                </a:lnTo>
                <a:lnTo>
                  <a:pt x="143818" y="97412"/>
                </a:lnTo>
                <a:lnTo>
                  <a:pt x="62808" y="97412"/>
                </a:lnTo>
                <a:close/>
                <a:moveTo>
                  <a:pt x="418452" y="85211"/>
                </a:moveTo>
                <a:cubicBezTo>
                  <a:pt x="421519" y="85211"/>
                  <a:pt x="423653" y="85711"/>
                  <a:pt x="424853" y="86711"/>
                </a:cubicBezTo>
                <a:cubicBezTo>
                  <a:pt x="426053" y="87711"/>
                  <a:pt x="426653" y="90145"/>
                  <a:pt x="426653" y="94012"/>
                </a:cubicBezTo>
                <a:cubicBezTo>
                  <a:pt x="426653" y="97879"/>
                  <a:pt x="426053" y="100279"/>
                  <a:pt x="424853" y="101213"/>
                </a:cubicBezTo>
                <a:cubicBezTo>
                  <a:pt x="423653" y="102146"/>
                  <a:pt x="421519" y="102613"/>
                  <a:pt x="418452" y="102613"/>
                </a:cubicBezTo>
                <a:cubicBezTo>
                  <a:pt x="415252" y="102613"/>
                  <a:pt x="413018" y="102146"/>
                  <a:pt x="411751" y="101213"/>
                </a:cubicBezTo>
                <a:cubicBezTo>
                  <a:pt x="410485" y="100279"/>
                  <a:pt x="409851" y="97879"/>
                  <a:pt x="409851" y="94012"/>
                </a:cubicBezTo>
                <a:cubicBezTo>
                  <a:pt x="409851" y="90145"/>
                  <a:pt x="410485" y="87711"/>
                  <a:pt x="411751" y="86711"/>
                </a:cubicBezTo>
                <a:cubicBezTo>
                  <a:pt x="413018" y="85711"/>
                  <a:pt x="415252" y="85211"/>
                  <a:pt x="418452" y="85211"/>
                </a:cubicBezTo>
                <a:close/>
                <a:moveTo>
                  <a:pt x="249431" y="79010"/>
                </a:moveTo>
                <a:lnTo>
                  <a:pt x="256232" y="79410"/>
                </a:lnTo>
                <a:lnTo>
                  <a:pt x="256232" y="110414"/>
                </a:lnTo>
                <a:lnTo>
                  <a:pt x="298637" y="110414"/>
                </a:lnTo>
                <a:lnTo>
                  <a:pt x="298637" y="117215"/>
                </a:lnTo>
                <a:lnTo>
                  <a:pt x="256232" y="117215"/>
                </a:lnTo>
                <a:lnTo>
                  <a:pt x="256232" y="153819"/>
                </a:lnTo>
                <a:cubicBezTo>
                  <a:pt x="265433" y="152886"/>
                  <a:pt x="274201" y="151952"/>
                  <a:pt x="282535" y="151019"/>
                </a:cubicBezTo>
                <a:cubicBezTo>
                  <a:pt x="290870" y="150086"/>
                  <a:pt x="298104" y="149285"/>
                  <a:pt x="304238" y="148619"/>
                </a:cubicBezTo>
                <a:lnTo>
                  <a:pt x="304638" y="155420"/>
                </a:lnTo>
                <a:cubicBezTo>
                  <a:pt x="297971" y="156220"/>
                  <a:pt x="289970" y="157120"/>
                  <a:pt x="280635" y="158120"/>
                </a:cubicBezTo>
                <a:cubicBezTo>
                  <a:pt x="271301" y="159120"/>
                  <a:pt x="261666" y="160053"/>
                  <a:pt x="251731" y="160920"/>
                </a:cubicBezTo>
                <a:cubicBezTo>
                  <a:pt x="241797" y="161787"/>
                  <a:pt x="232129" y="162620"/>
                  <a:pt x="222728" y="163421"/>
                </a:cubicBezTo>
                <a:cubicBezTo>
                  <a:pt x="213327" y="164221"/>
                  <a:pt x="205159" y="164887"/>
                  <a:pt x="198225" y="165421"/>
                </a:cubicBezTo>
                <a:lnTo>
                  <a:pt x="197625" y="158820"/>
                </a:lnTo>
                <a:cubicBezTo>
                  <a:pt x="204292" y="158420"/>
                  <a:pt x="212160" y="157820"/>
                  <a:pt x="221228" y="157020"/>
                </a:cubicBezTo>
                <a:cubicBezTo>
                  <a:pt x="230295" y="156220"/>
                  <a:pt x="239697" y="155353"/>
                  <a:pt x="249431" y="154419"/>
                </a:cubicBezTo>
                <a:lnTo>
                  <a:pt x="249431" y="117215"/>
                </a:lnTo>
                <a:lnTo>
                  <a:pt x="207026" y="117215"/>
                </a:lnTo>
                <a:lnTo>
                  <a:pt x="207026" y="110414"/>
                </a:lnTo>
                <a:lnTo>
                  <a:pt x="249431" y="110414"/>
                </a:lnTo>
                <a:close/>
                <a:moveTo>
                  <a:pt x="869375" y="66008"/>
                </a:moveTo>
                <a:lnTo>
                  <a:pt x="900979" y="66008"/>
                </a:lnTo>
                <a:lnTo>
                  <a:pt x="900979" y="152219"/>
                </a:lnTo>
                <a:cubicBezTo>
                  <a:pt x="902713" y="150619"/>
                  <a:pt x="904580" y="148852"/>
                  <a:pt x="906580" y="146919"/>
                </a:cubicBezTo>
                <a:cubicBezTo>
                  <a:pt x="908580" y="144985"/>
                  <a:pt x="910647" y="142985"/>
                  <a:pt x="912781" y="140918"/>
                </a:cubicBezTo>
                <a:cubicBezTo>
                  <a:pt x="914914" y="138851"/>
                  <a:pt x="917015" y="136784"/>
                  <a:pt x="919082" y="134717"/>
                </a:cubicBezTo>
                <a:cubicBezTo>
                  <a:pt x="921148" y="132650"/>
                  <a:pt x="923115" y="130750"/>
                  <a:pt x="924982" y="129016"/>
                </a:cubicBezTo>
                <a:lnTo>
                  <a:pt x="928583" y="134817"/>
                </a:lnTo>
                <a:cubicBezTo>
                  <a:pt x="926582" y="136684"/>
                  <a:pt x="924382" y="138717"/>
                  <a:pt x="921982" y="140918"/>
                </a:cubicBezTo>
                <a:cubicBezTo>
                  <a:pt x="919582" y="143118"/>
                  <a:pt x="917181" y="145385"/>
                  <a:pt x="914781" y="147719"/>
                </a:cubicBezTo>
                <a:cubicBezTo>
                  <a:pt x="912381" y="150052"/>
                  <a:pt x="909980" y="152286"/>
                  <a:pt x="907580" y="154419"/>
                </a:cubicBezTo>
                <a:cubicBezTo>
                  <a:pt x="905180" y="156553"/>
                  <a:pt x="902980" y="158487"/>
                  <a:pt x="900979" y="160220"/>
                </a:cubicBezTo>
                <a:cubicBezTo>
                  <a:pt x="900446" y="160754"/>
                  <a:pt x="899779" y="161487"/>
                  <a:pt x="898979" y="162420"/>
                </a:cubicBezTo>
                <a:cubicBezTo>
                  <a:pt x="898179" y="163354"/>
                  <a:pt x="897045" y="164754"/>
                  <a:pt x="895579" y="166621"/>
                </a:cubicBezTo>
                <a:lnTo>
                  <a:pt x="890978" y="161620"/>
                </a:lnTo>
                <a:cubicBezTo>
                  <a:pt x="892578" y="160020"/>
                  <a:pt x="893612" y="158753"/>
                  <a:pt x="894078" y="157820"/>
                </a:cubicBezTo>
                <a:cubicBezTo>
                  <a:pt x="894545" y="156886"/>
                  <a:pt x="894778" y="155886"/>
                  <a:pt x="894778" y="154819"/>
                </a:cubicBezTo>
                <a:lnTo>
                  <a:pt x="894778" y="72809"/>
                </a:lnTo>
                <a:lnTo>
                  <a:pt x="869375" y="72809"/>
                </a:lnTo>
                <a:close/>
                <a:moveTo>
                  <a:pt x="982189" y="50406"/>
                </a:moveTo>
                <a:lnTo>
                  <a:pt x="982189" y="77610"/>
                </a:lnTo>
                <a:lnTo>
                  <a:pt x="1019994" y="77610"/>
                </a:lnTo>
                <a:lnTo>
                  <a:pt x="1019994" y="50406"/>
                </a:lnTo>
                <a:close/>
                <a:moveTo>
                  <a:pt x="937784" y="50406"/>
                </a:moveTo>
                <a:lnTo>
                  <a:pt x="937784" y="77610"/>
                </a:lnTo>
                <a:lnTo>
                  <a:pt x="975589" y="77610"/>
                </a:lnTo>
                <a:lnTo>
                  <a:pt x="975589" y="50406"/>
                </a:lnTo>
                <a:close/>
                <a:moveTo>
                  <a:pt x="50806" y="46606"/>
                </a:moveTo>
                <a:lnTo>
                  <a:pt x="56407" y="50006"/>
                </a:lnTo>
                <a:cubicBezTo>
                  <a:pt x="54140" y="54674"/>
                  <a:pt x="51506" y="59574"/>
                  <a:pt x="48506" y="64708"/>
                </a:cubicBezTo>
                <a:cubicBezTo>
                  <a:pt x="45506" y="69842"/>
                  <a:pt x="42205" y="75010"/>
                  <a:pt x="38605" y="80210"/>
                </a:cubicBezTo>
                <a:lnTo>
                  <a:pt x="38605" y="177022"/>
                </a:lnTo>
                <a:lnTo>
                  <a:pt x="32204" y="177022"/>
                </a:lnTo>
                <a:lnTo>
                  <a:pt x="32204" y="89011"/>
                </a:lnTo>
                <a:cubicBezTo>
                  <a:pt x="27403" y="95412"/>
                  <a:pt x="22503" y="101513"/>
                  <a:pt x="17502" y="107314"/>
                </a:cubicBezTo>
                <a:cubicBezTo>
                  <a:pt x="12502" y="113114"/>
                  <a:pt x="7734" y="118148"/>
                  <a:pt x="3200" y="122415"/>
                </a:cubicBezTo>
                <a:lnTo>
                  <a:pt x="0" y="116015"/>
                </a:lnTo>
                <a:cubicBezTo>
                  <a:pt x="4134" y="112014"/>
                  <a:pt x="8634" y="107214"/>
                  <a:pt x="13502" y="101613"/>
                </a:cubicBezTo>
                <a:cubicBezTo>
                  <a:pt x="18369" y="96012"/>
                  <a:pt x="23136" y="90078"/>
                  <a:pt x="27803" y="83811"/>
                </a:cubicBezTo>
                <a:cubicBezTo>
                  <a:pt x="32471" y="77543"/>
                  <a:pt x="36805" y="71209"/>
                  <a:pt x="40805" y="64808"/>
                </a:cubicBezTo>
                <a:cubicBezTo>
                  <a:pt x="44806" y="58407"/>
                  <a:pt x="48139" y="52340"/>
                  <a:pt x="50806" y="46606"/>
                </a:cubicBezTo>
                <a:close/>
                <a:moveTo>
                  <a:pt x="80810" y="44006"/>
                </a:moveTo>
                <a:lnTo>
                  <a:pt x="80810" y="65808"/>
                </a:lnTo>
                <a:lnTo>
                  <a:pt x="152219" y="65808"/>
                </a:lnTo>
                <a:lnTo>
                  <a:pt x="152219" y="44006"/>
                </a:lnTo>
                <a:close/>
                <a:moveTo>
                  <a:pt x="318040" y="19403"/>
                </a:moveTo>
                <a:lnTo>
                  <a:pt x="324241" y="19803"/>
                </a:lnTo>
                <a:lnTo>
                  <a:pt x="324241" y="135417"/>
                </a:lnTo>
                <a:lnTo>
                  <a:pt x="318040" y="135417"/>
                </a:lnTo>
                <a:close/>
                <a:moveTo>
                  <a:pt x="982189" y="17602"/>
                </a:moveTo>
                <a:lnTo>
                  <a:pt x="982189" y="44406"/>
                </a:lnTo>
                <a:lnTo>
                  <a:pt x="1019994" y="44406"/>
                </a:lnTo>
                <a:lnTo>
                  <a:pt x="1019994" y="17602"/>
                </a:lnTo>
                <a:close/>
                <a:moveTo>
                  <a:pt x="937784" y="17602"/>
                </a:moveTo>
                <a:lnTo>
                  <a:pt x="937784" y="44406"/>
                </a:lnTo>
                <a:lnTo>
                  <a:pt x="975589" y="44406"/>
                </a:lnTo>
                <a:lnTo>
                  <a:pt x="975589" y="17602"/>
                </a:lnTo>
                <a:close/>
                <a:moveTo>
                  <a:pt x="478326" y="17002"/>
                </a:moveTo>
                <a:cubicBezTo>
                  <a:pt x="478993" y="18736"/>
                  <a:pt x="479927" y="21169"/>
                  <a:pt x="481127" y="24303"/>
                </a:cubicBezTo>
                <a:cubicBezTo>
                  <a:pt x="482327" y="27437"/>
                  <a:pt x="483594" y="30804"/>
                  <a:pt x="484927" y="34404"/>
                </a:cubicBezTo>
                <a:cubicBezTo>
                  <a:pt x="486261" y="38005"/>
                  <a:pt x="487594" y="41639"/>
                  <a:pt x="488928" y="45306"/>
                </a:cubicBezTo>
                <a:cubicBezTo>
                  <a:pt x="490261" y="48973"/>
                  <a:pt x="491328" y="52207"/>
                  <a:pt x="492128" y="55007"/>
                </a:cubicBezTo>
                <a:lnTo>
                  <a:pt x="486727" y="56807"/>
                </a:lnTo>
                <a:cubicBezTo>
                  <a:pt x="485927" y="54007"/>
                  <a:pt x="484861" y="50806"/>
                  <a:pt x="483527" y="47206"/>
                </a:cubicBezTo>
                <a:cubicBezTo>
                  <a:pt x="482194" y="43606"/>
                  <a:pt x="480860" y="40005"/>
                  <a:pt x="479527" y="36405"/>
                </a:cubicBezTo>
                <a:cubicBezTo>
                  <a:pt x="478193" y="32804"/>
                  <a:pt x="476926" y="29437"/>
                  <a:pt x="475726" y="26303"/>
                </a:cubicBezTo>
                <a:cubicBezTo>
                  <a:pt x="474526" y="23170"/>
                  <a:pt x="473526" y="20736"/>
                  <a:pt x="472726" y="19003"/>
                </a:cubicBezTo>
                <a:close/>
                <a:moveTo>
                  <a:pt x="529333" y="16402"/>
                </a:moveTo>
                <a:lnTo>
                  <a:pt x="534733" y="18402"/>
                </a:lnTo>
                <a:cubicBezTo>
                  <a:pt x="533933" y="21203"/>
                  <a:pt x="532900" y="24370"/>
                  <a:pt x="531633" y="27904"/>
                </a:cubicBezTo>
                <a:cubicBezTo>
                  <a:pt x="530366" y="31437"/>
                  <a:pt x="529033" y="34938"/>
                  <a:pt x="527633" y="38405"/>
                </a:cubicBezTo>
                <a:cubicBezTo>
                  <a:pt x="526232" y="41872"/>
                  <a:pt x="524832" y="45272"/>
                  <a:pt x="523432" y="48606"/>
                </a:cubicBezTo>
                <a:cubicBezTo>
                  <a:pt x="522032" y="51940"/>
                  <a:pt x="520732" y="54807"/>
                  <a:pt x="519532" y="57207"/>
                </a:cubicBezTo>
                <a:lnTo>
                  <a:pt x="514131" y="54807"/>
                </a:lnTo>
                <a:cubicBezTo>
                  <a:pt x="515331" y="52407"/>
                  <a:pt x="516665" y="49440"/>
                  <a:pt x="518131" y="45906"/>
                </a:cubicBezTo>
                <a:cubicBezTo>
                  <a:pt x="519598" y="42372"/>
                  <a:pt x="521065" y="38805"/>
                  <a:pt x="522532" y="35205"/>
                </a:cubicBezTo>
                <a:cubicBezTo>
                  <a:pt x="523999" y="31604"/>
                  <a:pt x="525332" y="28137"/>
                  <a:pt x="526532" y="24803"/>
                </a:cubicBezTo>
                <a:cubicBezTo>
                  <a:pt x="527733" y="21469"/>
                  <a:pt x="528666" y="18669"/>
                  <a:pt x="529333" y="16402"/>
                </a:cubicBezTo>
                <a:close/>
                <a:moveTo>
                  <a:pt x="80810" y="16202"/>
                </a:moveTo>
                <a:lnTo>
                  <a:pt x="80810" y="38005"/>
                </a:lnTo>
                <a:lnTo>
                  <a:pt x="152219" y="38005"/>
                </a:lnTo>
                <a:lnTo>
                  <a:pt x="152219" y="16202"/>
                </a:lnTo>
                <a:close/>
                <a:moveTo>
                  <a:pt x="203625" y="15202"/>
                </a:moveTo>
                <a:lnTo>
                  <a:pt x="302038" y="15202"/>
                </a:lnTo>
                <a:lnTo>
                  <a:pt x="302038" y="22003"/>
                </a:lnTo>
                <a:lnTo>
                  <a:pt x="252231" y="22003"/>
                </a:lnTo>
                <a:cubicBezTo>
                  <a:pt x="249831" y="25870"/>
                  <a:pt x="247164" y="30071"/>
                  <a:pt x="244230" y="34604"/>
                </a:cubicBezTo>
                <a:cubicBezTo>
                  <a:pt x="241297" y="39138"/>
                  <a:pt x="238330" y="43606"/>
                  <a:pt x="235329" y="48006"/>
                </a:cubicBezTo>
                <a:cubicBezTo>
                  <a:pt x="232329" y="52407"/>
                  <a:pt x="229395" y="56574"/>
                  <a:pt x="226528" y="60508"/>
                </a:cubicBezTo>
                <a:cubicBezTo>
                  <a:pt x="223661" y="64442"/>
                  <a:pt x="221028" y="67809"/>
                  <a:pt x="218627" y="70609"/>
                </a:cubicBezTo>
                <a:cubicBezTo>
                  <a:pt x="220094" y="70476"/>
                  <a:pt x="222394" y="70342"/>
                  <a:pt x="225528" y="70209"/>
                </a:cubicBezTo>
                <a:cubicBezTo>
                  <a:pt x="228662" y="70076"/>
                  <a:pt x="232262" y="69909"/>
                  <a:pt x="236329" y="69709"/>
                </a:cubicBezTo>
                <a:cubicBezTo>
                  <a:pt x="240397" y="69509"/>
                  <a:pt x="244697" y="69309"/>
                  <a:pt x="249231" y="69109"/>
                </a:cubicBezTo>
                <a:cubicBezTo>
                  <a:pt x="253765" y="68909"/>
                  <a:pt x="258232" y="68742"/>
                  <a:pt x="262633" y="68609"/>
                </a:cubicBezTo>
                <a:cubicBezTo>
                  <a:pt x="267033" y="68475"/>
                  <a:pt x="271101" y="68309"/>
                  <a:pt x="274834" y="68109"/>
                </a:cubicBezTo>
                <a:cubicBezTo>
                  <a:pt x="278568" y="67909"/>
                  <a:pt x="281702" y="67742"/>
                  <a:pt x="284235" y="67609"/>
                </a:cubicBezTo>
                <a:cubicBezTo>
                  <a:pt x="280902" y="62675"/>
                  <a:pt x="277568" y="57807"/>
                  <a:pt x="274234" y="53007"/>
                </a:cubicBezTo>
                <a:cubicBezTo>
                  <a:pt x="270901" y="48206"/>
                  <a:pt x="268033" y="44272"/>
                  <a:pt x="265633" y="41205"/>
                </a:cubicBezTo>
                <a:lnTo>
                  <a:pt x="270634" y="37605"/>
                </a:lnTo>
                <a:cubicBezTo>
                  <a:pt x="272634" y="40272"/>
                  <a:pt x="275001" y="43539"/>
                  <a:pt x="277735" y="47406"/>
                </a:cubicBezTo>
                <a:cubicBezTo>
                  <a:pt x="280468" y="51273"/>
                  <a:pt x="283235" y="55274"/>
                  <a:pt x="286036" y="59408"/>
                </a:cubicBezTo>
                <a:cubicBezTo>
                  <a:pt x="288836" y="63541"/>
                  <a:pt x="291536" y="67575"/>
                  <a:pt x="294137" y="71509"/>
                </a:cubicBezTo>
                <a:cubicBezTo>
                  <a:pt x="296737" y="75443"/>
                  <a:pt x="298971" y="78877"/>
                  <a:pt x="300838" y="81810"/>
                </a:cubicBezTo>
                <a:lnTo>
                  <a:pt x="295637" y="85411"/>
                </a:lnTo>
                <a:lnTo>
                  <a:pt x="288436" y="73809"/>
                </a:lnTo>
                <a:cubicBezTo>
                  <a:pt x="286969" y="73943"/>
                  <a:pt x="284336" y="74076"/>
                  <a:pt x="280535" y="74209"/>
                </a:cubicBezTo>
                <a:cubicBezTo>
                  <a:pt x="276735" y="74343"/>
                  <a:pt x="272301" y="74509"/>
                  <a:pt x="267233" y="74709"/>
                </a:cubicBezTo>
                <a:cubicBezTo>
                  <a:pt x="262166" y="74910"/>
                  <a:pt x="256832" y="75143"/>
                  <a:pt x="251231" y="75410"/>
                </a:cubicBezTo>
                <a:cubicBezTo>
                  <a:pt x="245631" y="75676"/>
                  <a:pt x="240363" y="75910"/>
                  <a:pt x="235429" y="76110"/>
                </a:cubicBezTo>
                <a:cubicBezTo>
                  <a:pt x="230495" y="76310"/>
                  <a:pt x="226228" y="76510"/>
                  <a:pt x="222628" y="76710"/>
                </a:cubicBezTo>
                <a:cubicBezTo>
                  <a:pt x="219027" y="76910"/>
                  <a:pt x="216760" y="77076"/>
                  <a:pt x="215827" y="77210"/>
                </a:cubicBezTo>
                <a:cubicBezTo>
                  <a:pt x="214360" y="77210"/>
                  <a:pt x="213093" y="77276"/>
                  <a:pt x="212026" y="77410"/>
                </a:cubicBezTo>
                <a:cubicBezTo>
                  <a:pt x="210960" y="77543"/>
                  <a:pt x="209426" y="77810"/>
                  <a:pt x="207426" y="78210"/>
                </a:cubicBezTo>
                <a:lnTo>
                  <a:pt x="206026" y="72009"/>
                </a:lnTo>
                <a:cubicBezTo>
                  <a:pt x="207493" y="71742"/>
                  <a:pt x="208559" y="71442"/>
                  <a:pt x="209226" y="71109"/>
                </a:cubicBezTo>
                <a:cubicBezTo>
                  <a:pt x="209893" y="70776"/>
                  <a:pt x="210360" y="70476"/>
                  <a:pt x="210626" y="70209"/>
                </a:cubicBezTo>
                <a:cubicBezTo>
                  <a:pt x="212760" y="67675"/>
                  <a:pt x="215294" y="64508"/>
                  <a:pt x="218227" y="60708"/>
                </a:cubicBezTo>
                <a:cubicBezTo>
                  <a:pt x="221161" y="56907"/>
                  <a:pt x="224195" y="52807"/>
                  <a:pt x="227328" y="48406"/>
                </a:cubicBezTo>
                <a:cubicBezTo>
                  <a:pt x="230462" y="44006"/>
                  <a:pt x="233529" y="39505"/>
                  <a:pt x="236530" y="34904"/>
                </a:cubicBezTo>
                <a:cubicBezTo>
                  <a:pt x="239530" y="30304"/>
                  <a:pt x="242230" y="26003"/>
                  <a:pt x="244631" y="22003"/>
                </a:cubicBezTo>
                <a:lnTo>
                  <a:pt x="203625" y="22003"/>
                </a:lnTo>
                <a:close/>
                <a:moveTo>
                  <a:pt x="707155" y="14202"/>
                </a:moveTo>
                <a:lnTo>
                  <a:pt x="707155" y="60008"/>
                </a:lnTo>
                <a:lnTo>
                  <a:pt x="803567" y="60008"/>
                </a:lnTo>
                <a:lnTo>
                  <a:pt x="803567" y="14202"/>
                </a:lnTo>
                <a:close/>
                <a:moveTo>
                  <a:pt x="931383" y="11402"/>
                </a:moveTo>
                <a:lnTo>
                  <a:pt x="1026395" y="11402"/>
                </a:lnTo>
                <a:lnTo>
                  <a:pt x="1026395" y="83611"/>
                </a:lnTo>
                <a:lnTo>
                  <a:pt x="982189" y="83611"/>
                </a:lnTo>
                <a:lnTo>
                  <a:pt x="982189" y="107614"/>
                </a:lnTo>
                <a:lnTo>
                  <a:pt x="1042997" y="107614"/>
                </a:lnTo>
                <a:lnTo>
                  <a:pt x="1042997" y="113814"/>
                </a:lnTo>
                <a:lnTo>
                  <a:pt x="984390" y="113814"/>
                </a:lnTo>
                <a:cubicBezTo>
                  <a:pt x="991724" y="123816"/>
                  <a:pt x="1000525" y="132617"/>
                  <a:pt x="1010793" y="140218"/>
                </a:cubicBezTo>
                <a:cubicBezTo>
                  <a:pt x="1021061" y="147819"/>
                  <a:pt x="1033062" y="154686"/>
                  <a:pt x="1046798" y="160820"/>
                </a:cubicBezTo>
                <a:lnTo>
                  <a:pt x="1043797" y="167221"/>
                </a:lnTo>
                <a:cubicBezTo>
                  <a:pt x="1030595" y="160954"/>
                  <a:pt x="1018861" y="153986"/>
                  <a:pt x="1008593" y="146318"/>
                </a:cubicBezTo>
                <a:cubicBezTo>
                  <a:pt x="998325" y="138651"/>
                  <a:pt x="989524" y="130150"/>
                  <a:pt x="982189" y="120815"/>
                </a:cubicBezTo>
                <a:lnTo>
                  <a:pt x="982189" y="178422"/>
                </a:lnTo>
                <a:lnTo>
                  <a:pt x="975589" y="178422"/>
                </a:lnTo>
                <a:lnTo>
                  <a:pt x="975589" y="120815"/>
                </a:lnTo>
                <a:cubicBezTo>
                  <a:pt x="968788" y="130416"/>
                  <a:pt x="960587" y="139251"/>
                  <a:pt x="950986" y="147319"/>
                </a:cubicBezTo>
                <a:cubicBezTo>
                  <a:pt x="941384" y="155386"/>
                  <a:pt x="929916" y="163221"/>
                  <a:pt x="916581" y="170821"/>
                </a:cubicBezTo>
                <a:lnTo>
                  <a:pt x="912981" y="164621"/>
                </a:lnTo>
                <a:cubicBezTo>
                  <a:pt x="926849" y="157286"/>
                  <a:pt x="938584" y="149485"/>
                  <a:pt x="948185" y="141218"/>
                </a:cubicBezTo>
                <a:cubicBezTo>
                  <a:pt x="957786" y="132950"/>
                  <a:pt x="966054" y="123816"/>
                  <a:pt x="972988" y="113814"/>
                </a:cubicBezTo>
                <a:lnTo>
                  <a:pt x="918582" y="113814"/>
                </a:lnTo>
                <a:lnTo>
                  <a:pt x="918582" y="107614"/>
                </a:lnTo>
                <a:lnTo>
                  <a:pt x="975589" y="107614"/>
                </a:lnTo>
                <a:lnTo>
                  <a:pt x="975589" y="83611"/>
                </a:lnTo>
                <a:lnTo>
                  <a:pt x="931383" y="83611"/>
                </a:lnTo>
                <a:close/>
                <a:moveTo>
                  <a:pt x="74009" y="10401"/>
                </a:moveTo>
                <a:lnTo>
                  <a:pt x="158820" y="10401"/>
                </a:lnTo>
                <a:lnTo>
                  <a:pt x="158820" y="71609"/>
                </a:lnTo>
                <a:lnTo>
                  <a:pt x="74009" y="71609"/>
                </a:lnTo>
                <a:close/>
                <a:moveTo>
                  <a:pt x="700354" y="7601"/>
                </a:moveTo>
                <a:lnTo>
                  <a:pt x="810168" y="7601"/>
                </a:lnTo>
                <a:lnTo>
                  <a:pt x="810168" y="66808"/>
                </a:lnTo>
                <a:lnTo>
                  <a:pt x="700354" y="66808"/>
                </a:lnTo>
                <a:close/>
                <a:moveTo>
                  <a:pt x="889578" y="4601"/>
                </a:moveTo>
                <a:cubicBezTo>
                  <a:pt x="891178" y="6468"/>
                  <a:pt x="893078" y="8935"/>
                  <a:pt x="895279" y="12002"/>
                </a:cubicBezTo>
                <a:cubicBezTo>
                  <a:pt x="897479" y="15069"/>
                  <a:pt x="899746" y="18269"/>
                  <a:pt x="902079" y="21603"/>
                </a:cubicBezTo>
                <a:cubicBezTo>
                  <a:pt x="904413" y="24937"/>
                  <a:pt x="906613" y="28204"/>
                  <a:pt x="908680" y="31404"/>
                </a:cubicBezTo>
                <a:cubicBezTo>
                  <a:pt x="910747" y="34604"/>
                  <a:pt x="912447" y="37271"/>
                  <a:pt x="913781" y="39405"/>
                </a:cubicBezTo>
                <a:lnTo>
                  <a:pt x="907980" y="43606"/>
                </a:lnTo>
                <a:cubicBezTo>
                  <a:pt x="906513" y="41072"/>
                  <a:pt x="904746" y="38172"/>
                  <a:pt x="902680" y="34904"/>
                </a:cubicBezTo>
                <a:cubicBezTo>
                  <a:pt x="900613" y="31637"/>
                  <a:pt x="898446" y="28370"/>
                  <a:pt x="896179" y="25103"/>
                </a:cubicBezTo>
                <a:cubicBezTo>
                  <a:pt x="893912" y="21836"/>
                  <a:pt x="891712" y="18736"/>
                  <a:pt x="889578" y="15802"/>
                </a:cubicBezTo>
                <a:cubicBezTo>
                  <a:pt x="887444" y="12868"/>
                  <a:pt x="885577" y="10468"/>
                  <a:pt x="883977" y="8601"/>
                </a:cubicBezTo>
                <a:close/>
                <a:moveTo>
                  <a:pt x="356044" y="2000"/>
                </a:moveTo>
                <a:lnTo>
                  <a:pt x="362645" y="2400"/>
                </a:lnTo>
                <a:lnTo>
                  <a:pt x="362645" y="153619"/>
                </a:lnTo>
                <a:cubicBezTo>
                  <a:pt x="362645" y="157486"/>
                  <a:pt x="362245" y="160654"/>
                  <a:pt x="361445" y="163121"/>
                </a:cubicBezTo>
                <a:cubicBezTo>
                  <a:pt x="360645" y="165588"/>
                  <a:pt x="359378" y="167588"/>
                  <a:pt x="357645" y="169121"/>
                </a:cubicBezTo>
                <a:cubicBezTo>
                  <a:pt x="355911" y="170655"/>
                  <a:pt x="353578" y="171822"/>
                  <a:pt x="350644" y="172622"/>
                </a:cubicBezTo>
                <a:cubicBezTo>
                  <a:pt x="347710" y="173422"/>
                  <a:pt x="344176" y="173955"/>
                  <a:pt x="340042" y="174222"/>
                </a:cubicBezTo>
                <a:lnTo>
                  <a:pt x="326441" y="175222"/>
                </a:lnTo>
                <a:lnTo>
                  <a:pt x="324241" y="168621"/>
                </a:lnTo>
                <a:lnTo>
                  <a:pt x="338642" y="167621"/>
                </a:lnTo>
                <a:cubicBezTo>
                  <a:pt x="341976" y="167354"/>
                  <a:pt x="344776" y="166954"/>
                  <a:pt x="347043" y="166421"/>
                </a:cubicBezTo>
                <a:cubicBezTo>
                  <a:pt x="349310" y="165888"/>
                  <a:pt x="351111" y="165054"/>
                  <a:pt x="352444" y="163921"/>
                </a:cubicBezTo>
                <a:cubicBezTo>
                  <a:pt x="353778" y="162787"/>
                  <a:pt x="354711" y="161287"/>
                  <a:pt x="355244" y="159420"/>
                </a:cubicBezTo>
                <a:cubicBezTo>
                  <a:pt x="355778" y="157553"/>
                  <a:pt x="356044" y="155086"/>
                  <a:pt x="356044" y="152019"/>
                </a:cubicBezTo>
                <a:close/>
                <a:moveTo>
                  <a:pt x="500729" y="1000"/>
                </a:moveTo>
                <a:lnTo>
                  <a:pt x="507530" y="1400"/>
                </a:lnTo>
                <a:lnTo>
                  <a:pt x="507530" y="69409"/>
                </a:lnTo>
                <a:lnTo>
                  <a:pt x="532333" y="69409"/>
                </a:lnTo>
                <a:lnTo>
                  <a:pt x="532333" y="76010"/>
                </a:lnTo>
                <a:lnTo>
                  <a:pt x="507530" y="76010"/>
                </a:lnTo>
                <a:lnTo>
                  <a:pt x="507530" y="178222"/>
                </a:lnTo>
                <a:lnTo>
                  <a:pt x="500729" y="178222"/>
                </a:lnTo>
                <a:lnTo>
                  <a:pt x="500729" y="92412"/>
                </a:lnTo>
                <a:cubicBezTo>
                  <a:pt x="497262" y="102413"/>
                  <a:pt x="492995" y="111881"/>
                  <a:pt x="487928" y="120815"/>
                </a:cubicBezTo>
                <a:cubicBezTo>
                  <a:pt x="482860" y="129750"/>
                  <a:pt x="477126" y="138417"/>
                  <a:pt x="470725" y="146818"/>
                </a:cubicBezTo>
                <a:lnTo>
                  <a:pt x="466325" y="141618"/>
                </a:lnTo>
                <a:cubicBezTo>
                  <a:pt x="473926" y="132017"/>
                  <a:pt x="480660" y="121749"/>
                  <a:pt x="486527" y="110814"/>
                </a:cubicBezTo>
                <a:cubicBezTo>
                  <a:pt x="492395" y="99879"/>
                  <a:pt x="496862" y="88278"/>
                  <a:pt x="499929" y="76010"/>
                </a:cubicBezTo>
                <a:lnTo>
                  <a:pt x="470525" y="76010"/>
                </a:lnTo>
                <a:lnTo>
                  <a:pt x="470525" y="69409"/>
                </a:lnTo>
                <a:lnTo>
                  <a:pt x="500729" y="69409"/>
                </a:lnTo>
                <a:close/>
                <a:moveTo>
                  <a:pt x="582539" y="0"/>
                </a:moveTo>
                <a:lnTo>
                  <a:pt x="588940" y="400"/>
                </a:lnTo>
                <a:lnTo>
                  <a:pt x="588940" y="21003"/>
                </a:lnTo>
                <a:lnTo>
                  <a:pt x="637546" y="21003"/>
                </a:lnTo>
                <a:lnTo>
                  <a:pt x="637546" y="26803"/>
                </a:lnTo>
                <a:lnTo>
                  <a:pt x="588940" y="26803"/>
                </a:lnTo>
                <a:lnTo>
                  <a:pt x="588940" y="44206"/>
                </a:lnTo>
                <a:lnTo>
                  <a:pt x="632346" y="44206"/>
                </a:lnTo>
                <a:lnTo>
                  <a:pt x="632346" y="49806"/>
                </a:lnTo>
                <a:lnTo>
                  <a:pt x="588940" y="49806"/>
                </a:lnTo>
                <a:lnTo>
                  <a:pt x="588940" y="68209"/>
                </a:lnTo>
                <a:lnTo>
                  <a:pt x="645547" y="68209"/>
                </a:lnTo>
                <a:lnTo>
                  <a:pt x="645547" y="73809"/>
                </a:lnTo>
                <a:lnTo>
                  <a:pt x="534933" y="73809"/>
                </a:lnTo>
                <a:lnTo>
                  <a:pt x="534933" y="68209"/>
                </a:lnTo>
                <a:lnTo>
                  <a:pt x="582539" y="68209"/>
                </a:lnTo>
                <a:lnTo>
                  <a:pt x="582539" y="49806"/>
                </a:lnTo>
                <a:lnTo>
                  <a:pt x="542334" y="49806"/>
                </a:lnTo>
                <a:lnTo>
                  <a:pt x="542334" y="44206"/>
                </a:lnTo>
                <a:lnTo>
                  <a:pt x="582539" y="44206"/>
                </a:lnTo>
                <a:lnTo>
                  <a:pt x="582539" y="26803"/>
                </a:lnTo>
                <a:lnTo>
                  <a:pt x="539334" y="26803"/>
                </a:lnTo>
                <a:lnTo>
                  <a:pt x="539334" y="21003"/>
                </a:lnTo>
                <a:lnTo>
                  <a:pt x="582539" y="21003"/>
                </a:lnTo>
                <a:close/>
                <a:moveTo>
                  <a:pt x="50806" y="0"/>
                </a:moveTo>
                <a:lnTo>
                  <a:pt x="56407" y="3801"/>
                </a:lnTo>
                <a:cubicBezTo>
                  <a:pt x="53873" y="8201"/>
                  <a:pt x="50873" y="12802"/>
                  <a:pt x="47406" y="17602"/>
                </a:cubicBezTo>
                <a:cubicBezTo>
                  <a:pt x="43939" y="22403"/>
                  <a:pt x="40205" y="27204"/>
                  <a:pt x="36205" y="32004"/>
                </a:cubicBezTo>
                <a:cubicBezTo>
                  <a:pt x="32204" y="36805"/>
                  <a:pt x="28003" y="41439"/>
                  <a:pt x="23603" y="45906"/>
                </a:cubicBezTo>
                <a:cubicBezTo>
                  <a:pt x="19202" y="50373"/>
                  <a:pt x="14802" y="54474"/>
                  <a:pt x="10401" y="58207"/>
                </a:cubicBezTo>
                <a:lnTo>
                  <a:pt x="6601" y="52407"/>
                </a:lnTo>
                <a:cubicBezTo>
                  <a:pt x="10868" y="48806"/>
                  <a:pt x="15102" y="44839"/>
                  <a:pt x="19302" y="40505"/>
                </a:cubicBezTo>
                <a:cubicBezTo>
                  <a:pt x="23503" y="36171"/>
                  <a:pt x="27537" y="31704"/>
                  <a:pt x="31404" y="27104"/>
                </a:cubicBezTo>
                <a:cubicBezTo>
                  <a:pt x="35271" y="22503"/>
                  <a:pt x="38872" y="17902"/>
                  <a:pt x="42205" y="13302"/>
                </a:cubicBezTo>
                <a:cubicBezTo>
                  <a:pt x="45539" y="8701"/>
                  <a:pt x="48406" y="4267"/>
                  <a:pt x="50806" y="0"/>
                </a:cubicBezTo>
                <a:close/>
              </a:path>
            </a:pathLst>
          </a:custGeom>
          <a:solidFill>
            <a:schemeClr val="tx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1600">
              <a:latin charset="-122" panose="00020600040101010101" pitchFamily="18" typeface="阿里巴巴普惠体 L"/>
              <a:ea charset="-122" panose="00020600040101010101" pitchFamily="18" typeface="阿里巴巴普惠体 L"/>
            </a:endParaRPr>
          </a:p>
        </p:txBody>
      </p:sp>
      <p:grpSp>
        <p:nvGrpSpPr>
          <p:cNvPr id="20" name="组合 19">
            <a:extLst>
              <a:ext uri="{FF2B5EF4-FFF2-40B4-BE49-F238E27FC236}">
                <a16:creationId xmlns:a16="http://schemas.microsoft.com/office/drawing/2014/main" id="{86A69880-E409-4675-85A5-BB50C12C7777}"/>
              </a:ext>
            </a:extLst>
          </p:cNvPr>
          <p:cNvGrpSpPr/>
          <p:nvPr/>
        </p:nvGrpSpPr>
        <p:grpSpPr>
          <a:xfrm>
            <a:off x="10944225" y="556454"/>
            <a:ext cx="552450" cy="328680"/>
            <a:chOff x="10944225" y="431745"/>
            <a:chExt cx="552450" cy="328680"/>
          </a:xfrm>
        </p:grpSpPr>
        <p:sp>
          <p:nvSpPr>
            <p:cNvPr id="17" name="矩形: 圆角 16">
              <a:extLst>
                <a:ext uri="{FF2B5EF4-FFF2-40B4-BE49-F238E27FC236}">
                  <a16:creationId xmlns:a16="http://schemas.microsoft.com/office/drawing/2014/main" id="{D5044A9D-E667-4C0B-9DCD-3626C26F0CC7}"/>
                </a:ext>
              </a:extLst>
            </p:cNvPr>
            <p:cNvSpPr/>
            <p:nvPr/>
          </p:nvSpPr>
          <p:spPr>
            <a:xfrm>
              <a:off x="10944225" y="431745"/>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sp>
          <p:nvSpPr>
            <p:cNvPr id="18" name="矩形: 圆角 17">
              <a:extLst>
                <a:ext uri="{FF2B5EF4-FFF2-40B4-BE49-F238E27FC236}">
                  <a16:creationId xmlns:a16="http://schemas.microsoft.com/office/drawing/2014/main" id="{903559B4-60B5-426F-88C0-E1DF2D821141}"/>
                </a:ext>
              </a:extLst>
            </p:cNvPr>
            <p:cNvSpPr/>
            <p:nvPr/>
          </p:nvSpPr>
          <p:spPr>
            <a:xfrm>
              <a:off x="10944225" y="565601"/>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sp>
          <p:nvSpPr>
            <p:cNvPr id="19" name="矩形: 圆角 18">
              <a:extLst>
                <a:ext uri="{FF2B5EF4-FFF2-40B4-BE49-F238E27FC236}">
                  <a16:creationId xmlns:a16="http://schemas.microsoft.com/office/drawing/2014/main" id="{5FFB902D-FF79-472D-8592-22986CE454C7}"/>
                </a:ext>
              </a:extLst>
            </p:cNvPr>
            <p:cNvSpPr/>
            <p:nvPr/>
          </p:nvSpPr>
          <p:spPr>
            <a:xfrm>
              <a:off x="10944225" y="699457"/>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grpSp>
      <p:sp>
        <p:nvSpPr>
          <p:cNvPr id="15" name="relax_157785">
            <a:extLst>
              <a:ext uri="{FF2B5EF4-FFF2-40B4-BE49-F238E27FC236}">
                <a16:creationId xmlns:a16="http://schemas.microsoft.com/office/drawing/2014/main" id="{82E583C6-F17D-4283-8791-1F36A63C33F5}"/>
              </a:ext>
            </a:extLst>
          </p:cNvPr>
          <p:cNvSpPr>
            <a:spLocks noChangeAspect="1"/>
          </p:cNvSpPr>
          <p:nvPr/>
        </p:nvSpPr>
        <p:spPr bwMode="auto">
          <a:xfrm flipH="1">
            <a:off x="6562723" y="1767007"/>
            <a:ext cx="4933951" cy="4541718"/>
          </a:xfrm>
          <a:custGeom>
            <a:gdLst>
              <a:gd fmla="*/ 68721 w 607460" name="connsiteX0"/>
              <a:gd fmla="*/ 121227 h 559169" name="connsiteY0"/>
              <a:gd fmla="*/ 87682 w 607460" name="connsiteX1"/>
              <a:gd fmla="*/ 129033 h 559169" name="connsiteY1"/>
              <a:gd fmla="*/ 156079 w 607460" name="connsiteX2"/>
              <a:gd fmla="*/ 197336 h 559169" name="connsiteY2"/>
              <a:gd fmla="*/ 156079 w 607460" name="connsiteX3"/>
              <a:gd fmla="*/ 235204 h 559169" name="connsiteY3"/>
              <a:gd fmla="*/ 131460 w 607460" name="connsiteX4"/>
              <a:gd fmla="*/ 242441 h 559169" name="connsiteY4"/>
              <a:gd fmla="*/ 329704 w 607460" name="connsiteX5"/>
              <a:gd fmla="*/ 440409 h 559169" name="connsiteY5"/>
              <a:gd fmla="*/ 442774 w 607460" name="connsiteX6"/>
              <a:gd fmla="*/ 359120 h 559169" name="connsiteY6"/>
              <a:gd fmla="*/ 470867 w 607460" name="connsiteX7"/>
              <a:gd fmla="*/ 363680 h 559169" name="connsiteY7"/>
              <a:gd fmla="*/ 466301 w 607460" name="connsiteX8"/>
              <a:gd fmla="*/ 391735 h 559169" name="connsiteY8"/>
              <a:gd fmla="*/ 358493 w 607460" name="connsiteX9"/>
              <a:gd fmla="*/ 469256 h 559169" name="connsiteY9"/>
              <a:gd fmla="*/ 414184 w 607460" name="connsiteX10"/>
              <a:gd fmla="*/ 524870 h 559169" name="connsiteY10"/>
              <a:gd fmla="*/ 414184 w 607460" name="connsiteX11"/>
              <a:gd fmla="*/ 553222 h 559169" name="connsiteY11"/>
              <a:gd fmla="*/ 385693 w 607460" name="connsiteX12"/>
              <a:gd fmla="*/ 553222 h 559169" name="connsiteY12"/>
              <a:gd fmla="*/ 325436 w 607460" name="connsiteX13"/>
              <a:gd fmla="*/ 493048 h 559169" name="connsiteY13"/>
              <a:gd fmla="*/ 238673 w 607460" name="connsiteX14"/>
              <a:gd fmla="*/ 555403 h 559169" name="connsiteY14"/>
              <a:gd fmla="*/ 210579 w 607460" name="connsiteX15"/>
              <a:gd fmla="*/ 550843 h 559169" name="connsiteY15"/>
              <a:gd fmla="*/ 215146 w 607460" name="connsiteX16"/>
              <a:gd fmla="*/ 522689 h 559169" name="connsiteY16"/>
              <a:gd fmla="*/ 296548 w 607460" name="connsiteX17"/>
              <a:gd fmla="*/ 464201 h 559169" name="connsiteY17"/>
              <a:gd fmla="*/ 5882 w 607460" name="connsiteX18"/>
              <a:gd fmla="*/ 174039 h 559169" name="connsiteY18"/>
              <a:gd fmla="*/ 5882 w 607460" name="connsiteX19"/>
              <a:gd fmla="*/ 145588 h 559169" name="connsiteY19"/>
              <a:gd fmla="*/ 34373 w 607460" name="connsiteX20"/>
              <a:gd fmla="*/ 145588 h 559169" name="connsiteY20"/>
              <a:gd fmla="*/ 42513 w 607460" name="connsiteX21"/>
              <a:gd fmla="*/ 153618 h 559169" name="connsiteY21"/>
              <a:gd fmla="*/ 49760 w 607460" name="connsiteX22"/>
              <a:gd fmla="*/ 129033 h 559169" name="connsiteY22"/>
              <a:gd fmla="*/ 68721 w 607460" name="connsiteX23"/>
              <a:gd fmla="*/ 121227 h 559169" name="connsiteY23"/>
              <a:gd fmla="*/ 377752 w 607460" name="connsiteX24"/>
              <a:gd fmla="*/ 111957 h 559169" name="connsiteY24"/>
              <a:gd fmla="*/ 396254 w 607460" name="connsiteX25"/>
              <a:gd fmla="*/ 114088 h 559169" name="connsiteY25"/>
              <a:gd fmla="*/ 405685 w 607460" name="connsiteX26"/>
              <a:gd fmla="*/ 147100 h 559169" name="connsiteY26"/>
              <a:gd fmla="*/ 358530 w 607460" name="connsiteX27"/>
              <a:gd fmla="*/ 231956 h 559169" name="connsiteY27"/>
              <a:gd fmla="*/ 339171 w 607460" name="connsiteX28"/>
              <a:gd fmla="*/ 244447 h 559169" name="connsiteY28"/>
              <a:gd fmla="*/ 245655 w 607460" name="connsiteX29"/>
              <a:gd fmla="*/ 251882 h 559169" name="connsiteY29"/>
              <a:gd fmla="*/ 341157 w 607460" name="connsiteX30"/>
              <a:gd fmla="*/ 269626 h 559169" name="connsiteY30"/>
              <a:gd fmla="*/ 361905 w 607460" name="connsiteX31"/>
              <a:gd fmla="*/ 266652 h 559169" name="connsiteY31"/>
              <a:gd fmla="*/ 390298 w 607460" name="connsiteX32"/>
              <a:gd fmla="*/ 300059 h 559169" name="connsiteY32"/>
              <a:gd fmla="*/ 444501 w 607460" name="connsiteX33"/>
              <a:gd fmla="*/ 261497 h 559169" name="connsiteY33"/>
              <a:gd fmla="*/ 484410 w 607460" name="connsiteX34"/>
              <a:gd fmla="*/ 267148 h 559169" name="connsiteY34"/>
              <a:gd fmla="*/ 601156 w 607460" name="connsiteX35"/>
              <a:gd fmla="*/ 414854 h 559169" name="connsiteY35"/>
              <a:gd fmla="*/ 596391 w 607460" name="connsiteX36"/>
              <a:gd fmla="*/ 455795 h 559169" name="connsiteY36"/>
              <a:gd fmla="*/ 555391 w 607460" name="connsiteX37"/>
              <a:gd fmla="*/ 450938 h 559169" name="connsiteY37"/>
              <a:gd fmla="*/ 455719 w 607460" name="connsiteX38"/>
              <a:gd fmla="*/ 325041 h 559169" name="connsiteY38"/>
              <a:gd fmla="*/ 357537 w 607460" name="connsiteX39"/>
              <a:gd fmla="*/ 394928 h 559169" name="connsiteY39"/>
              <a:gd fmla="*/ 357537 w 607460" name="connsiteX40"/>
              <a:gd fmla="*/ 395027 h 559169" name="connsiteY40"/>
              <a:gd fmla="*/ 338576 w 607460" name="connsiteX41"/>
              <a:gd fmla="*/ 403949 h 559169" name="connsiteY41"/>
              <a:gd fmla="*/ 313559 w 607460" name="connsiteX42"/>
              <a:gd fmla="*/ 395027 h 559169" name="connsiteY42"/>
              <a:gd fmla="*/ 186884 w 607460" name="connsiteX43"/>
              <a:gd fmla="*/ 267941 h 559169" name="connsiteY43"/>
              <a:gd fmla="*/ 176262 w 607460" name="connsiteX44"/>
              <a:gd fmla="*/ 240878 h 559169" name="connsiteY44"/>
              <a:gd fmla="*/ 189068 w 607460" name="connsiteX45"/>
              <a:gd fmla="*/ 214806 h 559169" name="connsiteY45"/>
              <a:gd fmla="*/ 236025 w 607460" name="connsiteX46"/>
              <a:gd fmla="*/ 174856 h 559169" name="connsiteY46"/>
              <a:gd fmla="*/ 287152 w 607460" name="connsiteX47"/>
              <a:gd fmla="*/ 179020 h 559169" name="connsiteY47"/>
              <a:gd fmla="*/ 292512 w 607460" name="connsiteX48"/>
              <a:gd fmla="*/ 185265 h 559169" name="connsiteY48"/>
              <a:gd fmla="*/ 241783 w 607460" name="connsiteX49"/>
              <a:gd fmla="*/ 203406 h 559169" name="connsiteY49"/>
              <a:gd fmla="*/ 322295 w 607460" name="connsiteX50"/>
              <a:gd fmla="*/ 197062 h 559169" name="connsiteY50"/>
              <a:gd fmla="*/ 363196 w 607460" name="connsiteX51"/>
              <a:gd fmla="*/ 123506 h 559169" name="connsiteY51"/>
              <a:gd fmla="*/ 377752 w 607460" name="connsiteX52"/>
              <a:gd fmla="*/ 111957 h 559169" name="connsiteY52"/>
              <a:gd fmla="*/ 185462 w 607460" name="connsiteX53"/>
              <a:gd fmla="*/ 52505 h 559169" name="connsiteY53"/>
              <a:gd fmla="*/ 239163 w 607460" name="connsiteX54"/>
              <a:gd fmla="*/ 106135 h 559169" name="connsiteY54"/>
              <a:gd fmla="*/ 185462 w 607460" name="connsiteX55"/>
              <a:gd fmla="*/ 159765 h 559169" name="connsiteY55"/>
              <a:gd fmla="*/ 131761 w 607460" name="connsiteX56"/>
              <a:gd fmla="*/ 106135 h 559169" name="connsiteY56"/>
              <a:gd fmla="*/ 185462 w 607460" name="connsiteX57"/>
              <a:gd fmla="*/ 52505 h 559169" name="connsiteY57"/>
              <a:gd fmla="*/ 330970 w 607460" name="connsiteX58"/>
              <a:gd fmla="*/ 204 h 559169" name="connsiteY58"/>
              <a:gd fmla="*/ 418149 w 607460" name="connsiteX59"/>
              <a:gd fmla="*/ 16659 h 559169" name="connsiteY59"/>
              <a:gd fmla="*/ 426192 w 607460" name="connsiteX60"/>
              <a:gd fmla="*/ 22408 h 559169" name="connsiteY60"/>
              <a:gd fmla="*/ 427085 w 607460" name="connsiteX61"/>
              <a:gd fmla="*/ 32222 h 559169" name="connsiteY61"/>
              <a:gd fmla="*/ 405539 w 607460" name="connsiteX62"/>
              <a:gd fmla="*/ 90509 h 559169" name="connsiteY62"/>
              <a:gd fmla="*/ 340899 w 607460" name="connsiteX63"/>
              <a:gd fmla="*/ 111226 h 559169" name="connsiteY63"/>
              <a:gd fmla="*/ 331267 w 607460" name="connsiteX64"/>
              <a:gd fmla="*/ 128574 h 559169" name="connsiteY64"/>
              <a:gd fmla="*/ 316969 w 607460" name="connsiteX65"/>
              <a:gd fmla="*/ 13189 h 559169" name="connsiteY65"/>
              <a:gd fmla="*/ 320643 w 607460" name="connsiteX66"/>
              <a:gd fmla="*/ 3177 h 559169" name="connsiteY66"/>
              <a:gd fmla="*/ 330970 w 607460" name="connsiteX67"/>
              <a:gd fmla="*/ 204 h 559169"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559169" w="607460">
                <a:moveTo>
                  <a:pt x="68721" y="121227"/>
                </a:moveTo>
                <a:cubicBezTo>
                  <a:pt x="75596" y="121227"/>
                  <a:pt x="82470" y="123829"/>
                  <a:pt x="87682" y="129033"/>
                </a:cubicBezTo>
                <a:lnTo>
                  <a:pt x="156079" y="197336"/>
                </a:lnTo>
                <a:cubicBezTo>
                  <a:pt x="166602" y="207844"/>
                  <a:pt x="166602" y="224795"/>
                  <a:pt x="156079" y="235204"/>
                </a:cubicBezTo>
                <a:cubicBezTo>
                  <a:pt x="149726" y="241549"/>
                  <a:pt x="140692" y="244424"/>
                  <a:pt x="131460" y="242441"/>
                </a:cubicBezTo>
                <a:lnTo>
                  <a:pt x="329704" y="440409"/>
                </a:lnTo>
                <a:lnTo>
                  <a:pt x="442774" y="359120"/>
                </a:lnTo>
                <a:cubicBezTo>
                  <a:pt x="451807" y="352577"/>
                  <a:pt x="464316" y="354659"/>
                  <a:pt x="470867" y="363680"/>
                </a:cubicBezTo>
                <a:cubicBezTo>
                  <a:pt x="477320" y="372701"/>
                  <a:pt x="475335" y="385291"/>
                  <a:pt x="466301" y="391735"/>
                </a:cubicBezTo>
                <a:lnTo>
                  <a:pt x="358493" y="469256"/>
                </a:lnTo>
                <a:lnTo>
                  <a:pt x="414184" y="524870"/>
                </a:lnTo>
                <a:cubicBezTo>
                  <a:pt x="422026" y="532701"/>
                  <a:pt x="422026" y="545390"/>
                  <a:pt x="414184" y="553222"/>
                </a:cubicBezTo>
                <a:cubicBezTo>
                  <a:pt x="406341" y="561152"/>
                  <a:pt x="393535" y="561152"/>
                  <a:pt x="385693" y="553222"/>
                </a:cubicBezTo>
                <a:lnTo>
                  <a:pt x="325436" y="493048"/>
                </a:lnTo>
                <a:lnTo>
                  <a:pt x="238673" y="555403"/>
                </a:lnTo>
                <a:cubicBezTo>
                  <a:pt x="229639" y="561846"/>
                  <a:pt x="217131" y="559764"/>
                  <a:pt x="210579" y="550843"/>
                </a:cubicBezTo>
                <a:cubicBezTo>
                  <a:pt x="204126" y="541821"/>
                  <a:pt x="206112" y="529232"/>
                  <a:pt x="215146" y="522689"/>
                </a:cubicBezTo>
                <a:lnTo>
                  <a:pt x="296548" y="464201"/>
                </a:lnTo>
                <a:lnTo>
                  <a:pt x="5882" y="174039"/>
                </a:lnTo>
                <a:cubicBezTo>
                  <a:pt x="-1960" y="166109"/>
                  <a:pt x="-1960" y="153420"/>
                  <a:pt x="5882" y="145588"/>
                </a:cubicBezTo>
                <a:cubicBezTo>
                  <a:pt x="13824" y="137757"/>
                  <a:pt x="26531" y="137757"/>
                  <a:pt x="34373" y="145588"/>
                </a:cubicBezTo>
                <a:lnTo>
                  <a:pt x="42513" y="153618"/>
                </a:lnTo>
                <a:cubicBezTo>
                  <a:pt x="40627" y="144994"/>
                  <a:pt x="43010" y="135774"/>
                  <a:pt x="49760" y="129033"/>
                </a:cubicBezTo>
                <a:cubicBezTo>
                  <a:pt x="54972" y="123829"/>
                  <a:pt x="61847" y="121227"/>
                  <a:pt x="68721" y="121227"/>
                </a:cubicBezTo>
                <a:close/>
                <a:moveTo>
                  <a:pt x="377752" y="111957"/>
                </a:moveTo>
                <a:cubicBezTo>
                  <a:pt x="383746" y="110247"/>
                  <a:pt x="390397" y="110817"/>
                  <a:pt x="396254" y="114088"/>
                </a:cubicBezTo>
                <a:cubicBezTo>
                  <a:pt x="407968" y="120632"/>
                  <a:pt x="412237" y="135402"/>
                  <a:pt x="405685" y="147100"/>
                </a:cubicBezTo>
                <a:lnTo>
                  <a:pt x="358530" y="231956"/>
                </a:lnTo>
                <a:cubicBezTo>
                  <a:pt x="354559" y="239094"/>
                  <a:pt x="347312" y="243753"/>
                  <a:pt x="339171" y="244447"/>
                </a:cubicBezTo>
                <a:lnTo>
                  <a:pt x="245655" y="251882"/>
                </a:lnTo>
                <a:lnTo>
                  <a:pt x="341157" y="269626"/>
                </a:lnTo>
                <a:cubicBezTo>
                  <a:pt x="348205" y="270915"/>
                  <a:pt x="355552" y="269824"/>
                  <a:pt x="361905" y="266652"/>
                </a:cubicBezTo>
                <a:lnTo>
                  <a:pt x="390298" y="300059"/>
                </a:lnTo>
                <a:lnTo>
                  <a:pt x="444501" y="261497"/>
                </a:lnTo>
                <a:cubicBezTo>
                  <a:pt x="457208" y="252377"/>
                  <a:pt x="474681" y="254955"/>
                  <a:pt x="484410" y="267148"/>
                </a:cubicBezTo>
                <a:lnTo>
                  <a:pt x="601156" y="414854"/>
                </a:lnTo>
                <a:cubicBezTo>
                  <a:pt x="611183" y="427443"/>
                  <a:pt x="608999" y="445783"/>
                  <a:pt x="596391" y="455795"/>
                </a:cubicBezTo>
                <a:cubicBezTo>
                  <a:pt x="583684" y="465807"/>
                  <a:pt x="565318" y="463626"/>
                  <a:pt x="555391" y="450938"/>
                </a:cubicBezTo>
                <a:lnTo>
                  <a:pt x="455719" y="325041"/>
                </a:lnTo>
                <a:lnTo>
                  <a:pt x="357537" y="394928"/>
                </a:lnTo>
                <a:cubicBezTo>
                  <a:pt x="357537" y="395027"/>
                  <a:pt x="357537" y="395027"/>
                  <a:pt x="357537" y="395027"/>
                </a:cubicBezTo>
                <a:cubicBezTo>
                  <a:pt x="352474" y="400083"/>
                  <a:pt x="345823" y="403255"/>
                  <a:pt x="338576" y="403949"/>
                </a:cubicBezTo>
                <a:cubicBezTo>
                  <a:pt x="329343" y="404941"/>
                  <a:pt x="320111" y="401570"/>
                  <a:pt x="313559" y="395027"/>
                </a:cubicBezTo>
                <a:lnTo>
                  <a:pt x="186884" y="267941"/>
                </a:lnTo>
                <a:cubicBezTo>
                  <a:pt x="179737" y="260803"/>
                  <a:pt x="175865" y="250989"/>
                  <a:pt x="176262" y="240878"/>
                </a:cubicBezTo>
                <a:cubicBezTo>
                  <a:pt x="176758" y="230866"/>
                  <a:pt x="181325" y="221349"/>
                  <a:pt x="189068" y="214806"/>
                </a:cubicBezTo>
                <a:lnTo>
                  <a:pt x="236025" y="174856"/>
                </a:lnTo>
                <a:cubicBezTo>
                  <a:pt x="251314" y="161870"/>
                  <a:pt x="274246" y="163754"/>
                  <a:pt x="287152" y="179020"/>
                </a:cubicBezTo>
                <a:lnTo>
                  <a:pt x="292512" y="185265"/>
                </a:lnTo>
                <a:lnTo>
                  <a:pt x="241783" y="203406"/>
                </a:lnTo>
                <a:lnTo>
                  <a:pt x="322295" y="197062"/>
                </a:lnTo>
                <a:lnTo>
                  <a:pt x="363196" y="123506"/>
                </a:lnTo>
                <a:cubicBezTo>
                  <a:pt x="366422" y="117657"/>
                  <a:pt x="371758" y="113667"/>
                  <a:pt x="377752" y="111957"/>
                </a:cubicBezTo>
                <a:close/>
                <a:moveTo>
                  <a:pt x="185462" y="52505"/>
                </a:moveTo>
                <a:cubicBezTo>
                  <a:pt x="215120" y="52505"/>
                  <a:pt x="239163" y="76516"/>
                  <a:pt x="239163" y="106135"/>
                </a:cubicBezTo>
                <a:cubicBezTo>
                  <a:pt x="239163" y="135754"/>
                  <a:pt x="215120" y="159765"/>
                  <a:pt x="185462" y="159765"/>
                </a:cubicBezTo>
                <a:cubicBezTo>
                  <a:pt x="155804" y="159765"/>
                  <a:pt x="131761" y="135754"/>
                  <a:pt x="131761" y="106135"/>
                </a:cubicBezTo>
                <a:cubicBezTo>
                  <a:pt x="131761" y="76516"/>
                  <a:pt x="155804" y="52505"/>
                  <a:pt x="185462" y="52505"/>
                </a:cubicBezTo>
                <a:close/>
                <a:moveTo>
                  <a:pt x="330970" y="204"/>
                </a:moveTo>
                <a:lnTo>
                  <a:pt x="418149" y="16659"/>
                </a:lnTo>
                <a:cubicBezTo>
                  <a:pt x="421525" y="17254"/>
                  <a:pt x="424504" y="19335"/>
                  <a:pt x="426192" y="22408"/>
                </a:cubicBezTo>
                <a:cubicBezTo>
                  <a:pt x="427979" y="25382"/>
                  <a:pt x="428277" y="29050"/>
                  <a:pt x="427085" y="32222"/>
                </a:cubicBezTo>
                <a:lnTo>
                  <a:pt x="405539" y="90509"/>
                </a:lnTo>
                <a:cubicBezTo>
                  <a:pt x="382106" y="79407"/>
                  <a:pt x="353708" y="88229"/>
                  <a:pt x="340899" y="111226"/>
                </a:cubicBezTo>
                <a:lnTo>
                  <a:pt x="331267" y="128574"/>
                </a:lnTo>
                <a:lnTo>
                  <a:pt x="316969" y="13189"/>
                </a:lnTo>
                <a:cubicBezTo>
                  <a:pt x="316572" y="9423"/>
                  <a:pt x="317863" y="5755"/>
                  <a:pt x="320643" y="3177"/>
                </a:cubicBezTo>
                <a:cubicBezTo>
                  <a:pt x="323423" y="600"/>
                  <a:pt x="327196" y="-490"/>
                  <a:pt x="330970" y="204"/>
                </a:cubicBezTo>
                <a:close/>
              </a:path>
            </a:pathLst>
          </a:custGeom>
          <a:solidFill>
            <a:schemeClr val="accent1"/>
          </a:solidFill>
          <a:ln>
            <a:noFill/>
          </a:ln>
        </p:spPr>
        <p:txBody>
          <a:bodyPr/>
          <a:lstStyle/>
          <a:p/>
        </p:txBody>
      </p:sp>
      <p:sp>
        <p:nvSpPr>
          <p:cNvPr id="51" name="文本框 50">
            <a:extLst>
              <a:ext uri="{FF2B5EF4-FFF2-40B4-BE49-F238E27FC236}">
                <a16:creationId xmlns:a16="http://schemas.microsoft.com/office/drawing/2014/main" id="{D148168C-BB2D-4CA4-991C-6276275781D3}"/>
              </a:ext>
            </a:extLst>
          </p:cNvPr>
          <p:cNvSpPr txBox="1"/>
          <p:nvPr/>
        </p:nvSpPr>
        <p:spPr>
          <a:xfrm>
            <a:off x="1929935" y="4565248"/>
            <a:ext cx="2265991" cy="1278598"/>
          </a:xfrm>
          <a:custGeom>
            <a:rect b="b" l="l" r="r" t="t"/>
            <a:pathLst>
              <a:path h="1278598" w="2265991">
                <a:moveTo>
                  <a:pt x="2222986" y="1241993"/>
                </a:moveTo>
                <a:cubicBezTo>
                  <a:pt x="2226053" y="1241993"/>
                  <a:pt x="2228186" y="1242460"/>
                  <a:pt x="2229386" y="1243393"/>
                </a:cubicBezTo>
                <a:cubicBezTo>
                  <a:pt x="2230587" y="1244327"/>
                  <a:pt x="2231187" y="1246727"/>
                  <a:pt x="2231187" y="1250594"/>
                </a:cubicBezTo>
                <a:cubicBezTo>
                  <a:pt x="2231187" y="1254462"/>
                  <a:pt x="2230587" y="1256895"/>
                  <a:pt x="2229386" y="1257895"/>
                </a:cubicBezTo>
                <a:cubicBezTo>
                  <a:pt x="2228186" y="1258895"/>
                  <a:pt x="2226053" y="1259396"/>
                  <a:pt x="2222986" y="1259396"/>
                </a:cubicBezTo>
                <a:cubicBezTo>
                  <a:pt x="2219919" y="1259396"/>
                  <a:pt x="2217752" y="1258895"/>
                  <a:pt x="2216485" y="1257895"/>
                </a:cubicBezTo>
                <a:cubicBezTo>
                  <a:pt x="2215218" y="1256895"/>
                  <a:pt x="2214585" y="1254462"/>
                  <a:pt x="2214585" y="1250594"/>
                </a:cubicBezTo>
                <a:cubicBezTo>
                  <a:pt x="2214585" y="1246727"/>
                  <a:pt x="2215218" y="1244327"/>
                  <a:pt x="2216485" y="1243393"/>
                </a:cubicBezTo>
                <a:cubicBezTo>
                  <a:pt x="2217752" y="1242460"/>
                  <a:pt x="2219919" y="1241993"/>
                  <a:pt x="2222986" y="1241993"/>
                </a:cubicBezTo>
                <a:close/>
                <a:moveTo>
                  <a:pt x="236537" y="1188987"/>
                </a:moveTo>
                <a:cubicBezTo>
                  <a:pt x="238938" y="1190053"/>
                  <a:pt x="241871" y="1191487"/>
                  <a:pt x="245339" y="1193287"/>
                </a:cubicBezTo>
                <a:cubicBezTo>
                  <a:pt x="248806" y="1195087"/>
                  <a:pt x="252339" y="1196988"/>
                  <a:pt x="255940" y="1198988"/>
                </a:cubicBezTo>
                <a:cubicBezTo>
                  <a:pt x="259540" y="1200988"/>
                  <a:pt x="263041" y="1202955"/>
                  <a:pt x="266441" y="1204889"/>
                </a:cubicBezTo>
                <a:cubicBezTo>
                  <a:pt x="269842" y="1206822"/>
                  <a:pt x="272675" y="1208456"/>
                  <a:pt x="274942" y="1209789"/>
                </a:cubicBezTo>
                <a:lnTo>
                  <a:pt x="272142" y="1215390"/>
                </a:lnTo>
                <a:cubicBezTo>
                  <a:pt x="270142" y="1213923"/>
                  <a:pt x="267441" y="1212223"/>
                  <a:pt x="264041" y="1210289"/>
                </a:cubicBezTo>
                <a:cubicBezTo>
                  <a:pt x="260640" y="1208356"/>
                  <a:pt x="257107" y="1206389"/>
                  <a:pt x="253440" y="1204389"/>
                </a:cubicBezTo>
                <a:cubicBezTo>
                  <a:pt x="249772" y="1202388"/>
                  <a:pt x="246205" y="1200488"/>
                  <a:pt x="242738" y="1198688"/>
                </a:cubicBezTo>
                <a:cubicBezTo>
                  <a:pt x="239271" y="1196888"/>
                  <a:pt x="236404" y="1195454"/>
                  <a:pt x="234137" y="1194387"/>
                </a:cubicBezTo>
                <a:close/>
                <a:moveTo>
                  <a:pt x="248139" y="1167784"/>
                </a:moveTo>
                <a:cubicBezTo>
                  <a:pt x="250406" y="1168717"/>
                  <a:pt x="253173" y="1169951"/>
                  <a:pt x="256440" y="1171484"/>
                </a:cubicBezTo>
                <a:cubicBezTo>
                  <a:pt x="259707" y="1173018"/>
                  <a:pt x="263041" y="1174685"/>
                  <a:pt x="266441" y="1176485"/>
                </a:cubicBezTo>
                <a:cubicBezTo>
                  <a:pt x="269842" y="1178285"/>
                  <a:pt x="273142" y="1180086"/>
                  <a:pt x="276342" y="1181886"/>
                </a:cubicBezTo>
                <a:cubicBezTo>
                  <a:pt x="279543" y="1183686"/>
                  <a:pt x="282276" y="1185253"/>
                  <a:pt x="284543" y="1186586"/>
                </a:cubicBezTo>
                <a:lnTo>
                  <a:pt x="281943" y="1192187"/>
                </a:lnTo>
                <a:cubicBezTo>
                  <a:pt x="279676" y="1190854"/>
                  <a:pt x="276942" y="1189253"/>
                  <a:pt x="273742" y="1187386"/>
                </a:cubicBezTo>
                <a:cubicBezTo>
                  <a:pt x="270542" y="1185519"/>
                  <a:pt x="267241" y="1183686"/>
                  <a:pt x="263841" y="1181886"/>
                </a:cubicBezTo>
                <a:cubicBezTo>
                  <a:pt x="260440" y="1180086"/>
                  <a:pt x="257107" y="1178385"/>
                  <a:pt x="253840" y="1176785"/>
                </a:cubicBezTo>
                <a:cubicBezTo>
                  <a:pt x="250573" y="1175185"/>
                  <a:pt x="247872" y="1173918"/>
                  <a:pt x="245739" y="1172985"/>
                </a:cubicBezTo>
                <a:close/>
                <a:moveTo>
                  <a:pt x="180530" y="1166184"/>
                </a:moveTo>
                <a:lnTo>
                  <a:pt x="213535" y="1166184"/>
                </a:lnTo>
                <a:lnTo>
                  <a:pt x="213535" y="1255995"/>
                </a:lnTo>
                <a:cubicBezTo>
                  <a:pt x="214735" y="1254928"/>
                  <a:pt x="216568" y="1253328"/>
                  <a:pt x="219035" y="1251194"/>
                </a:cubicBezTo>
                <a:cubicBezTo>
                  <a:pt x="221502" y="1249061"/>
                  <a:pt x="224003" y="1246894"/>
                  <a:pt x="226536" y="1244694"/>
                </a:cubicBezTo>
                <a:cubicBezTo>
                  <a:pt x="229070" y="1242493"/>
                  <a:pt x="231303" y="1240526"/>
                  <a:pt x="233237" y="1238793"/>
                </a:cubicBezTo>
                <a:cubicBezTo>
                  <a:pt x="235171" y="1237059"/>
                  <a:pt x="236271" y="1236059"/>
                  <a:pt x="236537" y="1235792"/>
                </a:cubicBezTo>
                <a:lnTo>
                  <a:pt x="240138" y="1241593"/>
                </a:lnTo>
                <a:cubicBezTo>
                  <a:pt x="239738" y="1241993"/>
                  <a:pt x="238338" y="1243193"/>
                  <a:pt x="235937" y="1245194"/>
                </a:cubicBezTo>
                <a:cubicBezTo>
                  <a:pt x="233537" y="1247194"/>
                  <a:pt x="230837" y="1249461"/>
                  <a:pt x="227836" y="1251994"/>
                </a:cubicBezTo>
                <a:cubicBezTo>
                  <a:pt x="224836" y="1254528"/>
                  <a:pt x="221969" y="1256995"/>
                  <a:pt x="219235" y="1259396"/>
                </a:cubicBezTo>
                <a:cubicBezTo>
                  <a:pt x="216502" y="1261796"/>
                  <a:pt x="214535" y="1263463"/>
                  <a:pt x="213335" y="1264396"/>
                </a:cubicBezTo>
                <a:cubicBezTo>
                  <a:pt x="212668" y="1265063"/>
                  <a:pt x="211901" y="1265863"/>
                  <a:pt x="211034" y="1266796"/>
                </a:cubicBezTo>
                <a:cubicBezTo>
                  <a:pt x="210167" y="1267730"/>
                  <a:pt x="209001" y="1269130"/>
                  <a:pt x="207534" y="1270997"/>
                </a:cubicBezTo>
                <a:lnTo>
                  <a:pt x="202933" y="1265996"/>
                </a:lnTo>
                <a:cubicBezTo>
                  <a:pt x="204533" y="1264129"/>
                  <a:pt x="205600" y="1262763"/>
                  <a:pt x="206134" y="1261896"/>
                </a:cubicBezTo>
                <a:cubicBezTo>
                  <a:pt x="206667" y="1261029"/>
                  <a:pt x="206934" y="1259929"/>
                  <a:pt x="206934" y="1258595"/>
                </a:cubicBezTo>
                <a:lnTo>
                  <a:pt x="206934" y="1172985"/>
                </a:lnTo>
                <a:lnTo>
                  <a:pt x="180530" y="1172985"/>
                </a:lnTo>
                <a:close/>
                <a:moveTo>
                  <a:pt x="299745" y="1164784"/>
                </a:moveTo>
                <a:lnTo>
                  <a:pt x="306546" y="1165184"/>
                </a:lnTo>
                <a:cubicBezTo>
                  <a:pt x="306546" y="1167184"/>
                  <a:pt x="306513" y="1169718"/>
                  <a:pt x="306446" y="1172785"/>
                </a:cubicBezTo>
                <a:cubicBezTo>
                  <a:pt x="306380" y="1175852"/>
                  <a:pt x="306313" y="1179052"/>
                  <a:pt x="306246" y="1182386"/>
                </a:cubicBezTo>
                <a:cubicBezTo>
                  <a:pt x="306179" y="1185720"/>
                  <a:pt x="306113" y="1188953"/>
                  <a:pt x="306046" y="1192087"/>
                </a:cubicBezTo>
                <a:cubicBezTo>
                  <a:pt x="305979" y="1195221"/>
                  <a:pt x="305879" y="1197921"/>
                  <a:pt x="305746" y="1200188"/>
                </a:cubicBezTo>
                <a:cubicBezTo>
                  <a:pt x="305479" y="1204455"/>
                  <a:pt x="305146" y="1208456"/>
                  <a:pt x="304746" y="1212190"/>
                </a:cubicBezTo>
                <a:cubicBezTo>
                  <a:pt x="304346" y="1215923"/>
                  <a:pt x="303746" y="1219457"/>
                  <a:pt x="302946" y="1222791"/>
                </a:cubicBezTo>
                <a:lnTo>
                  <a:pt x="354552" y="1222791"/>
                </a:lnTo>
                <a:lnTo>
                  <a:pt x="354552" y="1228992"/>
                </a:lnTo>
                <a:lnTo>
                  <a:pt x="301146" y="1228992"/>
                </a:lnTo>
                <a:cubicBezTo>
                  <a:pt x="299945" y="1232725"/>
                  <a:pt x="298479" y="1235993"/>
                  <a:pt x="296745" y="1238793"/>
                </a:cubicBezTo>
                <a:cubicBezTo>
                  <a:pt x="300745" y="1240793"/>
                  <a:pt x="305446" y="1243127"/>
                  <a:pt x="310847" y="1245794"/>
                </a:cubicBezTo>
                <a:cubicBezTo>
                  <a:pt x="316247" y="1248461"/>
                  <a:pt x="321715" y="1251228"/>
                  <a:pt x="327249" y="1254095"/>
                </a:cubicBezTo>
                <a:cubicBezTo>
                  <a:pt x="332783" y="1256962"/>
                  <a:pt x="338083" y="1259729"/>
                  <a:pt x="343151" y="1262396"/>
                </a:cubicBezTo>
                <a:cubicBezTo>
                  <a:pt x="348218" y="1265063"/>
                  <a:pt x="352419" y="1267330"/>
                  <a:pt x="355752" y="1269197"/>
                </a:cubicBezTo>
                <a:lnTo>
                  <a:pt x="351952" y="1274997"/>
                </a:lnTo>
                <a:cubicBezTo>
                  <a:pt x="348885" y="1273130"/>
                  <a:pt x="344818" y="1270830"/>
                  <a:pt x="339750" y="1268097"/>
                </a:cubicBezTo>
                <a:cubicBezTo>
                  <a:pt x="334683" y="1265363"/>
                  <a:pt x="329349" y="1262562"/>
                  <a:pt x="323748" y="1259695"/>
                </a:cubicBezTo>
                <a:cubicBezTo>
                  <a:pt x="318148" y="1256829"/>
                  <a:pt x="312647" y="1254061"/>
                  <a:pt x="307246" y="1251394"/>
                </a:cubicBezTo>
                <a:cubicBezTo>
                  <a:pt x="301846" y="1248727"/>
                  <a:pt x="297145" y="1246394"/>
                  <a:pt x="293145" y="1244394"/>
                </a:cubicBezTo>
                <a:cubicBezTo>
                  <a:pt x="290478" y="1247994"/>
                  <a:pt x="287244" y="1251328"/>
                  <a:pt x="283443" y="1254395"/>
                </a:cubicBezTo>
                <a:cubicBezTo>
                  <a:pt x="279643" y="1257462"/>
                  <a:pt x="275209" y="1260362"/>
                  <a:pt x="270142" y="1263096"/>
                </a:cubicBezTo>
                <a:cubicBezTo>
                  <a:pt x="265074" y="1265830"/>
                  <a:pt x="259340" y="1268397"/>
                  <a:pt x="252939" y="1270797"/>
                </a:cubicBezTo>
                <a:cubicBezTo>
                  <a:pt x="246539" y="1273197"/>
                  <a:pt x="239338" y="1275531"/>
                  <a:pt x="231337" y="1277798"/>
                </a:cubicBezTo>
                <a:lnTo>
                  <a:pt x="228736" y="1271597"/>
                </a:lnTo>
                <a:cubicBezTo>
                  <a:pt x="238871" y="1268797"/>
                  <a:pt x="247639" y="1265863"/>
                  <a:pt x="255040" y="1262796"/>
                </a:cubicBezTo>
                <a:cubicBezTo>
                  <a:pt x="262441" y="1259729"/>
                  <a:pt x="268741" y="1256462"/>
                  <a:pt x="273942" y="1252995"/>
                </a:cubicBezTo>
                <a:cubicBezTo>
                  <a:pt x="279143" y="1249527"/>
                  <a:pt x="283377" y="1245827"/>
                  <a:pt x="286644" y="1241893"/>
                </a:cubicBezTo>
                <a:cubicBezTo>
                  <a:pt x="289911" y="1237959"/>
                  <a:pt x="292478" y="1233659"/>
                  <a:pt x="294345" y="1228992"/>
                </a:cubicBezTo>
                <a:lnTo>
                  <a:pt x="227136" y="1228992"/>
                </a:lnTo>
                <a:lnTo>
                  <a:pt x="227136" y="1222791"/>
                </a:lnTo>
                <a:lnTo>
                  <a:pt x="296345" y="1222791"/>
                </a:lnTo>
                <a:cubicBezTo>
                  <a:pt x="297278" y="1219457"/>
                  <a:pt x="297945" y="1215957"/>
                  <a:pt x="298345" y="1212290"/>
                </a:cubicBezTo>
                <a:cubicBezTo>
                  <a:pt x="298745" y="1208622"/>
                  <a:pt x="299012" y="1204655"/>
                  <a:pt x="299145" y="1200388"/>
                </a:cubicBezTo>
                <a:cubicBezTo>
                  <a:pt x="299145" y="1198388"/>
                  <a:pt x="299179" y="1195787"/>
                  <a:pt x="299245" y="1192587"/>
                </a:cubicBezTo>
                <a:cubicBezTo>
                  <a:pt x="299312" y="1189387"/>
                  <a:pt x="299379" y="1186053"/>
                  <a:pt x="299445" y="1182586"/>
                </a:cubicBezTo>
                <a:cubicBezTo>
                  <a:pt x="299512" y="1179119"/>
                  <a:pt x="299579" y="1175785"/>
                  <a:pt x="299645" y="1172585"/>
                </a:cubicBezTo>
                <a:cubicBezTo>
                  <a:pt x="299712" y="1169384"/>
                  <a:pt x="299745" y="1166784"/>
                  <a:pt x="299745" y="1164784"/>
                </a:cubicBezTo>
                <a:close/>
                <a:moveTo>
                  <a:pt x="24710" y="1162559"/>
                </a:moveTo>
                <a:cubicBezTo>
                  <a:pt x="31547" y="1162559"/>
                  <a:pt x="37391" y="1164968"/>
                  <a:pt x="42242" y="1169787"/>
                </a:cubicBezTo>
                <a:cubicBezTo>
                  <a:pt x="47092" y="1174605"/>
                  <a:pt x="49518" y="1180432"/>
                  <a:pt x="49518" y="1187269"/>
                </a:cubicBezTo>
                <a:cubicBezTo>
                  <a:pt x="49518" y="1194106"/>
                  <a:pt x="47092" y="1199950"/>
                  <a:pt x="42242" y="1204801"/>
                </a:cubicBezTo>
                <a:cubicBezTo>
                  <a:pt x="37391" y="1209652"/>
                  <a:pt x="31547" y="1212077"/>
                  <a:pt x="24710" y="1212077"/>
                </a:cubicBezTo>
                <a:cubicBezTo>
                  <a:pt x="17938" y="1212077"/>
                  <a:pt x="12127" y="1209652"/>
                  <a:pt x="7276" y="1204801"/>
                </a:cubicBezTo>
                <a:cubicBezTo>
                  <a:pt x="2425" y="1199950"/>
                  <a:pt x="0" y="1194106"/>
                  <a:pt x="0" y="1187269"/>
                </a:cubicBezTo>
                <a:cubicBezTo>
                  <a:pt x="0" y="1180432"/>
                  <a:pt x="2425" y="1174605"/>
                  <a:pt x="7276" y="1169787"/>
                </a:cubicBezTo>
                <a:cubicBezTo>
                  <a:pt x="12127" y="1164968"/>
                  <a:pt x="17938" y="1162559"/>
                  <a:pt x="24710" y="1162559"/>
                </a:cubicBezTo>
                <a:close/>
                <a:moveTo>
                  <a:pt x="851014" y="1162383"/>
                </a:moveTo>
                <a:lnTo>
                  <a:pt x="851014" y="1220991"/>
                </a:lnTo>
                <a:lnTo>
                  <a:pt x="893020" y="1220991"/>
                </a:lnTo>
                <a:lnTo>
                  <a:pt x="893020" y="1162383"/>
                </a:lnTo>
                <a:close/>
                <a:moveTo>
                  <a:pt x="844813" y="1155782"/>
                </a:moveTo>
                <a:lnTo>
                  <a:pt x="899420" y="1155782"/>
                </a:lnTo>
                <a:lnTo>
                  <a:pt x="899420" y="1227391"/>
                </a:lnTo>
                <a:lnTo>
                  <a:pt x="844813" y="1227391"/>
                </a:lnTo>
                <a:close/>
                <a:moveTo>
                  <a:pt x="1812334" y="1146181"/>
                </a:moveTo>
                <a:cubicBezTo>
                  <a:pt x="1810734" y="1157249"/>
                  <a:pt x="1808934" y="1167884"/>
                  <a:pt x="1806934" y="1178085"/>
                </a:cubicBezTo>
                <a:cubicBezTo>
                  <a:pt x="1804933" y="1188287"/>
                  <a:pt x="1802800" y="1197588"/>
                  <a:pt x="1800533" y="1205989"/>
                </a:cubicBezTo>
                <a:cubicBezTo>
                  <a:pt x="1803733" y="1208522"/>
                  <a:pt x="1807300" y="1211389"/>
                  <a:pt x="1811234" y="1214590"/>
                </a:cubicBezTo>
                <a:cubicBezTo>
                  <a:pt x="1815168" y="1217790"/>
                  <a:pt x="1819269" y="1221124"/>
                  <a:pt x="1823536" y="1224591"/>
                </a:cubicBezTo>
                <a:cubicBezTo>
                  <a:pt x="1826203" y="1220057"/>
                  <a:pt x="1828570" y="1215190"/>
                  <a:pt x="1830637" y="1209989"/>
                </a:cubicBezTo>
                <a:cubicBezTo>
                  <a:pt x="1832704" y="1204789"/>
                  <a:pt x="1834537" y="1199021"/>
                  <a:pt x="1836137" y="1192687"/>
                </a:cubicBezTo>
                <a:cubicBezTo>
                  <a:pt x="1837738" y="1186353"/>
                  <a:pt x="1839171" y="1179352"/>
                  <a:pt x="1840438" y="1171684"/>
                </a:cubicBezTo>
                <a:cubicBezTo>
                  <a:pt x="1841705" y="1164017"/>
                  <a:pt x="1842938" y="1155516"/>
                  <a:pt x="1844138" y="1146181"/>
                </a:cubicBezTo>
                <a:close/>
                <a:moveTo>
                  <a:pt x="614985" y="1145381"/>
                </a:moveTo>
                <a:cubicBezTo>
                  <a:pt x="612985" y="1158983"/>
                  <a:pt x="610818" y="1171118"/>
                  <a:pt x="608484" y="1181786"/>
                </a:cubicBezTo>
                <a:cubicBezTo>
                  <a:pt x="606150" y="1192454"/>
                  <a:pt x="603850" y="1201722"/>
                  <a:pt x="601583" y="1209589"/>
                </a:cubicBezTo>
                <a:cubicBezTo>
                  <a:pt x="609984" y="1215590"/>
                  <a:pt x="618919" y="1222191"/>
                  <a:pt x="628386" y="1229392"/>
                </a:cubicBezTo>
                <a:cubicBezTo>
                  <a:pt x="631853" y="1224458"/>
                  <a:pt x="634854" y="1219224"/>
                  <a:pt x="637388" y="1213690"/>
                </a:cubicBezTo>
                <a:cubicBezTo>
                  <a:pt x="639921" y="1208156"/>
                  <a:pt x="642088" y="1202022"/>
                  <a:pt x="643888" y="1195287"/>
                </a:cubicBezTo>
                <a:cubicBezTo>
                  <a:pt x="645689" y="1188553"/>
                  <a:pt x="647222" y="1181119"/>
                  <a:pt x="648489" y="1172985"/>
                </a:cubicBezTo>
                <a:cubicBezTo>
                  <a:pt x="649756" y="1164850"/>
                  <a:pt x="650923" y="1155649"/>
                  <a:pt x="651989" y="1145381"/>
                </a:cubicBezTo>
                <a:close/>
                <a:moveTo>
                  <a:pt x="1490694" y="1139380"/>
                </a:moveTo>
                <a:lnTo>
                  <a:pt x="1490694" y="1185586"/>
                </a:lnTo>
                <a:cubicBezTo>
                  <a:pt x="1490694" y="1186920"/>
                  <a:pt x="1490694" y="1188220"/>
                  <a:pt x="1490694" y="1189487"/>
                </a:cubicBezTo>
                <a:cubicBezTo>
                  <a:pt x="1490694" y="1190753"/>
                  <a:pt x="1490628" y="1191987"/>
                  <a:pt x="1490494" y="1193187"/>
                </a:cubicBezTo>
                <a:lnTo>
                  <a:pt x="1528099" y="1193187"/>
                </a:lnTo>
                <a:lnTo>
                  <a:pt x="1528099" y="1139380"/>
                </a:lnTo>
                <a:close/>
                <a:moveTo>
                  <a:pt x="452164" y="1137780"/>
                </a:moveTo>
                <a:lnTo>
                  <a:pt x="452164" y="1186586"/>
                </a:lnTo>
                <a:lnTo>
                  <a:pt x="510372" y="1186586"/>
                </a:lnTo>
                <a:lnTo>
                  <a:pt x="514572" y="1137780"/>
                </a:lnTo>
                <a:close/>
                <a:moveTo>
                  <a:pt x="686794" y="1132980"/>
                </a:moveTo>
                <a:lnTo>
                  <a:pt x="686794" y="1248394"/>
                </a:lnTo>
                <a:lnTo>
                  <a:pt x="735800" y="1248394"/>
                </a:lnTo>
                <a:lnTo>
                  <a:pt x="735800" y="1132980"/>
                </a:lnTo>
                <a:close/>
                <a:moveTo>
                  <a:pt x="1390282" y="1129379"/>
                </a:moveTo>
                <a:lnTo>
                  <a:pt x="1396683" y="1130179"/>
                </a:lnTo>
                <a:cubicBezTo>
                  <a:pt x="1396016" y="1135113"/>
                  <a:pt x="1395249" y="1140781"/>
                  <a:pt x="1394382" y="1147181"/>
                </a:cubicBezTo>
                <a:cubicBezTo>
                  <a:pt x="1393515" y="1153582"/>
                  <a:pt x="1392549" y="1160016"/>
                  <a:pt x="1391482" y="1166484"/>
                </a:cubicBezTo>
                <a:cubicBezTo>
                  <a:pt x="1390415" y="1172951"/>
                  <a:pt x="1389348" y="1179219"/>
                  <a:pt x="1388281" y="1185286"/>
                </a:cubicBezTo>
                <a:cubicBezTo>
                  <a:pt x="1387215" y="1191354"/>
                  <a:pt x="1386214" y="1196454"/>
                  <a:pt x="1385281" y="1200588"/>
                </a:cubicBezTo>
                <a:lnTo>
                  <a:pt x="1378880" y="1199188"/>
                </a:lnTo>
                <a:cubicBezTo>
                  <a:pt x="1379814" y="1194921"/>
                  <a:pt x="1380814" y="1189853"/>
                  <a:pt x="1381881" y="1183986"/>
                </a:cubicBezTo>
                <a:cubicBezTo>
                  <a:pt x="1382947" y="1178119"/>
                  <a:pt x="1384014" y="1171985"/>
                  <a:pt x="1385081" y="1165584"/>
                </a:cubicBezTo>
                <a:cubicBezTo>
                  <a:pt x="1386148" y="1159183"/>
                  <a:pt x="1387115" y="1152849"/>
                  <a:pt x="1387981" y="1146581"/>
                </a:cubicBezTo>
                <a:cubicBezTo>
                  <a:pt x="1388848" y="1140314"/>
                  <a:pt x="1389615" y="1134580"/>
                  <a:pt x="1390282" y="1129379"/>
                </a:cubicBezTo>
                <a:close/>
                <a:moveTo>
                  <a:pt x="1426086" y="1128779"/>
                </a:moveTo>
                <a:cubicBezTo>
                  <a:pt x="1427420" y="1130913"/>
                  <a:pt x="1429053" y="1133680"/>
                  <a:pt x="1430987" y="1137080"/>
                </a:cubicBezTo>
                <a:cubicBezTo>
                  <a:pt x="1432920" y="1140481"/>
                  <a:pt x="1434887" y="1144014"/>
                  <a:pt x="1436887" y="1147682"/>
                </a:cubicBezTo>
                <a:cubicBezTo>
                  <a:pt x="1438888" y="1151349"/>
                  <a:pt x="1440755" y="1154949"/>
                  <a:pt x="1442488" y="1158483"/>
                </a:cubicBezTo>
                <a:cubicBezTo>
                  <a:pt x="1444222" y="1162017"/>
                  <a:pt x="1445622" y="1164917"/>
                  <a:pt x="1446689" y="1167184"/>
                </a:cubicBezTo>
                <a:lnTo>
                  <a:pt x="1441288" y="1170984"/>
                </a:lnTo>
                <a:cubicBezTo>
                  <a:pt x="1440355" y="1168717"/>
                  <a:pt x="1439055" y="1165850"/>
                  <a:pt x="1437388" y="1162383"/>
                </a:cubicBezTo>
                <a:cubicBezTo>
                  <a:pt x="1435721" y="1158916"/>
                  <a:pt x="1433920" y="1155316"/>
                  <a:pt x="1431987" y="1151582"/>
                </a:cubicBezTo>
                <a:cubicBezTo>
                  <a:pt x="1430053" y="1147848"/>
                  <a:pt x="1428120" y="1144281"/>
                  <a:pt x="1426186" y="1140881"/>
                </a:cubicBezTo>
                <a:cubicBezTo>
                  <a:pt x="1424253" y="1137480"/>
                  <a:pt x="1422552" y="1134647"/>
                  <a:pt x="1421086" y="1132380"/>
                </a:cubicBezTo>
                <a:close/>
                <a:moveTo>
                  <a:pt x="679993" y="1126179"/>
                </a:moveTo>
                <a:lnTo>
                  <a:pt x="742401" y="1126179"/>
                </a:lnTo>
                <a:lnTo>
                  <a:pt x="742401" y="1272197"/>
                </a:lnTo>
                <a:lnTo>
                  <a:pt x="735800" y="1272197"/>
                </a:lnTo>
                <a:lnTo>
                  <a:pt x="735800" y="1255395"/>
                </a:lnTo>
                <a:lnTo>
                  <a:pt x="686794" y="1255395"/>
                </a:lnTo>
                <a:lnTo>
                  <a:pt x="686794" y="1273797"/>
                </a:lnTo>
                <a:lnTo>
                  <a:pt x="679993" y="1273797"/>
                </a:lnTo>
                <a:close/>
                <a:moveTo>
                  <a:pt x="2224786" y="1116177"/>
                </a:moveTo>
                <a:cubicBezTo>
                  <a:pt x="2231987" y="1116177"/>
                  <a:pt x="2238154" y="1116811"/>
                  <a:pt x="2243288" y="1118078"/>
                </a:cubicBezTo>
                <a:cubicBezTo>
                  <a:pt x="2248422" y="1119345"/>
                  <a:pt x="2252689" y="1121378"/>
                  <a:pt x="2256090" y="1124179"/>
                </a:cubicBezTo>
                <a:cubicBezTo>
                  <a:pt x="2259490" y="1126979"/>
                  <a:pt x="2261991" y="1130679"/>
                  <a:pt x="2263591" y="1135280"/>
                </a:cubicBezTo>
                <a:cubicBezTo>
                  <a:pt x="2265191" y="1139881"/>
                  <a:pt x="2265991" y="1145515"/>
                  <a:pt x="2265991" y="1152182"/>
                </a:cubicBezTo>
                <a:cubicBezTo>
                  <a:pt x="2265991" y="1156983"/>
                  <a:pt x="2265424" y="1161116"/>
                  <a:pt x="2264291" y="1164584"/>
                </a:cubicBezTo>
                <a:cubicBezTo>
                  <a:pt x="2263157" y="1168051"/>
                  <a:pt x="2261624" y="1171084"/>
                  <a:pt x="2259690" y="1173685"/>
                </a:cubicBezTo>
                <a:cubicBezTo>
                  <a:pt x="2257757" y="1176285"/>
                  <a:pt x="2255590" y="1178585"/>
                  <a:pt x="2253189" y="1180586"/>
                </a:cubicBezTo>
                <a:cubicBezTo>
                  <a:pt x="2250789" y="1182586"/>
                  <a:pt x="2248322" y="1184453"/>
                  <a:pt x="2245788" y="1186186"/>
                </a:cubicBezTo>
                <a:cubicBezTo>
                  <a:pt x="2242588" y="1188587"/>
                  <a:pt x="2239788" y="1190720"/>
                  <a:pt x="2237388" y="1192587"/>
                </a:cubicBezTo>
                <a:cubicBezTo>
                  <a:pt x="2234987" y="1194454"/>
                  <a:pt x="2232987" y="1196454"/>
                  <a:pt x="2231387" y="1198588"/>
                </a:cubicBezTo>
                <a:cubicBezTo>
                  <a:pt x="2229787" y="1200721"/>
                  <a:pt x="2228620" y="1203088"/>
                  <a:pt x="2227886" y="1205689"/>
                </a:cubicBezTo>
                <a:cubicBezTo>
                  <a:pt x="2227153" y="1208289"/>
                  <a:pt x="2226786" y="1211523"/>
                  <a:pt x="2226786" y="1215390"/>
                </a:cubicBezTo>
                <a:lnTo>
                  <a:pt x="2226786" y="1225991"/>
                </a:lnTo>
                <a:lnTo>
                  <a:pt x="2218185" y="1225991"/>
                </a:lnTo>
                <a:lnTo>
                  <a:pt x="2218185" y="1214790"/>
                </a:lnTo>
                <a:cubicBezTo>
                  <a:pt x="2218185" y="1209989"/>
                  <a:pt x="2218685" y="1205989"/>
                  <a:pt x="2219685" y="1202788"/>
                </a:cubicBezTo>
                <a:cubicBezTo>
                  <a:pt x="2220685" y="1199588"/>
                  <a:pt x="2222119" y="1196754"/>
                  <a:pt x="2223986" y="1194287"/>
                </a:cubicBezTo>
                <a:cubicBezTo>
                  <a:pt x="2225853" y="1191820"/>
                  <a:pt x="2228220" y="1189487"/>
                  <a:pt x="2231087" y="1187286"/>
                </a:cubicBezTo>
                <a:cubicBezTo>
                  <a:pt x="2233954" y="1185086"/>
                  <a:pt x="2237187" y="1182586"/>
                  <a:pt x="2240788" y="1179786"/>
                </a:cubicBezTo>
                <a:cubicBezTo>
                  <a:pt x="2243188" y="1177919"/>
                  <a:pt x="2245355" y="1176085"/>
                  <a:pt x="2247289" y="1174285"/>
                </a:cubicBezTo>
                <a:cubicBezTo>
                  <a:pt x="2249222" y="1172485"/>
                  <a:pt x="2250889" y="1170551"/>
                  <a:pt x="2252289" y="1168484"/>
                </a:cubicBezTo>
                <a:cubicBezTo>
                  <a:pt x="2253689" y="1166417"/>
                  <a:pt x="2254790" y="1164084"/>
                  <a:pt x="2255590" y="1161483"/>
                </a:cubicBezTo>
                <a:cubicBezTo>
                  <a:pt x="2256390" y="1158883"/>
                  <a:pt x="2256790" y="1155849"/>
                  <a:pt x="2256790" y="1152382"/>
                </a:cubicBezTo>
                <a:cubicBezTo>
                  <a:pt x="2256790" y="1146781"/>
                  <a:pt x="2256090" y="1142181"/>
                  <a:pt x="2254690" y="1138580"/>
                </a:cubicBezTo>
                <a:cubicBezTo>
                  <a:pt x="2253289" y="1134980"/>
                  <a:pt x="2251256" y="1132146"/>
                  <a:pt x="2248589" y="1130079"/>
                </a:cubicBezTo>
                <a:cubicBezTo>
                  <a:pt x="2245922" y="1128012"/>
                  <a:pt x="2242622" y="1126579"/>
                  <a:pt x="2238688" y="1125779"/>
                </a:cubicBezTo>
                <a:cubicBezTo>
                  <a:pt x="2234754" y="1124979"/>
                  <a:pt x="2230253" y="1124579"/>
                  <a:pt x="2225186" y="1124579"/>
                </a:cubicBezTo>
                <a:cubicBezTo>
                  <a:pt x="2218652" y="1124579"/>
                  <a:pt x="2212751" y="1124945"/>
                  <a:pt x="2207484" y="1125679"/>
                </a:cubicBezTo>
                <a:cubicBezTo>
                  <a:pt x="2202216" y="1126412"/>
                  <a:pt x="2197249" y="1127646"/>
                  <a:pt x="2192582" y="1129379"/>
                </a:cubicBezTo>
                <a:lnTo>
                  <a:pt x="2192582" y="1120978"/>
                </a:lnTo>
                <a:cubicBezTo>
                  <a:pt x="2197516" y="1119511"/>
                  <a:pt x="2202550" y="1118345"/>
                  <a:pt x="2207684" y="1117478"/>
                </a:cubicBezTo>
                <a:cubicBezTo>
                  <a:pt x="2212818" y="1116611"/>
                  <a:pt x="2218518" y="1116177"/>
                  <a:pt x="2224786" y="1116177"/>
                </a:cubicBezTo>
                <a:close/>
                <a:moveTo>
                  <a:pt x="837213" y="1114777"/>
                </a:moveTo>
                <a:lnTo>
                  <a:pt x="959428" y="1114777"/>
                </a:lnTo>
                <a:lnTo>
                  <a:pt x="959428" y="1121578"/>
                </a:lnTo>
                <a:lnTo>
                  <a:pt x="937825" y="1121578"/>
                </a:lnTo>
                <a:lnTo>
                  <a:pt x="937825" y="1248194"/>
                </a:lnTo>
                <a:cubicBezTo>
                  <a:pt x="937825" y="1252861"/>
                  <a:pt x="937458" y="1256662"/>
                  <a:pt x="936725" y="1259595"/>
                </a:cubicBezTo>
                <a:cubicBezTo>
                  <a:pt x="935992" y="1262529"/>
                  <a:pt x="934658" y="1264829"/>
                  <a:pt x="932724" y="1266496"/>
                </a:cubicBezTo>
                <a:cubicBezTo>
                  <a:pt x="930791" y="1268163"/>
                  <a:pt x="928157" y="1269363"/>
                  <a:pt x="924823" y="1270097"/>
                </a:cubicBezTo>
                <a:cubicBezTo>
                  <a:pt x="921490" y="1270830"/>
                  <a:pt x="917223" y="1271397"/>
                  <a:pt x="912022" y="1271797"/>
                </a:cubicBezTo>
                <a:lnTo>
                  <a:pt x="896420" y="1272997"/>
                </a:lnTo>
                <a:lnTo>
                  <a:pt x="894020" y="1266196"/>
                </a:lnTo>
                <a:lnTo>
                  <a:pt x="910622" y="1264996"/>
                </a:lnTo>
                <a:cubicBezTo>
                  <a:pt x="914889" y="1264729"/>
                  <a:pt x="918356" y="1264329"/>
                  <a:pt x="921023" y="1263796"/>
                </a:cubicBezTo>
                <a:cubicBezTo>
                  <a:pt x="923690" y="1263263"/>
                  <a:pt x="925790" y="1262362"/>
                  <a:pt x="927324" y="1261096"/>
                </a:cubicBezTo>
                <a:cubicBezTo>
                  <a:pt x="928857" y="1259829"/>
                  <a:pt x="929891" y="1258095"/>
                  <a:pt x="930424" y="1255895"/>
                </a:cubicBezTo>
                <a:cubicBezTo>
                  <a:pt x="930958" y="1253695"/>
                  <a:pt x="931224" y="1250661"/>
                  <a:pt x="931224" y="1246794"/>
                </a:cubicBezTo>
                <a:lnTo>
                  <a:pt x="931224" y="1121578"/>
                </a:lnTo>
                <a:lnTo>
                  <a:pt x="837213" y="1121578"/>
                </a:lnTo>
                <a:close/>
                <a:moveTo>
                  <a:pt x="1861341" y="1113577"/>
                </a:moveTo>
                <a:lnTo>
                  <a:pt x="1948351" y="1113577"/>
                </a:lnTo>
                <a:lnTo>
                  <a:pt x="1948351" y="1120578"/>
                </a:lnTo>
                <a:lnTo>
                  <a:pt x="1907346" y="1158183"/>
                </a:lnTo>
                <a:lnTo>
                  <a:pt x="1907346" y="1183586"/>
                </a:lnTo>
                <a:lnTo>
                  <a:pt x="1959153" y="1183586"/>
                </a:lnTo>
                <a:lnTo>
                  <a:pt x="1959153" y="1190787"/>
                </a:lnTo>
                <a:lnTo>
                  <a:pt x="1907346" y="1190787"/>
                </a:lnTo>
                <a:lnTo>
                  <a:pt x="1907346" y="1251194"/>
                </a:lnTo>
                <a:cubicBezTo>
                  <a:pt x="1907346" y="1254928"/>
                  <a:pt x="1907013" y="1257962"/>
                  <a:pt x="1906346" y="1260296"/>
                </a:cubicBezTo>
                <a:cubicBezTo>
                  <a:pt x="1905680" y="1262629"/>
                  <a:pt x="1904513" y="1264496"/>
                  <a:pt x="1902846" y="1265896"/>
                </a:cubicBezTo>
                <a:cubicBezTo>
                  <a:pt x="1901179" y="1267296"/>
                  <a:pt x="1898979" y="1268330"/>
                  <a:pt x="1896245" y="1268997"/>
                </a:cubicBezTo>
                <a:cubicBezTo>
                  <a:pt x="1893511" y="1269663"/>
                  <a:pt x="1890078" y="1270130"/>
                  <a:pt x="1885944" y="1270397"/>
                </a:cubicBezTo>
                <a:lnTo>
                  <a:pt x="1871542" y="1271397"/>
                </a:lnTo>
                <a:lnTo>
                  <a:pt x="1869542" y="1264396"/>
                </a:lnTo>
                <a:lnTo>
                  <a:pt x="1884743" y="1263596"/>
                </a:lnTo>
                <a:cubicBezTo>
                  <a:pt x="1887944" y="1263463"/>
                  <a:pt x="1890544" y="1263163"/>
                  <a:pt x="1892544" y="1262696"/>
                </a:cubicBezTo>
                <a:cubicBezTo>
                  <a:pt x="1894545" y="1262229"/>
                  <a:pt x="1896145" y="1261462"/>
                  <a:pt x="1897345" y="1260396"/>
                </a:cubicBezTo>
                <a:cubicBezTo>
                  <a:pt x="1898545" y="1259329"/>
                  <a:pt x="1899379" y="1257929"/>
                  <a:pt x="1899845" y="1256195"/>
                </a:cubicBezTo>
                <a:cubicBezTo>
                  <a:pt x="1900312" y="1254462"/>
                  <a:pt x="1900545" y="1252194"/>
                  <a:pt x="1900545" y="1249394"/>
                </a:cubicBezTo>
                <a:lnTo>
                  <a:pt x="1900545" y="1190787"/>
                </a:lnTo>
                <a:lnTo>
                  <a:pt x="1852339" y="1190787"/>
                </a:lnTo>
                <a:lnTo>
                  <a:pt x="1852339" y="1183586"/>
                </a:lnTo>
                <a:lnTo>
                  <a:pt x="1900545" y="1183586"/>
                </a:lnTo>
                <a:lnTo>
                  <a:pt x="1900545" y="1155583"/>
                </a:lnTo>
                <a:lnTo>
                  <a:pt x="1939150" y="1120778"/>
                </a:lnTo>
                <a:lnTo>
                  <a:pt x="1861341" y="1120778"/>
                </a:lnTo>
                <a:close/>
                <a:moveTo>
                  <a:pt x="1594907" y="1112577"/>
                </a:moveTo>
                <a:lnTo>
                  <a:pt x="1727324" y="1112577"/>
                </a:lnTo>
                <a:lnTo>
                  <a:pt x="1727324" y="1119578"/>
                </a:lnTo>
                <a:cubicBezTo>
                  <a:pt x="1724257" y="1130646"/>
                  <a:pt x="1720956" y="1140914"/>
                  <a:pt x="1717423" y="1150382"/>
                </a:cubicBezTo>
                <a:cubicBezTo>
                  <a:pt x="1713889" y="1159850"/>
                  <a:pt x="1709955" y="1168651"/>
                  <a:pt x="1705621" y="1176785"/>
                </a:cubicBezTo>
                <a:cubicBezTo>
                  <a:pt x="1701287" y="1184920"/>
                  <a:pt x="1696487" y="1192487"/>
                  <a:pt x="1691219" y="1199488"/>
                </a:cubicBezTo>
                <a:cubicBezTo>
                  <a:pt x="1685952" y="1206489"/>
                  <a:pt x="1680051" y="1213123"/>
                  <a:pt x="1673517" y="1219390"/>
                </a:cubicBezTo>
                <a:cubicBezTo>
                  <a:pt x="1683918" y="1228325"/>
                  <a:pt x="1696053" y="1236693"/>
                  <a:pt x="1709922" y="1244494"/>
                </a:cubicBezTo>
                <a:cubicBezTo>
                  <a:pt x="1723790" y="1252294"/>
                  <a:pt x="1739992" y="1260062"/>
                  <a:pt x="1758528" y="1267796"/>
                </a:cubicBezTo>
                <a:lnTo>
                  <a:pt x="1755927" y="1275197"/>
                </a:lnTo>
                <a:cubicBezTo>
                  <a:pt x="1736858" y="1266930"/>
                  <a:pt x="1720123" y="1258729"/>
                  <a:pt x="1705721" y="1250594"/>
                </a:cubicBezTo>
                <a:cubicBezTo>
                  <a:pt x="1691319" y="1242460"/>
                  <a:pt x="1678718" y="1233726"/>
                  <a:pt x="1667916" y="1224391"/>
                </a:cubicBezTo>
                <a:cubicBezTo>
                  <a:pt x="1657248" y="1233592"/>
                  <a:pt x="1644880" y="1242227"/>
                  <a:pt x="1630812" y="1250294"/>
                </a:cubicBezTo>
                <a:cubicBezTo>
                  <a:pt x="1616743" y="1258362"/>
                  <a:pt x="1600241" y="1266463"/>
                  <a:pt x="1581306" y="1274597"/>
                </a:cubicBezTo>
                <a:lnTo>
                  <a:pt x="1578105" y="1267596"/>
                </a:lnTo>
                <a:cubicBezTo>
                  <a:pt x="1596507" y="1259595"/>
                  <a:pt x="1612609" y="1251728"/>
                  <a:pt x="1626411" y="1243994"/>
                </a:cubicBezTo>
                <a:cubicBezTo>
                  <a:pt x="1640213" y="1236259"/>
                  <a:pt x="1652248" y="1228058"/>
                  <a:pt x="1662516" y="1219390"/>
                </a:cubicBezTo>
                <a:cubicBezTo>
                  <a:pt x="1656115" y="1213390"/>
                  <a:pt x="1650314" y="1206989"/>
                  <a:pt x="1645113" y="1200188"/>
                </a:cubicBezTo>
                <a:cubicBezTo>
                  <a:pt x="1639913" y="1193387"/>
                  <a:pt x="1635212" y="1186020"/>
                  <a:pt x="1631012" y="1178085"/>
                </a:cubicBezTo>
                <a:cubicBezTo>
                  <a:pt x="1626811" y="1170151"/>
                  <a:pt x="1623011" y="1161617"/>
                  <a:pt x="1619610" y="1152482"/>
                </a:cubicBezTo>
                <a:cubicBezTo>
                  <a:pt x="1616210" y="1143348"/>
                  <a:pt x="1613110" y="1133446"/>
                  <a:pt x="1610309" y="1122778"/>
                </a:cubicBezTo>
                <a:lnTo>
                  <a:pt x="1616710" y="1120578"/>
                </a:lnTo>
                <a:cubicBezTo>
                  <a:pt x="1619510" y="1130979"/>
                  <a:pt x="1622611" y="1140614"/>
                  <a:pt x="1626011" y="1149482"/>
                </a:cubicBezTo>
                <a:cubicBezTo>
                  <a:pt x="1629411" y="1158349"/>
                  <a:pt x="1633145" y="1166617"/>
                  <a:pt x="1637212" y="1174285"/>
                </a:cubicBezTo>
                <a:cubicBezTo>
                  <a:pt x="1641280" y="1181952"/>
                  <a:pt x="1645847" y="1189087"/>
                  <a:pt x="1650914" y="1195687"/>
                </a:cubicBezTo>
                <a:cubicBezTo>
                  <a:pt x="1655982" y="1202288"/>
                  <a:pt x="1661649" y="1208522"/>
                  <a:pt x="1667916" y="1214390"/>
                </a:cubicBezTo>
                <a:cubicBezTo>
                  <a:pt x="1674317" y="1208522"/>
                  <a:pt x="1680051" y="1202255"/>
                  <a:pt x="1685119" y="1195587"/>
                </a:cubicBezTo>
                <a:cubicBezTo>
                  <a:pt x="1690186" y="1188920"/>
                  <a:pt x="1694820" y="1181719"/>
                  <a:pt x="1699020" y="1173985"/>
                </a:cubicBezTo>
                <a:cubicBezTo>
                  <a:pt x="1703221" y="1166250"/>
                  <a:pt x="1707021" y="1157916"/>
                  <a:pt x="1710422" y="1148982"/>
                </a:cubicBezTo>
                <a:cubicBezTo>
                  <a:pt x="1713822" y="1140047"/>
                  <a:pt x="1717056" y="1130246"/>
                  <a:pt x="1720123" y="1119578"/>
                </a:cubicBezTo>
                <a:lnTo>
                  <a:pt x="1594907" y="1119578"/>
                </a:lnTo>
                <a:close/>
                <a:moveTo>
                  <a:pt x="1194857" y="1112577"/>
                </a:moveTo>
                <a:lnTo>
                  <a:pt x="1327274" y="1112577"/>
                </a:lnTo>
                <a:lnTo>
                  <a:pt x="1327274" y="1119578"/>
                </a:lnTo>
                <a:cubicBezTo>
                  <a:pt x="1324207" y="1130646"/>
                  <a:pt x="1320906" y="1140914"/>
                  <a:pt x="1317373" y="1150382"/>
                </a:cubicBezTo>
                <a:cubicBezTo>
                  <a:pt x="1313839" y="1159850"/>
                  <a:pt x="1309905" y="1168651"/>
                  <a:pt x="1305571" y="1176785"/>
                </a:cubicBezTo>
                <a:cubicBezTo>
                  <a:pt x="1301237" y="1184920"/>
                  <a:pt x="1296437" y="1192487"/>
                  <a:pt x="1291169" y="1199488"/>
                </a:cubicBezTo>
                <a:cubicBezTo>
                  <a:pt x="1285902" y="1206489"/>
                  <a:pt x="1280001" y="1213123"/>
                  <a:pt x="1273467" y="1219390"/>
                </a:cubicBezTo>
                <a:cubicBezTo>
                  <a:pt x="1283868" y="1228325"/>
                  <a:pt x="1296003" y="1236693"/>
                  <a:pt x="1309872" y="1244494"/>
                </a:cubicBezTo>
                <a:cubicBezTo>
                  <a:pt x="1323740" y="1252294"/>
                  <a:pt x="1339942" y="1260062"/>
                  <a:pt x="1358478" y="1267796"/>
                </a:cubicBezTo>
                <a:lnTo>
                  <a:pt x="1355877" y="1275197"/>
                </a:lnTo>
                <a:cubicBezTo>
                  <a:pt x="1336808" y="1266930"/>
                  <a:pt x="1320073" y="1258729"/>
                  <a:pt x="1305671" y="1250594"/>
                </a:cubicBezTo>
                <a:cubicBezTo>
                  <a:pt x="1291269" y="1242460"/>
                  <a:pt x="1278668" y="1233726"/>
                  <a:pt x="1267866" y="1224391"/>
                </a:cubicBezTo>
                <a:cubicBezTo>
                  <a:pt x="1257198" y="1233592"/>
                  <a:pt x="1244830" y="1242227"/>
                  <a:pt x="1230762" y="1250294"/>
                </a:cubicBezTo>
                <a:cubicBezTo>
                  <a:pt x="1216693" y="1258362"/>
                  <a:pt x="1200191" y="1266463"/>
                  <a:pt x="1181256" y="1274597"/>
                </a:cubicBezTo>
                <a:lnTo>
                  <a:pt x="1178055" y="1267596"/>
                </a:lnTo>
                <a:cubicBezTo>
                  <a:pt x="1196458" y="1259595"/>
                  <a:pt x="1212559" y="1251728"/>
                  <a:pt x="1226361" y="1243994"/>
                </a:cubicBezTo>
                <a:cubicBezTo>
                  <a:pt x="1240163" y="1236259"/>
                  <a:pt x="1252198" y="1228058"/>
                  <a:pt x="1262466" y="1219390"/>
                </a:cubicBezTo>
                <a:cubicBezTo>
                  <a:pt x="1256065" y="1213390"/>
                  <a:pt x="1250264" y="1206989"/>
                  <a:pt x="1245064" y="1200188"/>
                </a:cubicBezTo>
                <a:cubicBezTo>
                  <a:pt x="1239863" y="1193387"/>
                  <a:pt x="1235162" y="1186020"/>
                  <a:pt x="1230962" y="1178085"/>
                </a:cubicBezTo>
                <a:cubicBezTo>
                  <a:pt x="1226761" y="1170151"/>
                  <a:pt x="1222961" y="1161617"/>
                  <a:pt x="1219560" y="1152482"/>
                </a:cubicBezTo>
                <a:cubicBezTo>
                  <a:pt x="1216160" y="1143348"/>
                  <a:pt x="1213059" y="1133446"/>
                  <a:pt x="1210259" y="1122778"/>
                </a:cubicBezTo>
                <a:lnTo>
                  <a:pt x="1216660" y="1120578"/>
                </a:lnTo>
                <a:cubicBezTo>
                  <a:pt x="1219460" y="1130979"/>
                  <a:pt x="1222561" y="1140614"/>
                  <a:pt x="1225961" y="1149482"/>
                </a:cubicBezTo>
                <a:cubicBezTo>
                  <a:pt x="1229362" y="1158349"/>
                  <a:pt x="1233095" y="1166617"/>
                  <a:pt x="1237163" y="1174285"/>
                </a:cubicBezTo>
                <a:cubicBezTo>
                  <a:pt x="1241230" y="1181952"/>
                  <a:pt x="1245797" y="1189087"/>
                  <a:pt x="1250864" y="1195687"/>
                </a:cubicBezTo>
                <a:cubicBezTo>
                  <a:pt x="1255932" y="1202288"/>
                  <a:pt x="1261599" y="1208522"/>
                  <a:pt x="1267866" y="1214390"/>
                </a:cubicBezTo>
                <a:cubicBezTo>
                  <a:pt x="1274267" y="1208522"/>
                  <a:pt x="1280001" y="1202255"/>
                  <a:pt x="1285068" y="1195587"/>
                </a:cubicBezTo>
                <a:cubicBezTo>
                  <a:pt x="1290136" y="1188920"/>
                  <a:pt x="1294770" y="1181719"/>
                  <a:pt x="1298970" y="1173985"/>
                </a:cubicBezTo>
                <a:cubicBezTo>
                  <a:pt x="1303171" y="1166250"/>
                  <a:pt x="1306971" y="1157916"/>
                  <a:pt x="1310372" y="1148982"/>
                </a:cubicBezTo>
                <a:cubicBezTo>
                  <a:pt x="1313772" y="1140047"/>
                  <a:pt x="1317006" y="1130246"/>
                  <a:pt x="1320073" y="1119578"/>
                </a:cubicBezTo>
                <a:lnTo>
                  <a:pt x="1194857" y="1119578"/>
                </a:lnTo>
                <a:close/>
                <a:moveTo>
                  <a:pt x="2034362" y="1105376"/>
                </a:moveTo>
                <a:lnTo>
                  <a:pt x="2043163" y="1105376"/>
                </a:lnTo>
                <a:cubicBezTo>
                  <a:pt x="2043163" y="1108843"/>
                  <a:pt x="2042797" y="1112577"/>
                  <a:pt x="2042063" y="1116578"/>
                </a:cubicBezTo>
                <a:cubicBezTo>
                  <a:pt x="2041330" y="1120578"/>
                  <a:pt x="2040330" y="1124679"/>
                  <a:pt x="2039063" y="1128879"/>
                </a:cubicBezTo>
                <a:cubicBezTo>
                  <a:pt x="2037796" y="1133080"/>
                  <a:pt x="2036329" y="1137280"/>
                  <a:pt x="2034662" y="1141481"/>
                </a:cubicBezTo>
                <a:cubicBezTo>
                  <a:pt x="2032995" y="1145681"/>
                  <a:pt x="2031295" y="1149648"/>
                  <a:pt x="2029562" y="1153382"/>
                </a:cubicBezTo>
                <a:lnTo>
                  <a:pt x="2022761" y="1153382"/>
                </a:lnTo>
                <a:cubicBezTo>
                  <a:pt x="2025961" y="1145381"/>
                  <a:pt x="2028695" y="1137247"/>
                  <a:pt x="2030962" y="1128979"/>
                </a:cubicBezTo>
                <a:cubicBezTo>
                  <a:pt x="2033229" y="1120711"/>
                  <a:pt x="2034362" y="1112844"/>
                  <a:pt x="2034362" y="1105376"/>
                </a:cubicBezTo>
                <a:close/>
                <a:moveTo>
                  <a:pt x="1998358" y="1105376"/>
                </a:moveTo>
                <a:lnTo>
                  <a:pt x="2007159" y="1105376"/>
                </a:lnTo>
                <a:cubicBezTo>
                  <a:pt x="2007159" y="1108843"/>
                  <a:pt x="2006792" y="1112577"/>
                  <a:pt x="2006059" y="1116578"/>
                </a:cubicBezTo>
                <a:cubicBezTo>
                  <a:pt x="2005325" y="1120578"/>
                  <a:pt x="2004325" y="1124679"/>
                  <a:pt x="2003058" y="1128879"/>
                </a:cubicBezTo>
                <a:cubicBezTo>
                  <a:pt x="2001792" y="1133080"/>
                  <a:pt x="2000324" y="1137280"/>
                  <a:pt x="1998658" y="1141481"/>
                </a:cubicBezTo>
                <a:cubicBezTo>
                  <a:pt x="1996991" y="1145681"/>
                  <a:pt x="1995291" y="1149648"/>
                  <a:pt x="1993557" y="1153382"/>
                </a:cubicBezTo>
                <a:lnTo>
                  <a:pt x="1986956" y="1153382"/>
                </a:lnTo>
                <a:cubicBezTo>
                  <a:pt x="1990023" y="1145381"/>
                  <a:pt x="1992690" y="1137247"/>
                  <a:pt x="1994957" y="1128979"/>
                </a:cubicBezTo>
                <a:cubicBezTo>
                  <a:pt x="1997224" y="1120711"/>
                  <a:pt x="1998358" y="1112844"/>
                  <a:pt x="1998358" y="1105376"/>
                </a:cubicBezTo>
                <a:close/>
                <a:moveTo>
                  <a:pt x="1144051" y="1105376"/>
                </a:moveTo>
                <a:lnTo>
                  <a:pt x="1150852" y="1105376"/>
                </a:lnTo>
                <a:cubicBezTo>
                  <a:pt x="1147651" y="1113377"/>
                  <a:pt x="1144918" y="1121511"/>
                  <a:pt x="1142651" y="1129779"/>
                </a:cubicBezTo>
                <a:cubicBezTo>
                  <a:pt x="1140384" y="1138047"/>
                  <a:pt x="1139250" y="1145915"/>
                  <a:pt x="1139250" y="1153382"/>
                </a:cubicBezTo>
                <a:lnTo>
                  <a:pt x="1130449" y="1153382"/>
                </a:lnTo>
                <a:cubicBezTo>
                  <a:pt x="1130449" y="1149915"/>
                  <a:pt x="1130816" y="1146181"/>
                  <a:pt x="1131549" y="1142181"/>
                </a:cubicBezTo>
                <a:cubicBezTo>
                  <a:pt x="1132283" y="1138180"/>
                  <a:pt x="1133283" y="1134080"/>
                  <a:pt x="1134550" y="1129879"/>
                </a:cubicBezTo>
                <a:cubicBezTo>
                  <a:pt x="1135817" y="1125679"/>
                  <a:pt x="1137250" y="1121511"/>
                  <a:pt x="1138850" y="1117378"/>
                </a:cubicBezTo>
                <a:cubicBezTo>
                  <a:pt x="1140450" y="1113244"/>
                  <a:pt x="1142184" y="1109243"/>
                  <a:pt x="1144051" y="1105376"/>
                </a:cubicBezTo>
                <a:close/>
                <a:moveTo>
                  <a:pt x="1108247" y="1105376"/>
                </a:moveTo>
                <a:lnTo>
                  <a:pt x="1114847" y="1105376"/>
                </a:lnTo>
                <a:cubicBezTo>
                  <a:pt x="1111780" y="1113377"/>
                  <a:pt x="1109113" y="1121511"/>
                  <a:pt x="1106846" y="1129779"/>
                </a:cubicBezTo>
                <a:cubicBezTo>
                  <a:pt x="1104579" y="1138047"/>
                  <a:pt x="1103446" y="1145915"/>
                  <a:pt x="1103446" y="1153382"/>
                </a:cubicBezTo>
                <a:lnTo>
                  <a:pt x="1094645" y="1153382"/>
                </a:lnTo>
                <a:cubicBezTo>
                  <a:pt x="1094645" y="1149915"/>
                  <a:pt x="1095011" y="1146181"/>
                  <a:pt x="1095745" y="1142181"/>
                </a:cubicBezTo>
                <a:cubicBezTo>
                  <a:pt x="1096478" y="1138180"/>
                  <a:pt x="1097445" y="1134080"/>
                  <a:pt x="1098645" y="1129879"/>
                </a:cubicBezTo>
                <a:cubicBezTo>
                  <a:pt x="1099845" y="1125679"/>
                  <a:pt x="1101279" y="1121511"/>
                  <a:pt x="1102946" y="1117378"/>
                </a:cubicBezTo>
                <a:cubicBezTo>
                  <a:pt x="1104613" y="1113244"/>
                  <a:pt x="1106380" y="1109243"/>
                  <a:pt x="1108247" y="1105376"/>
                </a:cubicBezTo>
                <a:close/>
                <a:moveTo>
                  <a:pt x="197533" y="1103376"/>
                </a:moveTo>
                <a:cubicBezTo>
                  <a:pt x="199266" y="1105243"/>
                  <a:pt x="201400" y="1107676"/>
                  <a:pt x="203933" y="1110677"/>
                </a:cubicBezTo>
                <a:cubicBezTo>
                  <a:pt x="206467" y="1113677"/>
                  <a:pt x="209067" y="1116878"/>
                  <a:pt x="211734" y="1120278"/>
                </a:cubicBezTo>
                <a:cubicBezTo>
                  <a:pt x="214401" y="1123678"/>
                  <a:pt x="216935" y="1127012"/>
                  <a:pt x="219335" y="1130279"/>
                </a:cubicBezTo>
                <a:cubicBezTo>
                  <a:pt x="221736" y="1133546"/>
                  <a:pt x="223736" y="1136313"/>
                  <a:pt x="225336" y="1138580"/>
                </a:cubicBezTo>
                <a:lnTo>
                  <a:pt x="220135" y="1142981"/>
                </a:lnTo>
                <a:cubicBezTo>
                  <a:pt x="218535" y="1140714"/>
                  <a:pt x="216535" y="1137947"/>
                  <a:pt x="214135" y="1134680"/>
                </a:cubicBezTo>
                <a:cubicBezTo>
                  <a:pt x="211734" y="1131413"/>
                  <a:pt x="209201" y="1128079"/>
                  <a:pt x="206534" y="1124679"/>
                </a:cubicBezTo>
                <a:cubicBezTo>
                  <a:pt x="203867" y="1121278"/>
                  <a:pt x="201266" y="1118044"/>
                  <a:pt x="198733" y="1114977"/>
                </a:cubicBezTo>
                <a:cubicBezTo>
                  <a:pt x="196199" y="1111910"/>
                  <a:pt x="194065" y="1109377"/>
                  <a:pt x="192332" y="1107376"/>
                </a:cubicBezTo>
                <a:close/>
                <a:moveTo>
                  <a:pt x="824211" y="1099175"/>
                </a:moveTo>
                <a:lnTo>
                  <a:pt x="830612" y="1100976"/>
                </a:lnTo>
                <a:cubicBezTo>
                  <a:pt x="828478" y="1108177"/>
                  <a:pt x="826045" y="1115377"/>
                  <a:pt x="823311" y="1122578"/>
                </a:cubicBezTo>
                <a:cubicBezTo>
                  <a:pt x="820577" y="1129779"/>
                  <a:pt x="817610" y="1136847"/>
                  <a:pt x="814410" y="1143781"/>
                </a:cubicBezTo>
                <a:lnTo>
                  <a:pt x="814410" y="1276198"/>
                </a:lnTo>
                <a:lnTo>
                  <a:pt x="807809" y="1276198"/>
                </a:lnTo>
                <a:lnTo>
                  <a:pt x="807809" y="1157183"/>
                </a:lnTo>
                <a:cubicBezTo>
                  <a:pt x="803542" y="1165317"/>
                  <a:pt x="799141" y="1172985"/>
                  <a:pt x="794607" y="1180186"/>
                </a:cubicBezTo>
                <a:cubicBezTo>
                  <a:pt x="790073" y="1187386"/>
                  <a:pt x="785539" y="1193921"/>
                  <a:pt x="781005" y="1199788"/>
                </a:cubicBezTo>
                <a:lnTo>
                  <a:pt x="777005" y="1194187"/>
                </a:lnTo>
                <a:cubicBezTo>
                  <a:pt x="781139" y="1188587"/>
                  <a:pt x="785473" y="1182119"/>
                  <a:pt x="790007" y="1174785"/>
                </a:cubicBezTo>
                <a:cubicBezTo>
                  <a:pt x="794541" y="1167451"/>
                  <a:pt x="798908" y="1159616"/>
                  <a:pt x="803108" y="1151282"/>
                </a:cubicBezTo>
                <a:cubicBezTo>
                  <a:pt x="807309" y="1142948"/>
                  <a:pt x="811243" y="1134346"/>
                  <a:pt x="814910" y="1125479"/>
                </a:cubicBezTo>
                <a:cubicBezTo>
                  <a:pt x="818577" y="1116611"/>
                  <a:pt x="821677" y="1107843"/>
                  <a:pt x="824211" y="1099175"/>
                </a:cubicBezTo>
                <a:close/>
                <a:moveTo>
                  <a:pt x="1811134" y="1098375"/>
                </a:moveTo>
                <a:lnTo>
                  <a:pt x="1817735" y="1098975"/>
                </a:lnTo>
                <a:cubicBezTo>
                  <a:pt x="1817202" y="1105643"/>
                  <a:pt x="1816568" y="1112310"/>
                  <a:pt x="1815835" y="1118978"/>
                </a:cubicBezTo>
                <a:cubicBezTo>
                  <a:pt x="1815101" y="1125645"/>
                  <a:pt x="1814268" y="1132380"/>
                  <a:pt x="1813335" y="1139180"/>
                </a:cubicBezTo>
                <a:lnTo>
                  <a:pt x="1850739" y="1139180"/>
                </a:lnTo>
                <a:lnTo>
                  <a:pt x="1850739" y="1145981"/>
                </a:lnTo>
                <a:cubicBezTo>
                  <a:pt x="1849539" y="1155849"/>
                  <a:pt x="1848239" y="1164850"/>
                  <a:pt x="1846839" y="1172985"/>
                </a:cubicBezTo>
                <a:cubicBezTo>
                  <a:pt x="1845439" y="1181119"/>
                  <a:pt x="1843872" y="1188520"/>
                  <a:pt x="1842138" y="1195187"/>
                </a:cubicBezTo>
                <a:cubicBezTo>
                  <a:pt x="1840405" y="1201855"/>
                  <a:pt x="1838471" y="1207956"/>
                  <a:pt x="1836337" y="1213490"/>
                </a:cubicBezTo>
                <a:cubicBezTo>
                  <a:pt x="1834204" y="1219024"/>
                  <a:pt x="1831737" y="1224191"/>
                  <a:pt x="1828937" y="1228992"/>
                </a:cubicBezTo>
                <a:cubicBezTo>
                  <a:pt x="1834537" y="1233659"/>
                  <a:pt x="1839904" y="1238193"/>
                  <a:pt x="1845038" y="1242593"/>
                </a:cubicBezTo>
                <a:cubicBezTo>
                  <a:pt x="1850173" y="1246994"/>
                  <a:pt x="1854606" y="1250728"/>
                  <a:pt x="1858340" y="1253795"/>
                </a:cubicBezTo>
                <a:lnTo>
                  <a:pt x="1853940" y="1258995"/>
                </a:lnTo>
                <a:cubicBezTo>
                  <a:pt x="1850073" y="1255662"/>
                  <a:pt x="1845672" y="1251928"/>
                  <a:pt x="1840738" y="1247794"/>
                </a:cubicBezTo>
                <a:cubicBezTo>
                  <a:pt x="1835804" y="1243660"/>
                  <a:pt x="1830603" y="1239393"/>
                  <a:pt x="1825136" y="1234992"/>
                </a:cubicBezTo>
                <a:cubicBezTo>
                  <a:pt x="1820335" y="1242193"/>
                  <a:pt x="1814501" y="1248927"/>
                  <a:pt x="1807634" y="1255195"/>
                </a:cubicBezTo>
                <a:cubicBezTo>
                  <a:pt x="1800766" y="1261462"/>
                  <a:pt x="1792465" y="1268263"/>
                  <a:pt x="1782731" y="1275597"/>
                </a:cubicBezTo>
                <a:lnTo>
                  <a:pt x="1777930" y="1270397"/>
                </a:lnTo>
                <a:cubicBezTo>
                  <a:pt x="1787398" y="1263329"/>
                  <a:pt x="1795566" y="1256695"/>
                  <a:pt x="1802433" y="1250494"/>
                </a:cubicBezTo>
                <a:cubicBezTo>
                  <a:pt x="1809301" y="1244294"/>
                  <a:pt x="1815135" y="1237659"/>
                  <a:pt x="1819935" y="1230592"/>
                </a:cubicBezTo>
                <a:cubicBezTo>
                  <a:pt x="1815268" y="1226725"/>
                  <a:pt x="1810634" y="1222924"/>
                  <a:pt x="1806034" y="1219190"/>
                </a:cubicBezTo>
                <a:cubicBezTo>
                  <a:pt x="1801433" y="1215457"/>
                  <a:pt x="1797066" y="1212056"/>
                  <a:pt x="1792932" y="1208989"/>
                </a:cubicBezTo>
                <a:cubicBezTo>
                  <a:pt x="1795466" y="1199655"/>
                  <a:pt x="1797799" y="1189787"/>
                  <a:pt x="1799933" y="1179385"/>
                </a:cubicBezTo>
                <a:cubicBezTo>
                  <a:pt x="1802066" y="1168984"/>
                  <a:pt x="1803933" y="1157916"/>
                  <a:pt x="1805534" y="1146181"/>
                </a:cubicBezTo>
                <a:lnTo>
                  <a:pt x="1783731" y="1146181"/>
                </a:lnTo>
                <a:lnTo>
                  <a:pt x="1783731" y="1139180"/>
                </a:lnTo>
                <a:lnTo>
                  <a:pt x="1806534" y="1139180"/>
                </a:lnTo>
                <a:cubicBezTo>
                  <a:pt x="1807467" y="1132646"/>
                  <a:pt x="1808301" y="1126012"/>
                  <a:pt x="1809034" y="1119278"/>
                </a:cubicBezTo>
                <a:cubicBezTo>
                  <a:pt x="1809767" y="1112544"/>
                  <a:pt x="1810468" y="1105576"/>
                  <a:pt x="1811134" y="1098375"/>
                </a:cubicBezTo>
                <a:close/>
                <a:moveTo>
                  <a:pt x="1408684" y="1097575"/>
                </a:moveTo>
                <a:lnTo>
                  <a:pt x="1415285" y="1097975"/>
                </a:lnTo>
                <a:lnTo>
                  <a:pt x="1415285" y="1275798"/>
                </a:lnTo>
                <a:lnTo>
                  <a:pt x="1408684" y="1275798"/>
                </a:lnTo>
                <a:close/>
                <a:moveTo>
                  <a:pt x="508571" y="1097575"/>
                </a:moveTo>
                <a:cubicBezTo>
                  <a:pt x="511372" y="1099175"/>
                  <a:pt x="514839" y="1101409"/>
                  <a:pt x="518973" y="1104276"/>
                </a:cubicBezTo>
                <a:cubicBezTo>
                  <a:pt x="523107" y="1107143"/>
                  <a:pt x="527374" y="1110177"/>
                  <a:pt x="531774" y="1113377"/>
                </a:cubicBezTo>
                <a:cubicBezTo>
                  <a:pt x="536175" y="1116578"/>
                  <a:pt x="540342" y="1119678"/>
                  <a:pt x="544276" y="1122678"/>
                </a:cubicBezTo>
                <a:cubicBezTo>
                  <a:pt x="548210" y="1125679"/>
                  <a:pt x="551377" y="1128179"/>
                  <a:pt x="553777" y="1130179"/>
                </a:cubicBezTo>
                <a:lnTo>
                  <a:pt x="549577" y="1135780"/>
                </a:lnTo>
                <a:cubicBezTo>
                  <a:pt x="547310" y="1133780"/>
                  <a:pt x="544209" y="1131279"/>
                  <a:pt x="540275" y="1128279"/>
                </a:cubicBezTo>
                <a:cubicBezTo>
                  <a:pt x="536342" y="1125279"/>
                  <a:pt x="532208" y="1122178"/>
                  <a:pt x="527874" y="1118978"/>
                </a:cubicBezTo>
                <a:cubicBezTo>
                  <a:pt x="523540" y="1115778"/>
                  <a:pt x="519239" y="1112744"/>
                  <a:pt x="514972" y="1109877"/>
                </a:cubicBezTo>
                <a:cubicBezTo>
                  <a:pt x="510705" y="1107010"/>
                  <a:pt x="507171" y="1104776"/>
                  <a:pt x="504371" y="1103176"/>
                </a:cubicBezTo>
                <a:close/>
                <a:moveTo>
                  <a:pt x="1484293" y="1097375"/>
                </a:moveTo>
                <a:lnTo>
                  <a:pt x="1490894" y="1097775"/>
                </a:lnTo>
                <a:lnTo>
                  <a:pt x="1490894" y="1132380"/>
                </a:lnTo>
                <a:lnTo>
                  <a:pt x="1534500" y="1132380"/>
                </a:lnTo>
                <a:lnTo>
                  <a:pt x="1534500" y="1193187"/>
                </a:lnTo>
                <a:lnTo>
                  <a:pt x="1556502" y="1193187"/>
                </a:lnTo>
                <a:lnTo>
                  <a:pt x="1556502" y="1199988"/>
                </a:lnTo>
                <a:lnTo>
                  <a:pt x="1492494" y="1199988"/>
                </a:lnTo>
                <a:cubicBezTo>
                  <a:pt x="1497162" y="1216123"/>
                  <a:pt x="1504863" y="1229858"/>
                  <a:pt x="1515597" y="1241193"/>
                </a:cubicBezTo>
                <a:cubicBezTo>
                  <a:pt x="1526332" y="1252528"/>
                  <a:pt x="1540567" y="1261996"/>
                  <a:pt x="1558303" y="1269597"/>
                </a:cubicBezTo>
                <a:lnTo>
                  <a:pt x="1555302" y="1275998"/>
                </a:lnTo>
                <a:cubicBezTo>
                  <a:pt x="1538100" y="1268397"/>
                  <a:pt x="1523965" y="1259029"/>
                  <a:pt x="1512897" y="1247894"/>
                </a:cubicBezTo>
                <a:cubicBezTo>
                  <a:pt x="1501829" y="1236759"/>
                  <a:pt x="1493628" y="1223391"/>
                  <a:pt x="1488294" y="1207789"/>
                </a:cubicBezTo>
                <a:cubicBezTo>
                  <a:pt x="1485094" y="1221924"/>
                  <a:pt x="1478359" y="1234526"/>
                  <a:pt x="1468091" y="1245594"/>
                </a:cubicBezTo>
                <a:cubicBezTo>
                  <a:pt x="1457823" y="1256662"/>
                  <a:pt x="1443622" y="1267330"/>
                  <a:pt x="1425486" y="1277598"/>
                </a:cubicBezTo>
                <a:lnTo>
                  <a:pt x="1421886" y="1271597"/>
                </a:lnTo>
                <a:cubicBezTo>
                  <a:pt x="1431220" y="1266396"/>
                  <a:pt x="1439388" y="1261129"/>
                  <a:pt x="1446389" y="1255795"/>
                </a:cubicBezTo>
                <a:cubicBezTo>
                  <a:pt x="1453390" y="1250461"/>
                  <a:pt x="1459390" y="1244894"/>
                  <a:pt x="1464391" y="1239093"/>
                </a:cubicBezTo>
                <a:cubicBezTo>
                  <a:pt x="1469392" y="1233292"/>
                  <a:pt x="1473392" y="1227191"/>
                  <a:pt x="1476392" y="1220791"/>
                </a:cubicBezTo>
                <a:cubicBezTo>
                  <a:pt x="1479393" y="1214390"/>
                  <a:pt x="1481493" y="1207456"/>
                  <a:pt x="1482693" y="1199988"/>
                </a:cubicBezTo>
                <a:lnTo>
                  <a:pt x="1431487" y="1199988"/>
                </a:lnTo>
                <a:lnTo>
                  <a:pt x="1431487" y="1193187"/>
                </a:lnTo>
                <a:lnTo>
                  <a:pt x="1483493" y="1193187"/>
                </a:lnTo>
                <a:cubicBezTo>
                  <a:pt x="1483627" y="1191987"/>
                  <a:pt x="1483727" y="1190787"/>
                  <a:pt x="1483793" y="1189587"/>
                </a:cubicBezTo>
                <a:cubicBezTo>
                  <a:pt x="1483860" y="1188387"/>
                  <a:pt x="1483893" y="1187120"/>
                  <a:pt x="1483893" y="1185786"/>
                </a:cubicBezTo>
                <a:cubicBezTo>
                  <a:pt x="1483893" y="1183786"/>
                  <a:pt x="1483893" y="1181152"/>
                  <a:pt x="1483893" y="1177885"/>
                </a:cubicBezTo>
                <a:cubicBezTo>
                  <a:pt x="1483893" y="1174618"/>
                  <a:pt x="1483927" y="1170918"/>
                  <a:pt x="1483993" y="1166784"/>
                </a:cubicBezTo>
                <a:cubicBezTo>
                  <a:pt x="1484060" y="1162650"/>
                  <a:pt x="1484093" y="1158216"/>
                  <a:pt x="1484093" y="1153482"/>
                </a:cubicBezTo>
                <a:cubicBezTo>
                  <a:pt x="1484093" y="1148748"/>
                  <a:pt x="1484093" y="1144048"/>
                  <a:pt x="1484093" y="1139380"/>
                </a:cubicBezTo>
                <a:lnTo>
                  <a:pt x="1446289" y="1139380"/>
                </a:lnTo>
                <a:lnTo>
                  <a:pt x="1446289" y="1132380"/>
                </a:lnTo>
                <a:lnTo>
                  <a:pt x="1484093" y="1132380"/>
                </a:lnTo>
                <a:cubicBezTo>
                  <a:pt x="1484093" y="1127979"/>
                  <a:pt x="1484127" y="1123778"/>
                  <a:pt x="1484193" y="1119778"/>
                </a:cubicBezTo>
                <a:cubicBezTo>
                  <a:pt x="1484260" y="1115778"/>
                  <a:pt x="1484293" y="1112210"/>
                  <a:pt x="1484293" y="1109077"/>
                </a:cubicBezTo>
                <a:cubicBezTo>
                  <a:pt x="1484293" y="1105943"/>
                  <a:pt x="1484293" y="1103343"/>
                  <a:pt x="1484293" y="1101276"/>
                </a:cubicBezTo>
                <a:cubicBezTo>
                  <a:pt x="1484293" y="1099209"/>
                  <a:pt x="1484293" y="1097909"/>
                  <a:pt x="1484293" y="1097375"/>
                </a:cubicBezTo>
                <a:close/>
                <a:moveTo>
                  <a:pt x="613985" y="1096775"/>
                </a:moveTo>
                <a:lnTo>
                  <a:pt x="620786" y="1097575"/>
                </a:lnTo>
                <a:cubicBezTo>
                  <a:pt x="619319" y="1112377"/>
                  <a:pt x="617718" y="1125912"/>
                  <a:pt x="615985" y="1138180"/>
                </a:cubicBezTo>
                <a:lnTo>
                  <a:pt x="658390" y="1138180"/>
                </a:lnTo>
                <a:lnTo>
                  <a:pt x="658390" y="1144981"/>
                </a:lnTo>
                <a:cubicBezTo>
                  <a:pt x="657323" y="1155649"/>
                  <a:pt x="656157" y="1165284"/>
                  <a:pt x="654890" y="1173885"/>
                </a:cubicBezTo>
                <a:cubicBezTo>
                  <a:pt x="653623" y="1182486"/>
                  <a:pt x="652023" y="1190320"/>
                  <a:pt x="650089" y="1197388"/>
                </a:cubicBezTo>
                <a:cubicBezTo>
                  <a:pt x="648156" y="1204455"/>
                  <a:pt x="645822" y="1210923"/>
                  <a:pt x="643088" y="1216790"/>
                </a:cubicBezTo>
                <a:cubicBezTo>
                  <a:pt x="640355" y="1222657"/>
                  <a:pt x="637121" y="1228192"/>
                  <a:pt x="633387" y="1233392"/>
                </a:cubicBezTo>
                <a:cubicBezTo>
                  <a:pt x="639921" y="1238459"/>
                  <a:pt x="646222" y="1243393"/>
                  <a:pt x="652289" y="1248194"/>
                </a:cubicBezTo>
                <a:cubicBezTo>
                  <a:pt x="658357" y="1252995"/>
                  <a:pt x="663858" y="1257328"/>
                  <a:pt x="668791" y="1261196"/>
                </a:cubicBezTo>
                <a:lnTo>
                  <a:pt x="664191" y="1266996"/>
                </a:lnTo>
                <a:cubicBezTo>
                  <a:pt x="658990" y="1262596"/>
                  <a:pt x="653423" y="1257962"/>
                  <a:pt x="647489" y="1253095"/>
                </a:cubicBezTo>
                <a:cubicBezTo>
                  <a:pt x="641555" y="1248227"/>
                  <a:pt x="635521" y="1243460"/>
                  <a:pt x="629387" y="1238793"/>
                </a:cubicBezTo>
                <a:cubicBezTo>
                  <a:pt x="623786" y="1245460"/>
                  <a:pt x="617218" y="1251928"/>
                  <a:pt x="609684" y="1258195"/>
                </a:cubicBezTo>
                <a:cubicBezTo>
                  <a:pt x="602150" y="1264463"/>
                  <a:pt x="593182" y="1271264"/>
                  <a:pt x="582781" y="1278598"/>
                </a:cubicBezTo>
                <a:lnTo>
                  <a:pt x="577980" y="1273197"/>
                </a:lnTo>
                <a:cubicBezTo>
                  <a:pt x="588381" y="1265996"/>
                  <a:pt x="597349" y="1259396"/>
                  <a:pt x="604884" y="1253395"/>
                </a:cubicBezTo>
                <a:cubicBezTo>
                  <a:pt x="612418" y="1247394"/>
                  <a:pt x="618852" y="1241193"/>
                  <a:pt x="624186" y="1234792"/>
                </a:cubicBezTo>
                <a:cubicBezTo>
                  <a:pt x="618852" y="1230658"/>
                  <a:pt x="613618" y="1226725"/>
                  <a:pt x="608484" y="1222991"/>
                </a:cubicBezTo>
                <a:cubicBezTo>
                  <a:pt x="603350" y="1219257"/>
                  <a:pt x="598449" y="1215723"/>
                  <a:pt x="593782" y="1212390"/>
                </a:cubicBezTo>
                <a:cubicBezTo>
                  <a:pt x="596849" y="1201188"/>
                  <a:pt x="599549" y="1190120"/>
                  <a:pt x="601883" y="1179185"/>
                </a:cubicBezTo>
                <a:cubicBezTo>
                  <a:pt x="604217" y="1168251"/>
                  <a:pt x="606317" y="1156983"/>
                  <a:pt x="608184" y="1145381"/>
                </a:cubicBezTo>
                <a:lnTo>
                  <a:pt x="583181" y="1145381"/>
                </a:lnTo>
                <a:lnTo>
                  <a:pt x="583181" y="1138180"/>
                </a:lnTo>
                <a:lnTo>
                  <a:pt x="609184" y="1138180"/>
                </a:lnTo>
                <a:cubicBezTo>
                  <a:pt x="611184" y="1124979"/>
                  <a:pt x="612784" y="1111177"/>
                  <a:pt x="613985" y="1096775"/>
                </a:cubicBezTo>
                <a:close/>
                <a:moveTo>
                  <a:pt x="289744" y="1096775"/>
                </a:moveTo>
                <a:lnTo>
                  <a:pt x="296545" y="1097175"/>
                </a:lnTo>
                <a:lnTo>
                  <a:pt x="296545" y="1119978"/>
                </a:lnTo>
                <a:lnTo>
                  <a:pt x="346551" y="1119978"/>
                </a:lnTo>
                <a:lnTo>
                  <a:pt x="346551" y="1126179"/>
                </a:lnTo>
                <a:lnTo>
                  <a:pt x="296545" y="1126179"/>
                </a:lnTo>
                <a:lnTo>
                  <a:pt x="296545" y="1152182"/>
                </a:lnTo>
                <a:lnTo>
                  <a:pt x="350152" y="1152182"/>
                </a:lnTo>
                <a:lnTo>
                  <a:pt x="350152" y="1158183"/>
                </a:lnTo>
                <a:lnTo>
                  <a:pt x="334550" y="1188987"/>
                </a:lnTo>
                <a:lnTo>
                  <a:pt x="329149" y="1186386"/>
                </a:lnTo>
                <a:lnTo>
                  <a:pt x="343551" y="1158383"/>
                </a:lnTo>
                <a:lnTo>
                  <a:pt x="233137" y="1158383"/>
                </a:lnTo>
                <a:lnTo>
                  <a:pt x="233137" y="1152182"/>
                </a:lnTo>
                <a:lnTo>
                  <a:pt x="289744" y="1152182"/>
                </a:lnTo>
                <a:lnTo>
                  <a:pt x="289744" y="1126179"/>
                </a:lnTo>
                <a:lnTo>
                  <a:pt x="241538" y="1126179"/>
                </a:lnTo>
                <a:lnTo>
                  <a:pt x="241538" y="1119978"/>
                </a:lnTo>
                <a:lnTo>
                  <a:pt x="289744" y="1119978"/>
                </a:lnTo>
                <a:close/>
                <a:moveTo>
                  <a:pt x="445364" y="1095975"/>
                </a:moveTo>
                <a:lnTo>
                  <a:pt x="452164" y="1096375"/>
                </a:lnTo>
                <a:lnTo>
                  <a:pt x="452164" y="1130779"/>
                </a:lnTo>
                <a:lnTo>
                  <a:pt x="521973" y="1130779"/>
                </a:lnTo>
                <a:lnTo>
                  <a:pt x="517173" y="1186586"/>
                </a:lnTo>
                <a:lnTo>
                  <a:pt x="545976" y="1186586"/>
                </a:lnTo>
                <a:cubicBezTo>
                  <a:pt x="545976" y="1186986"/>
                  <a:pt x="545876" y="1188253"/>
                  <a:pt x="545676" y="1190387"/>
                </a:cubicBezTo>
                <a:cubicBezTo>
                  <a:pt x="545476" y="1192520"/>
                  <a:pt x="545209" y="1195087"/>
                  <a:pt x="544876" y="1198088"/>
                </a:cubicBezTo>
                <a:cubicBezTo>
                  <a:pt x="544543" y="1201088"/>
                  <a:pt x="544209" y="1204355"/>
                  <a:pt x="543876" y="1207889"/>
                </a:cubicBezTo>
                <a:cubicBezTo>
                  <a:pt x="543542" y="1211423"/>
                  <a:pt x="543176" y="1214790"/>
                  <a:pt x="542776" y="1217990"/>
                </a:cubicBezTo>
                <a:cubicBezTo>
                  <a:pt x="542376" y="1221191"/>
                  <a:pt x="542042" y="1224058"/>
                  <a:pt x="541776" y="1226591"/>
                </a:cubicBezTo>
                <a:cubicBezTo>
                  <a:pt x="541509" y="1229125"/>
                  <a:pt x="541309" y="1230925"/>
                  <a:pt x="541176" y="1231992"/>
                </a:cubicBezTo>
                <a:cubicBezTo>
                  <a:pt x="540642" y="1236259"/>
                  <a:pt x="539742" y="1239760"/>
                  <a:pt x="538475" y="1242493"/>
                </a:cubicBezTo>
                <a:cubicBezTo>
                  <a:pt x="537208" y="1245227"/>
                  <a:pt x="535441" y="1247461"/>
                  <a:pt x="533175" y="1249194"/>
                </a:cubicBezTo>
                <a:cubicBezTo>
                  <a:pt x="530908" y="1250928"/>
                  <a:pt x="528074" y="1252194"/>
                  <a:pt x="524673" y="1252995"/>
                </a:cubicBezTo>
                <a:cubicBezTo>
                  <a:pt x="521273" y="1253795"/>
                  <a:pt x="517173" y="1254395"/>
                  <a:pt x="512372" y="1254795"/>
                </a:cubicBezTo>
                <a:lnTo>
                  <a:pt x="488169" y="1256795"/>
                </a:lnTo>
                <a:lnTo>
                  <a:pt x="486169" y="1249594"/>
                </a:lnTo>
                <a:lnTo>
                  <a:pt x="511372" y="1247794"/>
                </a:lnTo>
                <a:cubicBezTo>
                  <a:pt x="515239" y="1247527"/>
                  <a:pt x="518539" y="1247094"/>
                  <a:pt x="521273" y="1246494"/>
                </a:cubicBezTo>
                <a:cubicBezTo>
                  <a:pt x="524007" y="1245894"/>
                  <a:pt x="526274" y="1244960"/>
                  <a:pt x="528074" y="1243693"/>
                </a:cubicBezTo>
                <a:cubicBezTo>
                  <a:pt x="529874" y="1242427"/>
                  <a:pt x="531274" y="1240693"/>
                  <a:pt x="532274" y="1238493"/>
                </a:cubicBezTo>
                <a:cubicBezTo>
                  <a:pt x="533275" y="1236293"/>
                  <a:pt x="533975" y="1233459"/>
                  <a:pt x="534375" y="1229992"/>
                </a:cubicBezTo>
                <a:cubicBezTo>
                  <a:pt x="534508" y="1228658"/>
                  <a:pt x="534775" y="1226325"/>
                  <a:pt x="535175" y="1222991"/>
                </a:cubicBezTo>
                <a:cubicBezTo>
                  <a:pt x="535575" y="1219657"/>
                  <a:pt x="536008" y="1216090"/>
                  <a:pt x="536475" y="1212290"/>
                </a:cubicBezTo>
                <a:cubicBezTo>
                  <a:pt x="536942" y="1208489"/>
                  <a:pt x="537375" y="1204855"/>
                  <a:pt x="537775" y="1201388"/>
                </a:cubicBezTo>
                <a:cubicBezTo>
                  <a:pt x="538175" y="1197921"/>
                  <a:pt x="538442" y="1195387"/>
                  <a:pt x="538575" y="1193787"/>
                </a:cubicBezTo>
                <a:lnTo>
                  <a:pt x="452164" y="1193787"/>
                </a:lnTo>
                <a:lnTo>
                  <a:pt x="452164" y="1276998"/>
                </a:lnTo>
                <a:lnTo>
                  <a:pt x="445364" y="1276998"/>
                </a:lnTo>
                <a:lnTo>
                  <a:pt x="445364" y="1193787"/>
                </a:lnTo>
                <a:lnTo>
                  <a:pt x="378355" y="1193787"/>
                </a:lnTo>
                <a:lnTo>
                  <a:pt x="378355" y="1186586"/>
                </a:lnTo>
                <a:lnTo>
                  <a:pt x="445364" y="1186586"/>
                </a:lnTo>
                <a:lnTo>
                  <a:pt x="445364" y="1137780"/>
                </a:lnTo>
                <a:lnTo>
                  <a:pt x="394757" y="1137780"/>
                </a:lnTo>
                <a:lnTo>
                  <a:pt x="394757" y="1130779"/>
                </a:lnTo>
                <a:lnTo>
                  <a:pt x="445364" y="1130779"/>
                </a:lnTo>
                <a:close/>
                <a:moveTo>
                  <a:pt x="2022961" y="880043"/>
                </a:moveTo>
                <a:cubicBezTo>
                  <a:pt x="2026028" y="880043"/>
                  <a:pt x="2028161" y="880510"/>
                  <a:pt x="2029361" y="881443"/>
                </a:cubicBezTo>
                <a:cubicBezTo>
                  <a:pt x="2030562" y="882377"/>
                  <a:pt x="2031162" y="884777"/>
                  <a:pt x="2031162" y="888644"/>
                </a:cubicBezTo>
                <a:cubicBezTo>
                  <a:pt x="2031162" y="892512"/>
                  <a:pt x="2030562" y="894945"/>
                  <a:pt x="2029361" y="895945"/>
                </a:cubicBezTo>
                <a:cubicBezTo>
                  <a:pt x="2028161" y="896945"/>
                  <a:pt x="2026028" y="897445"/>
                  <a:pt x="2022961" y="897445"/>
                </a:cubicBezTo>
                <a:cubicBezTo>
                  <a:pt x="2019894" y="897445"/>
                  <a:pt x="2017727" y="896945"/>
                  <a:pt x="2016460" y="895945"/>
                </a:cubicBezTo>
                <a:cubicBezTo>
                  <a:pt x="2015193" y="894945"/>
                  <a:pt x="2014560" y="892512"/>
                  <a:pt x="2014560" y="888644"/>
                </a:cubicBezTo>
                <a:cubicBezTo>
                  <a:pt x="2014560" y="884777"/>
                  <a:pt x="2015193" y="882377"/>
                  <a:pt x="2016460" y="881443"/>
                </a:cubicBezTo>
                <a:cubicBezTo>
                  <a:pt x="2017727" y="880510"/>
                  <a:pt x="2019894" y="880043"/>
                  <a:pt x="2022961" y="880043"/>
                </a:cubicBezTo>
                <a:close/>
                <a:moveTo>
                  <a:pt x="205934" y="855840"/>
                </a:moveTo>
                <a:lnTo>
                  <a:pt x="211734" y="858441"/>
                </a:lnTo>
                <a:cubicBezTo>
                  <a:pt x="210267" y="862308"/>
                  <a:pt x="208567" y="866275"/>
                  <a:pt x="206634" y="870342"/>
                </a:cubicBezTo>
                <a:cubicBezTo>
                  <a:pt x="204700" y="874409"/>
                  <a:pt x="202633" y="878476"/>
                  <a:pt x="200433" y="882544"/>
                </a:cubicBezTo>
                <a:cubicBezTo>
                  <a:pt x="198233" y="886611"/>
                  <a:pt x="195966" y="890545"/>
                  <a:pt x="193632" y="894345"/>
                </a:cubicBezTo>
                <a:cubicBezTo>
                  <a:pt x="191298" y="898146"/>
                  <a:pt x="188932" y="901646"/>
                  <a:pt x="186531" y="904846"/>
                </a:cubicBezTo>
                <a:lnTo>
                  <a:pt x="180930" y="901246"/>
                </a:lnTo>
                <a:cubicBezTo>
                  <a:pt x="183064" y="898179"/>
                  <a:pt x="185298" y="894778"/>
                  <a:pt x="187631" y="891045"/>
                </a:cubicBezTo>
                <a:cubicBezTo>
                  <a:pt x="189965" y="887311"/>
                  <a:pt x="192232" y="883444"/>
                  <a:pt x="194432" y="879443"/>
                </a:cubicBezTo>
                <a:cubicBezTo>
                  <a:pt x="196632" y="875443"/>
                  <a:pt x="198699" y="871442"/>
                  <a:pt x="200633" y="867442"/>
                </a:cubicBezTo>
                <a:cubicBezTo>
                  <a:pt x="202567" y="863441"/>
                  <a:pt x="204333" y="859574"/>
                  <a:pt x="205934" y="855840"/>
                </a:cubicBezTo>
                <a:close/>
                <a:moveTo>
                  <a:pt x="322548" y="853240"/>
                </a:moveTo>
                <a:cubicBezTo>
                  <a:pt x="324948" y="856174"/>
                  <a:pt x="327616" y="859641"/>
                  <a:pt x="330549" y="863641"/>
                </a:cubicBezTo>
                <a:cubicBezTo>
                  <a:pt x="333483" y="867642"/>
                  <a:pt x="336450" y="871776"/>
                  <a:pt x="339450" y="876043"/>
                </a:cubicBezTo>
                <a:cubicBezTo>
                  <a:pt x="342451" y="880310"/>
                  <a:pt x="345318" y="884444"/>
                  <a:pt x="348051" y="888444"/>
                </a:cubicBezTo>
                <a:cubicBezTo>
                  <a:pt x="350785" y="892445"/>
                  <a:pt x="353085" y="895845"/>
                  <a:pt x="354952" y="898646"/>
                </a:cubicBezTo>
                <a:lnTo>
                  <a:pt x="349552" y="902646"/>
                </a:lnTo>
                <a:cubicBezTo>
                  <a:pt x="347685" y="899712"/>
                  <a:pt x="345384" y="896245"/>
                  <a:pt x="342651" y="892245"/>
                </a:cubicBezTo>
                <a:cubicBezTo>
                  <a:pt x="339917" y="888244"/>
                  <a:pt x="337083" y="884144"/>
                  <a:pt x="334150" y="879943"/>
                </a:cubicBezTo>
                <a:cubicBezTo>
                  <a:pt x="331216" y="875743"/>
                  <a:pt x="328282" y="871642"/>
                  <a:pt x="325349" y="867642"/>
                </a:cubicBezTo>
                <a:cubicBezTo>
                  <a:pt x="322415" y="863641"/>
                  <a:pt x="319748" y="860174"/>
                  <a:pt x="317348" y="857240"/>
                </a:cubicBezTo>
                <a:close/>
                <a:moveTo>
                  <a:pt x="229337" y="851040"/>
                </a:moveTo>
                <a:lnTo>
                  <a:pt x="236137" y="851440"/>
                </a:lnTo>
                <a:lnTo>
                  <a:pt x="236137" y="889444"/>
                </a:lnTo>
                <a:cubicBezTo>
                  <a:pt x="236137" y="894378"/>
                  <a:pt x="237204" y="897779"/>
                  <a:pt x="239338" y="899646"/>
                </a:cubicBezTo>
                <a:cubicBezTo>
                  <a:pt x="241471" y="901513"/>
                  <a:pt x="245205" y="902579"/>
                  <a:pt x="250539" y="902846"/>
                </a:cubicBezTo>
                <a:cubicBezTo>
                  <a:pt x="262674" y="903646"/>
                  <a:pt x="274809" y="903646"/>
                  <a:pt x="286944" y="902846"/>
                </a:cubicBezTo>
                <a:cubicBezTo>
                  <a:pt x="290277" y="902713"/>
                  <a:pt x="292978" y="902446"/>
                  <a:pt x="295045" y="902046"/>
                </a:cubicBezTo>
                <a:cubicBezTo>
                  <a:pt x="297112" y="901646"/>
                  <a:pt x="298745" y="901013"/>
                  <a:pt x="299945" y="900146"/>
                </a:cubicBezTo>
                <a:cubicBezTo>
                  <a:pt x="301146" y="899279"/>
                  <a:pt x="302012" y="898079"/>
                  <a:pt x="302546" y="896545"/>
                </a:cubicBezTo>
                <a:cubicBezTo>
                  <a:pt x="303079" y="895012"/>
                  <a:pt x="303479" y="892912"/>
                  <a:pt x="303746" y="890245"/>
                </a:cubicBezTo>
                <a:cubicBezTo>
                  <a:pt x="303879" y="889178"/>
                  <a:pt x="304046" y="887578"/>
                  <a:pt x="304246" y="885444"/>
                </a:cubicBezTo>
                <a:cubicBezTo>
                  <a:pt x="304446" y="883310"/>
                  <a:pt x="304613" y="881143"/>
                  <a:pt x="304746" y="878943"/>
                </a:cubicBezTo>
                <a:cubicBezTo>
                  <a:pt x="304879" y="876743"/>
                  <a:pt x="304979" y="874809"/>
                  <a:pt x="305046" y="873142"/>
                </a:cubicBezTo>
                <a:cubicBezTo>
                  <a:pt x="305113" y="871476"/>
                  <a:pt x="305146" y="870509"/>
                  <a:pt x="305146" y="870242"/>
                </a:cubicBezTo>
                <a:lnTo>
                  <a:pt x="311547" y="872642"/>
                </a:lnTo>
                <a:cubicBezTo>
                  <a:pt x="311547" y="872909"/>
                  <a:pt x="311480" y="873843"/>
                  <a:pt x="311347" y="875443"/>
                </a:cubicBezTo>
                <a:cubicBezTo>
                  <a:pt x="311213" y="877043"/>
                  <a:pt x="311080" y="878876"/>
                  <a:pt x="310947" y="880943"/>
                </a:cubicBezTo>
                <a:cubicBezTo>
                  <a:pt x="310813" y="883010"/>
                  <a:pt x="310680" y="885111"/>
                  <a:pt x="310547" y="887244"/>
                </a:cubicBezTo>
                <a:cubicBezTo>
                  <a:pt x="310413" y="889378"/>
                  <a:pt x="310280" y="891111"/>
                  <a:pt x="310147" y="892445"/>
                </a:cubicBezTo>
                <a:cubicBezTo>
                  <a:pt x="309880" y="895645"/>
                  <a:pt x="309313" y="898312"/>
                  <a:pt x="308446" y="900446"/>
                </a:cubicBezTo>
                <a:cubicBezTo>
                  <a:pt x="307580" y="902579"/>
                  <a:pt x="306279" y="904246"/>
                  <a:pt x="304546" y="905446"/>
                </a:cubicBezTo>
                <a:cubicBezTo>
                  <a:pt x="302812" y="906647"/>
                  <a:pt x="300579" y="907547"/>
                  <a:pt x="297845" y="908147"/>
                </a:cubicBezTo>
                <a:cubicBezTo>
                  <a:pt x="295111" y="908747"/>
                  <a:pt x="291678" y="909180"/>
                  <a:pt x="287544" y="909447"/>
                </a:cubicBezTo>
                <a:cubicBezTo>
                  <a:pt x="274742" y="910247"/>
                  <a:pt x="261941" y="910247"/>
                  <a:pt x="249139" y="909447"/>
                </a:cubicBezTo>
                <a:cubicBezTo>
                  <a:pt x="242071" y="909047"/>
                  <a:pt x="237004" y="907513"/>
                  <a:pt x="233937" y="904846"/>
                </a:cubicBezTo>
                <a:cubicBezTo>
                  <a:pt x="230870" y="902179"/>
                  <a:pt x="229337" y="897646"/>
                  <a:pt x="229337" y="891245"/>
                </a:cubicBezTo>
                <a:close/>
                <a:moveTo>
                  <a:pt x="261941" y="847439"/>
                </a:moveTo>
                <a:cubicBezTo>
                  <a:pt x="263274" y="848906"/>
                  <a:pt x="265108" y="850940"/>
                  <a:pt x="267441" y="853540"/>
                </a:cubicBezTo>
                <a:cubicBezTo>
                  <a:pt x="269775" y="856140"/>
                  <a:pt x="272242" y="858907"/>
                  <a:pt x="274842" y="861841"/>
                </a:cubicBezTo>
                <a:cubicBezTo>
                  <a:pt x="277443" y="864775"/>
                  <a:pt x="279910" y="867675"/>
                  <a:pt x="282243" y="870542"/>
                </a:cubicBezTo>
                <a:cubicBezTo>
                  <a:pt x="284577" y="873409"/>
                  <a:pt x="286477" y="875709"/>
                  <a:pt x="287944" y="877443"/>
                </a:cubicBezTo>
                <a:lnTo>
                  <a:pt x="283143" y="882244"/>
                </a:lnTo>
                <a:cubicBezTo>
                  <a:pt x="281810" y="880510"/>
                  <a:pt x="279976" y="878243"/>
                  <a:pt x="277643" y="875443"/>
                </a:cubicBezTo>
                <a:cubicBezTo>
                  <a:pt x="275309" y="872642"/>
                  <a:pt x="272875" y="869775"/>
                  <a:pt x="270342" y="866842"/>
                </a:cubicBezTo>
                <a:cubicBezTo>
                  <a:pt x="267808" y="863908"/>
                  <a:pt x="265341" y="861108"/>
                  <a:pt x="262941" y="858441"/>
                </a:cubicBezTo>
                <a:cubicBezTo>
                  <a:pt x="260540" y="855774"/>
                  <a:pt x="258607" y="853707"/>
                  <a:pt x="257140" y="852240"/>
                </a:cubicBezTo>
                <a:close/>
                <a:moveTo>
                  <a:pt x="1427286" y="838638"/>
                </a:moveTo>
                <a:lnTo>
                  <a:pt x="1427286" y="867642"/>
                </a:lnTo>
                <a:lnTo>
                  <a:pt x="1522898" y="867642"/>
                </a:lnTo>
                <a:lnTo>
                  <a:pt x="1522898" y="838638"/>
                </a:lnTo>
                <a:close/>
                <a:moveTo>
                  <a:pt x="636587" y="827037"/>
                </a:moveTo>
                <a:cubicBezTo>
                  <a:pt x="638988" y="828103"/>
                  <a:pt x="641921" y="829537"/>
                  <a:pt x="645389" y="831337"/>
                </a:cubicBezTo>
                <a:cubicBezTo>
                  <a:pt x="648856" y="833137"/>
                  <a:pt x="652389" y="835038"/>
                  <a:pt x="655990" y="837038"/>
                </a:cubicBezTo>
                <a:cubicBezTo>
                  <a:pt x="659590" y="839038"/>
                  <a:pt x="663091" y="841005"/>
                  <a:pt x="666491" y="842939"/>
                </a:cubicBezTo>
                <a:cubicBezTo>
                  <a:pt x="669892" y="844872"/>
                  <a:pt x="672725" y="846506"/>
                  <a:pt x="674992" y="847839"/>
                </a:cubicBezTo>
                <a:lnTo>
                  <a:pt x="672192" y="853440"/>
                </a:lnTo>
                <a:cubicBezTo>
                  <a:pt x="670192" y="851973"/>
                  <a:pt x="667491" y="850273"/>
                  <a:pt x="664091" y="848339"/>
                </a:cubicBezTo>
                <a:cubicBezTo>
                  <a:pt x="660691" y="846406"/>
                  <a:pt x="657157" y="844439"/>
                  <a:pt x="653490" y="842439"/>
                </a:cubicBezTo>
                <a:cubicBezTo>
                  <a:pt x="649822" y="840438"/>
                  <a:pt x="646255" y="838538"/>
                  <a:pt x="642788" y="836738"/>
                </a:cubicBezTo>
                <a:cubicBezTo>
                  <a:pt x="639321" y="834938"/>
                  <a:pt x="636454" y="833504"/>
                  <a:pt x="634187" y="832437"/>
                </a:cubicBezTo>
                <a:close/>
                <a:moveTo>
                  <a:pt x="425561" y="806634"/>
                </a:moveTo>
                <a:cubicBezTo>
                  <a:pt x="427028" y="808234"/>
                  <a:pt x="428761" y="810201"/>
                  <a:pt x="430762" y="812535"/>
                </a:cubicBezTo>
                <a:cubicBezTo>
                  <a:pt x="432762" y="814868"/>
                  <a:pt x="434796" y="817269"/>
                  <a:pt x="436863" y="819736"/>
                </a:cubicBezTo>
                <a:cubicBezTo>
                  <a:pt x="438929" y="822203"/>
                  <a:pt x="440896" y="824636"/>
                  <a:pt x="442763" y="827037"/>
                </a:cubicBezTo>
                <a:cubicBezTo>
                  <a:pt x="444630" y="829437"/>
                  <a:pt x="446164" y="831504"/>
                  <a:pt x="447364" y="833237"/>
                </a:cubicBezTo>
                <a:lnTo>
                  <a:pt x="442563" y="837638"/>
                </a:lnTo>
                <a:cubicBezTo>
                  <a:pt x="441363" y="835904"/>
                  <a:pt x="439830" y="833837"/>
                  <a:pt x="437963" y="831437"/>
                </a:cubicBezTo>
                <a:cubicBezTo>
                  <a:pt x="436096" y="829037"/>
                  <a:pt x="434162" y="826570"/>
                  <a:pt x="432162" y="824036"/>
                </a:cubicBezTo>
                <a:cubicBezTo>
                  <a:pt x="430162" y="821503"/>
                  <a:pt x="428161" y="819102"/>
                  <a:pt x="426161" y="816835"/>
                </a:cubicBezTo>
                <a:cubicBezTo>
                  <a:pt x="424161" y="814568"/>
                  <a:pt x="422427" y="812635"/>
                  <a:pt x="420960" y="811035"/>
                </a:cubicBezTo>
                <a:close/>
                <a:moveTo>
                  <a:pt x="1673917" y="806234"/>
                </a:moveTo>
                <a:lnTo>
                  <a:pt x="1673917" y="847239"/>
                </a:lnTo>
                <a:lnTo>
                  <a:pt x="1730724" y="847239"/>
                </a:lnTo>
                <a:lnTo>
                  <a:pt x="1730724" y="806234"/>
                </a:lnTo>
                <a:close/>
                <a:moveTo>
                  <a:pt x="1609909" y="806234"/>
                </a:moveTo>
                <a:lnTo>
                  <a:pt x="1609909" y="830837"/>
                </a:lnTo>
                <a:cubicBezTo>
                  <a:pt x="1609909" y="833904"/>
                  <a:pt x="1609876" y="836771"/>
                  <a:pt x="1609809" y="839438"/>
                </a:cubicBezTo>
                <a:cubicBezTo>
                  <a:pt x="1609742" y="842105"/>
                  <a:pt x="1609642" y="844706"/>
                  <a:pt x="1609509" y="847239"/>
                </a:cubicBezTo>
                <a:lnTo>
                  <a:pt x="1666716" y="847239"/>
                </a:lnTo>
                <a:lnTo>
                  <a:pt x="1666716" y="806234"/>
                </a:lnTo>
                <a:close/>
                <a:moveTo>
                  <a:pt x="648189" y="805834"/>
                </a:moveTo>
                <a:cubicBezTo>
                  <a:pt x="650456" y="806767"/>
                  <a:pt x="653223" y="808001"/>
                  <a:pt x="656490" y="809534"/>
                </a:cubicBezTo>
                <a:cubicBezTo>
                  <a:pt x="659757" y="811068"/>
                  <a:pt x="663091" y="812735"/>
                  <a:pt x="666491" y="814535"/>
                </a:cubicBezTo>
                <a:cubicBezTo>
                  <a:pt x="669892" y="816335"/>
                  <a:pt x="673192" y="818136"/>
                  <a:pt x="676392" y="819936"/>
                </a:cubicBezTo>
                <a:cubicBezTo>
                  <a:pt x="679593" y="821736"/>
                  <a:pt x="682327" y="823303"/>
                  <a:pt x="684593" y="824636"/>
                </a:cubicBezTo>
                <a:lnTo>
                  <a:pt x="681993" y="830237"/>
                </a:lnTo>
                <a:cubicBezTo>
                  <a:pt x="679726" y="828904"/>
                  <a:pt x="676993" y="827303"/>
                  <a:pt x="673792" y="825436"/>
                </a:cubicBezTo>
                <a:cubicBezTo>
                  <a:pt x="670592" y="823570"/>
                  <a:pt x="667291" y="821736"/>
                  <a:pt x="663891" y="819936"/>
                </a:cubicBezTo>
                <a:cubicBezTo>
                  <a:pt x="660490" y="818136"/>
                  <a:pt x="657157" y="816435"/>
                  <a:pt x="653890" y="814835"/>
                </a:cubicBezTo>
                <a:cubicBezTo>
                  <a:pt x="650623" y="813235"/>
                  <a:pt x="647922" y="811968"/>
                  <a:pt x="645789" y="811035"/>
                </a:cubicBezTo>
                <a:close/>
                <a:moveTo>
                  <a:pt x="580580" y="804234"/>
                </a:moveTo>
                <a:lnTo>
                  <a:pt x="613585" y="804234"/>
                </a:lnTo>
                <a:lnTo>
                  <a:pt x="613585" y="894045"/>
                </a:lnTo>
                <a:cubicBezTo>
                  <a:pt x="614785" y="892978"/>
                  <a:pt x="616618" y="891378"/>
                  <a:pt x="619085" y="889244"/>
                </a:cubicBezTo>
                <a:cubicBezTo>
                  <a:pt x="621552" y="887111"/>
                  <a:pt x="624053" y="884944"/>
                  <a:pt x="626586" y="882744"/>
                </a:cubicBezTo>
                <a:cubicBezTo>
                  <a:pt x="629120" y="880543"/>
                  <a:pt x="631353" y="878576"/>
                  <a:pt x="633287" y="876843"/>
                </a:cubicBezTo>
                <a:cubicBezTo>
                  <a:pt x="635221" y="875109"/>
                  <a:pt x="636321" y="874109"/>
                  <a:pt x="636587" y="873843"/>
                </a:cubicBezTo>
                <a:lnTo>
                  <a:pt x="640188" y="879643"/>
                </a:lnTo>
                <a:cubicBezTo>
                  <a:pt x="639788" y="880043"/>
                  <a:pt x="638388" y="881243"/>
                  <a:pt x="635987" y="883244"/>
                </a:cubicBezTo>
                <a:cubicBezTo>
                  <a:pt x="633587" y="885244"/>
                  <a:pt x="630887" y="887511"/>
                  <a:pt x="627886" y="890045"/>
                </a:cubicBezTo>
                <a:cubicBezTo>
                  <a:pt x="624886" y="892578"/>
                  <a:pt x="622019" y="895045"/>
                  <a:pt x="619285" y="897445"/>
                </a:cubicBezTo>
                <a:cubicBezTo>
                  <a:pt x="616552" y="899846"/>
                  <a:pt x="614585" y="901513"/>
                  <a:pt x="613385" y="902446"/>
                </a:cubicBezTo>
                <a:cubicBezTo>
                  <a:pt x="612718" y="903113"/>
                  <a:pt x="611951" y="903913"/>
                  <a:pt x="611084" y="904846"/>
                </a:cubicBezTo>
                <a:cubicBezTo>
                  <a:pt x="610218" y="905780"/>
                  <a:pt x="609051" y="907180"/>
                  <a:pt x="607584" y="909047"/>
                </a:cubicBezTo>
                <a:lnTo>
                  <a:pt x="602983" y="904046"/>
                </a:lnTo>
                <a:cubicBezTo>
                  <a:pt x="604583" y="902179"/>
                  <a:pt x="605650" y="900813"/>
                  <a:pt x="606184" y="899946"/>
                </a:cubicBezTo>
                <a:cubicBezTo>
                  <a:pt x="606717" y="899079"/>
                  <a:pt x="606984" y="897979"/>
                  <a:pt x="606984" y="896645"/>
                </a:cubicBezTo>
                <a:lnTo>
                  <a:pt x="606984" y="811035"/>
                </a:lnTo>
                <a:lnTo>
                  <a:pt x="580580" y="811035"/>
                </a:lnTo>
                <a:close/>
                <a:moveTo>
                  <a:pt x="1427286" y="803634"/>
                </a:moveTo>
                <a:lnTo>
                  <a:pt x="1427286" y="832437"/>
                </a:lnTo>
                <a:lnTo>
                  <a:pt x="1522898" y="832437"/>
                </a:lnTo>
                <a:lnTo>
                  <a:pt x="1522898" y="803634"/>
                </a:lnTo>
                <a:close/>
                <a:moveTo>
                  <a:pt x="699795" y="802834"/>
                </a:moveTo>
                <a:lnTo>
                  <a:pt x="706596" y="803234"/>
                </a:lnTo>
                <a:cubicBezTo>
                  <a:pt x="706596" y="805234"/>
                  <a:pt x="706563" y="807768"/>
                  <a:pt x="706496" y="810835"/>
                </a:cubicBezTo>
                <a:cubicBezTo>
                  <a:pt x="706430" y="813902"/>
                  <a:pt x="706363" y="817102"/>
                  <a:pt x="706296" y="820436"/>
                </a:cubicBezTo>
                <a:cubicBezTo>
                  <a:pt x="706229" y="823770"/>
                  <a:pt x="706163" y="827003"/>
                  <a:pt x="706096" y="830137"/>
                </a:cubicBezTo>
                <a:cubicBezTo>
                  <a:pt x="706029" y="833271"/>
                  <a:pt x="705929" y="835971"/>
                  <a:pt x="705796" y="838238"/>
                </a:cubicBezTo>
                <a:cubicBezTo>
                  <a:pt x="705529" y="842505"/>
                  <a:pt x="705196" y="846506"/>
                  <a:pt x="704796" y="850240"/>
                </a:cubicBezTo>
                <a:cubicBezTo>
                  <a:pt x="704396" y="853973"/>
                  <a:pt x="703796" y="857507"/>
                  <a:pt x="702996" y="860841"/>
                </a:cubicBezTo>
                <a:lnTo>
                  <a:pt x="754602" y="860841"/>
                </a:lnTo>
                <a:lnTo>
                  <a:pt x="754602" y="867042"/>
                </a:lnTo>
                <a:lnTo>
                  <a:pt x="701196" y="867042"/>
                </a:lnTo>
                <a:cubicBezTo>
                  <a:pt x="699995" y="870776"/>
                  <a:pt x="698529" y="874043"/>
                  <a:pt x="696795" y="876843"/>
                </a:cubicBezTo>
                <a:cubicBezTo>
                  <a:pt x="700795" y="878843"/>
                  <a:pt x="705496" y="881177"/>
                  <a:pt x="710897" y="883844"/>
                </a:cubicBezTo>
                <a:cubicBezTo>
                  <a:pt x="716297" y="886511"/>
                  <a:pt x="721765" y="889278"/>
                  <a:pt x="727299" y="892145"/>
                </a:cubicBezTo>
                <a:cubicBezTo>
                  <a:pt x="732833" y="895012"/>
                  <a:pt x="738134" y="897779"/>
                  <a:pt x="743201" y="900446"/>
                </a:cubicBezTo>
                <a:cubicBezTo>
                  <a:pt x="748268" y="903113"/>
                  <a:pt x="752469" y="905380"/>
                  <a:pt x="755802" y="907247"/>
                </a:cubicBezTo>
                <a:lnTo>
                  <a:pt x="752002" y="913047"/>
                </a:lnTo>
                <a:cubicBezTo>
                  <a:pt x="748935" y="911181"/>
                  <a:pt x="744868" y="908880"/>
                  <a:pt x="739800" y="906147"/>
                </a:cubicBezTo>
                <a:cubicBezTo>
                  <a:pt x="734733" y="903413"/>
                  <a:pt x="729399" y="900613"/>
                  <a:pt x="723798" y="897746"/>
                </a:cubicBezTo>
                <a:cubicBezTo>
                  <a:pt x="718198" y="894878"/>
                  <a:pt x="712697" y="892111"/>
                  <a:pt x="707296" y="889444"/>
                </a:cubicBezTo>
                <a:cubicBezTo>
                  <a:pt x="701896" y="886777"/>
                  <a:pt x="697195" y="884444"/>
                  <a:pt x="693195" y="882444"/>
                </a:cubicBezTo>
                <a:cubicBezTo>
                  <a:pt x="690528" y="886044"/>
                  <a:pt x="687294" y="889378"/>
                  <a:pt x="683493" y="892445"/>
                </a:cubicBezTo>
                <a:cubicBezTo>
                  <a:pt x="679693" y="895512"/>
                  <a:pt x="675259" y="898412"/>
                  <a:pt x="670192" y="901146"/>
                </a:cubicBezTo>
                <a:cubicBezTo>
                  <a:pt x="665124" y="903880"/>
                  <a:pt x="659390" y="906447"/>
                  <a:pt x="652990" y="908847"/>
                </a:cubicBezTo>
                <a:cubicBezTo>
                  <a:pt x="646589" y="911247"/>
                  <a:pt x="639388" y="913581"/>
                  <a:pt x="631387" y="915848"/>
                </a:cubicBezTo>
                <a:lnTo>
                  <a:pt x="628786" y="909647"/>
                </a:lnTo>
                <a:cubicBezTo>
                  <a:pt x="638921" y="906847"/>
                  <a:pt x="647689" y="903913"/>
                  <a:pt x="655090" y="900846"/>
                </a:cubicBezTo>
                <a:cubicBezTo>
                  <a:pt x="662491" y="897779"/>
                  <a:pt x="668791" y="894512"/>
                  <a:pt x="673992" y="891045"/>
                </a:cubicBezTo>
                <a:cubicBezTo>
                  <a:pt x="679193" y="887578"/>
                  <a:pt x="683427" y="883877"/>
                  <a:pt x="686694" y="879943"/>
                </a:cubicBezTo>
                <a:cubicBezTo>
                  <a:pt x="689961" y="876009"/>
                  <a:pt x="692528" y="871709"/>
                  <a:pt x="694395" y="867042"/>
                </a:cubicBezTo>
                <a:lnTo>
                  <a:pt x="627186" y="867042"/>
                </a:lnTo>
                <a:lnTo>
                  <a:pt x="627186" y="860841"/>
                </a:lnTo>
                <a:lnTo>
                  <a:pt x="696395" y="860841"/>
                </a:lnTo>
                <a:cubicBezTo>
                  <a:pt x="697328" y="857507"/>
                  <a:pt x="697995" y="854007"/>
                  <a:pt x="698395" y="850340"/>
                </a:cubicBezTo>
                <a:cubicBezTo>
                  <a:pt x="698795" y="846672"/>
                  <a:pt x="699062" y="842705"/>
                  <a:pt x="699195" y="838438"/>
                </a:cubicBezTo>
                <a:cubicBezTo>
                  <a:pt x="699195" y="836438"/>
                  <a:pt x="699229" y="833837"/>
                  <a:pt x="699295" y="830637"/>
                </a:cubicBezTo>
                <a:cubicBezTo>
                  <a:pt x="699362" y="827437"/>
                  <a:pt x="699429" y="824103"/>
                  <a:pt x="699495" y="820636"/>
                </a:cubicBezTo>
                <a:cubicBezTo>
                  <a:pt x="699562" y="817169"/>
                  <a:pt x="699629" y="813835"/>
                  <a:pt x="699695" y="810635"/>
                </a:cubicBezTo>
                <a:cubicBezTo>
                  <a:pt x="699762" y="807434"/>
                  <a:pt x="699795" y="804834"/>
                  <a:pt x="699795" y="802834"/>
                </a:cubicBezTo>
                <a:close/>
                <a:moveTo>
                  <a:pt x="24710" y="800609"/>
                </a:moveTo>
                <a:cubicBezTo>
                  <a:pt x="31547" y="800609"/>
                  <a:pt x="37391" y="803018"/>
                  <a:pt x="42242" y="807837"/>
                </a:cubicBezTo>
                <a:cubicBezTo>
                  <a:pt x="47092" y="812655"/>
                  <a:pt x="49518" y="818482"/>
                  <a:pt x="49518" y="825319"/>
                </a:cubicBezTo>
                <a:cubicBezTo>
                  <a:pt x="49518" y="832156"/>
                  <a:pt x="47092" y="838000"/>
                  <a:pt x="42242" y="842851"/>
                </a:cubicBezTo>
                <a:cubicBezTo>
                  <a:pt x="37391" y="847702"/>
                  <a:pt x="31547" y="850127"/>
                  <a:pt x="24710" y="850127"/>
                </a:cubicBezTo>
                <a:cubicBezTo>
                  <a:pt x="17938" y="850127"/>
                  <a:pt x="12127" y="847702"/>
                  <a:pt x="7276" y="842851"/>
                </a:cubicBezTo>
                <a:cubicBezTo>
                  <a:pt x="2425" y="838000"/>
                  <a:pt x="0" y="832156"/>
                  <a:pt x="0" y="825319"/>
                </a:cubicBezTo>
                <a:cubicBezTo>
                  <a:pt x="0" y="818482"/>
                  <a:pt x="2425" y="812655"/>
                  <a:pt x="7276" y="807837"/>
                </a:cubicBezTo>
                <a:cubicBezTo>
                  <a:pt x="12127" y="803018"/>
                  <a:pt x="17938" y="800609"/>
                  <a:pt x="24710" y="800609"/>
                </a:cubicBezTo>
                <a:close/>
                <a:moveTo>
                  <a:pt x="852214" y="775830"/>
                </a:moveTo>
                <a:lnTo>
                  <a:pt x="852214" y="824636"/>
                </a:lnTo>
                <a:lnTo>
                  <a:pt x="910422" y="824636"/>
                </a:lnTo>
                <a:lnTo>
                  <a:pt x="914622" y="775830"/>
                </a:lnTo>
                <a:close/>
                <a:moveTo>
                  <a:pt x="1673917" y="756628"/>
                </a:moveTo>
                <a:lnTo>
                  <a:pt x="1673917" y="799233"/>
                </a:lnTo>
                <a:lnTo>
                  <a:pt x="1730724" y="799233"/>
                </a:lnTo>
                <a:lnTo>
                  <a:pt x="1730724" y="756628"/>
                </a:lnTo>
                <a:close/>
                <a:moveTo>
                  <a:pt x="1609909" y="756628"/>
                </a:moveTo>
                <a:lnTo>
                  <a:pt x="1609909" y="799233"/>
                </a:lnTo>
                <a:lnTo>
                  <a:pt x="1666716" y="799233"/>
                </a:lnTo>
                <a:lnTo>
                  <a:pt x="1666716" y="756628"/>
                </a:lnTo>
                <a:close/>
                <a:moveTo>
                  <a:pt x="2024761" y="754228"/>
                </a:moveTo>
                <a:cubicBezTo>
                  <a:pt x="2031962" y="754228"/>
                  <a:pt x="2038129" y="754861"/>
                  <a:pt x="2043263" y="756128"/>
                </a:cubicBezTo>
                <a:cubicBezTo>
                  <a:pt x="2048397" y="757395"/>
                  <a:pt x="2052664" y="759428"/>
                  <a:pt x="2056065" y="762229"/>
                </a:cubicBezTo>
                <a:cubicBezTo>
                  <a:pt x="2059465" y="765029"/>
                  <a:pt x="2061966" y="768729"/>
                  <a:pt x="2063566" y="773330"/>
                </a:cubicBezTo>
                <a:cubicBezTo>
                  <a:pt x="2065166" y="777931"/>
                  <a:pt x="2065966" y="783565"/>
                  <a:pt x="2065966" y="790232"/>
                </a:cubicBezTo>
                <a:cubicBezTo>
                  <a:pt x="2065966" y="795033"/>
                  <a:pt x="2065399" y="799167"/>
                  <a:pt x="2064266" y="802634"/>
                </a:cubicBezTo>
                <a:cubicBezTo>
                  <a:pt x="2063132" y="806101"/>
                  <a:pt x="2061599" y="809134"/>
                  <a:pt x="2059665" y="811735"/>
                </a:cubicBezTo>
                <a:cubicBezTo>
                  <a:pt x="2057732" y="814335"/>
                  <a:pt x="2055565" y="816635"/>
                  <a:pt x="2053165" y="818636"/>
                </a:cubicBezTo>
                <a:cubicBezTo>
                  <a:pt x="2050764" y="820636"/>
                  <a:pt x="2048297" y="822503"/>
                  <a:pt x="2045764" y="824236"/>
                </a:cubicBezTo>
                <a:cubicBezTo>
                  <a:pt x="2042563" y="826637"/>
                  <a:pt x="2039763" y="828770"/>
                  <a:pt x="2037363" y="830637"/>
                </a:cubicBezTo>
                <a:cubicBezTo>
                  <a:pt x="2034962" y="832504"/>
                  <a:pt x="2032962" y="834504"/>
                  <a:pt x="2031362" y="836638"/>
                </a:cubicBezTo>
                <a:cubicBezTo>
                  <a:pt x="2029762" y="838771"/>
                  <a:pt x="2028595" y="841138"/>
                  <a:pt x="2027861" y="843739"/>
                </a:cubicBezTo>
                <a:cubicBezTo>
                  <a:pt x="2027128" y="846339"/>
                  <a:pt x="2026761" y="849573"/>
                  <a:pt x="2026761" y="853440"/>
                </a:cubicBezTo>
                <a:lnTo>
                  <a:pt x="2026761" y="864041"/>
                </a:lnTo>
                <a:lnTo>
                  <a:pt x="2018160" y="864041"/>
                </a:lnTo>
                <a:lnTo>
                  <a:pt x="2018160" y="852840"/>
                </a:lnTo>
                <a:cubicBezTo>
                  <a:pt x="2018160" y="848039"/>
                  <a:pt x="2018660" y="844039"/>
                  <a:pt x="2019660" y="840838"/>
                </a:cubicBezTo>
                <a:cubicBezTo>
                  <a:pt x="2020660" y="837638"/>
                  <a:pt x="2022094" y="834804"/>
                  <a:pt x="2023961" y="832337"/>
                </a:cubicBezTo>
                <a:cubicBezTo>
                  <a:pt x="2025828" y="829870"/>
                  <a:pt x="2028195" y="827537"/>
                  <a:pt x="2031062" y="825336"/>
                </a:cubicBezTo>
                <a:cubicBezTo>
                  <a:pt x="2033929" y="823136"/>
                  <a:pt x="2037162" y="820636"/>
                  <a:pt x="2040763" y="817835"/>
                </a:cubicBezTo>
                <a:cubicBezTo>
                  <a:pt x="2043163" y="815969"/>
                  <a:pt x="2045330" y="814135"/>
                  <a:pt x="2047264" y="812335"/>
                </a:cubicBezTo>
                <a:cubicBezTo>
                  <a:pt x="2049197" y="810535"/>
                  <a:pt x="2050864" y="808601"/>
                  <a:pt x="2052264" y="806534"/>
                </a:cubicBezTo>
                <a:cubicBezTo>
                  <a:pt x="2053665" y="804467"/>
                  <a:pt x="2054765" y="802134"/>
                  <a:pt x="2055565" y="799533"/>
                </a:cubicBezTo>
                <a:cubicBezTo>
                  <a:pt x="2056365" y="796933"/>
                  <a:pt x="2056765" y="793899"/>
                  <a:pt x="2056765" y="790432"/>
                </a:cubicBezTo>
                <a:cubicBezTo>
                  <a:pt x="2056765" y="784831"/>
                  <a:pt x="2056065" y="780231"/>
                  <a:pt x="2054665" y="776630"/>
                </a:cubicBezTo>
                <a:cubicBezTo>
                  <a:pt x="2053265" y="773030"/>
                  <a:pt x="2051231" y="770196"/>
                  <a:pt x="2048564" y="768129"/>
                </a:cubicBezTo>
                <a:cubicBezTo>
                  <a:pt x="2045897" y="766062"/>
                  <a:pt x="2042597" y="764629"/>
                  <a:pt x="2038663" y="763829"/>
                </a:cubicBezTo>
                <a:cubicBezTo>
                  <a:pt x="2034729" y="763029"/>
                  <a:pt x="2030228" y="762629"/>
                  <a:pt x="2025161" y="762629"/>
                </a:cubicBezTo>
                <a:cubicBezTo>
                  <a:pt x="2018627" y="762629"/>
                  <a:pt x="2012726" y="762995"/>
                  <a:pt x="2007459" y="763729"/>
                </a:cubicBezTo>
                <a:cubicBezTo>
                  <a:pt x="2002192" y="764462"/>
                  <a:pt x="1997224" y="765696"/>
                  <a:pt x="1992557" y="767429"/>
                </a:cubicBezTo>
                <a:lnTo>
                  <a:pt x="1992557" y="759028"/>
                </a:lnTo>
                <a:cubicBezTo>
                  <a:pt x="1997491" y="757561"/>
                  <a:pt x="2002525" y="756394"/>
                  <a:pt x="2007659" y="755528"/>
                </a:cubicBezTo>
                <a:cubicBezTo>
                  <a:pt x="2012793" y="754661"/>
                  <a:pt x="2018494" y="754228"/>
                  <a:pt x="2024761" y="754228"/>
                </a:cubicBezTo>
                <a:close/>
                <a:moveTo>
                  <a:pt x="1602708" y="749427"/>
                </a:moveTo>
                <a:lnTo>
                  <a:pt x="1737525" y="749427"/>
                </a:lnTo>
                <a:lnTo>
                  <a:pt x="1737525" y="890845"/>
                </a:lnTo>
                <a:cubicBezTo>
                  <a:pt x="1737525" y="894845"/>
                  <a:pt x="1737192" y="898079"/>
                  <a:pt x="1736525" y="900546"/>
                </a:cubicBezTo>
                <a:cubicBezTo>
                  <a:pt x="1735858" y="903013"/>
                  <a:pt x="1734725" y="905013"/>
                  <a:pt x="1733124" y="906547"/>
                </a:cubicBezTo>
                <a:cubicBezTo>
                  <a:pt x="1731524" y="908080"/>
                  <a:pt x="1729324" y="909180"/>
                  <a:pt x="1726524" y="909847"/>
                </a:cubicBezTo>
                <a:cubicBezTo>
                  <a:pt x="1723723" y="910514"/>
                  <a:pt x="1720190" y="910980"/>
                  <a:pt x="1715922" y="911247"/>
                </a:cubicBezTo>
                <a:lnTo>
                  <a:pt x="1699720" y="912447"/>
                </a:lnTo>
                <a:lnTo>
                  <a:pt x="1697920" y="905646"/>
                </a:lnTo>
                <a:lnTo>
                  <a:pt x="1714322" y="904246"/>
                </a:lnTo>
                <a:cubicBezTo>
                  <a:pt x="1717923" y="903980"/>
                  <a:pt x="1720790" y="903580"/>
                  <a:pt x="1722923" y="903046"/>
                </a:cubicBezTo>
                <a:cubicBezTo>
                  <a:pt x="1725057" y="902513"/>
                  <a:pt x="1726724" y="901713"/>
                  <a:pt x="1727924" y="900646"/>
                </a:cubicBezTo>
                <a:cubicBezTo>
                  <a:pt x="1729124" y="899579"/>
                  <a:pt x="1729891" y="898146"/>
                  <a:pt x="1730224" y="896345"/>
                </a:cubicBezTo>
                <a:cubicBezTo>
                  <a:pt x="1730557" y="894545"/>
                  <a:pt x="1730724" y="892178"/>
                  <a:pt x="1730724" y="889244"/>
                </a:cubicBezTo>
                <a:lnTo>
                  <a:pt x="1730724" y="854440"/>
                </a:lnTo>
                <a:lnTo>
                  <a:pt x="1673917" y="854440"/>
                </a:lnTo>
                <a:lnTo>
                  <a:pt x="1673917" y="911847"/>
                </a:lnTo>
                <a:lnTo>
                  <a:pt x="1666716" y="911847"/>
                </a:lnTo>
                <a:lnTo>
                  <a:pt x="1666716" y="854440"/>
                </a:lnTo>
                <a:lnTo>
                  <a:pt x="1609109" y="854440"/>
                </a:lnTo>
                <a:cubicBezTo>
                  <a:pt x="1608576" y="861108"/>
                  <a:pt x="1607709" y="867042"/>
                  <a:pt x="1606509" y="872242"/>
                </a:cubicBezTo>
                <a:cubicBezTo>
                  <a:pt x="1605309" y="877443"/>
                  <a:pt x="1603775" y="882410"/>
                  <a:pt x="1601908" y="887144"/>
                </a:cubicBezTo>
                <a:cubicBezTo>
                  <a:pt x="1600041" y="891878"/>
                  <a:pt x="1597708" y="896612"/>
                  <a:pt x="1594907" y="901346"/>
                </a:cubicBezTo>
                <a:cubicBezTo>
                  <a:pt x="1592107" y="906080"/>
                  <a:pt x="1588840" y="911181"/>
                  <a:pt x="1585106" y="916648"/>
                </a:cubicBezTo>
                <a:lnTo>
                  <a:pt x="1578705" y="913047"/>
                </a:lnTo>
                <a:cubicBezTo>
                  <a:pt x="1583506" y="906247"/>
                  <a:pt x="1587440" y="900112"/>
                  <a:pt x="1590507" y="894645"/>
                </a:cubicBezTo>
                <a:cubicBezTo>
                  <a:pt x="1593574" y="889178"/>
                  <a:pt x="1596007" y="883444"/>
                  <a:pt x="1597808" y="877443"/>
                </a:cubicBezTo>
                <a:cubicBezTo>
                  <a:pt x="1599608" y="871442"/>
                  <a:pt x="1600875" y="864641"/>
                  <a:pt x="1601608" y="857040"/>
                </a:cubicBezTo>
                <a:cubicBezTo>
                  <a:pt x="1602341" y="849439"/>
                  <a:pt x="1602708" y="840105"/>
                  <a:pt x="1602708" y="829037"/>
                </a:cubicBezTo>
                <a:close/>
                <a:moveTo>
                  <a:pt x="1834337" y="743426"/>
                </a:moveTo>
                <a:lnTo>
                  <a:pt x="1843138" y="743426"/>
                </a:lnTo>
                <a:cubicBezTo>
                  <a:pt x="1843138" y="746893"/>
                  <a:pt x="1842772" y="750627"/>
                  <a:pt x="1842038" y="754628"/>
                </a:cubicBezTo>
                <a:cubicBezTo>
                  <a:pt x="1841305" y="758628"/>
                  <a:pt x="1840305" y="762729"/>
                  <a:pt x="1839038" y="766929"/>
                </a:cubicBezTo>
                <a:cubicBezTo>
                  <a:pt x="1837771" y="771130"/>
                  <a:pt x="1836304" y="775330"/>
                  <a:pt x="1834637" y="779531"/>
                </a:cubicBezTo>
                <a:cubicBezTo>
                  <a:pt x="1832970" y="783731"/>
                  <a:pt x="1831270" y="787698"/>
                  <a:pt x="1829537" y="791432"/>
                </a:cubicBezTo>
                <a:lnTo>
                  <a:pt x="1822736" y="791432"/>
                </a:lnTo>
                <a:cubicBezTo>
                  <a:pt x="1825936" y="783431"/>
                  <a:pt x="1828670" y="775297"/>
                  <a:pt x="1830937" y="767029"/>
                </a:cubicBezTo>
                <a:cubicBezTo>
                  <a:pt x="1833204" y="758761"/>
                  <a:pt x="1834337" y="750894"/>
                  <a:pt x="1834337" y="743426"/>
                </a:cubicBezTo>
                <a:close/>
                <a:moveTo>
                  <a:pt x="1798333" y="743426"/>
                </a:moveTo>
                <a:lnTo>
                  <a:pt x="1807134" y="743426"/>
                </a:lnTo>
                <a:cubicBezTo>
                  <a:pt x="1807134" y="746893"/>
                  <a:pt x="1806767" y="750627"/>
                  <a:pt x="1806034" y="754628"/>
                </a:cubicBezTo>
                <a:cubicBezTo>
                  <a:pt x="1805300" y="758628"/>
                  <a:pt x="1804300" y="762729"/>
                  <a:pt x="1803033" y="766929"/>
                </a:cubicBezTo>
                <a:cubicBezTo>
                  <a:pt x="1801766" y="771130"/>
                  <a:pt x="1800300" y="775330"/>
                  <a:pt x="1798633" y="779531"/>
                </a:cubicBezTo>
                <a:cubicBezTo>
                  <a:pt x="1796966" y="783731"/>
                  <a:pt x="1795266" y="787698"/>
                  <a:pt x="1793532" y="791432"/>
                </a:cubicBezTo>
                <a:lnTo>
                  <a:pt x="1786931" y="791432"/>
                </a:lnTo>
                <a:cubicBezTo>
                  <a:pt x="1789998" y="783431"/>
                  <a:pt x="1792665" y="775297"/>
                  <a:pt x="1794932" y="767029"/>
                </a:cubicBezTo>
                <a:cubicBezTo>
                  <a:pt x="1797199" y="758761"/>
                  <a:pt x="1798333" y="750894"/>
                  <a:pt x="1798333" y="743426"/>
                </a:cubicBezTo>
                <a:close/>
                <a:moveTo>
                  <a:pt x="1344076" y="743426"/>
                </a:moveTo>
                <a:lnTo>
                  <a:pt x="1350877" y="743426"/>
                </a:lnTo>
                <a:cubicBezTo>
                  <a:pt x="1347676" y="751427"/>
                  <a:pt x="1344943" y="759562"/>
                  <a:pt x="1342676" y="767829"/>
                </a:cubicBezTo>
                <a:cubicBezTo>
                  <a:pt x="1340409" y="776097"/>
                  <a:pt x="1339275" y="783965"/>
                  <a:pt x="1339275" y="791432"/>
                </a:cubicBezTo>
                <a:lnTo>
                  <a:pt x="1330474" y="791432"/>
                </a:lnTo>
                <a:cubicBezTo>
                  <a:pt x="1330474" y="787965"/>
                  <a:pt x="1330841" y="784231"/>
                  <a:pt x="1331574" y="780231"/>
                </a:cubicBezTo>
                <a:cubicBezTo>
                  <a:pt x="1332308" y="776230"/>
                  <a:pt x="1333308" y="772130"/>
                  <a:pt x="1334575" y="767929"/>
                </a:cubicBezTo>
                <a:cubicBezTo>
                  <a:pt x="1335841" y="763729"/>
                  <a:pt x="1337275" y="759562"/>
                  <a:pt x="1338875" y="755428"/>
                </a:cubicBezTo>
                <a:cubicBezTo>
                  <a:pt x="1340475" y="751294"/>
                  <a:pt x="1342209" y="747293"/>
                  <a:pt x="1344076" y="743426"/>
                </a:cubicBezTo>
                <a:close/>
                <a:moveTo>
                  <a:pt x="1308271" y="743426"/>
                </a:moveTo>
                <a:lnTo>
                  <a:pt x="1314872" y="743426"/>
                </a:lnTo>
                <a:cubicBezTo>
                  <a:pt x="1311805" y="751427"/>
                  <a:pt x="1309138" y="759562"/>
                  <a:pt x="1306871" y="767829"/>
                </a:cubicBezTo>
                <a:cubicBezTo>
                  <a:pt x="1304604" y="776097"/>
                  <a:pt x="1303471" y="783965"/>
                  <a:pt x="1303471" y="791432"/>
                </a:cubicBezTo>
                <a:lnTo>
                  <a:pt x="1294670" y="791432"/>
                </a:lnTo>
                <a:cubicBezTo>
                  <a:pt x="1294670" y="787965"/>
                  <a:pt x="1295036" y="784231"/>
                  <a:pt x="1295770" y="780231"/>
                </a:cubicBezTo>
                <a:cubicBezTo>
                  <a:pt x="1296503" y="776230"/>
                  <a:pt x="1297470" y="772130"/>
                  <a:pt x="1298670" y="767929"/>
                </a:cubicBezTo>
                <a:cubicBezTo>
                  <a:pt x="1299870" y="763729"/>
                  <a:pt x="1301304" y="759562"/>
                  <a:pt x="1302971" y="755428"/>
                </a:cubicBezTo>
                <a:cubicBezTo>
                  <a:pt x="1304638" y="751294"/>
                  <a:pt x="1306404" y="747293"/>
                  <a:pt x="1308271" y="743426"/>
                </a:cubicBezTo>
                <a:close/>
                <a:moveTo>
                  <a:pt x="597583" y="741426"/>
                </a:moveTo>
                <a:cubicBezTo>
                  <a:pt x="599316" y="743293"/>
                  <a:pt x="601450" y="745727"/>
                  <a:pt x="603983" y="748727"/>
                </a:cubicBezTo>
                <a:cubicBezTo>
                  <a:pt x="606517" y="751727"/>
                  <a:pt x="609117" y="754928"/>
                  <a:pt x="611784" y="758328"/>
                </a:cubicBezTo>
                <a:cubicBezTo>
                  <a:pt x="614451" y="761729"/>
                  <a:pt x="616985" y="765062"/>
                  <a:pt x="619385" y="768329"/>
                </a:cubicBezTo>
                <a:cubicBezTo>
                  <a:pt x="621786" y="771596"/>
                  <a:pt x="623786" y="774363"/>
                  <a:pt x="625386" y="776630"/>
                </a:cubicBezTo>
                <a:lnTo>
                  <a:pt x="620185" y="781031"/>
                </a:lnTo>
                <a:cubicBezTo>
                  <a:pt x="618585" y="778764"/>
                  <a:pt x="616585" y="775997"/>
                  <a:pt x="614185" y="772730"/>
                </a:cubicBezTo>
                <a:cubicBezTo>
                  <a:pt x="611784" y="769463"/>
                  <a:pt x="609251" y="766129"/>
                  <a:pt x="606584" y="762729"/>
                </a:cubicBezTo>
                <a:cubicBezTo>
                  <a:pt x="603917" y="759328"/>
                  <a:pt x="601316" y="756094"/>
                  <a:pt x="598783" y="753027"/>
                </a:cubicBezTo>
                <a:cubicBezTo>
                  <a:pt x="596249" y="749960"/>
                  <a:pt x="594115" y="747427"/>
                  <a:pt x="592382" y="745426"/>
                </a:cubicBezTo>
                <a:close/>
                <a:moveTo>
                  <a:pt x="468766" y="736625"/>
                </a:moveTo>
                <a:cubicBezTo>
                  <a:pt x="470233" y="738492"/>
                  <a:pt x="471800" y="740659"/>
                  <a:pt x="473467" y="743126"/>
                </a:cubicBezTo>
                <a:cubicBezTo>
                  <a:pt x="475134" y="745593"/>
                  <a:pt x="476767" y="748127"/>
                  <a:pt x="478368" y="750727"/>
                </a:cubicBezTo>
                <a:cubicBezTo>
                  <a:pt x="479968" y="753327"/>
                  <a:pt x="481501" y="755894"/>
                  <a:pt x="482968" y="758428"/>
                </a:cubicBezTo>
                <a:cubicBezTo>
                  <a:pt x="484435" y="760962"/>
                  <a:pt x="485702" y="763229"/>
                  <a:pt x="486769" y="765229"/>
                </a:cubicBezTo>
                <a:lnTo>
                  <a:pt x="480968" y="768429"/>
                </a:lnTo>
                <a:cubicBezTo>
                  <a:pt x="479901" y="766429"/>
                  <a:pt x="478668" y="764195"/>
                  <a:pt x="477267" y="761729"/>
                </a:cubicBezTo>
                <a:cubicBezTo>
                  <a:pt x="475867" y="759262"/>
                  <a:pt x="474367" y="756728"/>
                  <a:pt x="472767" y="754128"/>
                </a:cubicBezTo>
                <a:cubicBezTo>
                  <a:pt x="471167" y="751527"/>
                  <a:pt x="469533" y="748960"/>
                  <a:pt x="467866" y="746427"/>
                </a:cubicBezTo>
                <a:cubicBezTo>
                  <a:pt x="466199" y="743893"/>
                  <a:pt x="464633" y="741693"/>
                  <a:pt x="463166" y="739826"/>
                </a:cubicBezTo>
                <a:close/>
                <a:moveTo>
                  <a:pt x="526974" y="736425"/>
                </a:moveTo>
                <a:lnTo>
                  <a:pt x="532774" y="739226"/>
                </a:lnTo>
                <a:cubicBezTo>
                  <a:pt x="531708" y="741759"/>
                  <a:pt x="530441" y="744426"/>
                  <a:pt x="528974" y="747227"/>
                </a:cubicBezTo>
                <a:cubicBezTo>
                  <a:pt x="527507" y="750027"/>
                  <a:pt x="525907" y="752827"/>
                  <a:pt x="524173" y="755628"/>
                </a:cubicBezTo>
                <a:cubicBezTo>
                  <a:pt x="522440" y="758428"/>
                  <a:pt x="520673" y="761195"/>
                  <a:pt x="518873" y="763929"/>
                </a:cubicBezTo>
                <a:cubicBezTo>
                  <a:pt x="517072" y="766662"/>
                  <a:pt x="515306" y="769229"/>
                  <a:pt x="513572" y="771630"/>
                </a:cubicBezTo>
                <a:lnTo>
                  <a:pt x="550377" y="771630"/>
                </a:lnTo>
                <a:lnTo>
                  <a:pt x="550377" y="778631"/>
                </a:lnTo>
                <a:lnTo>
                  <a:pt x="500971" y="778631"/>
                </a:lnTo>
                <a:lnTo>
                  <a:pt x="500971" y="815035"/>
                </a:lnTo>
                <a:lnTo>
                  <a:pt x="546176" y="815035"/>
                </a:lnTo>
                <a:lnTo>
                  <a:pt x="546176" y="821836"/>
                </a:lnTo>
                <a:lnTo>
                  <a:pt x="500971" y="821836"/>
                </a:lnTo>
                <a:lnTo>
                  <a:pt x="500971" y="858241"/>
                </a:lnTo>
                <a:lnTo>
                  <a:pt x="556977" y="858241"/>
                </a:lnTo>
                <a:lnTo>
                  <a:pt x="556977" y="865041"/>
                </a:lnTo>
                <a:lnTo>
                  <a:pt x="500971" y="865041"/>
                </a:lnTo>
                <a:lnTo>
                  <a:pt x="500971" y="914648"/>
                </a:lnTo>
                <a:lnTo>
                  <a:pt x="493970" y="914648"/>
                </a:lnTo>
                <a:lnTo>
                  <a:pt x="493970" y="865041"/>
                </a:lnTo>
                <a:lnTo>
                  <a:pt x="437763" y="865041"/>
                </a:lnTo>
                <a:lnTo>
                  <a:pt x="437763" y="858241"/>
                </a:lnTo>
                <a:lnTo>
                  <a:pt x="493970" y="858241"/>
                </a:lnTo>
                <a:lnTo>
                  <a:pt x="493970" y="821836"/>
                </a:lnTo>
                <a:lnTo>
                  <a:pt x="451164" y="821836"/>
                </a:lnTo>
                <a:lnTo>
                  <a:pt x="451164" y="815035"/>
                </a:lnTo>
                <a:lnTo>
                  <a:pt x="493970" y="815035"/>
                </a:lnTo>
                <a:lnTo>
                  <a:pt x="493970" y="778631"/>
                </a:lnTo>
                <a:lnTo>
                  <a:pt x="449564" y="778631"/>
                </a:lnTo>
                <a:lnTo>
                  <a:pt x="449564" y="771630"/>
                </a:lnTo>
                <a:lnTo>
                  <a:pt x="505371" y="771630"/>
                </a:lnTo>
                <a:cubicBezTo>
                  <a:pt x="507238" y="769229"/>
                  <a:pt x="509172" y="766529"/>
                  <a:pt x="511172" y="763529"/>
                </a:cubicBezTo>
                <a:cubicBezTo>
                  <a:pt x="513172" y="760528"/>
                  <a:pt x="515139" y="757495"/>
                  <a:pt x="517072" y="754428"/>
                </a:cubicBezTo>
                <a:cubicBezTo>
                  <a:pt x="519006" y="751361"/>
                  <a:pt x="520840" y="748260"/>
                  <a:pt x="522573" y="745126"/>
                </a:cubicBezTo>
                <a:cubicBezTo>
                  <a:pt x="524307" y="741993"/>
                  <a:pt x="525774" y="739092"/>
                  <a:pt x="526974" y="736425"/>
                </a:cubicBezTo>
                <a:close/>
                <a:moveTo>
                  <a:pt x="412759" y="736425"/>
                </a:moveTo>
                <a:lnTo>
                  <a:pt x="419760" y="736825"/>
                </a:lnTo>
                <a:lnTo>
                  <a:pt x="419760" y="777630"/>
                </a:lnTo>
                <a:lnTo>
                  <a:pt x="446564" y="777630"/>
                </a:lnTo>
                <a:lnTo>
                  <a:pt x="446564" y="784431"/>
                </a:lnTo>
                <a:lnTo>
                  <a:pt x="419760" y="784431"/>
                </a:lnTo>
                <a:lnTo>
                  <a:pt x="419760" y="914648"/>
                </a:lnTo>
                <a:lnTo>
                  <a:pt x="412759" y="914648"/>
                </a:lnTo>
                <a:lnTo>
                  <a:pt x="412759" y="803234"/>
                </a:lnTo>
                <a:cubicBezTo>
                  <a:pt x="409026" y="813902"/>
                  <a:pt x="404458" y="824603"/>
                  <a:pt x="399058" y="835338"/>
                </a:cubicBezTo>
                <a:cubicBezTo>
                  <a:pt x="393657" y="846072"/>
                  <a:pt x="387623" y="856307"/>
                  <a:pt x="380956" y="866042"/>
                </a:cubicBezTo>
                <a:lnTo>
                  <a:pt x="377155" y="859641"/>
                </a:lnTo>
                <a:cubicBezTo>
                  <a:pt x="384489" y="848573"/>
                  <a:pt x="391323" y="836538"/>
                  <a:pt x="397658" y="823536"/>
                </a:cubicBezTo>
                <a:cubicBezTo>
                  <a:pt x="403992" y="810535"/>
                  <a:pt x="409026" y="797500"/>
                  <a:pt x="412759" y="784431"/>
                </a:cubicBezTo>
                <a:lnTo>
                  <a:pt x="383356" y="784431"/>
                </a:lnTo>
                <a:lnTo>
                  <a:pt x="383356" y="777630"/>
                </a:lnTo>
                <a:lnTo>
                  <a:pt x="412759" y="777630"/>
                </a:lnTo>
                <a:close/>
                <a:moveTo>
                  <a:pt x="908621" y="735625"/>
                </a:moveTo>
                <a:cubicBezTo>
                  <a:pt x="911422" y="737225"/>
                  <a:pt x="914889" y="739459"/>
                  <a:pt x="919023" y="742326"/>
                </a:cubicBezTo>
                <a:cubicBezTo>
                  <a:pt x="923157" y="745193"/>
                  <a:pt x="927424" y="748227"/>
                  <a:pt x="931824" y="751427"/>
                </a:cubicBezTo>
                <a:cubicBezTo>
                  <a:pt x="936225" y="754628"/>
                  <a:pt x="940392" y="757728"/>
                  <a:pt x="944326" y="760728"/>
                </a:cubicBezTo>
                <a:cubicBezTo>
                  <a:pt x="948260" y="763729"/>
                  <a:pt x="951427" y="766229"/>
                  <a:pt x="953827" y="768229"/>
                </a:cubicBezTo>
                <a:lnTo>
                  <a:pt x="949627" y="773830"/>
                </a:lnTo>
                <a:cubicBezTo>
                  <a:pt x="947360" y="771830"/>
                  <a:pt x="944259" y="769329"/>
                  <a:pt x="940325" y="766329"/>
                </a:cubicBezTo>
                <a:cubicBezTo>
                  <a:pt x="936392" y="763329"/>
                  <a:pt x="932258" y="760228"/>
                  <a:pt x="927924" y="757028"/>
                </a:cubicBezTo>
                <a:cubicBezTo>
                  <a:pt x="923590" y="753828"/>
                  <a:pt x="919289" y="750794"/>
                  <a:pt x="915022" y="747927"/>
                </a:cubicBezTo>
                <a:cubicBezTo>
                  <a:pt x="910755" y="745060"/>
                  <a:pt x="907221" y="742826"/>
                  <a:pt x="904421" y="741226"/>
                </a:cubicBezTo>
                <a:close/>
                <a:moveTo>
                  <a:pt x="1091844" y="735025"/>
                </a:moveTo>
                <a:lnTo>
                  <a:pt x="1099245" y="735425"/>
                </a:lnTo>
                <a:lnTo>
                  <a:pt x="1099245" y="777230"/>
                </a:lnTo>
                <a:lnTo>
                  <a:pt x="1152852" y="777230"/>
                </a:lnTo>
                <a:lnTo>
                  <a:pt x="1152852" y="784431"/>
                </a:lnTo>
                <a:lnTo>
                  <a:pt x="1099245" y="784431"/>
                </a:lnTo>
                <a:lnTo>
                  <a:pt x="1099245" y="884244"/>
                </a:lnTo>
                <a:cubicBezTo>
                  <a:pt x="1099245" y="889178"/>
                  <a:pt x="1098879" y="893145"/>
                  <a:pt x="1098145" y="896145"/>
                </a:cubicBezTo>
                <a:cubicBezTo>
                  <a:pt x="1097412" y="899146"/>
                  <a:pt x="1096012" y="901513"/>
                  <a:pt x="1093945" y="903246"/>
                </a:cubicBezTo>
                <a:cubicBezTo>
                  <a:pt x="1091878" y="904980"/>
                  <a:pt x="1088977" y="906180"/>
                  <a:pt x="1085244" y="906847"/>
                </a:cubicBezTo>
                <a:cubicBezTo>
                  <a:pt x="1081510" y="907513"/>
                  <a:pt x="1076709" y="907980"/>
                  <a:pt x="1070842" y="908247"/>
                </a:cubicBezTo>
                <a:lnTo>
                  <a:pt x="1049639" y="909247"/>
                </a:lnTo>
                <a:lnTo>
                  <a:pt x="1048039" y="901846"/>
                </a:lnTo>
                <a:lnTo>
                  <a:pt x="1069642" y="901046"/>
                </a:lnTo>
                <a:cubicBezTo>
                  <a:pt x="1074442" y="900913"/>
                  <a:pt x="1078309" y="900613"/>
                  <a:pt x="1081243" y="900146"/>
                </a:cubicBezTo>
                <a:cubicBezTo>
                  <a:pt x="1084177" y="899679"/>
                  <a:pt x="1086444" y="898846"/>
                  <a:pt x="1088044" y="897646"/>
                </a:cubicBezTo>
                <a:cubicBezTo>
                  <a:pt x="1089644" y="896445"/>
                  <a:pt x="1090678" y="894645"/>
                  <a:pt x="1091144" y="892245"/>
                </a:cubicBezTo>
                <a:cubicBezTo>
                  <a:pt x="1091611" y="889845"/>
                  <a:pt x="1091844" y="886644"/>
                  <a:pt x="1091844" y="882644"/>
                </a:cubicBezTo>
                <a:lnTo>
                  <a:pt x="1091844" y="785231"/>
                </a:lnTo>
                <a:cubicBezTo>
                  <a:pt x="1080510" y="806567"/>
                  <a:pt x="1066108" y="826137"/>
                  <a:pt x="1048639" y="843939"/>
                </a:cubicBezTo>
                <a:cubicBezTo>
                  <a:pt x="1031170" y="861741"/>
                  <a:pt x="1010101" y="878310"/>
                  <a:pt x="985431" y="893645"/>
                </a:cubicBezTo>
                <a:lnTo>
                  <a:pt x="981631" y="887244"/>
                </a:lnTo>
                <a:cubicBezTo>
                  <a:pt x="1028436" y="858574"/>
                  <a:pt x="1062774" y="824303"/>
                  <a:pt x="1084643" y="784431"/>
                </a:cubicBezTo>
                <a:lnTo>
                  <a:pt x="985831" y="784431"/>
                </a:lnTo>
                <a:lnTo>
                  <a:pt x="985831" y="777230"/>
                </a:lnTo>
                <a:lnTo>
                  <a:pt x="1091844" y="777230"/>
                </a:lnTo>
                <a:close/>
                <a:moveTo>
                  <a:pt x="225136" y="735025"/>
                </a:moveTo>
                <a:lnTo>
                  <a:pt x="231337" y="737225"/>
                </a:lnTo>
                <a:cubicBezTo>
                  <a:pt x="228670" y="744026"/>
                  <a:pt x="225869" y="750627"/>
                  <a:pt x="222936" y="757028"/>
                </a:cubicBezTo>
                <a:lnTo>
                  <a:pt x="348551" y="757028"/>
                </a:lnTo>
                <a:lnTo>
                  <a:pt x="348551" y="763629"/>
                </a:lnTo>
                <a:lnTo>
                  <a:pt x="253140" y="763629"/>
                </a:lnTo>
                <a:lnTo>
                  <a:pt x="253140" y="790032"/>
                </a:lnTo>
                <a:lnTo>
                  <a:pt x="334750" y="790032"/>
                </a:lnTo>
                <a:lnTo>
                  <a:pt x="334750" y="796833"/>
                </a:lnTo>
                <a:lnTo>
                  <a:pt x="253140" y="796833"/>
                </a:lnTo>
                <a:lnTo>
                  <a:pt x="253140" y="823636"/>
                </a:lnTo>
                <a:lnTo>
                  <a:pt x="339550" y="823636"/>
                </a:lnTo>
                <a:lnTo>
                  <a:pt x="339550" y="830237"/>
                </a:lnTo>
                <a:lnTo>
                  <a:pt x="253140" y="830237"/>
                </a:lnTo>
                <a:lnTo>
                  <a:pt x="253140" y="845039"/>
                </a:lnTo>
                <a:lnTo>
                  <a:pt x="246139" y="845039"/>
                </a:lnTo>
                <a:lnTo>
                  <a:pt x="246139" y="763629"/>
                </a:lnTo>
                <a:lnTo>
                  <a:pt x="219735" y="763629"/>
                </a:lnTo>
                <a:cubicBezTo>
                  <a:pt x="215201" y="772563"/>
                  <a:pt x="210234" y="781031"/>
                  <a:pt x="204833" y="789032"/>
                </a:cubicBezTo>
                <a:cubicBezTo>
                  <a:pt x="199433" y="797033"/>
                  <a:pt x="193732" y="804501"/>
                  <a:pt x="187731" y="811435"/>
                </a:cubicBezTo>
                <a:lnTo>
                  <a:pt x="182531" y="806834"/>
                </a:lnTo>
                <a:cubicBezTo>
                  <a:pt x="191332" y="796833"/>
                  <a:pt x="199299" y="785798"/>
                  <a:pt x="206434" y="773730"/>
                </a:cubicBezTo>
                <a:cubicBezTo>
                  <a:pt x="213568" y="761662"/>
                  <a:pt x="219802" y="748760"/>
                  <a:pt x="225136" y="735025"/>
                </a:cubicBezTo>
                <a:close/>
                <a:moveTo>
                  <a:pt x="689794" y="734825"/>
                </a:moveTo>
                <a:lnTo>
                  <a:pt x="696595" y="735225"/>
                </a:lnTo>
                <a:lnTo>
                  <a:pt x="696595" y="758028"/>
                </a:lnTo>
                <a:lnTo>
                  <a:pt x="746601" y="758028"/>
                </a:lnTo>
                <a:lnTo>
                  <a:pt x="746601" y="764229"/>
                </a:lnTo>
                <a:lnTo>
                  <a:pt x="696595" y="764229"/>
                </a:lnTo>
                <a:lnTo>
                  <a:pt x="696595" y="790232"/>
                </a:lnTo>
                <a:lnTo>
                  <a:pt x="750202" y="790232"/>
                </a:lnTo>
                <a:lnTo>
                  <a:pt x="750202" y="796233"/>
                </a:lnTo>
                <a:lnTo>
                  <a:pt x="734600" y="827037"/>
                </a:lnTo>
                <a:lnTo>
                  <a:pt x="729199" y="824436"/>
                </a:lnTo>
                <a:lnTo>
                  <a:pt x="743601" y="796433"/>
                </a:lnTo>
                <a:lnTo>
                  <a:pt x="633187" y="796433"/>
                </a:lnTo>
                <a:lnTo>
                  <a:pt x="633187" y="790232"/>
                </a:lnTo>
                <a:lnTo>
                  <a:pt x="689794" y="790232"/>
                </a:lnTo>
                <a:lnTo>
                  <a:pt x="689794" y="764229"/>
                </a:lnTo>
                <a:lnTo>
                  <a:pt x="641588" y="764229"/>
                </a:lnTo>
                <a:lnTo>
                  <a:pt x="641588" y="758028"/>
                </a:lnTo>
                <a:lnTo>
                  <a:pt x="689794" y="758028"/>
                </a:lnTo>
                <a:close/>
                <a:moveTo>
                  <a:pt x="1455490" y="734625"/>
                </a:moveTo>
                <a:lnTo>
                  <a:pt x="1462491" y="736425"/>
                </a:lnTo>
                <a:cubicBezTo>
                  <a:pt x="1460757" y="740959"/>
                  <a:pt x="1458923" y="745360"/>
                  <a:pt x="1456990" y="749627"/>
                </a:cubicBezTo>
                <a:cubicBezTo>
                  <a:pt x="1455056" y="753894"/>
                  <a:pt x="1453023" y="758095"/>
                  <a:pt x="1450889" y="762229"/>
                </a:cubicBezTo>
                <a:lnTo>
                  <a:pt x="1555502" y="762229"/>
                </a:lnTo>
                <a:lnTo>
                  <a:pt x="1555502" y="768829"/>
                </a:lnTo>
                <a:lnTo>
                  <a:pt x="1447289" y="768829"/>
                </a:lnTo>
                <a:cubicBezTo>
                  <a:pt x="1444622" y="773897"/>
                  <a:pt x="1441755" y="778731"/>
                  <a:pt x="1438688" y="783331"/>
                </a:cubicBezTo>
                <a:cubicBezTo>
                  <a:pt x="1435621" y="787932"/>
                  <a:pt x="1432420" y="792499"/>
                  <a:pt x="1429087" y="797033"/>
                </a:cubicBezTo>
                <a:lnTo>
                  <a:pt x="1529699" y="797033"/>
                </a:lnTo>
                <a:lnTo>
                  <a:pt x="1529699" y="891645"/>
                </a:lnTo>
                <a:cubicBezTo>
                  <a:pt x="1529699" y="895112"/>
                  <a:pt x="1529366" y="897979"/>
                  <a:pt x="1528699" y="900246"/>
                </a:cubicBezTo>
                <a:cubicBezTo>
                  <a:pt x="1528032" y="902513"/>
                  <a:pt x="1526899" y="904346"/>
                  <a:pt x="1525299" y="905746"/>
                </a:cubicBezTo>
                <a:cubicBezTo>
                  <a:pt x="1523698" y="907147"/>
                  <a:pt x="1521531" y="908180"/>
                  <a:pt x="1518798" y="908847"/>
                </a:cubicBezTo>
                <a:cubicBezTo>
                  <a:pt x="1516064" y="909514"/>
                  <a:pt x="1512630" y="909914"/>
                  <a:pt x="1508496" y="910047"/>
                </a:cubicBezTo>
                <a:lnTo>
                  <a:pt x="1489294" y="911047"/>
                </a:lnTo>
                <a:lnTo>
                  <a:pt x="1487294" y="904446"/>
                </a:lnTo>
                <a:lnTo>
                  <a:pt x="1506696" y="903646"/>
                </a:lnTo>
                <a:cubicBezTo>
                  <a:pt x="1510297" y="903513"/>
                  <a:pt x="1513164" y="903213"/>
                  <a:pt x="1515297" y="902746"/>
                </a:cubicBezTo>
                <a:cubicBezTo>
                  <a:pt x="1517431" y="902279"/>
                  <a:pt x="1519064" y="901579"/>
                  <a:pt x="1520198" y="900646"/>
                </a:cubicBezTo>
                <a:cubicBezTo>
                  <a:pt x="1521331" y="899712"/>
                  <a:pt x="1522065" y="898412"/>
                  <a:pt x="1522398" y="896745"/>
                </a:cubicBezTo>
                <a:cubicBezTo>
                  <a:pt x="1522732" y="895079"/>
                  <a:pt x="1522898" y="892912"/>
                  <a:pt x="1522898" y="890245"/>
                </a:cubicBezTo>
                <a:lnTo>
                  <a:pt x="1522898" y="874043"/>
                </a:lnTo>
                <a:lnTo>
                  <a:pt x="1427286" y="874043"/>
                </a:lnTo>
                <a:lnTo>
                  <a:pt x="1427286" y="912647"/>
                </a:lnTo>
                <a:lnTo>
                  <a:pt x="1420685" y="912647"/>
                </a:lnTo>
                <a:lnTo>
                  <a:pt x="1420685" y="807434"/>
                </a:lnTo>
                <a:cubicBezTo>
                  <a:pt x="1414951" y="814235"/>
                  <a:pt x="1408851" y="820769"/>
                  <a:pt x="1402383" y="827037"/>
                </a:cubicBezTo>
                <a:cubicBezTo>
                  <a:pt x="1395916" y="833304"/>
                  <a:pt x="1389015" y="839438"/>
                  <a:pt x="1381681" y="845439"/>
                </a:cubicBezTo>
                <a:lnTo>
                  <a:pt x="1378280" y="838838"/>
                </a:lnTo>
                <a:cubicBezTo>
                  <a:pt x="1390815" y="828570"/>
                  <a:pt x="1402183" y="817735"/>
                  <a:pt x="1412384" y="806334"/>
                </a:cubicBezTo>
                <a:cubicBezTo>
                  <a:pt x="1422586" y="794933"/>
                  <a:pt x="1431554" y="782431"/>
                  <a:pt x="1439288" y="768829"/>
                </a:cubicBezTo>
                <a:lnTo>
                  <a:pt x="1386281" y="768829"/>
                </a:lnTo>
                <a:lnTo>
                  <a:pt x="1386281" y="762229"/>
                </a:lnTo>
                <a:lnTo>
                  <a:pt x="1443088" y="762229"/>
                </a:lnTo>
                <a:cubicBezTo>
                  <a:pt x="1445355" y="757828"/>
                  <a:pt x="1447522" y="753327"/>
                  <a:pt x="1449589" y="748727"/>
                </a:cubicBezTo>
                <a:cubicBezTo>
                  <a:pt x="1451656" y="744126"/>
                  <a:pt x="1453623" y="739426"/>
                  <a:pt x="1455490" y="734625"/>
                </a:cubicBezTo>
                <a:close/>
                <a:moveTo>
                  <a:pt x="845414" y="734025"/>
                </a:moveTo>
                <a:lnTo>
                  <a:pt x="852214" y="734425"/>
                </a:lnTo>
                <a:lnTo>
                  <a:pt x="852214" y="768829"/>
                </a:lnTo>
                <a:lnTo>
                  <a:pt x="922023" y="768829"/>
                </a:lnTo>
                <a:lnTo>
                  <a:pt x="917223" y="824636"/>
                </a:lnTo>
                <a:lnTo>
                  <a:pt x="946026" y="824636"/>
                </a:lnTo>
                <a:cubicBezTo>
                  <a:pt x="946026" y="825036"/>
                  <a:pt x="945926" y="826303"/>
                  <a:pt x="945726" y="828437"/>
                </a:cubicBezTo>
                <a:cubicBezTo>
                  <a:pt x="945526" y="830570"/>
                  <a:pt x="945259" y="833137"/>
                  <a:pt x="944926" y="836138"/>
                </a:cubicBezTo>
                <a:cubicBezTo>
                  <a:pt x="944593" y="839138"/>
                  <a:pt x="944259" y="842405"/>
                  <a:pt x="943926" y="845939"/>
                </a:cubicBezTo>
                <a:cubicBezTo>
                  <a:pt x="943592" y="849473"/>
                  <a:pt x="943226" y="852840"/>
                  <a:pt x="942826" y="856040"/>
                </a:cubicBezTo>
                <a:cubicBezTo>
                  <a:pt x="942426" y="859241"/>
                  <a:pt x="942092" y="862108"/>
                  <a:pt x="941826" y="864641"/>
                </a:cubicBezTo>
                <a:cubicBezTo>
                  <a:pt x="941559" y="867175"/>
                  <a:pt x="941359" y="868975"/>
                  <a:pt x="941226" y="870042"/>
                </a:cubicBezTo>
                <a:cubicBezTo>
                  <a:pt x="940692" y="874309"/>
                  <a:pt x="939792" y="877810"/>
                  <a:pt x="938525" y="880543"/>
                </a:cubicBezTo>
                <a:cubicBezTo>
                  <a:pt x="937258" y="883277"/>
                  <a:pt x="935491" y="885511"/>
                  <a:pt x="933225" y="887244"/>
                </a:cubicBezTo>
                <a:cubicBezTo>
                  <a:pt x="930958" y="888978"/>
                  <a:pt x="928124" y="890245"/>
                  <a:pt x="924723" y="891045"/>
                </a:cubicBezTo>
                <a:cubicBezTo>
                  <a:pt x="921323" y="891845"/>
                  <a:pt x="917223" y="892445"/>
                  <a:pt x="912422" y="892845"/>
                </a:cubicBezTo>
                <a:lnTo>
                  <a:pt x="888219" y="894845"/>
                </a:lnTo>
                <a:lnTo>
                  <a:pt x="886219" y="887644"/>
                </a:lnTo>
                <a:lnTo>
                  <a:pt x="911422" y="885844"/>
                </a:lnTo>
                <a:cubicBezTo>
                  <a:pt x="915289" y="885577"/>
                  <a:pt x="918589" y="885144"/>
                  <a:pt x="921323" y="884544"/>
                </a:cubicBezTo>
                <a:cubicBezTo>
                  <a:pt x="924057" y="883944"/>
                  <a:pt x="926324" y="883010"/>
                  <a:pt x="928124" y="881744"/>
                </a:cubicBezTo>
                <a:cubicBezTo>
                  <a:pt x="929924" y="880477"/>
                  <a:pt x="931324" y="878743"/>
                  <a:pt x="932324" y="876543"/>
                </a:cubicBezTo>
                <a:cubicBezTo>
                  <a:pt x="933325" y="874343"/>
                  <a:pt x="934025" y="871509"/>
                  <a:pt x="934425" y="868042"/>
                </a:cubicBezTo>
                <a:cubicBezTo>
                  <a:pt x="934558" y="866708"/>
                  <a:pt x="934825" y="864375"/>
                  <a:pt x="935225" y="861041"/>
                </a:cubicBezTo>
                <a:cubicBezTo>
                  <a:pt x="935625" y="857707"/>
                  <a:pt x="936058" y="854140"/>
                  <a:pt x="936525" y="850340"/>
                </a:cubicBezTo>
                <a:cubicBezTo>
                  <a:pt x="936992" y="846539"/>
                  <a:pt x="937425" y="842905"/>
                  <a:pt x="937825" y="839438"/>
                </a:cubicBezTo>
                <a:cubicBezTo>
                  <a:pt x="938225" y="835971"/>
                  <a:pt x="938492" y="833437"/>
                  <a:pt x="938625" y="831837"/>
                </a:cubicBezTo>
                <a:lnTo>
                  <a:pt x="852214" y="831837"/>
                </a:lnTo>
                <a:lnTo>
                  <a:pt x="852214" y="915048"/>
                </a:lnTo>
                <a:lnTo>
                  <a:pt x="845414" y="915048"/>
                </a:lnTo>
                <a:lnTo>
                  <a:pt x="845414" y="831837"/>
                </a:lnTo>
                <a:lnTo>
                  <a:pt x="778405" y="831837"/>
                </a:lnTo>
                <a:lnTo>
                  <a:pt x="778405" y="824636"/>
                </a:lnTo>
                <a:lnTo>
                  <a:pt x="845414" y="824636"/>
                </a:lnTo>
                <a:lnTo>
                  <a:pt x="845414" y="775830"/>
                </a:lnTo>
                <a:lnTo>
                  <a:pt x="794807" y="775830"/>
                </a:lnTo>
                <a:lnTo>
                  <a:pt x="794807" y="768829"/>
                </a:lnTo>
                <a:lnTo>
                  <a:pt x="845414" y="768829"/>
                </a:lnTo>
                <a:close/>
                <a:moveTo>
                  <a:pt x="1422886" y="508568"/>
                </a:moveTo>
                <a:cubicBezTo>
                  <a:pt x="1425953" y="508568"/>
                  <a:pt x="1428086" y="509035"/>
                  <a:pt x="1429286" y="509968"/>
                </a:cubicBezTo>
                <a:cubicBezTo>
                  <a:pt x="1430487" y="510902"/>
                  <a:pt x="1431087" y="513302"/>
                  <a:pt x="1431087" y="517169"/>
                </a:cubicBezTo>
                <a:cubicBezTo>
                  <a:pt x="1431087" y="521037"/>
                  <a:pt x="1430487" y="523470"/>
                  <a:pt x="1429286" y="524470"/>
                </a:cubicBezTo>
                <a:cubicBezTo>
                  <a:pt x="1428086" y="525470"/>
                  <a:pt x="1425953" y="525970"/>
                  <a:pt x="1422886" y="525970"/>
                </a:cubicBezTo>
                <a:cubicBezTo>
                  <a:pt x="1419819" y="525970"/>
                  <a:pt x="1417652" y="525470"/>
                  <a:pt x="1416385" y="524470"/>
                </a:cubicBezTo>
                <a:cubicBezTo>
                  <a:pt x="1415118" y="523470"/>
                  <a:pt x="1414485" y="521037"/>
                  <a:pt x="1414485" y="517169"/>
                </a:cubicBezTo>
                <a:cubicBezTo>
                  <a:pt x="1414485" y="513302"/>
                  <a:pt x="1415118" y="510902"/>
                  <a:pt x="1416385" y="509968"/>
                </a:cubicBezTo>
                <a:cubicBezTo>
                  <a:pt x="1417652" y="509035"/>
                  <a:pt x="1419819" y="508568"/>
                  <a:pt x="1422886" y="508568"/>
                </a:cubicBezTo>
                <a:close/>
                <a:moveTo>
                  <a:pt x="627186" y="467163"/>
                </a:moveTo>
                <a:lnTo>
                  <a:pt x="627186" y="496167"/>
                </a:lnTo>
                <a:lnTo>
                  <a:pt x="722798" y="496167"/>
                </a:lnTo>
                <a:lnTo>
                  <a:pt x="722798" y="467163"/>
                </a:lnTo>
                <a:close/>
                <a:moveTo>
                  <a:pt x="236537" y="455562"/>
                </a:moveTo>
                <a:cubicBezTo>
                  <a:pt x="238938" y="456628"/>
                  <a:pt x="241871" y="458062"/>
                  <a:pt x="245339" y="459862"/>
                </a:cubicBezTo>
                <a:cubicBezTo>
                  <a:pt x="248806" y="461662"/>
                  <a:pt x="252339" y="463563"/>
                  <a:pt x="255940" y="465563"/>
                </a:cubicBezTo>
                <a:cubicBezTo>
                  <a:pt x="259540" y="467563"/>
                  <a:pt x="263041" y="469530"/>
                  <a:pt x="266441" y="471464"/>
                </a:cubicBezTo>
                <a:cubicBezTo>
                  <a:pt x="269842" y="473397"/>
                  <a:pt x="272675" y="475031"/>
                  <a:pt x="274942" y="476364"/>
                </a:cubicBezTo>
                <a:lnTo>
                  <a:pt x="272142" y="481965"/>
                </a:lnTo>
                <a:cubicBezTo>
                  <a:pt x="270142" y="480498"/>
                  <a:pt x="267441" y="478798"/>
                  <a:pt x="264041" y="476864"/>
                </a:cubicBezTo>
                <a:cubicBezTo>
                  <a:pt x="260640" y="474931"/>
                  <a:pt x="257107" y="472964"/>
                  <a:pt x="253440" y="470964"/>
                </a:cubicBezTo>
                <a:cubicBezTo>
                  <a:pt x="249772" y="468963"/>
                  <a:pt x="246205" y="467063"/>
                  <a:pt x="242738" y="465263"/>
                </a:cubicBezTo>
                <a:cubicBezTo>
                  <a:pt x="239271" y="463463"/>
                  <a:pt x="236404" y="462029"/>
                  <a:pt x="234137" y="460962"/>
                </a:cubicBezTo>
                <a:close/>
                <a:moveTo>
                  <a:pt x="1273867" y="434759"/>
                </a:moveTo>
                <a:lnTo>
                  <a:pt x="1273867" y="475764"/>
                </a:lnTo>
                <a:lnTo>
                  <a:pt x="1330674" y="475764"/>
                </a:lnTo>
                <a:lnTo>
                  <a:pt x="1330674" y="434759"/>
                </a:lnTo>
                <a:close/>
                <a:moveTo>
                  <a:pt x="1209859" y="434759"/>
                </a:moveTo>
                <a:lnTo>
                  <a:pt x="1209859" y="459362"/>
                </a:lnTo>
                <a:cubicBezTo>
                  <a:pt x="1209859" y="462429"/>
                  <a:pt x="1209826" y="465296"/>
                  <a:pt x="1209759" y="467963"/>
                </a:cubicBezTo>
                <a:cubicBezTo>
                  <a:pt x="1209692" y="470630"/>
                  <a:pt x="1209592" y="473231"/>
                  <a:pt x="1209459" y="475764"/>
                </a:cubicBezTo>
                <a:lnTo>
                  <a:pt x="1266666" y="475764"/>
                </a:lnTo>
                <a:lnTo>
                  <a:pt x="1266666" y="434759"/>
                </a:lnTo>
                <a:close/>
                <a:moveTo>
                  <a:pt x="248139" y="434359"/>
                </a:moveTo>
                <a:cubicBezTo>
                  <a:pt x="250406" y="435292"/>
                  <a:pt x="253173" y="436526"/>
                  <a:pt x="256440" y="438059"/>
                </a:cubicBezTo>
                <a:cubicBezTo>
                  <a:pt x="259707" y="439593"/>
                  <a:pt x="263041" y="441260"/>
                  <a:pt x="266441" y="443060"/>
                </a:cubicBezTo>
                <a:cubicBezTo>
                  <a:pt x="269842" y="444860"/>
                  <a:pt x="273142" y="446661"/>
                  <a:pt x="276342" y="448461"/>
                </a:cubicBezTo>
                <a:cubicBezTo>
                  <a:pt x="279543" y="450261"/>
                  <a:pt x="282276" y="451828"/>
                  <a:pt x="284543" y="453161"/>
                </a:cubicBezTo>
                <a:lnTo>
                  <a:pt x="281943" y="458762"/>
                </a:lnTo>
                <a:cubicBezTo>
                  <a:pt x="279676" y="457429"/>
                  <a:pt x="276942" y="455828"/>
                  <a:pt x="273742" y="453961"/>
                </a:cubicBezTo>
                <a:cubicBezTo>
                  <a:pt x="270542" y="452095"/>
                  <a:pt x="267241" y="450261"/>
                  <a:pt x="263841" y="448461"/>
                </a:cubicBezTo>
                <a:cubicBezTo>
                  <a:pt x="260440" y="446661"/>
                  <a:pt x="257107" y="444960"/>
                  <a:pt x="253840" y="443360"/>
                </a:cubicBezTo>
                <a:cubicBezTo>
                  <a:pt x="250573" y="441760"/>
                  <a:pt x="247872" y="440493"/>
                  <a:pt x="245739" y="439560"/>
                </a:cubicBezTo>
                <a:close/>
                <a:moveTo>
                  <a:pt x="180530" y="432759"/>
                </a:moveTo>
                <a:lnTo>
                  <a:pt x="213535" y="432759"/>
                </a:lnTo>
                <a:lnTo>
                  <a:pt x="213535" y="522570"/>
                </a:lnTo>
                <a:cubicBezTo>
                  <a:pt x="214735" y="521503"/>
                  <a:pt x="216568" y="519903"/>
                  <a:pt x="219035" y="517769"/>
                </a:cubicBezTo>
                <a:cubicBezTo>
                  <a:pt x="221502" y="515636"/>
                  <a:pt x="224003" y="513469"/>
                  <a:pt x="226536" y="511269"/>
                </a:cubicBezTo>
                <a:cubicBezTo>
                  <a:pt x="229070" y="509068"/>
                  <a:pt x="231303" y="507101"/>
                  <a:pt x="233237" y="505368"/>
                </a:cubicBezTo>
                <a:cubicBezTo>
                  <a:pt x="235171" y="503634"/>
                  <a:pt x="236271" y="502634"/>
                  <a:pt x="236537" y="502368"/>
                </a:cubicBezTo>
                <a:lnTo>
                  <a:pt x="240138" y="508168"/>
                </a:lnTo>
                <a:cubicBezTo>
                  <a:pt x="239738" y="508568"/>
                  <a:pt x="238338" y="509768"/>
                  <a:pt x="235937" y="511769"/>
                </a:cubicBezTo>
                <a:cubicBezTo>
                  <a:pt x="233537" y="513769"/>
                  <a:pt x="230837" y="516036"/>
                  <a:pt x="227836" y="518570"/>
                </a:cubicBezTo>
                <a:cubicBezTo>
                  <a:pt x="224836" y="521103"/>
                  <a:pt x="221969" y="523570"/>
                  <a:pt x="219235" y="525970"/>
                </a:cubicBezTo>
                <a:cubicBezTo>
                  <a:pt x="216502" y="528371"/>
                  <a:pt x="214535" y="530038"/>
                  <a:pt x="213335" y="530971"/>
                </a:cubicBezTo>
                <a:cubicBezTo>
                  <a:pt x="212668" y="531638"/>
                  <a:pt x="211901" y="532438"/>
                  <a:pt x="211034" y="533371"/>
                </a:cubicBezTo>
                <a:cubicBezTo>
                  <a:pt x="210167" y="534305"/>
                  <a:pt x="209001" y="535705"/>
                  <a:pt x="207534" y="537572"/>
                </a:cubicBezTo>
                <a:lnTo>
                  <a:pt x="202933" y="532571"/>
                </a:lnTo>
                <a:cubicBezTo>
                  <a:pt x="204533" y="530704"/>
                  <a:pt x="205600" y="529338"/>
                  <a:pt x="206134" y="528471"/>
                </a:cubicBezTo>
                <a:cubicBezTo>
                  <a:pt x="206667" y="527604"/>
                  <a:pt x="206934" y="526504"/>
                  <a:pt x="206934" y="525170"/>
                </a:cubicBezTo>
                <a:lnTo>
                  <a:pt x="206934" y="439560"/>
                </a:lnTo>
                <a:lnTo>
                  <a:pt x="180530" y="439560"/>
                </a:lnTo>
                <a:close/>
                <a:moveTo>
                  <a:pt x="627186" y="432159"/>
                </a:moveTo>
                <a:lnTo>
                  <a:pt x="627186" y="460962"/>
                </a:lnTo>
                <a:lnTo>
                  <a:pt x="722798" y="460962"/>
                </a:lnTo>
                <a:lnTo>
                  <a:pt x="722798" y="432159"/>
                </a:lnTo>
                <a:close/>
                <a:moveTo>
                  <a:pt x="299745" y="431359"/>
                </a:moveTo>
                <a:lnTo>
                  <a:pt x="306546" y="431759"/>
                </a:lnTo>
                <a:cubicBezTo>
                  <a:pt x="306546" y="433759"/>
                  <a:pt x="306513" y="436293"/>
                  <a:pt x="306446" y="439360"/>
                </a:cubicBezTo>
                <a:cubicBezTo>
                  <a:pt x="306379" y="442427"/>
                  <a:pt x="306313" y="445627"/>
                  <a:pt x="306246" y="448961"/>
                </a:cubicBezTo>
                <a:cubicBezTo>
                  <a:pt x="306179" y="452295"/>
                  <a:pt x="306113" y="455528"/>
                  <a:pt x="306046" y="458662"/>
                </a:cubicBezTo>
                <a:cubicBezTo>
                  <a:pt x="305979" y="461796"/>
                  <a:pt x="305879" y="464496"/>
                  <a:pt x="305746" y="466763"/>
                </a:cubicBezTo>
                <a:cubicBezTo>
                  <a:pt x="305479" y="471030"/>
                  <a:pt x="305146" y="475031"/>
                  <a:pt x="304746" y="478765"/>
                </a:cubicBezTo>
                <a:cubicBezTo>
                  <a:pt x="304346" y="482498"/>
                  <a:pt x="303746" y="486032"/>
                  <a:pt x="302946" y="489366"/>
                </a:cubicBezTo>
                <a:lnTo>
                  <a:pt x="354552" y="489366"/>
                </a:lnTo>
                <a:lnTo>
                  <a:pt x="354552" y="495567"/>
                </a:lnTo>
                <a:lnTo>
                  <a:pt x="301146" y="495567"/>
                </a:lnTo>
                <a:cubicBezTo>
                  <a:pt x="299945" y="499301"/>
                  <a:pt x="298479" y="502568"/>
                  <a:pt x="296745" y="505368"/>
                </a:cubicBezTo>
                <a:cubicBezTo>
                  <a:pt x="300745" y="507368"/>
                  <a:pt x="305446" y="509702"/>
                  <a:pt x="310847" y="512369"/>
                </a:cubicBezTo>
                <a:cubicBezTo>
                  <a:pt x="316247" y="515036"/>
                  <a:pt x="321715" y="517803"/>
                  <a:pt x="327249" y="520670"/>
                </a:cubicBezTo>
                <a:cubicBezTo>
                  <a:pt x="332783" y="523537"/>
                  <a:pt x="338083" y="526304"/>
                  <a:pt x="343151" y="528971"/>
                </a:cubicBezTo>
                <a:cubicBezTo>
                  <a:pt x="348218" y="531638"/>
                  <a:pt x="352419" y="533905"/>
                  <a:pt x="355752" y="535772"/>
                </a:cubicBezTo>
                <a:lnTo>
                  <a:pt x="351952" y="541572"/>
                </a:lnTo>
                <a:cubicBezTo>
                  <a:pt x="348885" y="539706"/>
                  <a:pt x="344818" y="537405"/>
                  <a:pt x="339750" y="534672"/>
                </a:cubicBezTo>
                <a:cubicBezTo>
                  <a:pt x="334683" y="531938"/>
                  <a:pt x="329349" y="529138"/>
                  <a:pt x="323748" y="526271"/>
                </a:cubicBezTo>
                <a:cubicBezTo>
                  <a:pt x="318148" y="523403"/>
                  <a:pt x="312647" y="520636"/>
                  <a:pt x="307246" y="517969"/>
                </a:cubicBezTo>
                <a:cubicBezTo>
                  <a:pt x="301846" y="515302"/>
                  <a:pt x="297145" y="512969"/>
                  <a:pt x="293145" y="510969"/>
                </a:cubicBezTo>
                <a:cubicBezTo>
                  <a:pt x="290478" y="514569"/>
                  <a:pt x="287244" y="517903"/>
                  <a:pt x="283443" y="520970"/>
                </a:cubicBezTo>
                <a:cubicBezTo>
                  <a:pt x="279643" y="524037"/>
                  <a:pt x="275209" y="526937"/>
                  <a:pt x="270142" y="529671"/>
                </a:cubicBezTo>
                <a:cubicBezTo>
                  <a:pt x="265074" y="532405"/>
                  <a:pt x="259340" y="534972"/>
                  <a:pt x="252939" y="537372"/>
                </a:cubicBezTo>
                <a:cubicBezTo>
                  <a:pt x="246539" y="539772"/>
                  <a:pt x="239338" y="542106"/>
                  <a:pt x="231337" y="544373"/>
                </a:cubicBezTo>
                <a:lnTo>
                  <a:pt x="228736" y="538172"/>
                </a:lnTo>
                <a:cubicBezTo>
                  <a:pt x="238871" y="535372"/>
                  <a:pt x="247639" y="532438"/>
                  <a:pt x="255040" y="529371"/>
                </a:cubicBezTo>
                <a:cubicBezTo>
                  <a:pt x="262441" y="526304"/>
                  <a:pt x="268741" y="523037"/>
                  <a:pt x="273942" y="519570"/>
                </a:cubicBezTo>
                <a:cubicBezTo>
                  <a:pt x="279143" y="516103"/>
                  <a:pt x="283377" y="512402"/>
                  <a:pt x="286644" y="508468"/>
                </a:cubicBezTo>
                <a:cubicBezTo>
                  <a:pt x="289911" y="504534"/>
                  <a:pt x="292478" y="500234"/>
                  <a:pt x="294345" y="495567"/>
                </a:cubicBezTo>
                <a:lnTo>
                  <a:pt x="227136" y="495567"/>
                </a:lnTo>
                <a:lnTo>
                  <a:pt x="227136" y="489366"/>
                </a:lnTo>
                <a:lnTo>
                  <a:pt x="296345" y="489366"/>
                </a:lnTo>
                <a:cubicBezTo>
                  <a:pt x="297278" y="486032"/>
                  <a:pt x="297945" y="482532"/>
                  <a:pt x="298345" y="478865"/>
                </a:cubicBezTo>
                <a:cubicBezTo>
                  <a:pt x="298745" y="475197"/>
                  <a:pt x="299012" y="471230"/>
                  <a:pt x="299145" y="466963"/>
                </a:cubicBezTo>
                <a:cubicBezTo>
                  <a:pt x="299145" y="464963"/>
                  <a:pt x="299179" y="462363"/>
                  <a:pt x="299245" y="459162"/>
                </a:cubicBezTo>
                <a:cubicBezTo>
                  <a:pt x="299312" y="455962"/>
                  <a:pt x="299379" y="452628"/>
                  <a:pt x="299445" y="449161"/>
                </a:cubicBezTo>
                <a:cubicBezTo>
                  <a:pt x="299512" y="445694"/>
                  <a:pt x="299579" y="442360"/>
                  <a:pt x="299645" y="439160"/>
                </a:cubicBezTo>
                <a:cubicBezTo>
                  <a:pt x="299712" y="435959"/>
                  <a:pt x="299745" y="433359"/>
                  <a:pt x="299745" y="431359"/>
                </a:cubicBezTo>
                <a:close/>
                <a:moveTo>
                  <a:pt x="24710" y="429134"/>
                </a:moveTo>
                <a:cubicBezTo>
                  <a:pt x="31547" y="429134"/>
                  <a:pt x="37391" y="431543"/>
                  <a:pt x="42242" y="436362"/>
                </a:cubicBezTo>
                <a:cubicBezTo>
                  <a:pt x="47092" y="441180"/>
                  <a:pt x="49518" y="447007"/>
                  <a:pt x="49518" y="453844"/>
                </a:cubicBezTo>
                <a:cubicBezTo>
                  <a:pt x="49518" y="460681"/>
                  <a:pt x="47092" y="466525"/>
                  <a:pt x="42242" y="471376"/>
                </a:cubicBezTo>
                <a:cubicBezTo>
                  <a:pt x="37391" y="476227"/>
                  <a:pt x="31547" y="478652"/>
                  <a:pt x="24710" y="478652"/>
                </a:cubicBezTo>
                <a:cubicBezTo>
                  <a:pt x="17938" y="478652"/>
                  <a:pt x="12127" y="476227"/>
                  <a:pt x="7276" y="471376"/>
                </a:cubicBezTo>
                <a:cubicBezTo>
                  <a:pt x="2425" y="466525"/>
                  <a:pt x="0" y="460681"/>
                  <a:pt x="0" y="453844"/>
                </a:cubicBezTo>
                <a:cubicBezTo>
                  <a:pt x="0" y="447007"/>
                  <a:pt x="2425" y="441180"/>
                  <a:pt x="7276" y="436362"/>
                </a:cubicBezTo>
                <a:cubicBezTo>
                  <a:pt x="12127" y="431543"/>
                  <a:pt x="17938" y="429134"/>
                  <a:pt x="24710" y="429134"/>
                </a:cubicBezTo>
                <a:close/>
                <a:moveTo>
                  <a:pt x="452164" y="404355"/>
                </a:moveTo>
                <a:lnTo>
                  <a:pt x="452164" y="453161"/>
                </a:lnTo>
                <a:lnTo>
                  <a:pt x="510372" y="453161"/>
                </a:lnTo>
                <a:lnTo>
                  <a:pt x="514572" y="404355"/>
                </a:lnTo>
                <a:close/>
                <a:moveTo>
                  <a:pt x="1107046" y="401355"/>
                </a:moveTo>
                <a:lnTo>
                  <a:pt x="1113447" y="405555"/>
                </a:lnTo>
                <a:cubicBezTo>
                  <a:pt x="1109713" y="411823"/>
                  <a:pt x="1105379" y="418424"/>
                  <a:pt x="1100445" y="425358"/>
                </a:cubicBezTo>
                <a:cubicBezTo>
                  <a:pt x="1095512" y="432292"/>
                  <a:pt x="1090277" y="439326"/>
                  <a:pt x="1084744" y="446461"/>
                </a:cubicBezTo>
                <a:cubicBezTo>
                  <a:pt x="1079209" y="453595"/>
                  <a:pt x="1073475" y="460662"/>
                  <a:pt x="1067541" y="467663"/>
                </a:cubicBezTo>
                <a:cubicBezTo>
                  <a:pt x="1061607" y="474664"/>
                  <a:pt x="1055807" y="481298"/>
                  <a:pt x="1050139" y="487566"/>
                </a:cubicBezTo>
                <a:cubicBezTo>
                  <a:pt x="1044472" y="493833"/>
                  <a:pt x="1039004" y="499567"/>
                  <a:pt x="1033737" y="504768"/>
                </a:cubicBezTo>
                <a:cubicBezTo>
                  <a:pt x="1028470" y="509968"/>
                  <a:pt x="1023703" y="514369"/>
                  <a:pt x="1019435" y="517969"/>
                </a:cubicBezTo>
                <a:cubicBezTo>
                  <a:pt x="1021169" y="517836"/>
                  <a:pt x="1024603" y="517669"/>
                  <a:pt x="1029737" y="517469"/>
                </a:cubicBezTo>
                <a:cubicBezTo>
                  <a:pt x="1034870" y="517269"/>
                  <a:pt x="1040938" y="517003"/>
                  <a:pt x="1047939" y="516669"/>
                </a:cubicBezTo>
                <a:cubicBezTo>
                  <a:pt x="1054940" y="516336"/>
                  <a:pt x="1062407" y="516003"/>
                  <a:pt x="1070342" y="515669"/>
                </a:cubicBezTo>
                <a:cubicBezTo>
                  <a:pt x="1078276" y="515336"/>
                  <a:pt x="1085944" y="515036"/>
                  <a:pt x="1093345" y="514769"/>
                </a:cubicBezTo>
                <a:cubicBezTo>
                  <a:pt x="1100746" y="514502"/>
                  <a:pt x="1107480" y="514236"/>
                  <a:pt x="1113547" y="513969"/>
                </a:cubicBezTo>
                <a:cubicBezTo>
                  <a:pt x="1119615" y="513702"/>
                  <a:pt x="1124248" y="513502"/>
                  <a:pt x="1127449" y="513369"/>
                </a:cubicBezTo>
                <a:cubicBezTo>
                  <a:pt x="1124648" y="508968"/>
                  <a:pt x="1121815" y="504468"/>
                  <a:pt x="1118948" y="499867"/>
                </a:cubicBezTo>
                <a:cubicBezTo>
                  <a:pt x="1116081" y="495267"/>
                  <a:pt x="1113280" y="490833"/>
                  <a:pt x="1110547" y="486566"/>
                </a:cubicBezTo>
                <a:cubicBezTo>
                  <a:pt x="1107813" y="482298"/>
                  <a:pt x="1105213" y="478298"/>
                  <a:pt x="1102746" y="474564"/>
                </a:cubicBezTo>
                <a:cubicBezTo>
                  <a:pt x="1100279" y="470830"/>
                  <a:pt x="1098112" y="467563"/>
                  <a:pt x="1096245" y="464763"/>
                </a:cubicBezTo>
                <a:lnTo>
                  <a:pt x="1102046" y="460762"/>
                </a:lnTo>
                <a:cubicBezTo>
                  <a:pt x="1104979" y="465163"/>
                  <a:pt x="1108646" y="470730"/>
                  <a:pt x="1113047" y="477464"/>
                </a:cubicBezTo>
                <a:cubicBezTo>
                  <a:pt x="1117448" y="484199"/>
                  <a:pt x="1121948" y="491233"/>
                  <a:pt x="1126549" y="498567"/>
                </a:cubicBezTo>
                <a:cubicBezTo>
                  <a:pt x="1131149" y="505901"/>
                  <a:pt x="1135550" y="513002"/>
                  <a:pt x="1139750" y="519870"/>
                </a:cubicBezTo>
                <a:cubicBezTo>
                  <a:pt x="1143951" y="526737"/>
                  <a:pt x="1147385" y="532505"/>
                  <a:pt x="1150052" y="537172"/>
                </a:cubicBezTo>
                <a:lnTo>
                  <a:pt x="1144051" y="541372"/>
                </a:lnTo>
                <a:cubicBezTo>
                  <a:pt x="1142584" y="538705"/>
                  <a:pt x="1140784" y="535572"/>
                  <a:pt x="1138650" y="531971"/>
                </a:cubicBezTo>
                <a:cubicBezTo>
                  <a:pt x="1136517" y="528371"/>
                  <a:pt x="1134183" y="524504"/>
                  <a:pt x="1131649" y="520370"/>
                </a:cubicBezTo>
                <a:cubicBezTo>
                  <a:pt x="1129516" y="520503"/>
                  <a:pt x="1125415" y="520670"/>
                  <a:pt x="1119348" y="520870"/>
                </a:cubicBezTo>
                <a:cubicBezTo>
                  <a:pt x="1113280" y="521070"/>
                  <a:pt x="1106213" y="521337"/>
                  <a:pt x="1098145" y="521670"/>
                </a:cubicBezTo>
                <a:cubicBezTo>
                  <a:pt x="1090077" y="522003"/>
                  <a:pt x="1081576" y="522337"/>
                  <a:pt x="1072642" y="522670"/>
                </a:cubicBezTo>
                <a:cubicBezTo>
                  <a:pt x="1063708" y="523003"/>
                  <a:pt x="1055306" y="523337"/>
                  <a:pt x="1047439" y="523670"/>
                </a:cubicBezTo>
                <a:cubicBezTo>
                  <a:pt x="1039571" y="524004"/>
                  <a:pt x="1032737" y="524270"/>
                  <a:pt x="1026936" y="524470"/>
                </a:cubicBezTo>
                <a:cubicBezTo>
                  <a:pt x="1021136" y="524670"/>
                  <a:pt x="1017435" y="524837"/>
                  <a:pt x="1015835" y="524970"/>
                </a:cubicBezTo>
                <a:cubicBezTo>
                  <a:pt x="1013835" y="525104"/>
                  <a:pt x="1011901" y="525270"/>
                  <a:pt x="1010034" y="525470"/>
                </a:cubicBezTo>
                <a:cubicBezTo>
                  <a:pt x="1008167" y="525670"/>
                  <a:pt x="1005967" y="526037"/>
                  <a:pt x="1003433" y="526571"/>
                </a:cubicBezTo>
                <a:lnTo>
                  <a:pt x="1001633" y="519570"/>
                </a:lnTo>
                <a:cubicBezTo>
                  <a:pt x="1004833" y="518770"/>
                  <a:pt x="1007100" y="518069"/>
                  <a:pt x="1008434" y="517469"/>
                </a:cubicBezTo>
                <a:cubicBezTo>
                  <a:pt x="1009767" y="516869"/>
                  <a:pt x="1011034" y="516036"/>
                  <a:pt x="1012234" y="514969"/>
                </a:cubicBezTo>
                <a:cubicBezTo>
                  <a:pt x="1016502" y="511502"/>
                  <a:pt x="1021269" y="507201"/>
                  <a:pt x="1026536" y="502067"/>
                </a:cubicBezTo>
                <a:cubicBezTo>
                  <a:pt x="1031804" y="496933"/>
                  <a:pt x="1037337" y="491233"/>
                  <a:pt x="1043138" y="484965"/>
                </a:cubicBezTo>
                <a:cubicBezTo>
                  <a:pt x="1048939" y="478698"/>
                  <a:pt x="1054806" y="471997"/>
                  <a:pt x="1060740" y="464863"/>
                </a:cubicBezTo>
                <a:cubicBezTo>
                  <a:pt x="1066675" y="457729"/>
                  <a:pt x="1072475" y="450528"/>
                  <a:pt x="1078143" y="443260"/>
                </a:cubicBezTo>
                <a:cubicBezTo>
                  <a:pt x="1083810" y="435993"/>
                  <a:pt x="1089111" y="428792"/>
                  <a:pt x="1094045" y="421657"/>
                </a:cubicBezTo>
                <a:cubicBezTo>
                  <a:pt x="1098979" y="414523"/>
                  <a:pt x="1103313" y="407756"/>
                  <a:pt x="1107046" y="401355"/>
                </a:cubicBezTo>
                <a:close/>
                <a:moveTo>
                  <a:pt x="1273867" y="385153"/>
                </a:moveTo>
                <a:lnTo>
                  <a:pt x="1273867" y="427758"/>
                </a:lnTo>
                <a:lnTo>
                  <a:pt x="1330674" y="427758"/>
                </a:lnTo>
                <a:lnTo>
                  <a:pt x="1330674" y="385153"/>
                </a:lnTo>
                <a:close/>
                <a:moveTo>
                  <a:pt x="1209859" y="385153"/>
                </a:moveTo>
                <a:lnTo>
                  <a:pt x="1209859" y="427758"/>
                </a:lnTo>
                <a:lnTo>
                  <a:pt x="1266666" y="427758"/>
                </a:lnTo>
                <a:lnTo>
                  <a:pt x="1266666" y="385153"/>
                </a:lnTo>
                <a:close/>
                <a:moveTo>
                  <a:pt x="1424686" y="382753"/>
                </a:moveTo>
                <a:cubicBezTo>
                  <a:pt x="1431887" y="382753"/>
                  <a:pt x="1438054" y="383386"/>
                  <a:pt x="1443188" y="384653"/>
                </a:cubicBezTo>
                <a:cubicBezTo>
                  <a:pt x="1448322" y="385920"/>
                  <a:pt x="1452589" y="387953"/>
                  <a:pt x="1455990" y="390754"/>
                </a:cubicBezTo>
                <a:cubicBezTo>
                  <a:pt x="1459390" y="393554"/>
                  <a:pt x="1461891" y="397254"/>
                  <a:pt x="1463491" y="401855"/>
                </a:cubicBezTo>
                <a:cubicBezTo>
                  <a:pt x="1465091" y="406456"/>
                  <a:pt x="1465891" y="412090"/>
                  <a:pt x="1465891" y="418757"/>
                </a:cubicBezTo>
                <a:cubicBezTo>
                  <a:pt x="1465891" y="423558"/>
                  <a:pt x="1465324" y="427692"/>
                  <a:pt x="1464191" y="431159"/>
                </a:cubicBezTo>
                <a:cubicBezTo>
                  <a:pt x="1463057" y="434626"/>
                  <a:pt x="1461524" y="437659"/>
                  <a:pt x="1459590" y="440260"/>
                </a:cubicBezTo>
                <a:cubicBezTo>
                  <a:pt x="1457657" y="442860"/>
                  <a:pt x="1455490" y="445160"/>
                  <a:pt x="1453090" y="447161"/>
                </a:cubicBezTo>
                <a:cubicBezTo>
                  <a:pt x="1450689" y="449161"/>
                  <a:pt x="1448222" y="451028"/>
                  <a:pt x="1445689" y="452761"/>
                </a:cubicBezTo>
                <a:cubicBezTo>
                  <a:pt x="1442488" y="455162"/>
                  <a:pt x="1439688" y="457295"/>
                  <a:pt x="1437288" y="459162"/>
                </a:cubicBezTo>
                <a:cubicBezTo>
                  <a:pt x="1434887" y="461029"/>
                  <a:pt x="1432887" y="463029"/>
                  <a:pt x="1431287" y="465163"/>
                </a:cubicBezTo>
                <a:cubicBezTo>
                  <a:pt x="1429687" y="467296"/>
                  <a:pt x="1428520" y="469663"/>
                  <a:pt x="1427786" y="472264"/>
                </a:cubicBezTo>
                <a:cubicBezTo>
                  <a:pt x="1427053" y="474864"/>
                  <a:pt x="1426686" y="478098"/>
                  <a:pt x="1426686" y="481965"/>
                </a:cubicBezTo>
                <a:lnTo>
                  <a:pt x="1426686" y="492566"/>
                </a:lnTo>
                <a:lnTo>
                  <a:pt x="1418085" y="492566"/>
                </a:lnTo>
                <a:lnTo>
                  <a:pt x="1418085" y="481365"/>
                </a:lnTo>
                <a:cubicBezTo>
                  <a:pt x="1418085" y="476564"/>
                  <a:pt x="1418585" y="472564"/>
                  <a:pt x="1419585" y="469363"/>
                </a:cubicBezTo>
                <a:cubicBezTo>
                  <a:pt x="1420585" y="466163"/>
                  <a:pt x="1422019" y="463329"/>
                  <a:pt x="1423886" y="460862"/>
                </a:cubicBezTo>
                <a:cubicBezTo>
                  <a:pt x="1425753" y="458395"/>
                  <a:pt x="1428120" y="456062"/>
                  <a:pt x="1430987" y="453861"/>
                </a:cubicBezTo>
                <a:cubicBezTo>
                  <a:pt x="1433854" y="451661"/>
                  <a:pt x="1437087" y="449161"/>
                  <a:pt x="1440688" y="446361"/>
                </a:cubicBezTo>
                <a:cubicBezTo>
                  <a:pt x="1443088" y="444494"/>
                  <a:pt x="1445255" y="442660"/>
                  <a:pt x="1447189" y="440860"/>
                </a:cubicBezTo>
                <a:cubicBezTo>
                  <a:pt x="1449122" y="439060"/>
                  <a:pt x="1450789" y="437126"/>
                  <a:pt x="1452189" y="435059"/>
                </a:cubicBezTo>
                <a:cubicBezTo>
                  <a:pt x="1453590" y="432992"/>
                  <a:pt x="1454690" y="430659"/>
                  <a:pt x="1455490" y="428058"/>
                </a:cubicBezTo>
                <a:cubicBezTo>
                  <a:pt x="1456290" y="425458"/>
                  <a:pt x="1456690" y="422424"/>
                  <a:pt x="1456690" y="418957"/>
                </a:cubicBezTo>
                <a:cubicBezTo>
                  <a:pt x="1456690" y="413356"/>
                  <a:pt x="1455990" y="408756"/>
                  <a:pt x="1454590" y="405155"/>
                </a:cubicBezTo>
                <a:cubicBezTo>
                  <a:pt x="1453190" y="401555"/>
                  <a:pt x="1451156" y="398721"/>
                  <a:pt x="1448489" y="396654"/>
                </a:cubicBezTo>
                <a:cubicBezTo>
                  <a:pt x="1445822" y="394587"/>
                  <a:pt x="1442521" y="393154"/>
                  <a:pt x="1438588" y="392354"/>
                </a:cubicBezTo>
                <a:cubicBezTo>
                  <a:pt x="1434654" y="391554"/>
                  <a:pt x="1430153" y="391154"/>
                  <a:pt x="1425086" y="391154"/>
                </a:cubicBezTo>
                <a:cubicBezTo>
                  <a:pt x="1418552" y="391154"/>
                  <a:pt x="1412651" y="391520"/>
                  <a:pt x="1407384" y="392254"/>
                </a:cubicBezTo>
                <a:cubicBezTo>
                  <a:pt x="1402117" y="392987"/>
                  <a:pt x="1397149" y="394221"/>
                  <a:pt x="1392482" y="395954"/>
                </a:cubicBezTo>
                <a:lnTo>
                  <a:pt x="1392482" y="387553"/>
                </a:lnTo>
                <a:cubicBezTo>
                  <a:pt x="1397416" y="386086"/>
                  <a:pt x="1402450" y="384920"/>
                  <a:pt x="1407584" y="384053"/>
                </a:cubicBezTo>
                <a:cubicBezTo>
                  <a:pt x="1412718" y="383186"/>
                  <a:pt x="1418418" y="382753"/>
                  <a:pt x="1424686" y="382753"/>
                </a:cubicBezTo>
                <a:close/>
                <a:moveTo>
                  <a:pt x="1202658" y="377952"/>
                </a:moveTo>
                <a:lnTo>
                  <a:pt x="1337475" y="377952"/>
                </a:lnTo>
                <a:lnTo>
                  <a:pt x="1337475" y="519370"/>
                </a:lnTo>
                <a:cubicBezTo>
                  <a:pt x="1337475" y="523370"/>
                  <a:pt x="1337142" y="526604"/>
                  <a:pt x="1336475" y="529071"/>
                </a:cubicBezTo>
                <a:cubicBezTo>
                  <a:pt x="1335808" y="531538"/>
                  <a:pt x="1334675" y="533538"/>
                  <a:pt x="1333074" y="535072"/>
                </a:cubicBezTo>
                <a:cubicBezTo>
                  <a:pt x="1331474" y="536605"/>
                  <a:pt x="1329274" y="537705"/>
                  <a:pt x="1326474" y="538372"/>
                </a:cubicBezTo>
                <a:cubicBezTo>
                  <a:pt x="1323673" y="539039"/>
                  <a:pt x="1320140" y="539505"/>
                  <a:pt x="1315872" y="539772"/>
                </a:cubicBezTo>
                <a:lnTo>
                  <a:pt x="1299670" y="540972"/>
                </a:lnTo>
                <a:lnTo>
                  <a:pt x="1297870" y="534171"/>
                </a:lnTo>
                <a:lnTo>
                  <a:pt x="1314272" y="532771"/>
                </a:lnTo>
                <a:cubicBezTo>
                  <a:pt x="1317873" y="532505"/>
                  <a:pt x="1320740" y="532105"/>
                  <a:pt x="1322873" y="531571"/>
                </a:cubicBezTo>
                <a:cubicBezTo>
                  <a:pt x="1325007" y="531038"/>
                  <a:pt x="1326674" y="530238"/>
                  <a:pt x="1327874" y="529171"/>
                </a:cubicBezTo>
                <a:cubicBezTo>
                  <a:pt x="1329074" y="528104"/>
                  <a:pt x="1329841" y="526671"/>
                  <a:pt x="1330174" y="524870"/>
                </a:cubicBezTo>
                <a:cubicBezTo>
                  <a:pt x="1330507" y="523070"/>
                  <a:pt x="1330674" y="520703"/>
                  <a:pt x="1330674" y="517769"/>
                </a:cubicBezTo>
                <a:lnTo>
                  <a:pt x="1330674" y="482965"/>
                </a:lnTo>
                <a:lnTo>
                  <a:pt x="1273867" y="482965"/>
                </a:lnTo>
                <a:lnTo>
                  <a:pt x="1273867" y="540372"/>
                </a:lnTo>
                <a:lnTo>
                  <a:pt x="1266666" y="540372"/>
                </a:lnTo>
                <a:lnTo>
                  <a:pt x="1266666" y="482965"/>
                </a:lnTo>
                <a:lnTo>
                  <a:pt x="1209059" y="482965"/>
                </a:lnTo>
                <a:cubicBezTo>
                  <a:pt x="1208526" y="489633"/>
                  <a:pt x="1207659" y="495567"/>
                  <a:pt x="1206459" y="500767"/>
                </a:cubicBezTo>
                <a:cubicBezTo>
                  <a:pt x="1205259" y="505968"/>
                  <a:pt x="1203725" y="510935"/>
                  <a:pt x="1201858" y="515669"/>
                </a:cubicBezTo>
                <a:cubicBezTo>
                  <a:pt x="1199991" y="520403"/>
                  <a:pt x="1197658" y="525137"/>
                  <a:pt x="1194857" y="529871"/>
                </a:cubicBezTo>
                <a:cubicBezTo>
                  <a:pt x="1192057" y="534605"/>
                  <a:pt x="1188790" y="539706"/>
                  <a:pt x="1185056" y="545173"/>
                </a:cubicBezTo>
                <a:lnTo>
                  <a:pt x="1178655" y="541572"/>
                </a:lnTo>
                <a:cubicBezTo>
                  <a:pt x="1183456" y="534772"/>
                  <a:pt x="1187390" y="528637"/>
                  <a:pt x="1190457" y="523170"/>
                </a:cubicBezTo>
                <a:cubicBezTo>
                  <a:pt x="1193524" y="517703"/>
                  <a:pt x="1195957" y="511969"/>
                  <a:pt x="1197758" y="505968"/>
                </a:cubicBezTo>
                <a:cubicBezTo>
                  <a:pt x="1199558" y="499967"/>
                  <a:pt x="1200825" y="493166"/>
                  <a:pt x="1201558" y="485565"/>
                </a:cubicBezTo>
                <a:cubicBezTo>
                  <a:pt x="1202291" y="477964"/>
                  <a:pt x="1202658" y="468630"/>
                  <a:pt x="1202658" y="457562"/>
                </a:cubicBezTo>
                <a:close/>
                <a:moveTo>
                  <a:pt x="197533" y="369951"/>
                </a:moveTo>
                <a:cubicBezTo>
                  <a:pt x="199266" y="371818"/>
                  <a:pt x="201400" y="374252"/>
                  <a:pt x="203933" y="377252"/>
                </a:cubicBezTo>
                <a:cubicBezTo>
                  <a:pt x="206467" y="380252"/>
                  <a:pt x="209067" y="383453"/>
                  <a:pt x="211734" y="386853"/>
                </a:cubicBezTo>
                <a:cubicBezTo>
                  <a:pt x="214401" y="390254"/>
                  <a:pt x="216935" y="393587"/>
                  <a:pt x="219335" y="396854"/>
                </a:cubicBezTo>
                <a:cubicBezTo>
                  <a:pt x="221736" y="400121"/>
                  <a:pt x="223736" y="402888"/>
                  <a:pt x="225336" y="405155"/>
                </a:cubicBezTo>
                <a:lnTo>
                  <a:pt x="220135" y="409556"/>
                </a:lnTo>
                <a:cubicBezTo>
                  <a:pt x="218535" y="407289"/>
                  <a:pt x="216535" y="404522"/>
                  <a:pt x="214135" y="401255"/>
                </a:cubicBezTo>
                <a:cubicBezTo>
                  <a:pt x="211734" y="397988"/>
                  <a:pt x="209201" y="394654"/>
                  <a:pt x="206534" y="391254"/>
                </a:cubicBezTo>
                <a:cubicBezTo>
                  <a:pt x="203867" y="387853"/>
                  <a:pt x="201266" y="384619"/>
                  <a:pt x="198733" y="381552"/>
                </a:cubicBezTo>
                <a:cubicBezTo>
                  <a:pt x="196199" y="378485"/>
                  <a:pt x="194065" y="375952"/>
                  <a:pt x="192332" y="373951"/>
                </a:cubicBezTo>
                <a:close/>
                <a:moveTo>
                  <a:pt x="1064241" y="366751"/>
                </a:moveTo>
                <a:lnTo>
                  <a:pt x="1070442" y="370551"/>
                </a:lnTo>
                <a:cubicBezTo>
                  <a:pt x="1065774" y="379085"/>
                  <a:pt x="1060140" y="387920"/>
                  <a:pt x="1053540" y="397054"/>
                </a:cubicBezTo>
                <a:cubicBezTo>
                  <a:pt x="1046939" y="406189"/>
                  <a:pt x="1039971" y="415090"/>
                  <a:pt x="1032637" y="423758"/>
                </a:cubicBezTo>
                <a:cubicBezTo>
                  <a:pt x="1025303" y="432425"/>
                  <a:pt x="1017802" y="440593"/>
                  <a:pt x="1010134" y="448261"/>
                </a:cubicBezTo>
                <a:cubicBezTo>
                  <a:pt x="1002466" y="455928"/>
                  <a:pt x="995166" y="462629"/>
                  <a:pt x="988231" y="468363"/>
                </a:cubicBezTo>
                <a:lnTo>
                  <a:pt x="983431" y="462563"/>
                </a:lnTo>
                <a:cubicBezTo>
                  <a:pt x="990232" y="456962"/>
                  <a:pt x="997433" y="450361"/>
                  <a:pt x="1005034" y="442760"/>
                </a:cubicBezTo>
                <a:cubicBezTo>
                  <a:pt x="1012634" y="435159"/>
                  <a:pt x="1020035" y="427125"/>
                  <a:pt x="1027236" y="418657"/>
                </a:cubicBezTo>
                <a:cubicBezTo>
                  <a:pt x="1034437" y="410189"/>
                  <a:pt x="1041238" y="401488"/>
                  <a:pt x="1047639" y="392554"/>
                </a:cubicBezTo>
                <a:cubicBezTo>
                  <a:pt x="1054040" y="383619"/>
                  <a:pt x="1059574" y="375018"/>
                  <a:pt x="1064241" y="366751"/>
                </a:cubicBezTo>
                <a:close/>
                <a:moveTo>
                  <a:pt x="508571" y="364150"/>
                </a:moveTo>
                <a:cubicBezTo>
                  <a:pt x="511372" y="365750"/>
                  <a:pt x="514839" y="367984"/>
                  <a:pt x="518973" y="370851"/>
                </a:cubicBezTo>
                <a:cubicBezTo>
                  <a:pt x="523107" y="373718"/>
                  <a:pt x="527374" y="376752"/>
                  <a:pt x="531774" y="379952"/>
                </a:cubicBezTo>
                <a:cubicBezTo>
                  <a:pt x="536175" y="383153"/>
                  <a:pt x="540342" y="386253"/>
                  <a:pt x="544276" y="389253"/>
                </a:cubicBezTo>
                <a:cubicBezTo>
                  <a:pt x="548210" y="392254"/>
                  <a:pt x="551377" y="394754"/>
                  <a:pt x="553777" y="396754"/>
                </a:cubicBezTo>
                <a:lnTo>
                  <a:pt x="549577" y="402355"/>
                </a:lnTo>
                <a:cubicBezTo>
                  <a:pt x="547310" y="400355"/>
                  <a:pt x="544209" y="397854"/>
                  <a:pt x="540275" y="394854"/>
                </a:cubicBezTo>
                <a:cubicBezTo>
                  <a:pt x="536342" y="391854"/>
                  <a:pt x="532208" y="388753"/>
                  <a:pt x="527874" y="385553"/>
                </a:cubicBezTo>
                <a:cubicBezTo>
                  <a:pt x="523540" y="382353"/>
                  <a:pt x="519239" y="379319"/>
                  <a:pt x="514972" y="376452"/>
                </a:cubicBezTo>
                <a:cubicBezTo>
                  <a:pt x="510705" y="373585"/>
                  <a:pt x="507171" y="371351"/>
                  <a:pt x="504371" y="369751"/>
                </a:cubicBezTo>
                <a:close/>
                <a:moveTo>
                  <a:pt x="830212" y="363950"/>
                </a:moveTo>
                <a:lnTo>
                  <a:pt x="836412" y="366351"/>
                </a:lnTo>
                <a:cubicBezTo>
                  <a:pt x="834012" y="373151"/>
                  <a:pt x="831412" y="379852"/>
                  <a:pt x="828611" y="386453"/>
                </a:cubicBezTo>
                <a:cubicBezTo>
                  <a:pt x="825811" y="393054"/>
                  <a:pt x="822811" y="399555"/>
                  <a:pt x="819610" y="405955"/>
                </a:cubicBezTo>
                <a:lnTo>
                  <a:pt x="819610" y="542373"/>
                </a:lnTo>
                <a:lnTo>
                  <a:pt x="812609" y="542373"/>
                </a:lnTo>
                <a:lnTo>
                  <a:pt x="812609" y="419357"/>
                </a:lnTo>
                <a:cubicBezTo>
                  <a:pt x="807809" y="428158"/>
                  <a:pt x="802808" y="436393"/>
                  <a:pt x="797608" y="444060"/>
                </a:cubicBezTo>
                <a:cubicBezTo>
                  <a:pt x="792407" y="451728"/>
                  <a:pt x="787140" y="458895"/>
                  <a:pt x="781806" y="465563"/>
                </a:cubicBezTo>
                <a:lnTo>
                  <a:pt x="777405" y="459362"/>
                </a:lnTo>
                <a:cubicBezTo>
                  <a:pt x="782339" y="453361"/>
                  <a:pt x="787240" y="446727"/>
                  <a:pt x="792107" y="439460"/>
                </a:cubicBezTo>
                <a:cubicBezTo>
                  <a:pt x="796974" y="432192"/>
                  <a:pt x="801708" y="424458"/>
                  <a:pt x="806309" y="416257"/>
                </a:cubicBezTo>
                <a:cubicBezTo>
                  <a:pt x="810909" y="408056"/>
                  <a:pt x="815243" y="399521"/>
                  <a:pt x="819310" y="390654"/>
                </a:cubicBezTo>
                <a:cubicBezTo>
                  <a:pt x="823377" y="381786"/>
                  <a:pt x="827011" y="372885"/>
                  <a:pt x="830212" y="363950"/>
                </a:cubicBezTo>
                <a:close/>
                <a:moveTo>
                  <a:pt x="893420" y="363550"/>
                </a:moveTo>
                <a:lnTo>
                  <a:pt x="900420" y="363950"/>
                </a:lnTo>
                <a:lnTo>
                  <a:pt x="900420" y="434559"/>
                </a:lnTo>
                <a:lnTo>
                  <a:pt x="958428" y="434559"/>
                </a:lnTo>
                <a:lnTo>
                  <a:pt x="958428" y="441560"/>
                </a:lnTo>
                <a:lnTo>
                  <a:pt x="900420" y="441560"/>
                </a:lnTo>
                <a:lnTo>
                  <a:pt x="900420" y="543173"/>
                </a:lnTo>
                <a:lnTo>
                  <a:pt x="893420" y="543173"/>
                </a:lnTo>
                <a:lnTo>
                  <a:pt x="893420" y="441560"/>
                </a:lnTo>
                <a:lnTo>
                  <a:pt x="835612" y="441560"/>
                </a:lnTo>
                <a:lnTo>
                  <a:pt x="835612" y="434559"/>
                </a:lnTo>
                <a:lnTo>
                  <a:pt x="893420" y="434559"/>
                </a:lnTo>
                <a:close/>
                <a:moveTo>
                  <a:pt x="289744" y="363350"/>
                </a:moveTo>
                <a:lnTo>
                  <a:pt x="296545" y="363750"/>
                </a:lnTo>
                <a:lnTo>
                  <a:pt x="296545" y="386553"/>
                </a:lnTo>
                <a:lnTo>
                  <a:pt x="346551" y="386553"/>
                </a:lnTo>
                <a:lnTo>
                  <a:pt x="346551" y="392754"/>
                </a:lnTo>
                <a:lnTo>
                  <a:pt x="296545" y="392754"/>
                </a:lnTo>
                <a:lnTo>
                  <a:pt x="296545" y="418757"/>
                </a:lnTo>
                <a:lnTo>
                  <a:pt x="350152" y="418757"/>
                </a:lnTo>
                <a:lnTo>
                  <a:pt x="350152" y="424758"/>
                </a:lnTo>
                <a:lnTo>
                  <a:pt x="334550" y="455562"/>
                </a:lnTo>
                <a:lnTo>
                  <a:pt x="329149" y="452961"/>
                </a:lnTo>
                <a:lnTo>
                  <a:pt x="343551" y="424958"/>
                </a:lnTo>
                <a:lnTo>
                  <a:pt x="233137" y="424958"/>
                </a:lnTo>
                <a:lnTo>
                  <a:pt x="233137" y="418757"/>
                </a:lnTo>
                <a:lnTo>
                  <a:pt x="289744" y="418757"/>
                </a:lnTo>
                <a:lnTo>
                  <a:pt x="289744" y="392754"/>
                </a:lnTo>
                <a:lnTo>
                  <a:pt x="241538" y="392754"/>
                </a:lnTo>
                <a:lnTo>
                  <a:pt x="241538" y="386553"/>
                </a:lnTo>
                <a:lnTo>
                  <a:pt x="289744" y="386553"/>
                </a:lnTo>
                <a:close/>
                <a:moveTo>
                  <a:pt x="655390" y="363150"/>
                </a:moveTo>
                <a:lnTo>
                  <a:pt x="662391" y="364950"/>
                </a:lnTo>
                <a:cubicBezTo>
                  <a:pt x="660657" y="369484"/>
                  <a:pt x="658824" y="373885"/>
                  <a:pt x="656890" y="378152"/>
                </a:cubicBezTo>
                <a:cubicBezTo>
                  <a:pt x="654956" y="382419"/>
                  <a:pt x="652923" y="386620"/>
                  <a:pt x="650789" y="390754"/>
                </a:cubicBezTo>
                <a:lnTo>
                  <a:pt x="755402" y="390754"/>
                </a:lnTo>
                <a:lnTo>
                  <a:pt x="755402" y="397354"/>
                </a:lnTo>
                <a:lnTo>
                  <a:pt x="647189" y="397354"/>
                </a:lnTo>
                <a:cubicBezTo>
                  <a:pt x="644522" y="402422"/>
                  <a:pt x="641655" y="407256"/>
                  <a:pt x="638588" y="411856"/>
                </a:cubicBezTo>
                <a:cubicBezTo>
                  <a:pt x="635521" y="416457"/>
                  <a:pt x="632320" y="421024"/>
                  <a:pt x="628986" y="425558"/>
                </a:cubicBezTo>
                <a:lnTo>
                  <a:pt x="729599" y="425558"/>
                </a:lnTo>
                <a:lnTo>
                  <a:pt x="729599" y="520170"/>
                </a:lnTo>
                <a:cubicBezTo>
                  <a:pt x="729599" y="523637"/>
                  <a:pt x="729266" y="526504"/>
                  <a:pt x="728599" y="528771"/>
                </a:cubicBezTo>
                <a:cubicBezTo>
                  <a:pt x="727932" y="531038"/>
                  <a:pt x="726799" y="532871"/>
                  <a:pt x="725199" y="534271"/>
                </a:cubicBezTo>
                <a:cubicBezTo>
                  <a:pt x="723598" y="535672"/>
                  <a:pt x="721431" y="536705"/>
                  <a:pt x="718698" y="537372"/>
                </a:cubicBezTo>
                <a:cubicBezTo>
                  <a:pt x="715964" y="538039"/>
                  <a:pt x="712530" y="538439"/>
                  <a:pt x="708396" y="538572"/>
                </a:cubicBezTo>
                <a:lnTo>
                  <a:pt x="689194" y="539572"/>
                </a:lnTo>
                <a:lnTo>
                  <a:pt x="687194" y="532971"/>
                </a:lnTo>
                <a:lnTo>
                  <a:pt x="706596" y="532171"/>
                </a:lnTo>
                <a:cubicBezTo>
                  <a:pt x="710197" y="532038"/>
                  <a:pt x="713064" y="531738"/>
                  <a:pt x="715197" y="531271"/>
                </a:cubicBezTo>
                <a:cubicBezTo>
                  <a:pt x="717331" y="530804"/>
                  <a:pt x="718964" y="530104"/>
                  <a:pt x="720098" y="529171"/>
                </a:cubicBezTo>
                <a:cubicBezTo>
                  <a:pt x="721231" y="528237"/>
                  <a:pt x="721965" y="526937"/>
                  <a:pt x="722298" y="525270"/>
                </a:cubicBezTo>
                <a:cubicBezTo>
                  <a:pt x="722631" y="523604"/>
                  <a:pt x="722798" y="521437"/>
                  <a:pt x="722798" y="518770"/>
                </a:cubicBezTo>
                <a:lnTo>
                  <a:pt x="722798" y="502568"/>
                </a:lnTo>
                <a:lnTo>
                  <a:pt x="627186" y="502568"/>
                </a:lnTo>
                <a:lnTo>
                  <a:pt x="627186" y="541172"/>
                </a:lnTo>
                <a:lnTo>
                  <a:pt x="620585" y="541172"/>
                </a:lnTo>
                <a:lnTo>
                  <a:pt x="620585" y="435959"/>
                </a:lnTo>
                <a:cubicBezTo>
                  <a:pt x="614851" y="442760"/>
                  <a:pt x="608751" y="449294"/>
                  <a:pt x="602283" y="455562"/>
                </a:cubicBezTo>
                <a:cubicBezTo>
                  <a:pt x="595816" y="461829"/>
                  <a:pt x="588915" y="467963"/>
                  <a:pt x="581581" y="473964"/>
                </a:cubicBezTo>
                <a:lnTo>
                  <a:pt x="578180" y="467363"/>
                </a:lnTo>
                <a:cubicBezTo>
                  <a:pt x="590715" y="457095"/>
                  <a:pt x="602083" y="446260"/>
                  <a:pt x="612284" y="434859"/>
                </a:cubicBezTo>
                <a:cubicBezTo>
                  <a:pt x="622486" y="423458"/>
                  <a:pt x="631453" y="410956"/>
                  <a:pt x="639188" y="397354"/>
                </a:cubicBezTo>
                <a:lnTo>
                  <a:pt x="586181" y="397354"/>
                </a:lnTo>
                <a:lnTo>
                  <a:pt x="586181" y="390754"/>
                </a:lnTo>
                <a:lnTo>
                  <a:pt x="642988" y="390754"/>
                </a:lnTo>
                <a:cubicBezTo>
                  <a:pt x="645255" y="386353"/>
                  <a:pt x="647422" y="381852"/>
                  <a:pt x="649489" y="377252"/>
                </a:cubicBezTo>
                <a:cubicBezTo>
                  <a:pt x="651556" y="372651"/>
                  <a:pt x="653523" y="367951"/>
                  <a:pt x="655390" y="363150"/>
                </a:cubicBezTo>
                <a:close/>
                <a:moveTo>
                  <a:pt x="445364" y="362550"/>
                </a:moveTo>
                <a:lnTo>
                  <a:pt x="452164" y="362950"/>
                </a:lnTo>
                <a:lnTo>
                  <a:pt x="452164" y="397354"/>
                </a:lnTo>
                <a:lnTo>
                  <a:pt x="521973" y="397354"/>
                </a:lnTo>
                <a:lnTo>
                  <a:pt x="517173" y="453161"/>
                </a:lnTo>
                <a:lnTo>
                  <a:pt x="545976" y="453161"/>
                </a:lnTo>
                <a:cubicBezTo>
                  <a:pt x="545976" y="453561"/>
                  <a:pt x="545876" y="454828"/>
                  <a:pt x="545676" y="456962"/>
                </a:cubicBezTo>
                <a:cubicBezTo>
                  <a:pt x="545476" y="459095"/>
                  <a:pt x="545209" y="461662"/>
                  <a:pt x="544876" y="464663"/>
                </a:cubicBezTo>
                <a:cubicBezTo>
                  <a:pt x="544543" y="467663"/>
                  <a:pt x="544209" y="470930"/>
                  <a:pt x="543876" y="474464"/>
                </a:cubicBezTo>
                <a:cubicBezTo>
                  <a:pt x="543542" y="477998"/>
                  <a:pt x="543176" y="481365"/>
                  <a:pt x="542776" y="484565"/>
                </a:cubicBezTo>
                <a:cubicBezTo>
                  <a:pt x="542376" y="487766"/>
                  <a:pt x="542042" y="490633"/>
                  <a:pt x="541776" y="493166"/>
                </a:cubicBezTo>
                <a:cubicBezTo>
                  <a:pt x="541509" y="495700"/>
                  <a:pt x="541309" y="497500"/>
                  <a:pt x="541175" y="498567"/>
                </a:cubicBezTo>
                <a:cubicBezTo>
                  <a:pt x="540642" y="502834"/>
                  <a:pt x="539742" y="506335"/>
                  <a:pt x="538475" y="509068"/>
                </a:cubicBezTo>
                <a:cubicBezTo>
                  <a:pt x="537208" y="511802"/>
                  <a:pt x="535441" y="514036"/>
                  <a:pt x="533175" y="515769"/>
                </a:cubicBezTo>
                <a:cubicBezTo>
                  <a:pt x="530908" y="517503"/>
                  <a:pt x="528074" y="518770"/>
                  <a:pt x="524673" y="519570"/>
                </a:cubicBezTo>
                <a:cubicBezTo>
                  <a:pt x="521273" y="520370"/>
                  <a:pt x="517173" y="520970"/>
                  <a:pt x="512372" y="521370"/>
                </a:cubicBezTo>
                <a:lnTo>
                  <a:pt x="488169" y="523370"/>
                </a:lnTo>
                <a:lnTo>
                  <a:pt x="486169" y="516169"/>
                </a:lnTo>
                <a:lnTo>
                  <a:pt x="511372" y="514369"/>
                </a:lnTo>
                <a:cubicBezTo>
                  <a:pt x="515239" y="514102"/>
                  <a:pt x="518539" y="513669"/>
                  <a:pt x="521273" y="513069"/>
                </a:cubicBezTo>
                <a:cubicBezTo>
                  <a:pt x="524007" y="512469"/>
                  <a:pt x="526274" y="511535"/>
                  <a:pt x="528074" y="510269"/>
                </a:cubicBezTo>
                <a:cubicBezTo>
                  <a:pt x="529874" y="509002"/>
                  <a:pt x="531274" y="507268"/>
                  <a:pt x="532274" y="505068"/>
                </a:cubicBezTo>
                <a:cubicBezTo>
                  <a:pt x="533275" y="502868"/>
                  <a:pt x="533975" y="500034"/>
                  <a:pt x="534375" y="496567"/>
                </a:cubicBezTo>
                <a:cubicBezTo>
                  <a:pt x="534508" y="495233"/>
                  <a:pt x="534775" y="492900"/>
                  <a:pt x="535175" y="489566"/>
                </a:cubicBezTo>
                <a:cubicBezTo>
                  <a:pt x="535575" y="486232"/>
                  <a:pt x="536008" y="482665"/>
                  <a:pt x="536475" y="478865"/>
                </a:cubicBezTo>
                <a:cubicBezTo>
                  <a:pt x="536942" y="475064"/>
                  <a:pt x="537375" y="471430"/>
                  <a:pt x="537775" y="467963"/>
                </a:cubicBezTo>
                <a:cubicBezTo>
                  <a:pt x="538175" y="464496"/>
                  <a:pt x="538442" y="461962"/>
                  <a:pt x="538575" y="460362"/>
                </a:cubicBezTo>
                <a:lnTo>
                  <a:pt x="452164" y="460362"/>
                </a:lnTo>
                <a:lnTo>
                  <a:pt x="452164" y="543573"/>
                </a:lnTo>
                <a:lnTo>
                  <a:pt x="445364" y="543573"/>
                </a:lnTo>
                <a:lnTo>
                  <a:pt x="445364" y="460362"/>
                </a:lnTo>
                <a:lnTo>
                  <a:pt x="378355" y="460362"/>
                </a:lnTo>
                <a:lnTo>
                  <a:pt x="378355" y="453161"/>
                </a:lnTo>
                <a:lnTo>
                  <a:pt x="445364" y="453161"/>
                </a:lnTo>
                <a:lnTo>
                  <a:pt x="445364" y="404355"/>
                </a:lnTo>
                <a:lnTo>
                  <a:pt x="394757" y="404355"/>
                </a:lnTo>
                <a:lnTo>
                  <a:pt x="394757" y="397354"/>
                </a:lnTo>
                <a:lnTo>
                  <a:pt x="445364" y="397354"/>
                </a:lnTo>
                <a:close/>
                <a:moveTo>
                  <a:pt x="625586" y="147218"/>
                </a:moveTo>
                <a:lnTo>
                  <a:pt x="625586" y="164621"/>
                </a:lnTo>
                <a:lnTo>
                  <a:pt x="718798" y="164621"/>
                </a:lnTo>
                <a:lnTo>
                  <a:pt x="718798" y="147218"/>
                </a:lnTo>
                <a:close/>
                <a:moveTo>
                  <a:pt x="2022961" y="146618"/>
                </a:moveTo>
                <a:cubicBezTo>
                  <a:pt x="2026028" y="146618"/>
                  <a:pt x="2028161" y="147085"/>
                  <a:pt x="2029361" y="148018"/>
                </a:cubicBezTo>
                <a:cubicBezTo>
                  <a:pt x="2030562" y="148952"/>
                  <a:pt x="2031162" y="151352"/>
                  <a:pt x="2031162" y="155219"/>
                </a:cubicBezTo>
                <a:cubicBezTo>
                  <a:pt x="2031162" y="159087"/>
                  <a:pt x="2030562" y="161520"/>
                  <a:pt x="2029361" y="162520"/>
                </a:cubicBezTo>
                <a:cubicBezTo>
                  <a:pt x="2028161" y="163520"/>
                  <a:pt x="2026028" y="164020"/>
                  <a:pt x="2022961" y="164020"/>
                </a:cubicBezTo>
                <a:cubicBezTo>
                  <a:pt x="2019894" y="164020"/>
                  <a:pt x="2017727" y="163520"/>
                  <a:pt x="2016460" y="162520"/>
                </a:cubicBezTo>
                <a:cubicBezTo>
                  <a:pt x="2015193" y="161520"/>
                  <a:pt x="2014560" y="159087"/>
                  <a:pt x="2014560" y="155219"/>
                </a:cubicBezTo>
                <a:cubicBezTo>
                  <a:pt x="2014560" y="151352"/>
                  <a:pt x="2015193" y="148952"/>
                  <a:pt x="2016460" y="148018"/>
                </a:cubicBezTo>
                <a:cubicBezTo>
                  <a:pt x="2017727" y="147085"/>
                  <a:pt x="2019894" y="146618"/>
                  <a:pt x="2022961" y="146618"/>
                </a:cubicBezTo>
                <a:close/>
                <a:moveTo>
                  <a:pt x="625586" y="124416"/>
                </a:moveTo>
                <a:lnTo>
                  <a:pt x="625586" y="141618"/>
                </a:lnTo>
                <a:lnTo>
                  <a:pt x="718798" y="141618"/>
                </a:lnTo>
                <a:lnTo>
                  <a:pt x="718798" y="124416"/>
                </a:lnTo>
                <a:close/>
                <a:moveTo>
                  <a:pt x="205934" y="122415"/>
                </a:moveTo>
                <a:lnTo>
                  <a:pt x="211734" y="125016"/>
                </a:lnTo>
                <a:cubicBezTo>
                  <a:pt x="210267" y="128883"/>
                  <a:pt x="208567" y="132850"/>
                  <a:pt x="206634" y="136917"/>
                </a:cubicBezTo>
                <a:cubicBezTo>
                  <a:pt x="204700" y="140984"/>
                  <a:pt x="202633" y="145051"/>
                  <a:pt x="200433" y="149119"/>
                </a:cubicBezTo>
                <a:cubicBezTo>
                  <a:pt x="198233" y="153186"/>
                  <a:pt x="195966" y="157120"/>
                  <a:pt x="193632" y="160920"/>
                </a:cubicBezTo>
                <a:cubicBezTo>
                  <a:pt x="191298" y="164721"/>
                  <a:pt x="188932" y="168221"/>
                  <a:pt x="186531" y="171421"/>
                </a:cubicBezTo>
                <a:lnTo>
                  <a:pt x="180930" y="167821"/>
                </a:lnTo>
                <a:cubicBezTo>
                  <a:pt x="183064" y="164754"/>
                  <a:pt x="185298" y="161353"/>
                  <a:pt x="187631" y="157620"/>
                </a:cubicBezTo>
                <a:cubicBezTo>
                  <a:pt x="189965" y="153886"/>
                  <a:pt x="192232" y="150019"/>
                  <a:pt x="194432" y="146018"/>
                </a:cubicBezTo>
                <a:cubicBezTo>
                  <a:pt x="196632" y="142018"/>
                  <a:pt x="198699" y="138017"/>
                  <a:pt x="200633" y="134017"/>
                </a:cubicBezTo>
                <a:cubicBezTo>
                  <a:pt x="202567" y="130016"/>
                  <a:pt x="204333" y="126149"/>
                  <a:pt x="205934" y="122415"/>
                </a:cubicBezTo>
                <a:close/>
                <a:moveTo>
                  <a:pt x="1869942" y="121015"/>
                </a:moveTo>
                <a:lnTo>
                  <a:pt x="1869942" y="140618"/>
                </a:lnTo>
                <a:lnTo>
                  <a:pt x="1926349" y="140618"/>
                </a:lnTo>
                <a:lnTo>
                  <a:pt x="1926349" y="121015"/>
                </a:lnTo>
                <a:close/>
                <a:moveTo>
                  <a:pt x="854015" y="120615"/>
                </a:moveTo>
                <a:cubicBezTo>
                  <a:pt x="855481" y="122082"/>
                  <a:pt x="857348" y="123982"/>
                  <a:pt x="859615" y="126316"/>
                </a:cubicBezTo>
                <a:cubicBezTo>
                  <a:pt x="861882" y="128649"/>
                  <a:pt x="864216" y="131150"/>
                  <a:pt x="866616" y="133817"/>
                </a:cubicBezTo>
                <a:cubicBezTo>
                  <a:pt x="869016" y="136484"/>
                  <a:pt x="871417" y="139151"/>
                  <a:pt x="873817" y="141818"/>
                </a:cubicBezTo>
                <a:cubicBezTo>
                  <a:pt x="876217" y="144485"/>
                  <a:pt x="878284" y="146818"/>
                  <a:pt x="880018" y="148819"/>
                </a:cubicBezTo>
                <a:lnTo>
                  <a:pt x="875017" y="153819"/>
                </a:lnTo>
                <a:cubicBezTo>
                  <a:pt x="873284" y="151819"/>
                  <a:pt x="871217" y="149452"/>
                  <a:pt x="868816" y="146718"/>
                </a:cubicBezTo>
                <a:cubicBezTo>
                  <a:pt x="866416" y="143985"/>
                  <a:pt x="864016" y="141284"/>
                  <a:pt x="861616" y="138617"/>
                </a:cubicBezTo>
                <a:cubicBezTo>
                  <a:pt x="859215" y="135950"/>
                  <a:pt x="856882" y="133450"/>
                  <a:pt x="854615" y="131116"/>
                </a:cubicBezTo>
                <a:cubicBezTo>
                  <a:pt x="852348" y="128783"/>
                  <a:pt x="850481" y="126883"/>
                  <a:pt x="849014" y="125416"/>
                </a:cubicBezTo>
                <a:close/>
                <a:moveTo>
                  <a:pt x="322548" y="119815"/>
                </a:moveTo>
                <a:cubicBezTo>
                  <a:pt x="324948" y="122749"/>
                  <a:pt x="327616" y="126216"/>
                  <a:pt x="330549" y="130216"/>
                </a:cubicBezTo>
                <a:cubicBezTo>
                  <a:pt x="333483" y="134217"/>
                  <a:pt x="336450" y="138351"/>
                  <a:pt x="339450" y="142618"/>
                </a:cubicBezTo>
                <a:cubicBezTo>
                  <a:pt x="342451" y="146885"/>
                  <a:pt x="345318" y="151019"/>
                  <a:pt x="348051" y="155019"/>
                </a:cubicBezTo>
                <a:cubicBezTo>
                  <a:pt x="350785" y="159020"/>
                  <a:pt x="353085" y="162420"/>
                  <a:pt x="354952" y="165221"/>
                </a:cubicBezTo>
                <a:lnTo>
                  <a:pt x="349552" y="169221"/>
                </a:lnTo>
                <a:cubicBezTo>
                  <a:pt x="347685" y="166287"/>
                  <a:pt x="345384" y="162820"/>
                  <a:pt x="342651" y="158820"/>
                </a:cubicBezTo>
                <a:cubicBezTo>
                  <a:pt x="339917" y="154819"/>
                  <a:pt x="337083" y="150719"/>
                  <a:pt x="334150" y="146518"/>
                </a:cubicBezTo>
                <a:cubicBezTo>
                  <a:pt x="331216" y="142318"/>
                  <a:pt x="328282" y="138217"/>
                  <a:pt x="325349" y="134217"/>
                </a:cubicBezTo>
                <a:cubicBezTo>
                  <a:pt x="322415" y="130216"/>
                  <a:pt x="319748" y="126749"/>
                  <a:pt x="317348" y="123815"/>
                </a:cubicBezTo>
                <a:close/>
                <a:moveTo>
                  <a:pt x="229337" y="117615"/>
                </a:moveTo>
                <a:lnTo>
                  <a:pt x="236137" y="118015"/>
                </a:lnTo>
                <a:lnTo>
                  <a:pt x="236137" y="156019"/>
                </a:lnTo>
                <a:cubicBezTo>
                  <a:pt x="236137" y="160953"/>
                  <a:pt x="237204" y="164354"/>
                  <a:pt x="239338" y="166221"/>
                </a:cubicBezTo>
                <a:cubicBezTo>
                  <a:pt x="241471" y="168088"/>
                  <a:pt x="245205" y="169154"/>
                  <a:pt x="250539" y="169421"/>
                </a:cubicBezTo>
                <a:cubicBezTo>
                  <a:pt x="262674" y="170221"/>
                  <a:pt x="274809" y="170221"/>
                  <a:pt x="286944" y="169421"/>
                </a:cubicBezTo>
                <a:cubicBezTo>
                  <a:pt x="290277" y="169288"/>
                  <a:pt x="292978" y="169021"/>
                  <a:pt x="295045" y="168621"/>
                </a:cubicBezTo>
                <a:cubicBezTo>
                  <a:pt x="297112" y="168221"/>
                  <a:pt x="298745" y="167588"/>
                  <a:pt x="299945" y="166721"/>
                </a:cubicBezTo>
                <a:cubicBezTo>
                  <a:pt x="301146" y="165854"/>
                  <a:pt x="302012" y="164654"/>
                  <a:pt x="302546" y="163120"/>
                </a:cubicBezTo>
                <a:cubicBezTo>
                  <a:pt x="303079" y="161587"/>
                  <a:pt x="303479" y="159487"/>
                  <a:pt x="303746" y="156820"/>
                </a:cubicBezTo>
                <a:cubicBezTo>
                  <a:pt x="303879" y="155753"/>
                  <a:pt x="304046" y="154153"/>
                  <a:pt x="304246" y="152019"/>
                </a:cubicBezTo>
                <a:cubicBezTo>
                  <a:pt x="304446" y="149885"/>
                  <a:pt x="304613" y="147718"/>
                  <a:pt x="304746" y="145518"/>
                </a:cubicBezTo>
                <a:cubicBezTo>
                  <a:pt x="304879" y="143318"/>
                  <a:pt x="304979" y="141384"/>
                  <a:pt x="305046" y="139717"/>
                </a:cubicBezTo>
                <a:cubicBezTo>
                  <a:pt x="305113" y="138051"/>
                  <a:pt x="305146" y="137084"/>
                  <a:pt x="305146" y="136817"/>
                </a:cubicBezTo>
                <a:lnTo>
                  <a:pt x="311547" y="139217"/>
                </a:lnTo>
                <a:cubicBezTo>
                  <a:pt x="311547" y="139484"/>
                  <a:pt x="311480" y="140418"/>
                  <a:pt x="311347" y="142018"/>
                </a:cubicBezTo>
                <a:cubicBezTo>
                  <a:pt x="311213" y="143618"/>
                  <a:pt x="311080" y="145452"/>
                  <a:pt x="310947" y="147518"/>
                </a:cubicBezTo>
                <a:cubicBezTo>
                  <a:pt x="310813" y="149585"/>
                  <a:pt x="310680" y="151686"/>
                  <a:pt x="310547" y="153819"/>
                </a:cubicBezTo>
                <a:cubicBezTo>
                  <a:pt x="310413" y="155953"/>
                  <a:pt x="310280" y="157686"/>
                  <a:pt x="310147" y="159020"/>
                </a:cubicBezTo>
                <a:cubicBezTo>
                  <a:pt x="309880" y="162220"/>
                  <a:pt x="309313" y="164887"/>
                  <a:pt x="308446" y="167021"/>
                </a:cubicBezTo>
                <a:cubicBezTo>
                  <a:pt x="307580" y="169154"/>
                  <a:pt x="306279" y="170821"/>
                  <a:pt x="304546" y="172021"/>
                </a:cubicBezTo>
                <a:cubicBezTo>
                  <a:pt x="302812" y="173222"/>
                  <a:pt x="300579" y="174122"/>
                  <a:pt x="297845" y="174722"/>
                </a:cubicBezTo>
                <a:cubicBezTo>
                  <a:pt x="295111" y="175322"/>
                  <a:pt x="291678" y="175755"/>
                  <a:pt x="287544" y="176022"/>
                </a:cubicBezTo>
                <a:cubicBezTo>
                  <a:pt x="274742" y="176822"/>
                  <a:pt x="261941" y="176822"/>
                  <a:pt x="249139" y="176022"/>
                </a:cubicBezTo>
                <a:cubicBezTo>
                  <a:pt x="242071" y="175622"/>
                  <a:pt x="237004" y="174088"/>
                  <a:pt x="233937" y="171421"/>
                </a:cubicBezTo>
                <a:cubicBezTo>
                  <a:pt x="230870" y="168754"/>
                  <a:pt x="229337" y="164221"/>
                  <a:pt x="229337" y="157820"/>
                </a:cubicBezTo>
                <a:close/>
                <a:moveTo>
                  <a:pt x="261941" y="114014"/>
                </a:moveTo>
                <a:cubicBezTo>
                  <a:pt x="263274" y="115481"/>
                  <a:pt x="265108" y="117515"/>
                  <a:pt x="267441" y="120115"/>
                </a:cubicBezTo>
                <a:cubicBezTo>
                  <a:pt x="269775" y="122715"/>
                  <a:pt x="272242" y="125482"/>
                  <a:pt x="274842" y="128416"/>
                </a:cubicBezTo>
                <a:cubicBezTo>
                  <a:pt x="277443" y="131350"/>
                  <a:pt x="279910" y="134250"/>
                  <a:pt x="282243" y="137117"/>
                </a:cubicBezTo>
                <a:cubicBezTo>
                  <a:pt x="284577" y="139984"/>
                  <a:pt x="286477" y="142284"/>
                  <a:pt x="287944" y="144018"/>
                </a:cubicBezTo>
                <a:lnTo>
                  <a:pt x="283143" y="148819"/>
                </a:lnTo>
                <a:cubicBezTo>
                  <a:pt x="281810" y="147085"/>
                  <a:pt x="279976" y="144818"/>
                  <a:pt x="277643" y="142018"/>
                </a:cubicBezTo>
                <a:cubicBezTo>
                  <a:pt x="275309" y="139217"/>
                  <a:pt x="272875" y="136350"/>
                  <a:pt x="270342" y="133417"/>
                </a:cubicBezTo>
                <a:cubicBezTo>
                  <a:pt x="267808" y="130483"/>
                  <a:pt x="265341" y="127683"/>
                  <a:pt x="262941" y="125016"/>
                </a:cubicBezTo>
                <a:cubicBezTo>
                  <a:pt x="260540" y="122349"/>
                  <a:pt x="258607" y="120282"/>
                  <a:pt x="257140" y="118815"/>
                </a:cubicBezTo>
                <a:close/>
                <a:moveTo>
                  <a:pt x="625586" y="101213"/>
                </a:moveTo>
                <a:lnTo>
                  <a:pt x="625586" y="118415"/>
                </a:lnTo>
                <a:lnTo>
                  <a:pt x="718798" y="118415"/>
                </a:lnTo>
                <a:lnTo>
                  <a:pt x="718798" y="101213"/>
                </a:lnTo>
                <a:close/>
                <a:moveTo>
                  <a:pt x="1869942" y="96212"/>
                </a:moveTo>
                <a:lnTo>
                  <a:pt x="1869942" y="115014"/>
                </a:lnTo>
                <a:lnTo>
                  <a:pt x="1926349" y="115014"/>
                </a:lnTo>
                <a:lnTo>
                  <a:pt x="1926349" y="96212"/>
                </a:lnTo>
                <a:close/>
                <a:moveTo>
                  <a:pt x="1236662" y="93612"/>
                </a:moveTo>
                <a:cubicBezTo>
                  <a:pt x="1239063" y="94678"/>
                  <a:pt x="1241996" y="96112"/>
                  <a:pt x="1245464" y="97912"/>
                </a:cubicBezTo>
                <a:cubicBezTo>
                  <a:pt x="1248931" y="99712"/>
                  <a:pt x="1252464" y="101613"/>
                  <a:pt x="1256065" y="103613"/>
                </a:cubicBezTo>
                <a:cubicBezTo>
                  <a:pt x="1259665" y="105613"/>
                  <a:pt x="1263166" y="107580"/>
                  <a:pt x="1266566" y="109514"/>
                </a:cubicBezTo>
                <a:cubicBezTo>
                  <a:pt x="1269967" y="111447"/>
                  <a:pt x="1272800" y="113081"/>
                  <a:pt x="1275067" y="114414"/>
                </a:cubicBezTo>
                <a:lnTo>
                  <a:pt x="1272267" y="120015"/>
                </a:lnTo>
                <a:cubicBezTo>
                  <a:pt x="1270267" y="118548"/>
                  <a:pt x="1267566" y="116848"/>
                  <a:pt x="1264166" y="114914"/>
                </a:cubicBezTo>
                <a:cubicBezTo>
                  <a:pt x="1260766" y="112981"/>
                  <a:pt x="1257232" y="111014"/>
                  <a:pt x="1253565" y="109014"/>
                </a:cubicBezTo>
                <a:cubicBezTo>
                  <a:pt x="1249897" y="107013"/>
                  <a:pt x="1246330" y="105113"/>
                  <a:pt x="1242863" y="103313"/>
                </a:cubicBezTo>
                <a:cubicBezTo>
                  <a:pt x="1239396" y="101513"/>
                  <a:pt x="1236529" y="100079"/>
                  <a:pt x="1234262" y="99012"/>
                </a:cubicBezTo>
                <a:close/>
                <a:moveTo>
                  <a:pt x="915022" y="86411"/>
                </a:moveTo>
                <a:lnTo>
                  <a:pt x="922023" y="86811"/>
                </a:lnTo>
                <a:lnTo>
                  <a:pt x="922023" y="108013"/>
                </a:lnTo>
                <a:lnTo>
                  <a:pt x="951227" y="108013"/>
                </a:lnTo>
                <a:lnTo>
                  <a:pt x="951227" y="114614"/>
                </a:lnTo>
                <a:lnTo>
                  <a:pt x="922023" y="114614"/>
                </a:lnTo>
                <a:lnTo>
                  <a:pt x="922023" y="156019"/>
                </a:lnTo>
                <a:cubicBezTo>
                  <a:pt x="922023" y="159887"/>
                  <a:pt x="921656" y="163054"/>
                  <a:pt x="920923" y="165521"/>
                </a:cubicBezTo>
                <a:cubicBezTo>
                  <a:pt x="920190" y="167988"/>
                  <a:pt x="918889" y="169955"/>
                  <a:pt x="917022" y="171421"/>
                </a:cubicBezTo>
                <a:cubicBezTo>
                  <a:pt x="915156" y="172888"/>
                  <a:pt x="912689" y="173955"/>
                  <a:pt x="909622" y="174622"/>
                </a:cubicBezTo>
                <a:cubicBezTo>
                  <a:pt x="906554" y="175289"/>
                  <a:pt x="902621" y="175755"/>
                  <a:pt x="897820" y="176022"/>
                </a:cubicBezTo>
                <a:lnTo>
                  <a:pt x="882418" y="177022"/>
                </a:lnTo>
                <a:lnTo>
                  <a:pt x="880618" y="170421"/>
                </a:lnTo>
                <a:lnTo>
                  <a:pt x="896820" y="169621"/>
                </a:lnTo>
                <a:cubicBezTo>
                  <a:pt x="900554" y="169354"/>
                  <a:pt x="903621" y="168988"/>
                  <a:pt x="906021" y="168521"/>
                </a:cubicBezTo>
                <a:cubicBezTo>
                  <a:pt x="908421" y="168054"/>
                  <a:pt x="910288" y="167254"/>
                  <a:pt x="911622" y="166121"/>
                </a:cubicBezTo>
                <a:cubicBezTo>
                  <a:pt x="912955" y="164987"/>
                  <a:pt x="913855" y="163487"/>
                  <a:pt x="914322" y="161620"/>
                </a:cubicBezTo>
                <a:cubicBezTo>
                  <a:pt x="914789" y="159753"/>
                  <a:pt x="915022" y="157286"/>
                  <a:pt x="915022" y="154219"/>
                </a:cubicBezTo>
                <a:lnTo>
                  <a:pt x="915022" y="114614"/>
                </a:lnTo>
                <a:lnTo>
                  <a:pt x="835812" y="114614"/>
                </a:lnTo>
                <a:lnTo>
                  <a:pt x="835812" y="108013"/>
                </a:lnTo>
                <a:lnTo>
                  <a:pt x="915022" y="108013"/>
                </a:lnTo>
                <a:close/>
                <a:moveTo>
                  <a:pt x="1382081" y="74409"/>
                </a:moveTo>
                <a:lnTo>
                  <a:pt x="1416085" y="74409"/>
                </a:lnTo>
                <a:lnTo>
                  <a:pt x="1416085" y="140218"/>
                </a:lnTo>
                <a:cubicBezTo>
                  <a:pt x="1419685" y="145418"/>
                  <a:pt x="1423219" y="149685"/>
                  <a:pt x="1426686" y="153019"/>
                </a:cubicBezTo>
                <a:cubicBezTo>
                  <a:pt x="1430153" y="156353"/>
                  <a:pt x="1434020" y="158953"/>
                  <a:pt x="1438288" y="160820"/>
                </a:cubicBezTo>
                <a:cubicBezTo>
                  <a:pt x="1442555" y="162687"/>
                  <a:pt x="1447455" y="164020"/>
                  <a:pt x="1452990" y="164821"/>
                </a:cubicBezTo>
                <a:cubicBezTo>
                  <a:pt x="1458524" y="165621"/>
                  <a:pt x="1465091" y="166087"/>
                  <a:pt x="1472692" y="166221"/>
                </a:cubicBezTo>
                <a:cubicBezTo>
                  <a:pt x="1501229" y="166888"/>
                  <a:pt x="1529832" y="166487"/>
                  <a:pt x="1558503" y="165021"/>
                </a:cubicBezTo>
                <a:lnTo>
                  <a:pt x="1556502" y="171821"/>
                </a:lnTo>
                <a:cubicBezTo>
                  <a:pt x="1528232" y="173288"/>
                  <a:pt x="1500029" y="173688"/>
                  <a:pt x="1471892" y="173022"/>
                </a:cubicBezTo>
                <a:cubicBezTo>
                  <a:pt x="1464158" y="172888"/>
                  <a:pt x="1457390" y="172388"/>
                  <a:pt x="1451589" y="171521"/>
                </a:cubicBezTo>
                <a:cubicBezTo>
                  <a:pt x="1445789" y="170655"/>
                  <a:pt x="1440588" y="169254"/>
                  <a:pt x="1435987" y="167321"/>
                </a:cubicBezTo>
                <a:cubicBezTo>
                  <a:pt x="1431387" y="165387"/>
                  <a:pt x="1427220" y="162754"/>
                  <a:pt x="1423486" y="159420"/>
                </a:cubicBezTo>
                <a:cubicBezTo>
                  <a:pt x="1419752" y="156086"/>
                  <a:pt x="1416085" y="151819"/>
                  <a:pt x="1412484" y="146618"/>
                </a:cubicBezTo>
                <a:cubicBezTo>
                  <a:pt x="1410617" y="148485"/>
                  <a:pt x="1408417" y="150719"/>
                  <a:pt x="1405884" y="153319"/>
                </a:cubicBezTo>
                <a:cubicBezTo>
                  <a:pt x="1403350" y="155919"/>
                  <a:pt x="1400750" y="158553"/>
                  <a:pt x="1398083" y="161220"/>
                </a:cubicBezTo>
                <a:cubicBezTo>
                  <a:pt x="1395416" y="163887"/>
                  <a:pt x="1392782" y="166521"/>
                  <a:pt x="1390182" y="169121"/>
                </a:cubicBezTo>
                <a:cubicBezTo>
                  <a:pt x="1387581" y="171721"/>
                  <a:pt x="1385348" y="174022"/>
                  <a:pt x="1383481" y="176022"/>
                </a:cubicBezTo>
                <a:lnTo>
                  <a:pt x="1379680" y="169821"/>
                </a:lnTo>
                <a:lnTo>
                  <a:pt x="1409284" y="140218"/>
                </a:lnTo>
                <a:lnTo>
                  <a:pt x="1409284" y="81210"/>
                </a:lnTo>
                <a:lnTo>
                  <a:pt x="1382081" y="81210"/>
                </a:lnTo>
                <a:close/>
                <a:moveTo>
                  <a:pt x="425561" y="73209"/>
                </a:moveTo>
                <a:cubicBezTo>
                  <a:pt x="427028" y="74809"/>
                  <a:pt x="428761" y="76776"/>
                  <a:pt x="430762" y="79110"/>
                </a:cubicBezTo>
                <a:cubicBezTo>
                  <a:pt x="432762" y="81444"/>
                  <a:pt x="434796" y="83844"/>
                  <a:pt x="436863" y="86311"/>
                </a:cubicBezTo>
                <a:cubicBezTo>
                  <a:pt x="438929" y="88778"/>
                  <a:pt x="440896" y="91211"/>
                  <a:pt x="442763" y="93612"/>
                </a:cubicBezTo>
                <a:cubicBezTo>
                  <a:pt x="444630" y="96012"/>
                  <a:pt x="446164" y="98079"/>
                  <a:pt x="447364" y="99812"/>
                </a:cubicBezTo>
                <a:lnTo>
                  <a:pt x="442563" y="104213"/>
                </a:lnTo>
                <a:cubicBezTo>
                  <a:pt x="441363" y="102479"/>
                  <a:pt x="439830" y="100413"/>
                  <a:pt x="437963" y="98012"/>
                </a:cubicBezTo>
                <a:cubicBezTo>
                  <a:pt x="436096" y="95612"/>
                  <a:pt x="434162" y="93145"/>
                  <a:pt x="432162" y="90611"/>
                </a:cubicBezTo>
                <a:cubicBezTo>
                  <a:pt x="430162" y="88078"/>
                  <a:pt x="428161" y="85677"/>
                  <a:pt x="426161" y="83410"/>
                </a:cubicBezTo>
                <a:cubicBezTo>
                  <a:pt x="424161" y="81143"/>
                  <a:pt x="422427" y="79210"/>
                  <a:pt x="420960" y="77610"/>
                </a:cubicBezTo>
                <a:close/>
                <a:moveTo>
                  <a:pt x="1248264" y="72409"/>
                </a:moveTo>
                <a:cubicBezTo>
                  <a:pt x="1250531" y="73342"/>
                  <a:pt x="1253298" y="74576"/>
                  <a:pt x="1256565" y="76109"/>
                </a:cubicBezTo>
                <a:cubicBezTo>
                  <a:pt x="1259832" y="77643"/>
                  <a:pt x="1263166" y="79310"/>
                  <a:pt x="1266566" y="81110"/>
                </a:cubicBezTo>
                <a:cubicBezTo>
                  <a:pt x="1269967" y="82910"/>
                  <a:pt x="1273267" y="84711"/>
                  <a:pt x="1276467" y="86511"/>
                </a:cubicBezTo>
                <a:cubicBezTo>
                  <a:pt x="1279668" y="88311"/>
                  <a:pt x="1282401" y="89878"/>
                  <a:pt x="1284668" y="91211"/>
                </a:cubicBezTo>
                <a:lnTo>
                  <a:pt x="1282068" y="96812"/>
                </a:lnTo>
                <a:cubicBezTo>
                  <a:pt x="1279801" y="95479"/>
                  <a:pt x="1277067" y="93878"/>
                  <a:pt x="1273867" y="92011"/>
                </a:cubicBezTo>
                <a:cubicBezTo>
                  <a:pt x="1270667" y="90145"/>
                  <a:pt x="1267366" y="88311"/>
                  <a:pt x="1263966" y="86511"/>
                </a:cubicBezTo>
                <a:cubicBezTo>
                  <a:pt x="1260566" y="84711"/>
                  <a:pt x="1257232" y="83010"/>
                  <a:pt x="1253965" y="81410"/>
                </a:cubicBezTo>
                <a:cubicBezTo>
                  <a:pt x="1250698" y="79810"/>
                  <a:pt x="1247997" y="78543"/>
                  <a:pt x="1245864" y="77610"/>
                </a:cubicBezTo>
                <a:close/>
                <a:moveTo>
                  <a:pt x="1031637" y="71209"/>
                </a:moveTo>
                <a:lnTo>
                  <a:pt x="1031637" y="106213"/>
                </a:lnTo>
                <a:lnTo>
                  <a:pt x="1101646" y="106213"/>
                </a:lnTo>
                <a:lnTo>
                  <a:pt x="1101646" y="71209"/>
                </a:lnTo>
                <a:close/>
                <a:moveTo>
                  <a:pt x="1180655" y="70809"/>
                </a:moveTo>
                <a:lnTo>
                  <a:pt x="1213660" y="70809"/>
                </a:lnTo>
                <a:lnTo>
                  <a:pt x="1213660" y="160620"/>
                </a:lnTo>
                <a:cubicBezTo>
                  <a:pt x="1214860" y="159553"/>
                  <a:pt x="1216693" y="157953"/>
                  <a:pt x="1219160" y="155819"/>
                </a:cubicBezTo>
                <a:cubicBezTo>
                  <a:pt x="1221627" y="153686"/>
                  <a:pt x="1224128" y="151519"/>
                  <a:pt x="1226661" y="149319"/>
                </a:cubicBezTo>
                <a:cubicBezTo>
                  <a:pt x="1229195" y="147118"/>
                  <a:pt x="1231429" y="145151"/>
                  <a:pt x="1233362" y="143418"/>
                </a:cubicBezTo>
                <a:cubicBezTo>
                  <a:pt x="1235296" y="141684"/>
                  <a:pt x="1236396" y="140684"/>
                  <a:pt x="1236662" y="140418"/>
                </a:cubicBezTo>
                <a:lnTo>
                  <a:pt x="1240263" y="146218"/>
                </a:lnTo>
                <a:cubicBezTo>
                  <a:pt x="1239863" y="146618"/>
                  <a:pt x="1238463" y="147818"/>
                  <a:pt x="1236062" y="149819"/>
                </a:cubicBezTo>
                <a:cubicBezTo>
                  <a:pt x="1233662" y="151819"/>
                  <a:pt x="1230962" y="154086"/>
                  <a:pt x="1227961" y="156620"/>
                </a:cubicBezTo>
                <a:cubicBezTo>
                  <a:pt x="1224961" y="159153"/>
                  <a:pt x="1222094" y="161620"/>
                  <a:pt x="1219360" y="164020"/>
                </a:cubicBezTo>
                <a:cubicBezTo>
                  <a:pt x="1216627" y="166421"/>
                  <a:pt x="1214660" y="168088"/>
                  <a:pt x="1213460" y="169021"/>
                </a:cubicBezTo>
                <a:cubicBezTo>
                  <a:pt x="1212793" y="169688"/>
                  <a:pt x="1212026" y="170488"/>
                  <a:pt x="1211159" y="171421"/>
                </a:cubicBezTo>
                <a:cubicBezTo>
                  <a:pt x="1210292" y="172355"/>
                  <a:pt x="1209126" y="173755"/>
                  <a:pt x="1207659" y="175622"/>
                </a:cubicBezTo>
                <a:lnTo>
                  <a:pt x="1203058" y="170621"/>
                </a:lnTo>
                <a:cubicBezTo>
                  <a:pt x="1204658" y="168754"/>
                  <a:pt x="1205725" y="167388"/>
                  <a:pt x="1206259" y="166521"/>
                </a:cubicBezTo>
                <a:cubicBezTo>
                  <a:pt x="1206792" y="165654"/>
                  <a:pt x="1207059" y="164554"/>
                  <a:pt x="1207059" y="163220"/>
                </a:cubicBezTo>
                <a:lnTo>
                  <a:pt x="1207059" y="77610"/>
                </a:lnTo>
                <a:lnTo>
                  <a:pt x="1180655" y="77610"/>
                </a:lnTo>
                <a:close/>
                <a:moveTo>
                  <a:pt x="1299870" y="69409"/>
                </a:moveTo>
                <a:lnTo>
                  <a:pt x="1306671" y="69809"/>
                </a:lnTo>
                <a:cubicBezTo>
                  <a:pt x="1306671" y="71809"/>
                  <a:pt x="1306638" y="74343"/>
                  <a:pt x="1306571" y="77410"/>
                </a:cubicBezTo>
                <a:cubicBezTo>
                  <a:pt x="1306504" y="80477"/>
                  <a:pt x="1306438" y="83677"/>
                  <a:pt x="1306371" y="87011"/>
                </a:cubicBezTo>
                <a:cubicBezTo>
                  <a:pt x="1306304" y="90345"/>
                  <a:pt x="1306238" y="93578"/>
                  <a:pt x="1306171" y="96712"/>
                </a:cubicBezTo>
                <a:cubicBezTo>
                  <a:pt x="1306104" y="99846"/>
                  <a:pt x="1306004" y="102546"/>
                  <a:pt x="1305871" y="104813"/>
                </a:cubicBezTo>
                <a:cubicBezTo>
                  <a:pt x="1305604" y="109080"/>
                  <a:pt x="1305271" y="113081"/>
                  <a:pt x="1304871" y="116815"/>
                </a:cubicBezTo>
                <a:cubicBezTo>
                  <a:pt x="1304471" y="120548"/>
                  <a:pt x="1303871" y="124082"/>
                  <a:pt x="1303071" y="127416"/>
                </a:cubicBezTo>
                <a:lnTo>
                  <a:pt x="1354677" y="127416"/>
                </a:lnTo>
                <a:lnTo>
                  <a:pt x="1354677" y="133617"/>
                </a:lnTo>
                <a:lnTo>
                  <a:pt x="1301271" y="133617"/>
                </a:lnTo>
                <a:cubicBezTo>
                  <a:pt x="1300070" y="137350"/>
                  <a:pt x="1298603" y="140618"/>
                  <a:pt x="1296870" y="143418"/>
                </a:cubicBezTo>
                <a:cubicBezTo>
                  <a:pt x="1300871" y="145418"/>
                  <a:pt x="1305571" y="147752"/>
                  <a:pt x="1310972" y="150419"/>
                </a:cubicBezTo>
                <a:cubicBezTo>
                  <a:pt x="1316372" y="153086"/>
                  <a:pt x="1321840" y="155853"/>
                  <a:pt x="1327374" y="158720"/>
                </a:cubicBezTo>
                <a:cubicBezTo>
                  <a:pt x="1332908" y="161587"/>
                  <a:pt x="1338208" y="164354"/>
                  <a:pt x="1343276" y="167021"/>
                </a:cubicBezTo>
                <a:cubicBezTo>
                  <a:pt x="1348343" y="169688"/>
                  <a:pt x="1352544" y="171955"/>
                  <a:pt x="1355877" y="173822"/>
                </a:cubicBezTo>
                <a:lnTo>
                  <a:pt x="1352077" y="179622"/>
                </a:lnTo>
                <a:cubicBezTo>
                  <a:pt x="1349010" y="177756"/>
                  <a:pt x="1344943" y="175455"/>
                  <a:pt x="1339875" y="172722"/>
                </a:cubicBezTo>
                <a:cubicBezTo>
                  <a:pt x="1334808" y="169988"/>
                  <a:pt x="1329474" y="167188"/>
                  <a:pt x="1323873" y="164321"/>
                </a:cubicBezTo>
                <a:cubicBezTo>
                  <a:pt x="1318273" y="161453"/>
                  <a:pt x="1312772" y="158686"/>
                  <a:pt x="1307371" y="156019"/>
                </a:cubicBezTo>
                <a:cubicBezTo>
                  <a:pt x="1301971" y="153352"/>
                  <a:pt x="1297270" y="151019"/>
                  <a:pt x="1293270" y="149019"/>
                </a:cubicBezTo>
                <a:cubicBezTo>
                  <a:pt x="1290603" y="152619"/>
                  <a:pt x="1287369" y="155953"/>
                  <a:pt x="1283568" y="159020"/>
                </a:cubicBezTo>
                <a:cubicBezTo>
                  <a:pt x="1279768" y="162087"/>
                  <a:pt x="1275334" y="164987"/>
                  <a:pt x="1270267" y="167721"/>
                </a:cubicBezTo>
                <a:cubicBezTo>
                  <a:pt x="1265199" y="170455"/>
                  <a:pt x="1259465" y="173022"/>
                  <a:pt x="1253065" y="175422"/>
                </a:cubicBezTo>
                <a:cubicBezTo>
                  <a:pt x="1246664" y="177822"/>
                  <a:pt x="1239463" y="180156"/>
                  <a:pt x="1231462" y="182423"/>
                </a:cubicBezTo>
                <a:lnTo>
                  <a:pt x="1228862" y="176222"/>
                </a:lnTo>
                <a:cubicBezTo>
                  <a:pt x="1238996" y="173422"/>
                  <a:pt x="1247764" y="170488"/>
                  <a:pt x="1255165" y="167421"/>
                </a:cubicBezTo>
                <a:cubicBezTo>
                  <a:pt x="1262566" y="164354"/>
                  <a:pt x="1268866" y="161087"/>
                  <a:pt x="1274067" y="157620"/>
                </a:cubicBezTo>
                <a:cubicBezTo>
                  <a:pt x="1279268" y="154153"/>
                  <a:pt x="1283502" y="150452"/>
                  <a:pt x="1286769" y="146518"/>
                </a:cubicBezTo>
                <a:cubicBezTo>
                  <a:pt x="1290036" y="142584"/>
                  <a:pt x="1292603" y="138284"/>
                  <a:pt x="1294470" y="133617"/>
                </a:cubicBezTo>
                <a:lnTo>
                  <a:pt x="1227261" y="133617"/>
                </a:lnTo>
                <a:lnTo>
                  <a:pt x="1227261" y="127416"/>
                </a:lnTo>
                <a:lnTo>
                  <a:pt x="1296470" y="127416"/>
                </a:lnTo>
                <a:cubicBezTo>
                  <a:pt x="1297403" y="124082"/>
                  <a:pt x="1298070" y="120582"/>
                  <a:pt x="1298470" y="116915"/>
                </a:cubicBezTo>
                <a:cubicBezTo>
                  <a:pt x="1298870" y="113247"/>
                  <a:pt x="1299137" y="109280"/>
                  <a:pt x="1299270" y="105013"/>
                </a:cubicBezTo>
                <a:cubicBezTo>
                  <a:pt x="1299270" y="103013"/>
                  <a:pt x="1299304" y="100413"/>
                  <a:pt x="1299370" y="97212"/>
                </a:cubicBezTo>
                <a:cubicBezTo>
                  <a:pt x="1299437" y="94012"/>
                  <a:pt x="1299504" y="90678"/>
                  <a:pt x="1299570" y="87211"/>
                </a:cubicBezTo>
                <a:cubicBezTo>
                  <a:pt x="1299637" y="83744"/>
                  <a:pt x="1299704" y="80410"/>
                  <a:pt x="1299770" y="77210"/>
                </a:cubicBezTo>
                <a:cubicBezTo>
                  <a:pt x="1299837" y="74009"/>
                  <a:pt x="1299870" y="71409"/>
                  <a:pt x="1299870" y="69409"/>
                </a:cubicBezTo>
                <a:close/>
                <a:moveTo>
                  <a:pt x="24710" y="67184"/>
                </a:moveTo>
                <a:cubicBezTo>
                  <a:pt x="31547" y="67184"/>
                  <a:pt x="37391" y="69593"/>
                  <a:pt x="42242" y="74412"/>
                </a:cubicBezTo>
                <a:cubicBezTo>
                  <a:pt x="47092" y="79230"/>
                  <a:pt x="49518" y="85057"/>
                  <a:pt x="49518" y="91894"/>
                </a:cubicBezTo>
                <a:cubicBezTo>
                  <a:pt x="49518" y="98731"/>
                  <a:pt x="47092" y="104575"/>
                  <a:pt x="42242" y="109426"/>
                </a:cubicBezTo>
                <a:cubicBezTo>
                  <a:pt x="37391" y="114277"/>
                  <a:pt x="31547" y="116702"/>
                  <a:pt x="24710" y="116702"/>
                </a:cubicBezTo>
                <a:cubicBezTo>
                  <a:pt x="17938" y="116702"/>
                  <a:pt x="12127" y="114277"/>
                  <a:pt x="7276" y="109426"/>
                </a:cubicBezTo>
                <a:cubicBezTo>
                  <a:pt x="2425" y="104575"/>
                  <a:pt x="0" y="98731"/>
                  <a:pt x="0" y="91894"/>
                </a:cubicBezTo>
                <a:cubicBezTo>
                  <a:pt x="0" y="85057"/>
                  <a:pt x="2425" y="79230"/>
                  <a:pt x="7276" y="74412"/>
                </a:cubicBezTo>
                <a:cubicBezTo>
                  <a:pt x="12127" y="69593"/>
                  <a:pt x="17938" y="67184"/>
                  <a:pt x="24710" y="67184"/>
                </a:cubicBezTo>
                <a:close/>
                <a:moveTo>
                  <a:pt x="828811" y="48006"/>
                </a:moveTo>
                <a:lnTo>
                  <a:pt x="834212" y="51406"/>
                </a:lnTo>
                <a:cubicBezTo>
                  <a:pt x="831945" y="55674"/>
                  <a:pt x="829245" y="60208"/>
                  <a:pt x="826111" y="65008"/>
                </a:cubicBezTo>
                <a:cubicBezTo>
                  <a:pt x="822977" y="69809"/>
                  <a:pt x="819544" y="74609"/>
                  <a:pt x="815810" y="79410"/>
                </a:cubicBezTo>
                <a:lnTo>
                  <a:pt x="815810" y="179822"/>
                </a:lnTo>
                <a:lnTo>
                  <a:pt x="809009" y="179822"/>
                </a:lnTo>
                <a:lnTo>
                  <a:pt x="809009" y="88211"/>
                </a:lnTo>
                <a:cubicBezTo>
                  <a:pt x="803942" y="94478"/>
                  <a:pt x="798774" y="100379"/>
                  <a:pt x="793507" y="105913"/>
                </a:cubicBezTo>
                <a:cubicBezTo>
                  <a:pt x="788240" y="111447"/>
                  <a:pt x="783272" y="116348"/>
                  <a:pt x="778605" y="120615"/>
                </a:cubicBezTo>
                <a:lnTo>
                  <a:pt x="775205" y="114214"/>
                </a:lnTo>
                <a:cubicBezTo>
                  <a:pt x="779472" y="110480"/>
                  <a:pt x="784139" y="105947"/>
                  <a:pt x="789206" y="100613"/>
                </a:cubicBezTo>
                <a:cubicBezTo>
                  <a:pt x="794274" y="95279"/>
                  <a:pt x="799274" y="89645"/>
                  <a:pt x="804208" y="83710"/>
                </a:cubicBezTo>
                <a:cubicBezTo>
                  <a:pt x="809142" y="77776"/>
                  <a:pt x="813776" y="71709"/>
                  <a:pt x="818110" y="65508"/>
                </a:cubicBezTo>
                <a:cubicBezTo>
                  <a:pt x="822444" y="59307"/>
                  <a:pt x="826011" y="53473"/>
                  <a:pt x="828811" y="48006"/>
                </a:cubicBezTo>
                <a:close/>
                <a:moveTo>
                  <a:pt x="1869942" y="47606"/>
                </a:moveTo>
                <a:lnTo>
                  <a:pt x="1869942" y="67408"/>
                </a:lnTo>
                <a:lnTo>
                  <a:pt x="1922148" y="67408"/>
                </a:lnTo>
                <a:lnTo>
                  <a:pt x="1922148" y="47606"/>
                </a:lnTo>
                <a:close/>
                <a:moveTo>
                  <a:pt x="1810734" y="47606"/>
                </a:moveTo>
                <a:lnTo>
                  <a:pt x="1810734" y="67408"/>
                </a:lnTo>
                <a:lnTo>
                  <a:pt x="1863541" y="67408"/>
                </a:lnTo>
                <a:lnTo>
                  <a:pt x="1863541" y="47606"/>
                </a:lnTo>
                <a:close/>
                <a:moveTo>
                  <a:pt x="993832" y="40605"/>
                </a:moveTo>
                <a:lnTo>
                  <a:pt x="1000633" y="41005"/>
                </a:lnTo>
                <a:lnTo>
                  <a:pt x="1000633" y="179822"/>
                </a:lnTo>
                <a:lnTo>
                  <a:pt x="993832" y="179822"/>
                </a:lnTo>
                <a:close/>
                <a:moveTo>
                  <a:pt x="1094245" y="34404"/>
                </a:moveTo>
                <a:lnTo>
                  <a:pt x="1099045" y="37605"/>
                </a:lnTo>
                <a:cubicBezTo>
                  <a:pt x="1096512" y="42139"/>
                  <a:pt x="1093578" y="46906"/>
                  <a:pt x="1090244" y="51906"/>
                </a:cubicBezTo>
                <a:cubicBezTo>
                  <a:pt x="1086911" y="56907"/>
                  <a:pt x="1083710" y="61341"/>
                  <a:pt x="1080643" y="65208"/>
                </a:cubicBezTo>
                <a:lnTo>
                  <a:pt x="1107846" y="65208"/>
                </a:lnTo>
                <a:lnTo>
                  <a:pt x="1107846" y="112214"/>
                </a:lnTo>
                <a:lnTo>
                  <a:pt x="1083843" y="112214"/>
                </a:lnTo>
                <a:lnTo>
                  <a:pt x="1083843" y="146018"/>
                </a:lnTo>
                <a:cubicBezTo>
                  <a:pt x="1083843" y="149352"/>
                  <a:pt x="1084510" y="151586"/>
                  <a:pt x="1085844" y="152719"/>
                </a:cubicBezTo>
                <a:cubicBezTo>
                  <a:pt x="1087177" y="153853"/>
                  <a:pt x="1089977" y="154553"/>
                  <a:pt x="1094245" y="154819"/>
                </a:cubicBezTo>
                <a:cubicBezTo>
                  <a:pt x="1096778" y="155086"/>
                  <a:pt x="1099379" y="155086"/>
                  <a:pt x="1102046" y="154819"/>
                </a:cubicBezTo>
                <a:cubicBezTo>
                  <a:pt x="1104446" y="154686"/>
                  <a:pt x="1106379" y="154419"/>
                  <a:pt x="1107846" y="154019"/>
                </a:cubicBezTo>
                <a:cubicBezTo>
                  <a:pt x="1109313" y="153619"/>
                  <a:pt x="1110480" y="153119"/>
                  <a:pt x="1111347" y="152519"/>
                </a:cubicBezTo>
                <a:cubicBezTo>
                  <a:pt x="1112214" y="151919"/>
                  <a:pt x="1112880" y="151119"/>
                  <a:pt x="1113347" y="150119"/>
                </a:cubicBezTo>
                <a:cubicBezTo>
                  <a:pt x="1113814" y="149119"/>
                  <a:pt x="1114180" y="147885"/>
                  <a:pt x="1114447" y="146418"/>
                </a:cubicBezTo>
                <a:cubicBezTo>
                  <a:pt x="1114981" y="144018"/>
                  <a:pt x="1115414" y="140984"/>
                  <a:pt x="1115747" y="137317"/>
                </a:cubicBezTo>
                <a:cubicBezTo>
                  <a:pt x="1116081" y="133650"/>
                  <a:pt x="1116314" y="130616"/>
                  <a:pt x="1116447" y="128216"/>
                </a:cubicBezTo>
                <a:lnTo>
                  <a:pt x="1122648" y="130416"/>
                </a:lnTo>
                <a:cubicBezTo>
                  <a:pt x="1122515" y="132817"/>
                  <a:pt x="1122215" y="135784"/>
                  <a:pt x="1121748" y="139317"/>
                </a:cubicBezTo>
                <a:cubicBezTo>
                  <a:pt x="1121281" y="142851"/>
                  <a:pt x="1120848" y="145885"/>
                  <a:pt x="1120448" y="148419"/>
                </a:cubicBezTo>
                <a:cubicBezTo>
                  <a:pt x="1120048" y="150819"/>
                  <a:pt x="1119481" y="152819"/>
                  <a:pt x="1118748" y="154419"/>
                </a:cubicBezTo>
                <a:cubicBezTo>
                  <a:pt x="1118014" y="156019"/>
                  <a:pt x="1117014" y="157253"/>
                  <a:pt x="1115747" y="158120"/>
                </a:cubicBezTo>
                <a:cubicBezTo>
                  <a:pt x="1114481" y="158987"/>
                  <a:pt x="1112814" y="159653"/>
                  <a:pt x="1110747" y="160120"/>
                </a:cubicBezTo>
                <a:cubicBezTo>
                  <a:pt x="1108680" y="160587"/>
                  <a:pt x="1106046" y="160887"/>
                  <a:pt x="1102846" y="161020"/>
                </a:cubicBezTo>
                <a:cubicBezTo>
                  <a:pt x="1099512" y="161153"/>
                  <a:pt x="1096178" y="161153"/>
                  <a:pt x="1092844" y="161020"/>
                </a:cubicBezTo>
                <a:cubicBezTo>
                  <a:pt x="1087244" y="160753"/>
                  <a:pt x="1083310" y="159753"/>
                  <a:pt x="1081043" y="158020"/>
                </a:cubicBezTo>
                <a:cubicBezTo>
                  <a:pt x="1078776" y="156286"/>
                  <a:pt x="1077643" y="152819"/>
                  <a:pt x="1077643" y="147618"/>
                </a:cubicBezTo>
                <a:lnTo>
                  <a:pt x="1077643" y="112214"/>
                </a:lnTo>
                <a:lnTo>
                  <a:pt x="1052039" y="112214"/>
                </a:lnTo>
                <a:cubicBezTo>
                  <a:pt x="1051906" y="120615"/>
                  <a:pt x="1051106" y="127616"/>
                  <a:pt x="1049639" y="133217"/>
                </a:cubicBezTo>
                <a:cubicBezTo>
                  <a:pt x="1048172" y="138817"/>
                  <a:pt x="1045939" y="143685"/>
                  <a:pt x="1042938" y="147818"/>
                </a:cubicBezTo>
                <a:cubicBezTo>
                  <a:pt x="1039938" y="151952"/>
                  <a:pt x="1036104" y="155586"/>
                  <a:pt x="1031437" y="158720"/>
                </a:cubicBezTo>
                <a:cubicBezTo>
                  <a:pt x="1026769" y="161854"/>
                  <a:pt x="1021169" y="165087"/>
                  <a:pt x="1014635" y="168421"/>
                </a:cubicBezTo>
                <a:lnTo>
                  <a:pt x="1011034" y="162420"/>
                </a:lnTo>
                <a:cubicBezTo>
                  <a:pt x="1017568" y="159487"/>
                  <a:pt x="1023036" y="156553"/>
                  <a:pt x="1027436" y="153619"/>
                </a:cubicBezTo>
                <a:cubicBezTo>
                  <a:pt x="1031837" y="150685"/>
                  <a:pt x="1035404" y="147352"/>
                  <a:pt x="1038138" y="143618"/>
                </a:cubicBezTo>
                <a:cubicBezTo>
                  <a:pt x="1040871" y="139884"/>
                  <a:pt x="1042838" y="135517"/>
                  <a:pt x="1044038" y="130516"/>
                </a:cubicBezTo>
                <a:cubicBezTo>
                  <a:pt x="1045239" y="125516"/>
                  <a:pt x="1045905" y="119415"/>
                  <a:pt x="1046039" y="112214"/>
                </a:cubicBezTo>
                <a:lnTo>
                  <a:pt x="1025436" y="112214"/>
                </a:lnTo>
                <a:lnTo>
                  <a:pt x="1025436" y="65208"/>
                </a:lnTo>
                <a:lnTo>
                  <a:pt x="1072642" y="65208"/>
                </a:lnTo>
                <a:cubicBezTo>
                  <a:pt x="1074375" y="63208"/>
                  <a:pt x="1076242" y="60908"/>
                  <a:pt x="1078243" y="58307"/>
                </a:cubicBezTo>
                <a:cubicBezTo>
                  <a:pt x="1080243" y="55707"/>
                  <a:pt x="1082243" y="52973"/>
                  <a:pt x="1084243" y="50106"/>
                </a:cubicBezTo>
                <a:cubicBezTo>
                  <a:pt x="1086244" y="47239"/>
                  <a:pt x="1088111" y="44439"/>
                  <a:pt x="1089844" y="41705"/>
                </a:cubicBezTo>
                <a:cubicBezTo>
                  <a:pt x="1091578" y="38972"/>
                  <a:pt x="1093045" y="36538"/>
                  <a:pt x="1094245" y="34404"/>
                </a:cubicBezTo>
                <a:close/>
                <a:moveTo>
                  <a:pt x="1038638" y="34204"/>
                </a:moveTo>
                <a:cubicBezTo>
                  <a:pt x="1039705" y="35404"/>
                  <a:pt x="1041005" y="36971"/>
                  <a:pt x="1042538" y="38905"/>
                </a:cubicBezTo>
                <a:cubicBezTo>
                  <a:pt x="1044072" y="40838"/>
                  <a:pt x="1045639" y="42905"/>
                  <a:pt x="1047239" y="45106"/>
                </a:cubicBezTo>
                <a:cubicBezTo>
                  <a:pt x="1048839" y="47306"/>
                  <a:pt x="1050439" y="49606"/>
                  <a:pt x="1052039" y="52006"/>
                </a:cubicBezTo>
                <a:cubicBezTo>
                  <a:pt x="1053640" y="54407"/>
                  <a:pt x="1055107" y="56674"/>
                  <a:pt x="1056440" y="58807"/>
                </a:cubicBezTo>
                <a:lnTo>
                  <a:pt x="1051639" y="62008"/>
                </a:lnTo>
                <a:cubicBezTo>
                  <a:pt x="1050306" y="59874"/>
                  <a:pt x="1048839" y="57641"/>
                  <a:pt x="1047239" y="55307"/>
                </a:cubicBezTo>
                <a:cubicBezTo>
                  <a:pt x="1045639" y="52973"/>
                  <a:pt x="1044038" y="50673"/>
                  <a:pt x="1042438" y="48406"/>
                </a:cubicBezTo>
                <a:cubicBezTo>
                  <a:pt x="1040838" y="46139"/>
                  <a:pt x="1039271" y="44039"/>
                  <a:pt x="1037738" y="42105"/>
                </a:cubicBezTo>
                <a:cubicBezTo>
                  <a:pt x="1036204" y="40172"/>
                  <a:pt x="1034904" y="38605"/>
                  <a:pt x="1033837" y="37405"/>
                </a:cubicBezTo>
                <a:close/>
                <a:moveTo>
                  <a:pt x="2024761" y="20803"/>
                </a:moveTo>
                <a:cubicBezTo>
                  <a:pt x="2031962" y="20803"/>
                  <a:pt x="2038129" y="21436"/>
                  <a:pt x="2043263" y="22703"/>
                </a:cubicBezTo>
                <a:cubicBezTo>
                  <a:pt x="2048397" y="23970"/>
                  <a:pt x="2052664" y="26003"/>
                  <a:pt x="2056065" y="28804"/>
                </a:cubicBezTo>
                <a:cubicBezTo>
                  <a:pt x="2059465" y="31604"/>
                  <a:pt x="2061966" y="35304"/>
                  <a:pt x="2063566" y="39905"/>
                </a:cubicBezTo>
                <a:cubicBezTo>
                  <a:pt x="2065166" y="44506"/>
                  <a:pt x="2065966" y="50140"/>
                  <a:pt x="2065966" y="56807"/>
                </a:cubicBezTo>
                <a:cubicBezTo>
                  <a:pt x="2065966" y="61608"/>
                  <a:pt x="2065399" y="65742"/>
                  <a:pt x="2064266" y="69209"/>
                </a:cubicBezTo>
                <a:cubicBezTo>
                  <a:pt x="2063132" y="72676"/>
                  <a:pt x="2061599" y="75709"/>
                  <a:pt x="2059665" y="78310"/>
                </a:cubicBezTo>
                <a:cubicBezTo>
                  <a:pt x="2057732" y="80910"/>
                  <a:pt x="2055565" y="83210"/>
                  <a:pt x="2053165" y="85211"/>
                </a:cubicBezTo>
                <a:cubicBezTo>
                  <a:pt x="2050764" y="87211"/>
                  <a:pt x="2048297" y="89078"/>
                  <a:pt x="2045764" y="90811"/>
                </a:cubicBezTo>
                <a:cubicBezTo>
                  <a:pt x="2042563" y="93212"/>
                  <a:pt x="2039763" y="95345"/>
                  <a:pt x="2037363" y="97212"/>
                </a:cubicBezTo>
                <a:cubicBezTo>
                  <a:pt x="2034962" y="99079"/>
                  <a:pt x="2032962" y="101079"/>
                  <a:pt x="2031362" y="103213"/>
                </a:cubicBezTo>
                <a:cubicBezTo>
                  <a:pt x="2029762" y="105346"/>
                  <a:pt x="2028595" y="107713"/>
                  <a:pt x="2027861" y="110314"/>
                </a:cubicBezTo>
                <a:cubicBezTo>
                  <a:pt x="2027128" y="112914"/>
                  <a:pt x="2026761" y="116148"/>
                  <a:pt x="2026761" y="120015"/>
                </a:cubicBezTo>
                <a:lnTo>
                  <a:pt x="2026761" y="130616"/>
                </a:lnTo>
                <a:lnTo>
                  <a:pt x="2018160" y="130616"/>
                </a:lnTo>
                <a:lnTo>
                  <a:pt x="2018160" y="119415"/>
                </a:lnTo>
                <a:cubicBezTo>
                  <a:pt x="2018160" y="114614"/>
                  <a:pt x="2018660" y="110614"/>
                  <a:pt x="2019660" y="107413"/>
                </a:cubicBezTo>
                <a:cubicBezTo>
                  <a:pt x="2020660" y="104213"/>
                  <a:pt x="2022094" y="101379"/>
                  <a:pt x="2023961" y="98912"/>
                </a:cubicBezTo>
                <a:cubicBezTo>
                  <a:pt x="2025828" y="96445"/>
                  <a:pt x="2028195" y="94112"/>
                  <a:pt x="2031062" y="91911"/>
                </a:cubicBezTo>
                <a:cubicBezTo>
                  <a:pt x="2033929" y="89711"/>
                  <a:pt x="2037162" y="87211"/>
                  <a:pt x="2040763" y="84411"/>
                </a:cubicBezTo>
                <a:cubicBezTo>
                  <a:pt x="2043163" y="82544"/>
                  <a:pt x="2045330" y="80710"/>
                  <a:pt x="2047264" y="78910"/>
                </a:cubicBezTo>
                <a:cubicBezTo>
                  <a:pt x="2049197" y="77110"/>
                  <a:pt x="2050864" y="75176"/>
                  <a:pt x="2052264" y="73109"/>
                </a:cubicBezTo>
                <a:cubicBezTo>
                  <a:pt x="2053665" y="71042"/>
                  <a:pt x="2054765" y="68709"/>
                  <a:pt x="2055565" y="66108"/>
                </a:cubicBezTo>
                <a:cubicBezTo>
                  <a:pt x="2056365" y="63508"/>
                  <a:pt x="2056765" y="60474"/>
                  <a:pt x="2056765" y="57007"/>
                </a:cubicBezTo>
                <a:cubicBezTo>
                  <a:pt x="2056765" y="51406"/>
                  <a:pt x="2056065" y="46806"/>
                  <a:pt x="2054665" y="43205"/>
                </a:cubicBezTo>
                <a:cubicBezTo>
                  <a:pt x="2053265" y="39605"/>
                  <a:pt x="2051231" y="36771"/>
                  <a:pt x="2048564" y="34704"/>
                </a:cubicBezTo>
                <a:cubicBezTo>
                  <a:pt x="2045897" y="32637"/>
                  <a:pt x="2042597" y="31204"/>
                  <a:pt x="2038663" y="30404"/>
                </a:cubicBezTo>
                <a:cubicBezTo>
                  <a:pt x="2034729" y="29604"/>
                  <a:pt x="2030228" y="29204"/>
                  <a:pt x="2025161" y="29204"/>
                </a:cubicBezTo>
                <a:cubicBezTo>
                  <a:pt x="2018627" y="29204"/>
                  <a:pt x="2012726" y="29570"/>
                  <a:pt x="2007459" y="30304"/>
                </a:cubicBezTo>
                <a:cubicBezTo>
                  <a:pt x="2002192" y="31037"/>
                  <a:pt x="1997224" y="32271"/>
                  <a:pt x="1992557" y="34004"/>
                </a:cubicBezTo>
                <a:lnTo>
                  <a:pt x="1992557" y="25603"/>
                </a:lnTo>
                <a:cubicBezTo>
                  <a:pt x="1997491" y="24136"/>
                  <a:pt x="2002525" y="22970"/>
                  <a:pt x="2007659" y="22103"/>
                </a:cubicBezTo>
                <a:cubicBezTo>
                  <a:pt x="2012793" y="21236"/>
                  <a:pt x="2018494" y="20803"/>
                  <a:pt x="2024761" y="20803"/>
                </a:cubicBezTo>
                <a:close/>
                <a:moveTo>
                  <a:pt x="1037838" y="18602"/>
                </a:moveTo>
                <a:lnTo>
                  <a:pt x="1143851" y="18602"/>
                </a:lnTo>
                <a:lnTo>
                  <a:pt x="1143851" y="154619"/>
                </a:lnTo>
                <a:cubicBezTo>
                  <a:pt x="1143851" y="159420"/>
                  <a:pt x="1143484" y="163287"/>
                  <a:pt x="1142751" y="166221"/>
                </a:cubicBezTo>
                <a:cubicBezTo>
                  <a:pt x="1142017" y="169154"/>
                  <a:pt x="1140684" y="171455"/>
                  <a:pt x="1138750" y="173122"/>
                </a:cubicBezTo>
                <a:cubicBezTo>
                  <a:pt x="1136817" y="174788"/>
                  <a:pt x="1134216" y="176022"/>
                  <a:pt x="1130949" y="176822"/>
                </a:cubicBezTo>
                <a:cubicBezTo>
                  <a:pt x="1127682" y="177622"/>
                  <a:pt x="1123448" y="178222"/>
                  <a:pt x="1118248" y="178622"/>
                </a:cubicBezTo>
                <a:lnTo>
                  <a:pt x="1101846" y="180022"/>
                </a:lnTo>
                <a:lnTo>
                  <a:pt x="1100045" y="173622"/>
                </a:lnTo>
                <a:lnTo>
                  <a:pt x="1116647" y="172422"/>
                </a:lnTo>
                <a:cubicBezTo>
                  <a:pt x="1121048" y="172021"/>
                  <a:pt x="1124582" y="171588"/>
                  <a:pt x="1127249" y="171121"/>
                </a:cubicBezTo>
                <a:cubicBezTo>
                  <a:pt x="1129916" y="170655"/>
                  <a:pt x="1131983" y="169821"/>
                  <a:pt x="1133450" y="168621"/>
                </a:cubicBezTo>
                <a:cubicBezTo>
                  <a:pt x="1134916" y="167421"/>
                  <a:pt x="1135917" y="165687"/>
                  <a:pt x="1136450" y="163420"/>
                </a:cubicBezTo>
                <a:cubicBezTo>
                  <a:pt x="1136983" y="161153"/>
                  <a:pt x="1137250" y="158086"/>
                  <a:pt x="1137250" y="154219"/>
                </a:cubicBezTo>
                <a:lnTo>
                  <a:pt x="1137250" y="25203"/>
                </a:lnTo>
                <a:lnTo>
                  <a:pt x="1037838" y="25203"/>
                </a:lnTo>
                <a:close/>
                <a:moveTo>
                  <a:pt x="1397282" y="8201"/>
                </a:moveTo>
                <a:cubicBezTo>
                  <a:pt x="1398883" y="10335"/>
                  <a:pt x="1400883" y="13068"/>
                  <a:pt x="1403283" y="16402"/>
                </a:cubicBezTo>
                <a:cubicBezTo>
                  <a:pt x="1405684" y="19736"/>
                  <a:pt x="1408084" y="23236"/>
                  <a:pt x="1410484" y="26903"/>
                </a:cubicBezTo>
                <a:cubicBezTo>
                  <a:pt x="1412884" y="30570"/>
                  <a:pt x="1415218" y="34171"/>
                  <a:pt x="1417485" y="37705"/>
                </a:cubicBezTo>
                <a:cubicBezTo>
                  <a:pt x="1419752" y="41238"/>
                  <a:pt x="1421619" y="44272"/>
                  <a:pt x="1423086" y="46806"/>
                </a:cubicBezTo>
                <a:lnTo>
                  <a:pt x="1417485" y="50606"/>
                </a:lnTo>
                <a:cubicBezTo>
                  <a:pt x="1416018" y="48206"/>
                  <a:pt x="1414185" y="45239"/>
                  <a:pt x="1411984" y="41705"/>
                </a:cubicBezTo>
                <a:cubicBezTo>
                  <a:pt x="1409784" y="38171"/>
                  <a:pt x="1407484" y="34571"/>
                  <a:pt x="1405083" y="30904"/>
                </a:cubicBezTo>
                <a:cubicBezTo>
                  <a:pt x="1402683" y="27237"/>
                  <a:pt x="1400283" y="23736"/>
                  <a:pt x="1397883" y="20403"/>
                </a:cubicBezTo>
                <a:cubicBezTo>
                  <a:pt x="1395482" y="17069"/>
                  <a:pt x="1393482" y="14402"/>
                  <a:pt x="1391882" y="12402"/>
                </a:cubicBezTo>
                <a:close/>
                <a:moveTo>
                  <a:pt x="1197658" y="8001"/>
                </a:moveTo>
                <a:cubicBezTo>
                  <a:pt x="1199391" y="9868"/>
                  <a:pt x="1201525" y="12302"/>
                  <a:pt x="1204058" y="15302"/>
                </a:cubicBezTo>
                <a:cubicBezTo>
                  <a:pt x="1206592" y="18302"/>
                  <a:pt x="1209192" y="21503"/>
                  <a:pt x="1211859" y="24903"/>
                </a:cubicBezTo>
                <a:cubicBezTo>
                  <a:pt x="1214526" y="28304"/>
                  <a:pt x="1217060" y="31637"/>
                  <a:pt x="1219460" y="34904"/>
                </a:cubicBezTo>
                <a:cubicBezTo>
                  <a:pt x="1221861" y="38171"/>
                  <a:pt x="1223861" y="40938"/>
                  <a:pt x="1225461" y="43205"/>
                </a:cubicBezTo>
                <a:lnTo>
                  <a:pt x="1220260" y="47606"/>
                </a:lnTo>
                <a:cubicBezTo>
                  <a:pt x="1218660" y="45339"/>
                  <a:pt x="1216660" y="42572"/>
                  <a:pt x="1214260" y="39305"/>
                </a:cubicBezTo>
                <a:cubicBezTo>
                  <a:pt x="1211859" y="36038"/>
                  <a:pt x="1209326" y="32704"/>
                  <a:pt x="1206659" y="29304"/>
                </a:cubicBezTo>
                <a:cubicBezTo>
                  <a:pt x="1203992" y="25903"/>
                  <a:pt x="1201391" y="22669"/>
                  <a:pt x="1198858" y="19602"/>
                </a:cubicBezTo>
                <a:cubicBezTo>
                  <a:pt x="1196324" y="16535"/>
                  <a:pt x="1194190" y="14002"/>
                  <a:pt x="1192457" y="12001"/>
                </a:cubicBezTo>
                <a:close/>
                <a:moveTo>
                  <a:pt x="736800" y="7201"/>
                </a:moveTo>
                <a:lnTo>
                  <a:pt x="737600" y="13602"/>
                </a:lnTo>
                <a:cubicBezTo>
                  <a:pt x="726932" y="15069"/>
                  <a:pt x="715097" y="16402"/>
                  <a:pt x="702096" y="17602"/>
                </a:cubicBezTo>
                <a:cubicBezTo>
                  <a:pt x="689094" y="18802"/>
                  <a:pt x="675726" y="19936"/>
                  <a:pt x="661991" y="21003"/>
                </a:cubicBezTo>
                <a:cubicBezTo>
                  <a:pt x="660924" y="24870"/>
                  <a:pt x="659857" y="28670"/>
                  <a:pt x="658790" y="32404"/>
                </a:cubicBezTo>
                <a:cubicBezTo>
                  <a:pt x="657723" y="36138"/>
                  <a:pt x="656523" y="39805"/>
                  <a:pt x="655190" y="43405"/>
                </a:cubicBezTo>
                <a:lnTo>
                  <a:pt x="736000" y="43405"/>
                </a:lnTo>
                <a:lnTo>
                  <a:pt x="736000" y="49406"/>
                </a:lnTo>
                <a:lnTo>
                  <a:pt x="652790" y="49406"/>
                </a:lnTo>
                <a:cubicBezTo>
                  <a:pt x="651323" y="53007"/>
                  <a:pt x="649756" y="56507"/>
                  <a:pt x="648089" y="59907"/>
                </a:cubicBezTo>
                <a:cubicBezTo>
                  <a:pt x="646422" y="63308"/>
                  <a:pt x="644655" y="66742"/>
                  <a:pt x="642788" y="70209"/>
                </a:cubicBezTo>
                <a:lnTo>
                  <a:pt x="751602" y="70209"/>
                </a:lnTo>
                <a:lnTo>
                  <a:pt x="751602" y="76410"/>
                </a:lnTo>
                <a:lnTo>
                  <a:pt x="639188" y="76410"/>
                </a:lnTo>
                <a:cubicBezTo>
                  <a:pt x="637188" y="79610"/>
                  <a:pt x="635087" y="82810"/>
                  <a:pt x="632887" y="86011"/>
                </a:cubicBezTo>
                <a:cubicBezTo>
                  <a:pt x="630687" y="89211"/>
                  <a:pt x="628320" y="92345"/>
                  <a:pt x="625786" y="95412"/>
                </a:cubicBezTo>
                <a:lnTo>
                  <a:pt x="725199" y="95412"/>
                </a:lnTo>
                <a:lnTo>
                  <a:pt x="725199" y="182223"/>
                </a:lnTo>
                <a:lnTo>
                  <a:pt x="718798" y="182223"/>
                </a:lnTo>
                <a:lnTo>
                  <a:pt x="718798" y="170821"/>
                </a:lnTo>
                <a:lnTo>
                  <a:pt x="625586" y="170821"/>
                </a:lnTo>
                <a:lnTo>
                  <a:pt x="625586" y="182423"/>
                </a:lnTo>
                <a:lnTo>
                  <a:pt x="618985" y="182423"/>
                </a:lnTo>
                <a:lnTo>
                  <a:pt x="618985" y="103413"/>
                </a:lnTo>
                <a:cubicBezTo>
                  <a:pt x="613518" y="109680"/>
                  <a:pt x="607551" y="115881"/>
                  <a:pt x="601083" y="122015"/>
                </a:cubicBezTo>
                <a:cubicBezTo>
                  <a:pt x="594616" y="128149"/>
                  <a:pt x="587448" y="134417"/>
                  <a:pt x="579580" y="140818"/>
                </a:cubicBezTo>
                <a:lnTo>
                  <a:pt x="575780" y="135217"/>
                </a:lnTo>
                <a:cubicBezTo>
                  <a:pt x="587915" y="125482"/>
                  <a:pt x="598483" y="115814"/>
                  <a:pt x="607484" y="106213"/>
                </a:cubicBezTo>
                <a:cubicBezTo>
                  <a:pt x="616485" y="96612"/>
                  <a:pt x="624386" y="86677"/>
                  <a:pt x="631187" y="76410"/>
                </a:cubicBezTo>
                <a:lnTo>
                  <a:pt x="580180" y="76410"/>
                </a:lnTo>
                <a:lnTo>
                  <a:pt x="580180" y="70209"/>
                </a:lnTo>
                <a:lnTo>
                  <a:pt x="634987" y="70209"/>
                </a:lnTo>
                <a:cubicBezTo>
                  <a:pt x="636988" y="66742"/>
                  <a:pt x="638888" y="63308"/>
                  <a:pt x="640688" y="59907"/>
                </a:cubicBezTo>
                <a:cubicBezTo>
                  <a:pt x="642488" y="56507"/>
                  <a:pt x="644122" y="53007"/>
                  <a:pt x="645589" y="49406"/>
                </a:cubicBezTo>
                <a:lnTo>
                  <a:pt x="595782" y="49406"/>
                </a:lnTo>
                <a:lnTo>
                  <a:pt x="595782" y="43405"/>
                </a:lnTo>
                <a:lnTo>
                  <a:pt x="648189" y="43405"/>
                </a:lnTo>
                <a:cubicBezTo>
                  <a:pt x="649522" y="39938"/>
                  <a:pt x="650756" y="36371"/>
                  <a:pt x="651889" y="32704"/>
                </a:cubicBezTo>
                <a:cubicBezTo>
                  <a:pt x="653023" y="29037"/>
                  <a:pt x="654123" y="25270"/>
                  <a:pt x="655190" y="21403"/>
                </a:cubicBezTo>
                <a:cubicBezTo>
                  <a:pt x="643722" y="22203"/>
                  <a:pt x="632520" y="22903"/>
                  <a:pt x="621586" y="23503"/>
                </a:cubicBezTo>
                <a:cubicBezTo>
                  <a:pt x="610651" y="24103"/>
                  <a:pt x="600316" y="24536"/>
                  <a:pt x="590582" y="24803"/>
                </a:cubicBezTo>
                <a:lnTo>
                  <a:pt x="590382" y="18602"/>
                </a:lnTo>
                <a:cubicBezTo>
                  <a:pt x="601583" y="18336"/>
                  <a:pt x="613618" y="17836"/>
                  <a:pt x="626486" y="17102"/>
                </a:cubicBezTo>
                <a:cubicBezTo>
                  <a:pt x="639354" y="16369"/>
                  <a:pt x="652256" y="15502"/>
                  <a:pt x="665191" y="14502"/>
                </a:cubicBezTo>
                <a:cubicBezTo>
                  <a:pt x="678126" y="13502"/>
                  <a:pt x="690761" y="12368"/>
                  <a:pt x="703096" y="11101"/>
                </a:cubicBezTo>
                <a:cubicBezTo>
                  <a:pt x="715431" y="9835"/>
                  <a:pt x="726665" y="8534"/>
                  <a:pt x="736800" y="7201"/>
                </a:cubicBezTo>
                <a:close/>
                <a:moveTo>
                  <a:pt x="1000633" y="4000"/>
                </a:moveTo>
                <a:cubicBezTo>
                  <a:pt x="1002367" y="5601"/>
                  <a:pt x="1004400" y="7634"/>
                  <a:pt x="1006734" y="10101"/>
                </a:cubicBezTo>
                <a:cubicBezTo>
                  <a:pt x="1009067" y="12568"/>
                  <a:pt x="1011468" y="15169"/>
                  <a:pt x="1013935" y="17902"/>
                </a:cubicBezTo>
                <a:cubicBezTo>
                  <a:pt x="1016402" y="20636"/>
                  <a:pt x="1018769" y="23336"/>
                  <a:pt x="1021036" y="26003"/>
                </a:cubicBezTo>
                <a:cubicBezTo>
                  <a:pt x="1023302" y="28670"/>
                  <a:pt x="1025236" y="31004"/>
                  <a:pt x="1026836" y="33004"/>
                </a:cubicBezTo>
                <a:lnTo>
                  <a:pt x="1022036" y="37805"/>
                </a:lnTo>
                <a:cubicBezTo>
                  <a:pt x="1020569" y="35804"/>
                  <a:pt x="1018702" y="33438"/>
                  <a:pt x="1016435" y="30704"/>
                </a:cubicBezTo>
                <a:cubicBezTo>
                  <a:pt x="1014168" y="27970"/>
                  <a:pt x="1011834" y="25236"/>
                  <a:pt x="1009434" y="22503"/>
                </a:cubicBezTo>
                <a:cubicBezTo>
                  <a:pt x="1007034" y="19769"/>
                  <a:pt x="1004667" y="17135"/>
                  <a:pt x="1002333" y="14602"/>
                </a:cubicBezTo>
                <a:cubicBezTo>
                  <a:pt x="1000000" y="12068"/>
                  <a:pt x="998033" y="10001"/>
                  <a:pt x="996432" y="8401"/>
                </a:cubicBezTo>
                <a:close/>
                <a:moveTo>
                  <a:pt x="1625111" y="3200"/>
                </a:moveTo>
                <a:lnTo>
                  <a:pt x="1631512" y="5401"/>
                </a:lnTo>
                <a:cubicBezTo>
                  <a:pt x="1629645" y="11801"/>
                  <a:pt x="1627511" y="18169"/>
                  <a:pt x="1625111" y="24503"/>
                </a:cubicBezTo>
                <a:cubicBezTo>
                  <a:pt x="1622711" y="30837"/>
                  <a:pt x="1620177" y="37138"/>
                  <a:pt x="1617510" y="43405"/>
                </a:cubicBezTo>
                <a:lnTo>
                  <a:pt x="1617510" y="180823"/>
                </a:lnTo>
                <a:lnTo>
                  <a:pt x="1610709" y="180823"/>
                </a:lnTo>
                <a:lnTo>
                  <a:pt x="1610709" y="57807"/>
                </a:lnTo>
                <a:cubicBezTo>
                  <a:pt x="1606042" y="67008"/>
                  <a:pt x="1601175" y="75743"/>
                  <a:pt x="1596107" y="84011"/>
                </a:cubicBezTo>
                <a:cubicBezTo>
                  <a:pt x="1591040" y="92278"/>
                  <a:pt x="1585973" y="99746"/>
                  <a:pt x="1580905" y="106413"/>
                </a:cubicBezTo>
                <a:lnTo>
                  <a:pt x="1577305" y="100012"/>
                </a:lnTo>
                <a:cubicBezTo>
                  <a:pt x="1581439" y="94278"/>
                  <a:pt x="1585773" y="87644"/>
                  <a:pt x="1590307" y="80110"/>
                </a:cubicBezTo>
                <a:cubicBezTo>
                  <a:pt x="1594840" y="72576"/>
                  <a:pt x="1599275" y="64541"/>
                  <a:pt x="1603608" y="56007"/>
                </a:cubicBezTo>
                <a:cubicBezTo>
                  <a:pt x="1607942" y="47473"/>
                  <a:pt x="1611943" y="38705"/>
                  <a:pt x="1615610" y="29704"/>
                </a:cubicBezTo>
                <a:cubicBezTo>
                  <a:pt x="1619277" y="20703"/>
                  <a:pt x="1622444" y="11868"/>
                  <a:pt x="1625111" y="3200"/>
                </a:cubicBezTo>
                <a:close/>
                <a:moveTo>
                  <a:pt x="468766" y="3200"/>
                </a:moveTo>
                <a:cubicBezTo>
                  <a:pt x="470233" y="5067"/>
                  <a:pt x="471800" y="7234"/>
                  <a:pt x="473467" y="9701"/>
                </a:cubicBezTo>
                <a:cubicBezTo>
                  <a:pt x="475134" y="12168"/>
                  <a:pt x="476767" y="14702"/>
                  <a:pt x="478368" y="17302"/>
                </a:cubicBezTo>
                <a:cubicBezTo>
                  <a:pt x="479968" y="19902"/>
                  <a:pt x="481501" y="22469"/>
                  <a:pt x="482968" y="25003"/>
                </a:cubicBezTo>
                <a:cubicBezTo>
                  <a:pt x="484435" y="27537"/>
                  <a:pt x="485702" y="29804"/>
                  <a:pt x="486769" y="31804"/>
                </a:cubicBezTo>
                <a:lnTo>
                  <a:pt x="480968" y="35004"/>
                </a:lnTo>
                <a:cubicBezTo>
                  <a:pt x="479901" y="33004"/>
                  <a:pt x="478668" y="30771"/>
                  <a:pt x="477267" y="28304"/>
                </a:cubicBezTo>
                <a:cubicBezTo>
                  <a:pt x="475867" y="25837"/>
                  <a:pt x="474367" y="23303"/>
                  <a:pt x="472767" y="20703"/>
                </a:cubicBezTo>
                <a:cubicBezTo>
                  <a:pt x="471167" y="18102"/>
                  <a:pt x="469533" y="15535"/>
                  <a:pt x="467866" y="13002"/>
                </a:cubicBezTo>
                <a:cubicBezTo>
                  <a:pt x="466199" y="10468"/>
                  <a:pt x="464633" y="8268"/>
                  <a:pt x="463166" y="6401"/>
                </a:cubicBezTo>
                <a:close/>
                <a:moveTo>
                  <a:pt x="526974" y="3000"/>
                </a:moveTo>
                <a:lnTo>
                  <a:pt x="532774" y="5801"/>
                </a:lnTo>
                <a:cubicBezTo>
                  <a:pt x="531708" y="8334"/>
                  <a:pt x="530441" y="11001"/>
                  <a:pt x="528974" y="13802"/>
                </a:cubicBezTo>
                <a:cubicBezTo>
                  <a:pt x="527507" y="16602"/>
                  <a:pt x="525907" y="19402"/>
                  <a:pt x="524173" y="22203"/>
                </a:cubicBezTo>
                <a:cubicBezTo>
                  <a:pt x="522440" y="25003"/>
                  <a:pt x="520673" y="27770"/>
                  <a:pt x="518873" y="30504"/>
                </a:cubicBezTo>
                <a:cubicBezTo>
                  <a:pt x="517072" y="33237"/>
                  <a:pt x="515306" y="35804"/>
                  <a:pt x="513572" y="38205"/>
                </a:cubicBezTo>
                <a:lnTo>
                  <a:pt x="550377" y="38205"/>
                </a:lnTo>
                <a:lnTo>
                  <a:pt x="550377" y="45206"/>
                </a:lnTo>
                <a:lnTo>
                  <a:pt x="500971" y="45206"/>
                </a:lnTo>
                <a:lnTo>
                  <a:pt x="500971" y="81610"/>
                </a:lnTo>
                <a:lnTo>
                  <a:pt x="546176" y="81610"/>
                </a:lnTo>
                <a:lnTo>
                  <a:pt x="546176" y="88411"/>
                </a:lnTo>
                <a:lnTo>
                  <a:pt x="500971" y="88411"/>
                </a:lnTo>
                <a:lnTo>
                  <a:pt x="500971" y="124816"/>
                </a:lnTo>
                <a:lnTo>
                  <a:pt x="556977" y="124816"/>
                </a:lnTo>
                <a:lnTo>
                  <a:pt x="556977" y="131616"/>
                </a:lnTo>
                <a:lnTo>
                  <a:pt x="500971" y="131616"/>
                </a:lnTo>
                <a:lnTo>
                  <a:pt x="500971" y="181223"/>
                </a:lnTo>
                <a:lnTo>
                  <a:pt x="493970" y="181223"/>
                </a:lnTo>
                <a:lnTo>
                  <a:pt x="493970" y="131616"/>
                </a:lnTo>
                <a:lnTo>
                  <a:pt x="437763" y="131616"/>
                </a:lnTo>
                <a:lnTo>
                  <a:pt x="437763" y="124816"/>
                </a:lnTo>
                <a:lnTo>
                  <a:pt x="493970" y="124816"/>
                </a:lnTo>
                <a:lnTo>
                  <a:pt x="493970" y="88411"/>
                </a:lnTo>
                <a:lnTo>
                  <a:pt x="451164" y="88411"/>
                </a:lnTo>
                <a:lnTo>
                  <a:pt x="451164" y="81610"/>
                </a:lnTo>
                <a:lnTo>
                  <a:pt x="493970" y="81610"/>
                </a:lnTo>
                <a:lnTo>
                  <a:pt x="493970" y="45206"/>
                </a:lnTo>
                <a:lnTo>
                  <a:pt x="449564" y="45206"/>
                </a:lnTo>
                <a:lnTo>
                  <a:pt x="449564" y="38205"/>
                </a:lnTo>
                <a:lnTo>
                  <a:pt x="505371" y="38205"/>
                </a:lnTo>
                <a:cubicBezTo>
                  <a:pt x="507238" y="35804"/>
                  <a:pt x="509172" y="33104"/>
                  <a:pt x="511172" y="30104"/>
                </a:cubicBezTo>
                <a:cubicBezTo>
                  <a:pt x="513172" y="27103"/>
                  <a:pt x="515139" y="24070"/>
                  <a:pt x="517072" y="21003"/>
                </a:cubicBezTo>
                <a:cubicBezTo>
                  <a:pt x="519006" y="17936"/>
                  <a:pt x="520840" y="14835"/>
                  <a:pt x="522573" y="11701"/>
                </a:cubicBezTo>
                <a:cubicBezTo>
                  <a:pt x="524307" y="8568"/>
                  <a:pt x="525774" y="5667"/>
                  <a:pt x="526974" y="3000"/>
                </a:cubicBezTo>
                <a:close/>
                <a:moveTo>
                  <a:pt x="412759" y="3000"/>
                </a:moveTo>
                <a:lnTo>
                  <a:pt x="419760" y="3400"/>
                </a:lnTo>
                <a:lnTo>
                  <a:pt x="419760" y="44206"/>
                </a:lnTo>
                <a:lnTo>
                  <a:pt x="446564" y="44206"/>
                </a:lnTo>
                <a:lnTo>
                  <a:pt x="446564" y="51006"/>
                </a:lnTo>
                <a:lnTo>
                  <a:pt x="419760" y="51006"/>
                </a:lnTo>
                <a:lnTo>
                  <a:pt x="419760" y="181223"/>
                </a:lnTo>
                <a:lnTo>
                  <a:pt x="412759" y="181223"/>
                </a:lnTo>
                <a:lnTo>
                  <a:pt x="412759" y="69809"/>
                </a:lnTo>
                <a:cubicBezTo>
                  <a:pt x="409026" y="80477"/>
                  <a:pt x="404458" y="91178"/>
                  <a:pt x="399058" y="101913"/>
                </a:cubicBezTo>
                <a:cubicBezTo>
                  <a:pt x="393657" y="112647"/>
                  <a:pt x="387623" y="122882"/>
                  <a:pt x="380956" y="132617"/>
                </a:cubicBezTo>
                <a:lnTo>
                  <a:pt x="377155" y="126216"/>
                </a:lnTo>
                <a:cubicBezTo>
                  <a:pt x="384489" y="115148"/>
                  <a:pt x="391323" y="103113"/>
                  <a:pt x="397658" y="90111"/>
                </a:cubicBezTo>
                <a:cubicBezTo>
                  <a:pt x="403992" y="77110"/>
                  <a:pt x="409026" y="64075"/>
                  <a:pt x="412759" y="51006"/>
                </a:cubicBezTo>
                <a:lnTo>
                  <a:pt x="383356" y="51006"/>
                </a:lnTo>
                <a:lnTo>
                  <a:pt x="383356" y="44206"/>
                </a:lnTo>
                <a:lnTo>
                  <a:pt x="412759" y="44206"/>
                </a:lnTo>
                <a:close/>
                <a:moveTo>
                  <a:pt x="888419" y="2600"/>
                </a:moveTo>
                <a:lnTo>
                  <a:pt x="895420" y="3000"/>
                </a:lnTo>
                <a:lnTo>
                  <a:pt x="895420" y="31604"/>
                </a:lnTo>
                <a:lnTo>
                  <a:pt x="943626" y="31604"/>
                </a:lnTo>
                <a:lnTo>
                  <a:pt x="943626" y="38205"/>
                </a:lnTo>
                <a:lnTo>
                  <a:pt x="895420" y="38205"/>
                </a:lnTo>
                <a:lnTo>
                  <a:pt x="895420" y="70409"/>
                </a:lnTo>
                <a:lnTo>
                  <a:pt x="955027" y="70409"/>
                </a:lnTo>
                <a:lnTo>
                  <a:pt x="955027" y="77210"/>
                </a:lnTo>
                <a:lnTo>
                  <a:pt x="830612" y="77210"/>
                </a:lnTo>
                <a:lnTo>
                  <a:pt x="830612" y="70409"/>
                </a:lnTo>
                <a:lnTo>
                  <a:pt x="888419" y="70409"/>
                </a:lnTo>
                <a:lnTo>
                  <a:pt x="888419" y="38205"/>
                </a:lnTo>
                <a:lnTo>
                  <a:pt x="842213" y="38205"/>
                </a:lnTo>
                <a:lnTo>
                  <a:pt x="842213" y="31604"/>
                </a:lnTo>
                <a:lnTo>
                  <a:pt x="888419" y="31604"/>
                </a:lnTo>
                <a:close/>
                <a:moveTo>
                  <a:pt x="830812" y="2400"/>
                </a:moveTo>
                <a:lnTo>
                  <a:pt x="836012" y="6601"/>
                </a:lnTo>
                <a:cubicBezTo>
                  <a:pt x="833345" y="10735"/>
                  <a:pt x="830045" y="15335"/>
                  <a:pt x="826111" y="20403"/>
                </a:cubicBezTo>
                <a:cubicBezTo>
                  <a:pt x="822177" y="25470"/>
                  <a:pt x="817910" y="30604"/>
                  <a:pt x="813310" y="35804"/>
                </a:cubicBezTo>
                <a:cubicBezTo>
                  <a:pt x="808709" y="41005"/>
                  <a:pt x="803975" y="46072"/>
                  <a:pt x="799108" y="51006"/>
                </a:cubicBezTo>
                <a:cubicBezTo>
                  <a:pt x="794240" y="55940"/>
                  <a:pt x="789540" y="60341"/>
                  <a:pt x="785006" y="64208"/>
                </a:cubicBezTo>
                <a:lnTo>
                  <a:pt x="781206" y="58607"/>
                </a:lnTo>
                <a:cubicBezTo>
                  <a:pt x="785473" y="54874"/>
                  <a:pt x="790007" y="50606"/>
                  <a:pt x="794807" y="45806"/>
                </a:cubicBezTo>
                <a:cubicBezTo>
                  <a:pt x="799608" y="41005"/>
                  <a:pt x="804275" y="36071"/>
                  <a:pt x="808809" y="31004"/>
                </a:cubicBezTo>
                <a:cubicBezTo>
                  <a:pt x="813343" y="25937"/>
                  <a:pt x="817544" y="20903"/>
                  <a:pt x="821411" y="15902"/>
                </a:cubicBezTo>
                <a:cubicBezTo>
                  <a:pt x="825278" y="10901"/>
                  <a:pt x="828411" y="6401"/>
                  <a:pt x="830812" y="2400"/>
                </a:cubicBezTo>
                <a:close/>
                <a:moveTo>
                  <a:pt x="1484493" y="2200"/>
                </a:moveTo>
                <a:cubicBezTo>
                  <a:pt x="1486360" y="7268"/>
                  <a:pt x="1488127" y="12235"/>
                  <a:pt x="1489794" y="17102"/>
                </a:cubicBezTo>
                <a:cubicBezTo>
                  <a:pt x="1491461" y="21969"/>
                  <a:pt x="1493095" y="27203"/>
                  <a:pt x="1494695" y="32804"/>
                </a:cubicBezTo>
                <a:lnTo>
                  <a:pt x="1551902" y="32804"/>
                </a:lnTo>
                <a:lnTo>
                  <a:pt x="1551902" y="39605"/>
                </a:lnTo>
                <a:lnTo>
                  <a:pt x="1526699" y="39605"/>
                </a:lnTo>
                <a:cubicBezTo>
                  <a:pt x="1523365" y="51740"/>
                  <a:pt x="1519231" y="62908"/>
                  <a:pt x="1514297" y="73109"/>
                </a:cubicBezTo>
                <a:cubicBezTo>
                  <a:pt x="1509363" y="83310"/>
                  <a:pt x="1503296" y="92878"/>
                  <a:pt x="1496095" y="101813"/>
                </a:cubicBezTo>
                <a:cubicBezTo>
                  <a:pt x="1500495" y="106213"/>
                  <a:pt x="1504863" y="110547"/>
                  <a:pt x="1509197" y="114814"/>
                </a:cubicBezTo>
                <a:cubicBezTo>
                  <a:pt x="1513530" y="119082"/>
                  <a:pt x="1517664" y="123182"/>
                  <a:pt x="1521598" y="127116"/>
                </a:cubicBezTo>
                <a:cubicBezTo>
                  <a:pt x="1525532" y="131050"/>
                  <a:pt x="1529199" y="134717"/>
                  <a:pt x="1532599" y="138117"/>
                </a:cubicBezTo>
                <a:cubicBezTo>
                  <a:pt x="1536000" y="141518"/>
                  <a:pt x="1539034" y="144551"/>
                  <a:pt x="1541701" y="147218"/>
                </a:cubicBezTo>
                <a:lnTo>
                  <a:pt x="1537100" y="152819"/>
                </a:lnTo>
                <a:cubicBezTo>
                  <a:pt x="1534433" y="150152"/>
                  <a:pt x="1531399" y="147085"/>
                  <a:pt x="1527999" y="143618"/>
                </a:cubicBezTo>
                <a:cubicBezTo>
                  <a:pt x="1524598" y="140151"/>
                  <a:pt x="1520931" y="136417"/>
                  <a:pt x="1516998" y="132417"/>
                </a:cubicBezTo>
                <a:cubicBezTo>
                  <a:pt x="1513064" y="128416"/>
                  <a:pt x="1508963" y="124249"/>
                  <a:pt x="1504696" y="119915"/>
                </a:cubicBezTo>
                <a:cubicBezTo>
                  <a:pt x="1500429" y="115581"/>
                  <a:pt x="1496095" y="111214"/>
                  <a:pt x="1491694" y="106813"/>
                </a:cubicBezTo>
                <a:cubicBezTo>
                  <a:pt x="1484493" y="115081"/>
                  <a:pt x="1476159" y="122849"/>
                  <a:pt x="1466691" y="130116"/>
                </a:cubicBezTo>
                <a:cubicBezTo>
                  <a:pt x="1457223" y="137384"/>
                  <a:pt x="1446289" y="144485"/>
                  <a:pt x="1433887" y="151419"/>
                </a:cubicBezTo>
                <a:lnTo>
                  <a:pt x="1430087" y="145218"/>
                </a:lnTo>
                <a:cubicBezTo>
                  <a:pt x="1442221" y="138417"/>
                  <a:pt x="1452956" y="131516"/>
                  <a:pt x="1462291" y="124516"/>
                </a:cubicBezTo>
                <a:cubicBezTo>
                  <a:pt x="1471625" y="117515"/>
                  <a:pt x="1479826" y="110014"/>
                  <a:pt x="1486894" y="102013"/>
                </a:cubicBezTo>
                <a:cubicBezTo>
                  <a:pt x="1482627" y="97746"/>
                  <a:pt x="1478393" y="93578"/>
                  <a:pt x="1474192" y="89511"/>
                </a:cubicBezTo>
                <a:cubicBezTo>
                  <a:pt x="1469992" y="85444"/>
                  <a:pt x="1465991" y="81577"/>
                  <a:pt x="1462191" y="77910"/>
                </a:cubicBezTo>
                <a:cubicBezTo>
                  <a:pt x="1458390" y="74243"/>
                  <a:pt x="1454856" y="70876"/>
                  <a:pt x="1451589" y="67808"/>
                </a:cubicBezTo>
                <a:cubicBezTo>
                  <a:pt x="1448322" y="64741"/>
                  <a:pt x="1445422" y="62074"/>
                  <a:pt x="1442888" y="59807"/>
                </a:cubicBezTo>
                <a:lnTo>
                  <a:pt x="1447089" y="55007"/>
                </a:lnTo>
                <a:cubicBezTo>
                  <a:pt x="1452156" y="59541"/>
                  <a:pt x="1458590" y="65542"/>
                  <a:pt x="1466391" y="73009"/>
                </a:cubicBezTo>
                <a:cubicBezTo>
                  <a:pt x="1474192" y="80477"/>
                  <a:pt x="1482426" y="88478"/>
                  <a:pt x="1491094" y="97012"/>
                </a:cubicBezTo>
                <a:cubicBezTo>
                  <a:pt x="1497895" y="88611"/>
                  <a:pt x="1503562" y="79677"/>
                  <a:pt x="1508096" y="70209"/>
                </a:cubicBezTo>
                <a:cubicBezTo>
                  <a:pt x="1512630" y="60741"/>
                  <a:pt x="1516431" y="50540"/>
                  <a:pt x="1519498" y="39605"/>
                </a:cubicBezTo>
                <a:lnTo>
                  <a:pt x="1434887" y="39605"/>
                </a:lnTo>
                <a:lnTo>
                  <a:pt x="1434887" y="32804"/>
                </a:lnTo>
                <a:lnTo>
                  <a:pt x="1487494" y="32804"/>
                </a:lnTo>
                <a:cubicBezTo>
                  <a:pt x="1486027" y="27337"/>
                  <a:pt x="1484493" y="22269"/>
                  <a:pt x="1482893" y="17602"/>
                </a:cubicBezTo>
                <a:cubicBezTo>
                  <a:pt x="1481293" y="12935"/>
                  <a:pt x="1479559" y="8134"/>
                  <a:pt x="1477693" y="3200"/>
                </a:cubicBezTo>
                <a:close/>
                <a:moveTo>
                  <a:pt x="225136" y="1600"/>
                </a:moveTo>
                <a:lnTo>
                  <a:pt x="231337" y="3800"/>
                </a:lnTo>
                <a:cubicBezTo>
                  <a:pt x="228670" y="10601"/>
                  <a:pt x="225869" y="17202"/>
                  <a:pt x="222936" y="23603"/>
                </a:cubicBezTo>
                <a:lnTo>
                  <a:pt x="348551" y="23603"/>
                </a:lnTo>
                <a:lnTo>
                  <a:pt x="348551" y="30204"/>
                </a:lnTo>
                <a:lnTo>
                  <a:pt x="253140" y="30204"/>
                </a:lnTo>
                <a:lnTo>
                  <a:pt x="253140" y="56607"/>
                </a:lnTo>
                <a:lnTo>
                  <a:pt x="334750" y="56607"/>
                </a:lnTo>
                <a:lnTo>
                  <a:pt x="334750" y="63408"/>
                </a:lnTo>
                <a:lnTo>
                  <a:pt x="253140" y="63408"/>
                </a:lnTo>
                <a:lnTo>
                  <a:pt x="253140" y="90211"/>
                </a:lnTo>
                <a:lnTo>
                  <a:pt x="339550" y="90211"/>
                </a:lnTo>
                <a:lnTo>
                  <a:pt x="339550" y="96812"/>
                </a:lnTo>
                <a:lnTo>
                  <a:pt x="253140" y="96812"/>
                </a:lnTo>
                <a:lnTo>
                  <a:pt x="253140" y="111614"/>
                </a:lnTo>
                <a:lnTo>
                  <a:pt x="246139" y="111614"/>
                </a:lnTo>
                <a:lnTo>
                  <a:pt x="246139" y="30204"/>
                </a:lnTo>
                <a:lnTo>
                  <a:pt x="219735" y="30204"/>
                </a:lnTo>
                <a:cubicBezTo>
                  <a:pt x="215201" y="39138"/>
                  <a:pt x="210234" y="47606"/>
                  <a:pt x="204833" y="55607"/>
                </a:cubicBezTo>
                <a:cubicBezTo>
                  <a:pt x="199433" y="63608"/>
                  <a:pt x="193732" y="71076"/>
                  <a:pt x="187731" y="78010"/>
                </a:cubicBezTo>
                <a:lnTo>
                  <a:pt x="182531" y="73409"/>
                </a:lnTo>
                <a:cubicBezTo>
                  <a:pt x="191332" y="63408"/>
                  <a:pt x="199299" y="52373"/>
                  <a:pt x="206434" y="40305"/>
                </a:cubicBezTo>
                <a:cubicBezTo>
                  <a:pt x="213568" y="28237"/>
                  <a:pt x="219802" y="15335"/>
                  <a:pt x="225136" y="1600"/>
                </a:cubicBezTo>
                <a:close/>
                <a:moveTo>
                  <a:pt x="1694920" y="1400"/>
                </a:moveTo>
                <a:lnTo>
                  <a:pt x="1701721" y="1800"/>
                </a:lnTo>
                <a:lnTo>
                  <a:pt x="1701721" y="47406"/>
                </a:lnTo>
                <a:lnTo>
                  <a:pt x="1749127" y="47406"/>
                </a:lnTo>
                <a:lnTo>
                  <a:pt x="1749127" y="54207"/>
                </a:lnTo>
                <a:lnTo>
                  <a:pt x="1701721" y="54207"/>
                </a:lnTo>
                <a:lnTo>
                  <a:pt x="1701721" y="109014"/>
                </a:lnTo>
                <a:lnTo>
                  <a:pt x="1758928" y="109014"/>
                </a:lnTo>
                <a:lnTo>
                  <a:pt x="1758928" y="115614"/>
                </a:lnTo>
                <a:lnTo>
                  <a:pt x="1701721" y="115614"/>
                </a:lnTo>
                <a:lnTo>
                  <a:pt x="1701721" y="181223"/>
                </a:lnTo>
                <a:lnTo>
                  <a:pt x="1694920" y="181223"/>
                </a:lnTo>
                <a:lnTo>
                  <a:pt x="1694920" y="115614"/>
                </a:lnTo>
                <a:lnTo>
                  <a:pt x="1632312" y="115614"/>
                </a:lnTo>
                <a:lnTo>
                  <a:pt x="1632312" y="109014"/>
                </a:lnTo>
                <a:lnTo>
                  <a:pt x="1694920" y="109014"/>
                </a:lnTo>
                <a:lnTo>
                  <a:pt x="1694920" y="54207"/>
                </a:lnTo>
                <a:lnTo>
                  <a:pt x="1655915" y="54207"/>
                </a:lnTo>
                <a:cubicBezTo>
                  <a:pt x="1653648" y="60741"/>
                  <a:pt x="1651248" y="67042"/>
                  <a:pt x="1648714" y="73109"/>
                </a:cubicBezTo>
                <a:cubicBezTo>
                  <a:pt x="1646180" y="79177"/>
                  <a:pt x="1643580" y="84944"/>
                  <a:pt x="1640913" y="90411"/>
                </a:cubicBezTo>
                <a:lnTo>
                  <a:pt x="1634512" y="87611"/>
                </a:lnTo>
                <a:cubicBezTo>
                  <a:pt x="1639713" y="76943"/>
                  <a:pt x="1644613" y="65208"/>
                  <a:pt x="1649214" y="52407"/>
                </a:cubicBezTo>
                <a:cubicBezTo>
                  <a:pt x="1653815" y="39605"/>
                  <a:pt x="1657715" y="26737"/>
                  <a:pt x="1660916" y="13802"/>
                </a:cubicBezTo>
                <a:lnTo>
                  <a:pt x="1667516" y="15802"/>
                </a:lnTo>
                <a:cubicBezTo>
                  <a:pt x="1666049" y="21136"/>
                  <a:pt x="1664583" y="26437"/>
                  <a:pt x="1663116" y="31704"/>
                </a:cubicBezTo>
                <a:cubicBezTo>
                  <a:pt x="1661649" y="36971"/>
                  <a:pt x="1660049" y="42205"/>
                  <a:pt x="1658315" y="47406"/>
                </a:cubicBezTo>
                <a:lnTo>
                  <a:pt x="1694920" y="47406"/>
                </a:lnTo>
                <a:close/>
                <a:moveTo>
                  <a:pt x="1289869" y="1400"/>
                </a:moveTo>
                <a:lnTo>
                  <a:pt x="1296670" y="1800"/>
                </a:lnTo>
                <a:lnTo>
                  <a:pt x="1296670" y="24603"/>
                </a:lnTo>
                <a:lnTo>
                  <a:pt x="1346676" y="24603"/>
                </a:lnTo>
                <a:lnTo>
                  <a:pt x="1346676" y="30804"/>
                </a:lnTo>
                <a:lnTo>
                  <a:pt x="1296670" y="30804"/>
                </a:lnTo>
                <a:lnTo>
                  <a:pt x="1296670" y="56807"/>
                </a:lnTo>
                <a:lnTo>
                  <a:pt x="1350277" y="56807"/>
                </a:lnTo>
                <a:lnTo>
                  <a:pt x="1350277" y="62808"/>
                </a:lnTo>
                <a:lnTo>
                  <a:pt x="1334675" y="93612"/>
                </a:lnTo>
                <a:lnTo>
                  <a:pt x="1329274" y="91011"/>
                </a:lnTo>
                <a:lnTo>
                  <a:pt x="1343676" y="63008"/>
                </a:lnTo>
                <a:lnTo>
                  <a:pt x="1233262" y="63008"/>
                </a:lnTo>
                <a:lnTo>
                  <a:pt x="1233262" y="56807"/>
                </a:lnTo>
                <a:lnTo>
                  <a:pt x="1289869" y="56807"/>
                </a:lnTo>
                <a:lnTo>
                  <a:pt x="1289869" y="30804"/>
                </a:lnTo>
                <a:lnTo>
                  <a:pt x="1241663" y="30804"/>
                </a:lnTo>
                <a:lnTo>
                  <a:pt x="1241663" y="24603"/>
                </a:lnTo>
                <a:lnTo>
                  <a:pt x="1289869" y="24603"/>
                </a:lnTo>
                <a:close/>
                <a:moveTo>
                  <a:pt x="1863541" y="0"/>
                </a:moveTo>
                <a:lnTo>
                  <a:pt x="1869942" y="400"/>
                </a:lnTo>
                <a:lnTo>
                  <a:pt x="1869942" y="18802"/>
                </a:lnTo>
                <a:lnTo>
                  <a:pt x="1950152" y="18802"/>
                </a:lnTo>
                <a:lnTo>
                  <a:pt x="1950152" y="24603"/>
                </a:lnTo>
                <a:lnTo>
                  <a:pt x="1869942" y="24603"/>
                </a:lnTo>
                <a:lnTo>
                  <a:pt x="1869942" y="42205"/>
                </a:lnTo>
                <a:lnTo>
                  <a:pt x="1928549" y="42205"/>
                </a:lnTo>
                <a:lnTo>
                  <a:pt x="1928549" y="73009"/>
                </a:lnTo>
                <a:lnTo>
                  <a:pt x="1869942" y="73009"/>
                </a:lnTo>
                <a:lnTo>
                  <a:pt x="1869942" y="90411"/>
                </a:lnTo>
                <a:lnTo>
                  <a:pt x="1932750" y="90411"/>
                </a:lnTo>
                <a:lnTo>
                  <a:pt x="1932750" y="115014"/>
                </a:lnTo>
                <a:lnTo>
                  <a:pt x="1956352" y="115014"/>
                </a:lnTo>
                <a:lnTo>
                  <a:pt x="1956352" y="121015"/>
                </a:lnTo>
                <a:lnTo>
                  <a:pt x="1932750" y="121015"/>
                </a:lnTo>
                <a:lnTo>
                  <a:pt x="1932750" y="146418"/>
                </a:lnTo>
                <a:lnTo>
                  <a:pt x="1869942" y="146418"/>
                </a:lnTo>
                <a:lnTo>
                  <a:pt x="1869942" y="156019"/>
                </a:lnTo>
                <a:cubicBezTo>
                  <a:pt x="1869942" y="159753"/>
                  <a:pt x="1869575" y="162854"/>
                  <a:pt x="1868842" y="165321"/>
                </a:cubicBezTo>
                <a:cubicBezTo>
                  <a:pt x="1868108" y="167788"/>
                  <a:pt x="1866875" y="169821"/>
                  <a:pt x="1865141" y="171421"/>
                </a:cubicBezTo>
                <a:cubicBezTo>
                  <a:pt x="1863407" y="173022"/>
                  <a:pt x="1861141" y="174188"/>
                  <a:pt x="1858340" y="174922"/>
                </a:cubicBezTo>
                <a:cubicBezTo>
                  <a:pt x="1855540" y="175655"/>
                  <a:pt x="1852139" y="176155"/>
                  <a:pt x="1848139" y="176422"/>
                </a:cubicBezTo>
                <a:lnTo>
                  <a:pt x="1832737" y="177422"/>
                </a:lnTo>
                <a:lnTo>
                  <a:pt x="1830937" y="171021"/>
                </a:lnTo>
                <a:lnTo>
                  <a:pt x="1846939" y="170221"/>
                </a:lnTo>
                <a:cubicBezTo>
                  <a:pt x="1850139" y="170088"/>
                  <a:pt x="1852806" y="169755"/>
                  <a:pt x="1854940" y="169221"/>
                </a:cubicBezTo>
                <a:cubicBezTo>
                  <a:pt x="1857073" y="168688"/>
                  <a:pt x="1858774" y="167854"/>
                  <a:pt x="1860040" y="166721"/>
                </a:cubicBezTo>
                <a:cubicBezTo>
                  <a:pt x="1861307" y="165587"/>
                  <a:pt x="1862207" y="164087"/>
                  <a:pt x="1862741" y="162220"/>
                </a:cubicBezTo>
                <a:cubicBezTo>
                  <a:pt x="1863274" y="160353"/>
                  <a:pt x="1863541" y="157953"/>
                  <a:pt x="1863541" y="155019"/>
                </a:cubicBezTo>
                <a:lnTo>
                  <a:pt x="1863541" y="146418"/>
                </a:lnTo>
                <a:lnTo>
                  <a:pt x="1790532" y="146418"/>
                </a:lnTo>
                <a:lnTo>
                  <a:pt x="1790532" y="140618"/>
                </a:lnTo>
                <a:lnTo>
                  <a:pt x="1863541" y="140618"/>
                </a:lnTo>
                <a:lnTo>
                  <a:pt x="1863541" y="121015"/>
                </a:lnTo>
                <a:lnTo>
                  <a:pt x="1776330" y="121015"/>
                </a:lnTo>
                <a:lnTo>
                  <a:pt x="1776330" y="115014"/>
                </a:lnTo>
                <a:lnTo>
                  <a:pt x="1863541" y="115014"/>
                </a:lnTo>
                <a:lnTo>
                  <a:pt x="1863541" y="96212"/>
                </a:lnTo>
                <a:lnTo>
                  <a:pt x="1792532" y="96212"/>
                </a:lnTo>
                <a:lnTo>
                  <a:pt x="1792532" y="90411"/>
                </a:lnTo>
                <a:lnTo>
                  <a:pt x="1863541" y="90411"/>
                </a:lnTo>
                <a:lnTo>
                  <a:pt x="1863541" y="73009"/>
                </a:lnTo>
                <a:lnTo>
                  <a:pt x="1804133" y="73009"/>
                </a:lnTo>
                <a:lnTo>
                  <a:pt x="1804133" y="42205"/>
                </a:lnTo>
                <a:lnTo>
                  <a:pt x="1863541" y="42205"/>
                </a:lnTo>
                <a:lnTo>
                  <a:pt x="1863541" y="24603"/>
                </a:lnTo>
                <a:lnTo>
                  <a:pt x="1782531" y="24603"/>
                </a:lnTo>
                <a:lnTo>
                  <a:pt x="1782531" y="18802"/>
                </a:lnTo>
                <a:lnTo>
                  <a:pt x="1863541" y="18802"/>
                </a:lnTo>
                <a:close/>
              </a:path>
            </a:pathLst>
          </a:custGeom>
          <a:solidFill>
            <a:schemeClr val="tx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indent="-179388" marL="179388">
              <a:lnSpc>
                <a:spcPct val="150000"/>
              </a:lnSpc>
              <a:buFont charset="0" panose="020b0604020202020204" pitchFamily="34" typeface="Arial"/>
              <a:buChar char="•"/>
            </a:pPr>
            <a:endParaRPr altLang="en-US" lang="zh-CN" sz="1600">
              <a:latin charset="-122" panose="00020600040101010101" pitchFamily="18" typeface="阿里巴巴普惠体 L"/>
              <a:ea charset="-122" panose="00020600040101010101" pitchFamily="18" typeface="阿里巴巴普惠体 L"/>
            </a:endParaRPr>
          </a:p>
        </p:txBody>
      </p:sp>
      <p:cxnSp>
        <p:nvCxnSpPr>
          <p:cNvPr id="23" name="直接连接符 22">
            <a:extLst>
              <a:ext uri="{FF2B5EF4-FFF2-40B4-BE49-F238E27FC236}">
                <a16:creationId xmlns:a16="http://schemas.microsoft.com/office/drawing/2014/main" id="{3EC2FE65-DC84-436C-B783-12D3EB7555FB}"/>
              </a:ext>
            </a:extLst>
          </p:cNvPr>
          <p:cNvCxnSpPr/>
          <p:nvPr/>
        </p:nvCxnSpPr>
        <p:spPr>
          <a:xfrm>
            <a:off x="9206" y="6308725"/>
            <a:ext cx="404023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319C7EF7-2271-4AF6-B477-7DEF08C0FEF5}"/>
              </a:ext>
            </a:extLst>
          </p:cNvPr>
          <p:cNvSpPr txBox="1"/>
          <p:nvPr/>
        </p:nvSpPr>
        <p:spPr>
          <a:xfrm rot="16200000">
            <a:off x="441786" y="5855839"/>
            <a:ext cx="246221" cy="173422"/>
          </a:xfrm>
          <a:custGeom>
            <a:rect b="b" l="l" r="r" t="t"/>
            <a:pathLst>
              <a:path h="173422" w="246221">
                <a:moveTo>
                  <a:pt x="67558" y="82010"/>
                </a:moveTo>
                <a:lnTo>
                  <a:pt x="63358" y="88411"/>
                </a:lnTo>
                <a:cubicBezTo>
                  <a:pt x="59890" y="85611"/>
                  <a:pt x="55490" y="82310"/>
                  <a:pt x="50156" y="78510"/>
                </a:cubicBezTo>
                <a:cubicBezTo>
                  <a:pt x="44822" y="74709"/>
                  <a:pt x="39288" y="70809"/>
                  <a:pt x="33554" y="66808"/>
                </a:cubicBezTo>
                <a:cubicBezTo>
                  <a:pt x="27820" y="62808"/>
                  <a:pt x="22252" y="59007"/>
                  <a:pt x="16852" y="55407"/>
                </a:cubicBezTo>
                <a:cubicBezTo>
                  <a:pt x="11451" y="51806"/>
                  <a:pt x="6950" y="48873"/>
                  <a:pt x="3350" y="46606"/>
                </a:cubicBezTo>
                <a:lnTo>
                  <a:pt x="7551" y="41005"/>
                </a:lnTo>
                <a:cubicBezTo>
                  <a:pt x="11151" y="43272"/>
                  <a:pt x="15685" y="46239"/>
                  <a:pt x="21152" y="49906"/>
                </a:cubicBezTo>
                <a:cubicBezTo>
                  <a:pt x="26620" y="53573"/>
                  <a:pt x="32187" y="57340"/>
                  <a:pt x="37854" y="61207"/>
                </a:cubicBezTo>
                <a:cubicBezTo>
                  <a:pt x="43522" y="65075"/>
                  <a:pt x="49022" y="68875"/>
                  <a:pt x="54356" y="72609"/>
                </a:cubicBezTo>
                <a:cubicBezTo>
                  <a:pt x="59690" y="76343"/>
                  <a:pt x="64091" y="79476"/>
                  <a:pt x="67558" y="82010"/>
                </a:cubicBezTo>
                <a:close/>
                <a:moveTo>
                  <a:pt x="106563" y="92411"/>
                </a:moveTo>
                <a:cubicBezTo>
                  <a:pt x="98029" y="95879"/>
                  <a:pt x="88427" y="99846"/>
                  <a:pt x="77759" y="104313"/>
                </a:cubicBezTo>
                <a:cubicBezTo>
                  <a:pt x="67091" y="108780"/>
                  <a:pt x="56257" y="113414"/>
                  <a:pt x="45255" y="118215"/>
                </a:cubicBezTo>
                <a:cubicBezTo>
                  <a:pt x="34254" y="123015"/>
                  <a:pt x="23453" y="127749"/>
                  <a:pt x="12851" y="132416"/>
                </a:cubicBezTo>
                <a:lnTo>
                  <a:pt x="0" y="138229"/>
                </a:lnTo>
                <a:lnTo>
                  <a:pt x="0" y="130313"/>
                </a:lnTo>
                <a:lnTo>
                  <a:pt x="9351" y="126116"/>
                </a:lnTo>
                <a:cubicBezTo>
                  <a:pt x="19752" y="121515"/>
                  <a:pt x="30520" y="116814"/>
                  <a:pt x="41655" y="112014"/>
                </a:cubicBezTo>
                <a:cubicBezTo>
                  <a:pt x="52790" y="107213"/>
                  <a:pt x="63791" y="102479"/>
                  <a:pt x="74659" y="97812"/>
                </a:cubicBezTo>
                <a:cubicBezTo>
                  <a:pt x="85527" y="93145"/>
                  <a:pt x="95428" y="89011"/>
                  <a:pt x="104363" y="85411"/>
                </a:cubicBezTo>
                <a:lnTo>
                  <a:pt x="105563" y="89211"/>
                </a:lnTo>
                <a:close/>
                <a:moveTo>
                  <a:pt x="130166" y="17202"/>
                </a:moveTo>
                <a:cubicBezTo>
                  <a:pt x="130166" y="17735"/>
                  <a:pt x="130033" y="20769"/>
                  <a:pt x="129766" y="26303"/>
                </a:cubicBezTo>
                <a:cubicBezTo>
                  <a:pt x="129499" y="31837"/>
                  <a:pt x="129199" y="38771"/>
                  <a:pt x="128866" y="47106"/>
                </a:cubicBezTo>
                <a:cubicBezTo>
                  <a:pt x="128532" y="55440"/>
                  <a:pt x="128166" y="64508"/>
                  <a:pt x="127766" y="74309"/>
                </a:cubicBezTo>
                <a:cubicBezTo>
                  <a:pt x="127366" y="84110"/>
                  <a:pt x="126999" y="93578"/>
                  <a:pt x="126665" y="102713"/>
                </a:cubicBezTo>
                <a:cubicBezTo>
                  <a:pt x="126332" y="111847"/>
                  <a:pt x="125965" y="119982"/>
                  <a:pt x="125565" y="127116"/>
                </a:cubicBezTo>
                <a:cubicBezTo>
                  <a:pt x="125165" y="134250"/>
                  <a:pt x="124899" y="139284"/>
                  <a:pt x="124765" y="142218"/>
                </a:cubicBezTo>
                <a:cubicBezTo>
                  <a:pt x="124365" y="148085"/>
                  <a:pt x="123498" y="152886"/>
                  <a:pt x="122165" y="156619"/>
                </a:cubicBezTo>
                <a:cubicBezTo>
                  <a:pt x="120831" y="160353"/>
                  <a:pt x="118831" y="163287"/>
                  <a:pt x="116164" y="165421"/>
                </a:cubicBezTo>
                <a:cubicBezTo>
                  <a:pt x="113497" y="167554"/>
                  <a:pt x="110030" y="169088"/>
                  <a:pt x="105763" y="170021"/>
                </a:cubicBezTo>
                <a:cubicBezTo>
                  <a:pt x="101496" y="170955"/>
                  <a:pt x="96228" y="171621"/>
                  <a:pt x="89961" y="172021"/>
                </a:cubicBezTo>
                <a:lnTo>
                  <a:pt x="63758" y="173422"/>
                </a:lnTo>
                <a:lnTo>
                  <a:pt x="61557" y="166421"/>
                </a:lnTo>
                <a:lnTo>
                  <a:pt x="88161" y="165221"/>
                </a:lnTo>
                <a:cubicBezTo>
                  <a:pt x="93628" y="164954"/>
                  <a:pt x="98195" y="164420"/>
                  <a:pt x="101862" y="163620"/>
                </a:cubicBezTo>
                <a:cubicBezTo>
                  <a:pt x="105530" y="162820"/>
                  <a:pt x="108463" y="161520"/>
                  <a:pt x="110663" y="159720"/>
                </a:cubicBezTo>
                <a:cubicBezTo>
                  <a:pt x="112864" y="157920"/>
                  <a:pt x="114464" y="155486"/>
                  <a:pt x="115464" y="152419"/>
                </a:cubicBezTo>
                <a:cubicBezTo>
                  <a:pt x="116464" y="149352"/>
                  <a:pt x="117164" y="145285"/>
                  <a:pt x="117564" y="140217"/>
                </a:cubicBezTo>
                <a:cubicBezTo>
                  <a:pt x="117698" y="137550"/>
                  <a:pt x="117931" y="133083"/>
                  <a:pt x="118264" y="126816"/>
                </a:cubicBezTo>
                <a:cubicBezTo>
                  <a:pt x="118598" y="120548"/>
                  <a:pt x="118931" y="113447"/>
                  <a:pt x="119265" y="105513"/>
                </a:cubicBezTo>
                <a:cubicBezTo>
                  <a:pt x="119598" y="97579"/>
                  <a:pt x="119931" y="89244"/>
                  <a:pt x="120265" y="80510"/>
                </a:cubicBezTo>
                <a:cubicBezTo>
                  <a:pt x="120598" y="71775"/>
                  <a:pt x="120931" y="63574"/>
                  <a:pt x="121265" y="55907"/>
                </a:cubicBezTo>
                <a:cubicBezTo>
                  <a:pt x="121598" y="48239"/>
                  <a:pt x="121865" y="41538"/>
                  <a:pt x="122065" y="35804"/>
                </a:cubicBezTo>
                <a:cubicBezTo>
                  <a:pt x="122265" y="30070"/>
                  <a:pt x="122432" y="26270"/>
                  <a:pt x="122565" y="24403"/>
                </a:cubicBezTo>
                <a:lnTo>
                  <a:pt x="0" y="24403"/>
                </a:lnTo>
                <a:lnTo>
                  <a:pt x="0" y="17202"/>
                </a:lnTo>
                <a:close/>
                <a:moveTo>
                  <a:pt x="246221" y="130858"/>
                </a:moveTo>
                <a:lnTo>
                  <a:pt x="246221" y="137071"/>
                </a:lnTo>
                <a:lnTo>
                  <a:pt x="174971" y="141218"/>
                </a:lnTo>
                <a:lnTo>
                  <a:pt x="174771" y="134817"/>
                </a:lnTo>
                <a:close/>
                <a:moveTo>
                  <a:pt x="246221" y="99463"/>
                </a:moveTo>
                <a:lnTo>
                  <a:pt x="246221" y="105851"/>
                </a:lnTo>
                <a:lnTo>
                  <a:pt x="188173" y="109013"/>
                </a:lnTo>
                <a:lnTo>
                  <a:pt x="187973" y="102813"/>
                </a:lnTo>
                <a:close/>
                <a:moveTo>
                  <a:pt x="246221" y="67626"/>
                </a:moveTo>
                <a:lnTo>
                  <a:pt x="246221" y="74003"/>
                </a:lnTo>
                <a:lnTo>
                  <a:pt x="218477" y="76509"/>
                </a:lnTo>
                <a:cubicBezTo>
                  <a:pt x="207876" y="77376"/>
                  <a:pt x="197974" y="78143"/>
                  <a:pt x="188773" y="78810"/>
                </a:cubicBezTo>
                <a:lnTo>
                  <a:pt x="187973" y="72609"/>
                </a:lnTo>
                <a:cubicBezTo>
                  <a:pt x="199308" y="71942"/>
                  <a:pt x="211576" y="71009"/>
                  <a:pt x="224778" y="69809"/>
                </a:cubicBezTo>
                <a:close/>
                <a:moveTo>
                  <a:pt x="246221" y="22803"/>
                </a:moveTo>
                <a:lnTo>
                  <a:pt x="246221" y="29003"/>
                </a:lnTo>
                <a:lnTo>
                  <a:pt x="228578" y="29003"/>
                </a:lnTo>
                <a:cubicBezTo>
                  <a:pt x="229378" y="30870"/>
                  <a:pt x="230245" y="32937"/>
                  <a:pt x="231179" y="35204"/>
                </a:cubicBezTo>
                <a:cubicBezTo>
                  <a:pt x="232112" y="37471"/>
                  <a:pt x="233079" y="39771"/>
                  <a:pt x="234079" y="42105"/>
                </a:cubicBezTo>
                <a:cubicBezTo>
                  <a:pt x="235079" y="44439"/>
                  <a:pt x="235979" y="46639"/>
                  <a:pt x="236779" y="48706"/>
                </a:cubicBezTo>
                <a:cubicBezTo>
                  <a:pt x="237579" y="50773"/>
                  <a:pt x="238313" y="52606"/>
                  <a:pt x="238979" y="54207"/>
                </a:cubicBezTo>
                <a:lnTo>
                  <a:pt x="232779" y="56207"/>
                </a:lnTo>
                <a:cubicBezTo>
                  <a:pt x="232112" y="54473"/>
                  <a:pt x="231345" y="52406"/>
                  <a:pt x="230478" y="50006"/>
                </a:cubicBezTo>
                <a:cubicBezTo>
                  <a:pt x="229612" y="47606"/>
                  <a:pt x="228678" y="45139"/>
                  <a:pt x="227678" y="42605"/>
                </a:cubicBezTo>
                <a:cubicBezTo>
                  <a:pt x="226678" y="40072"/>
                  <a:pt x="225678" y="37638"/>
                  <a:pt x="224678" y="35304"/>
                </a:cubicBezTo>
                <a:cubicBezTo>
                  <a:pt x="223678" y="32971"/>
                  <a:pt x="222777" y="30870"/>
                  <a:pt x="221977" y="29003"/>
                </a:cubicBezTo>
                <a:lnTo>
                  <a:pt x="207776" y="29003"/>
                </a:lnTo>
                <a:cubicBezTo>
                  <a:pt x="203908" y="35671"/>
                  <a:pt x="199741" y="42072"/>
                  <a:pt x="195274" y="48206"/>
                </a:cubicBezTo>
                <a:cubicBezTo>
                  <a:pt x="190807" y="54340"/>
                  <a:pt x="186306" y="59941"/>
                  <a:pt x="181772" y="65008"/>
                </a:cubicBezTo>
                <a:lnTo>
                  <a:pt x="176172" y="60207"/>
                </a:lnTo>
                <a:cubicBezTo>
                  <a:pt x="179905" y="56340"/>
                  <a:pt x="183606" y="51973"/>
                  <a:pt x="187273" y="47106"/>
                </a:cubicBezTo>
                <a:cubicBezTo>
                  <a:pt x="190940" y="42238"/>
                  <a:pt x="194474" y="37171"/>
                  <a:pt x="197874" y="31904"/>
                </a:cubicBezTo>
                <a:cubicBezTo>
                  <a:pt x="201275" y="26637"/>
                  <a:pt x="204408" y="21269"/>
                  <a:pt x="207276" y="15802"/>
                </a:cubicBezTo>
                <a:cubicBezTo>
                  <a:pt x="210143" y="10334"/>
                  <a:pt x="212710" y="5067"/>
                  <a:pt x="214976" y="0"/>
                </a:cubicBezTo>
                <a:lnTo>
                  <a:pt x="221377" y="2000"/>
                </a:lnTo>
                <a:cubicBezTo>
                  <a:pt x="218444" y="9068"/>
                  <a:pt x="215043" y="16002"/>
                  <a:pt x="211176" y="22803"/>
                </a:cubicBezTo>
                <a:close/>
              </a:path>
            </a:pathLst>
          </a:custGeom>
          <a:solidFill>
            <a:schemeClr val="tx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1600">
              <a:ea charset="-122" panose="00020600040101010101" pitchFamily="18" typeface="阿里巴巴普惠体 L"/>
            </a:endParaRPr>
          </a:p>
        </p:txBody>
      </p:sp>
      <p:sp>
        <p:nvSpPr>
          <p:cNvPr id="35" name="PA-文本框 34">
            <a:extLst>
              <a:ext uri="{FF2B5EF4-FFF2-40B4-BE49-F238E27FC236}">
                <a16:creationId xmlns:a16="http://schemas.microsoft.com/office/drawing/2014/main" id="{0DFD4EEE-AA26-4044-B3A8-5CF5CC456207}"/>
              </a:ext>
            </a:extLst>
          </p:cNvPr>
          <p:cNvSpPr txBox="1"/>
          <p:nvPr>
            <p:custDataLst>
              <p:tags r:id="rId3"/>
            </p:custDataLst>
          </p:nvPr>
        </p:nvSpPr>
        <p:spPr>
          <a:xfrm>
            <a:off x="1951697" y="1847017"/>
            <a:ext cx="591846" cy="629565"/>
          </a:xfrm>
          <a:custGeom>
            <a:rect b="b" l="l" r="r" t="t"/>
            <a:pathLst>
              <a:path h="629565" w="591846">
                <a:moveTo>
                  <a:pt x="169393" y="196139"/>
                </a:moveTo>
                <a:cubicBezTo>
                  <a:pt x="163450" y="230886"/>
                  <a:pt x="157392" y="262204"/>
                  <a:pt x="151219" y="290094"/>
                </a:cubicBezTo>
                <a:cubicBezTo>
                  <a:pt x="145047" y="317983"/>
                  <a:pt x="138989" y="341986"/>
                  <a:pt x="133046" y="362103"/>
                </a:cubicBezTo>
                <a:cubicBezTo>
                  <a:pt x="140818" y="367589"/>
                  <a:pt x="148591" y="373304"/>
                  <a:pt x="156363" y="379248"/>
                </a:cubicBezTo>
                <a:cubicBezTo>
                  <a:pt x="164135" y="385191"/>
                  <a:pt x="172136" y="391363"/>
                  <a:pt x="180366" y="397764"/>
                </a:cubicBezTo>
                <a:cubicBezTo>
                  <a:pt x="187681" y="384963"/>
                  <a:pt x="193968" y="371475"/>
                  <a:pt x="199225" y="357302"/>
                </a:cubicBezTo>
                <a:cubicBezTo>
                  <a:pt x="204483" y="343129"/>
                  <a:pt x="209055" y="327813"/>
                  <a:pt x="212941" y="311353"/>
                </a:cubicBezTo>
                <a:cubicBezTo>
                  <a:pt x="216828" y="294894"/>
                  <a:pt x="220142" y="277178"/>
                  <a:pt x="222886" y="258204"/>
                </a:cubicBezTo>
                <a:cubicBezTo>
                  <a:pt x="225629" y="239230"/>
                  <a:pt x="228143" y="218542"/>
                  <a:pt x="230429" y="196139"/>
                </a:cubicBezTo>
                <a:close/>
                <a:moveTo>
                  <a:pt x="416967" y="151562"/>
                </a:moveTo>
                <a:lnTo>
                  <a:pt x="416967" y="507492"/>
                </a:lnTo>
                <a:lnTo>
                  <a:pt x="513665" y="507492"/>
                </a:lnTo>
                <a:lnTo>
                  <a:pt x="513665" y="151562"/>
                </a:lnTo>
                <a:close/>
                <a:moveTo>
                  <a:pt x="336728" y="67894"/>
                </a:moveTo>
                <a:lnTo>
                  <a:pt x="591846" y="67894"/>
                </a:lnTo>
                <a:lnTo>
                  <a:pt x="591846" y="593903"/>
                </a:lnTo>
                <a:lnTo>
                  <a:pt x="336728" y="593903"/>
                </a:lnTo>
                <a:close/>
                <a:moveTo>
                  <a:pt x="107671" y="0"/>
                </a:moveTo>
                <a:lnTo>
                  <a:pt x="193396" y="11659"/>
                </a:lnTo>
                <a:cubicBezTo>
                  <a:pt x="191567" y="29032"/>
                  <a:pt x="189853" y="45834"/>
                  <a:pt x="188253" y="62065"/>
                </a:cubicBezTo>
                <a:cubicBezTo>
                  <a:pt x="186652" y="78296"/>
                  <a:pt x="184709" y="94183"/>
                  <a:pt x="182423" y="109728"/>
                </a:cubicBezTo>
                <a:lnTo>
                  <a:pt x="312040" y="109728"/>
                </a:lnTo>
                <a:lnTo>
                  <a:pt x="312040" y="191338"/>
                </a:lnTo>
                <a:cubicBezTo>
                  <a:pt x="308839" y="219685"/>
                  <a:pt x="305182" y="245859"/>
                  <a:pt x="301067" y="269862"/>
                </a:cubicBezTo>
                <a:cubicBezTo>
                  <a:pt x="296952" y="293865"/>
                  <a:pt x="292266" y="316268"/>
                  <a:pt x="287008" y="337071"/>
                </a:cubicBezTo>
                <a:cubicBezTo>
                  <a:pt x="281750" y="357873"/>
                  <a:pt x="275578" y="377190"/>
                  <a:pt x="268491" y="395021"/>
                </a:cubicBezTo>
                <a:cubicBezTo>
                  <a:pt x="261405" y="412852"/>
                  <a:pt x="253289" y="429997"/>
                  <a:pt x="244145" y="446456"/>
                </a:cubicBezTo>
                <a:cubicBezTo>
                  <a:pt x="260147" y="458800"/>
                  <a:pt x="275692" y="470916"/>
                  <a:pt x="290780" y="482803"/>
                </a:cubicBezTo>
                <a:cubicBezTo>
                  <a:pt x="305867" y="494691"/>
                  <a:pt x="319583" y="505892"/>
                  <a:pt x="331928" y="516408"/>
                </a:cubicBezTo>
                <a:lnTo>
                  <a:pt x="281179" y="593217"/>
                </a:lnTo>
                <a:cubicBezTo>
                  <a:pt x="267463" y="580416"/>
                  <a:pt x="253175" y="567614"/>
                  <a:pt x="238316" y="554812"/>
                </a:cubicBezTo>
                <a:cubicBezTo>
                  <a:pt x="223457" y="542011"/>
                  <a:pt x="208255" y="528981"/>
                  <a:pt x="192710" y="515722"/>
                </a:cubicBezTo>
                <a:cubicBezTo>
                  <a:pt x="176251" y="534010"/>
                  <a:pt x="157506" y="552412"/>
                  <a:pt x="136475" y="570929"/>
                </a:cubicBezTo>
                <a:cubicBezTo>
                  <a:pt x="115443" y="589445"/>
                  <a:pt x="91212" y="608991"/>
                  <a:pt x="63780" y="629565"/>
                </a:cubicBezTo>
                <a:lnTo>
                  <a:pt x="0" y="567157"/>
                </a:lnTo>
                <a:cubicBezTo>
                  <a:pt x="28347" y="547954"/>
                  <a:pt x="53150" y="530124"/>
                  <a:pt x="74410" y="513664"/>
                </a:cubicBezTo>
                <a:cubicBezTo>
                  <a:pt x="95670" y="497205"/>
                  <a:pt x="114300" y="480975"/>
                  <a:pt x="130302" y="464973"/>
                </a:cubicBezTo>
                <a:cubicBezTo>
                  <a:pt x="114300" y="452171"/>
                  <a:pt x="98641" y="439941"/>
                  <a:pt x="83325" y="428282"/>
                </a:cubicBezTo>
                <a:cubicBezTo>
                  <a:pt x="68009" y="416624"/>
                  <a:pt x="53493" y="405765"/>
                  <a:pt x="39777" y="395707"/>
                </a:cubicBezTo>
                <a:cubicBezTo>
                  <a:pt x="49378" y="361417"/>
                  <a:pt x="57951" y="328041"/>
                  <a:pt x="65494" y="295580"/>
                </a:cubicBezTo>
                <a:cubicBezTo>
                  <a:pt x="73038" y="263119"/>
                  <a:pt x="79553" y="229972"/>
                  <a:pt x="85040" y="196139"/>
                </a:cubicBezTo>
                <a:lnTo>
                  <a:pt x="30861" y="196139"/>
                </a:lnTo>
                <a:lnTo>
                  <a:pt x="30861" y="109728"/>
                </a:lnTo>
                <a:lnTo>
                  <a:pt x="97384" y="109728"/>
                </a:lnTo>
                <a:cubicBezTo>
                  <a:pt x="101499" y="74524"/>
                  <a:pt x="104928" y="37948"/>
                  <a:pt x="107671" y="0"/>
                </a:cubicBezTo>
                <a:close/>
              </a:path>
            </a:pathLst>
          </a:custGeom>
          <a:solidFill>
            <a:prstClr val="black"/>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5400">
              <a:latin charset="-122" panose="00020600040101010101" pitchFamily="18" typeface="阿里巴巴普惠体 B"/>
              <a:ea charset="-122" panose="00020600040101010101" pitchFamily="18" typeface="阿里巴巴普惠体 B"/>
              <a:cs charset="-122" panose="00020600040101010101" pitchFamily="18" typeface="阿里巴巴普惠体 B"/>
            </a:endParaRPr>
          </a:p>
        </p:txBody>
      </p:sp>
      <p:sp>
        <p:nvSpPr>
          <p:cNvPr id="36" name="文本框 35">
            <a:extLst>
              <a:ext uri="{FF2B5EF4-FFF2-40B4-BE49-F238E27FC236}">
                <a16:creationId xmlns:a16="http://schemas.microsoft.com/office/drawing/2014/main" id="{6E04862D-2210-4516-AA4C-DCD583B92DF8}"/>
              </a:ext>
            </a:extLst>
          </p:cNvPr>
          <p:cNvSpPr txBox="1"/>
          <p:nvPr/>
        </p:nvSpPr>
        <p:spPr>
          <a:xfrm>
            <a:off x="2622271" y="1843588"/>
            <a:ext cx="623392" cy="619963"/>
          </a:xfrm>
          <a:custGeom>
            <a:rect b="b" l="l" r="r" t="t"/>
            <a:pathLst>
              <a:path h="619963" w="623392">
                <a:moveTo>
                  <a:pt x="292836" y="255804"/>
                </a:moveTo>
                <a:lnTo>
                  <a:pt x="292836" y="389535"/>
                </a:lnTo>
                <a:lnTo>
                  <a:pt x="371703" y="389535"/>
                </a:lnTo>
                <a:lnTo>
                  <a:pt x="371703" y="255804"/>
                </a:lnTo>
                <a:close/>
                <a:moveTo>
                  <a:pt x="217398" y="176936"/>
                </a:moveTo>
                <a:lnTo>
                  <a:pt x="447141" y="176936"/>
                </a:lnTo>
                <a:lnTo>
                  <a:pt x="447141" y="467716"/>
                </a:lnTo>
                <a:lnTo>
                  <a:pt x="217398" y="467716"/>
                </a:lnTo>
                <a:close/>
                <a:moveTo>
                  <a:pt x="218084" y="37033"/>
                </a:moveTo>
                <a:lnTo>
                  <a:pt x="623392" y="37033"/>
                </a:lnTo>
                <a:lnTo>
                  <a:pt x="623392" y="117958"/>
                </a:lnTo>
                <a:lnTo>
                  <a:pt x="576072" y="117958"/>
                </a:lnTo>
                <a:lnTo>
                  <a:pt x="576072" y="512979"/>
                </a:lnTo>
                <a:cubicBezTo>
                  <a:pt x="576072" y="532181"/>
                  <a:pt x="574357" y="547954"/>
                  <a:pt x="570928" y="560299"/>
                </a:cubicBezTo>
                <a:cubicBezTo>
                  <a:pt x="567499" y="572643"/>
                  <a:pt x="561670" y="582359"/>
                  <a:pt x="553440" y="589445"/>
                </a:cubicBezTo>
                <a:cubicBezTo>
                  <a:pt x="545211" y="596532"/>
                  <a:pt x="534238" y="601904"/>
                  <a:pt x="520522" y="605562"/>
                </a:cubicBezTo>
                <a:cubicBezTo>
                  <a:pt x="506806" y="609219"/>
                  <a:pt x="489661" y="612191"/>
                  <a:pt x="469087" y="614477"/>
                </a:cubicBezTo>
                <a:lnTo>
                  <a:pt x="414909" y="619963"/>
                </a:lnTo>
                <a:lnTo>
                  <a:pt x="389534" y="535610"/>
                </a:lnTo>
                <a:lnTo>
                  <a:pt x="447827" y="531495"/>
                </a:lnTo>
                <a:cubicBezTo>
                  <a:pt x="457428" y="531038"/>
                  <a:pt x="465201" y="530238"/>
                  <a:pt x="471144" y="529095"/>
                </a:cubicBezTo>
                <a:cubicBezTo>
                  <a:pt x="477088" y="527952"/>
                  <a:pt x="481546" y="526009"/>
                  <a:pt x="484517" y="523266"/>
                </a:cubicBezTo>
                <a:cubicBezTo>
                  <a:pt x="487489" y="520522"/>
                  <a:pt x="489547" y="516522"/>
                  <a:pt x="490690" y="511264"/>
                </a:cubicBezTo>
                <a:cubicBezTo>
                  <a:pt x="491833" y="506006"/>
                  <a:pt x="492404" y="498805"/>
                  <a:pt x="492404" y="489661"/>
                </a:cubicBezTo>
                <a:lnTo>
                  <a:pt x="492404" y="117958"/>
                </a:lnTo>
                <a:lnTo>
                  <a:pt x="218084" y="117958"/>
                </a:lnTo>
                <a:close/>
                <a:moveTo>
                  <a:pt x="135102" y="0"/>
                </a:moveTo>
                <a:lnTo>
                  <a:pt x="213284" y="20574"/>
                </a:lnTo>
                <a:cubicBezTo>
                  <a:pt x="200939" y="66751"/>
                  <a:pt x="186995" y="109271"/>
                  <a:pt x="171450" y="148133"/>
                </a:cubicBezTo>
                <a:lnTo>
                  <a:pt x="171450" y="619278"/>
                </a:lnTo>
                <a:lnTo>
                  <a:pt x="91211" y="619278"/>
                </a:lnTo>
                <a:lnTo>
                  <a:pt x="91211" y="299695"/>
                </a:lnTo>
                <a:cubicBezTo>
                  <a:pt x="77952" y="318897"/>
                  <a:pt x="64236" y="338100"/>
                  <a:pt x="50063" y="357302"/>
                </a:cubicBezTo>
                <a:lnTo>
                  <a:pt x="0" y="291465"/>
                </a:lnTo>
                <a:cubicBezTo>
                  <a:pt x="31547" y="245288"/>
                  <a:pt x="58407" y="197853"/>
                  <a:pt x="80581" y="149162"/>
                </a:cubicBezTo>
                <a:cubicBezTo>
                  <a:pt x="102755" y="100470"/>
                  <a:pt x="120929" y="50749"/>
                  <a:pt x="135102" y="0"/>
                </a:cubicBezTo>
                <a:close/>
              </a:path>
            </a:pathLst>
          </a:custGeom>
          <a:solidFill>
            <a:prstClr val="black"/>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5400">
              <a:latin charset="-122" panose="00020600040101010101" pitchFamily="18" typeface="阿里巴巴普惠体 B"/>
              <a:ea charset="-122" panose="00020600040101010101" pitchFamily="18" typeface="阿里巴巴普惠体 B"/>
              <a:cs charset="-122" panose="00020600040101010101" pitchFamily="18" typeface="阿里巴巴普惠体 B"/>
            </a:endParaRPr>
          </a:p>
        </p:txBody>
      </p:sp>
      <p:sp>
        <p:nvSpPr>
          <p:cNvPr id="37" name="PA-文本框 36">
            <a:extLst>
              <a:ext uri="{FF2B5EF4-FFF2-40B4-BE49-F238E27FC236}">
                <a16:creationId xmlns:a16="http://schemas.microsoft.com/office/drawing/2014/main" id="{75398307-5527-4C92-959D-2B1BA17C99A3}"/>
              </a:ext>
            </a:extLst>
          </p:cNvPr>
          <p:cNvSpPr txBox="1"/>
          <p:nvPr>
            <p:custDataLst>
              <p:tags r:id="rId4"/>
            </p:custDataLst>
          </p:nvPr>
        </p:nvSpPr>
        <p:spPr>
          <a:xfrm>
            <a:off x="3294900" y="1838102"/>
            <a:ext cx="637794" cy="628878"/>
          </a:xfrm>
          <a:custGeom>
            <a:rect b="b" l="l" r="r" t="t"/>
            <a:pathLst>
              <a:path h="628878" w="637794">
                <a:moveTo>
                  <a:pt x="157049" y="183108"/>
                </a:moveTo>
                <a:lnTo>
                  <a:pt x="157049" y="248259"/>
                </a:lnTo>
                <a:lnTo>
                  <a:pt x="319583" y="248259"/>
                </a:lnTo>
                <a:cubicBezTo>
                  <a:pt x="319583" y="252831"/>
                  <a:pt x="319355" y="260832"/>
                  <a:pt x="318897" y="272262"/>
                </a:cubicBezTo>
                <a:cubicBezTo>
                  <a:pt x="318440" y="283692"/>
                  <a:pt x="317983" y="296951"/>
                  <a:pt x="317526" y="312039"/>
                </a:cubicBezTo>
                <a:cubicBezTo>
                  <a:pt x="317069" y="327126"/>
                  <a:pt x="316383" y="343014"/>
                  <a:pt x="315468" y="359702"/>
                </a:cubicBezTo>
                <a:cubicBezTo>
                  <a:pt x="314554" y="376390"/>
                  <a:pt x="313754" y="392277"/>
                  <a:pt x="313068" y="407365"/>
                </a:cubicBezTo>
                <a:cubicBezTo>
                  <a:pt x="312382" y="422453"/>
                  <a:pt x="311582" y="435826"/>
                  <a:pt x="310668" y="447484"/>
                </a:cubicBezTo>
                <a:cubicBezTo>
                  <a:pt x="309753" y="459143"/>
                  <a:pt x="309068" y="467487"/>
                  <a:pt x="308610" y="472516"/>
                </a:cubicBezTo>
                <a:cubicBezTo>
                  <a:pt x="306782" y="495376"/>
                  <a:pt x="302438" y="513207"/>
                  <a:pt x="295580" y="526008"/>
                </a:cubicBezTo>
                <a:cubicBezTo>
                  <a:pt x="329870" y="499491"/>
                  <a:pt x="359131" y="472973"/>
                  <a:pt x="383363" y="446456"/>
                </a:cubicBezTo>
                <a:cubicBezTo>
                  <a:pt x="372847" y="412166"/>
                  <a:pt x="363589" y="373418"/>
                  <a:pt x="355588" y="330212"/>
                </a:cubicBezTo>
                <a:cubicBezTo>
                  <a:pt x="347587" y="287007"/>
                  <a:pt x="341072" y="237972"/>
                  <a:pt x="336042" y="183108"/>
                </a:cubicBezTo>
                <a:close/>
                <a:moveTo>
                  <a:pt x="484175" y="0"/>
                </a:moveTo>
                <a:cubicBezTo>
                  <a:pt x="496062" y="10972"/>
                  <a:pt x="508635" y="22860"/>
                  <a:pt x="521894" y="35661"/>
                </a:cubicBezTo>
                <a:cubicBezTo>
                  <a:pt x="535153" y="48463"/>
                  <a:pt x="549098" y="62865"/>
                  <a:pt x="563728" y="78867"/>
                </a:cubicBezTo>
                <a:lnTo>
                  <a:pt x="545211" y="98755"/>
                </a:lnTo>
                <a:lnTo>
                  <a:pt x="600761" y="98755"/>
                </a:lnTo>
                <a:lnTo>
                  <a:pt x="600761" y="183108"/>
                </a:lnTo>
                <a:lnTo>
                  <a:pt x="416281" y="183108"/>
                </a:lnTo>
                <a:cubicBezTo>
                  <a:pt x="419939" y="218770"/>
                  <a:pt x="423939" y="251803"/>
                  <a:pt x="428282" y="282206"/>
                </a:cubicBezTo>
                <a:cubicBezTo>
                  <a:pt x="432626" y="312610"/>
                  <a:pt x="437769" y="340842"/>
                  <a:pt x="443713" y="366903"/>
                </a:cubicBezTo>
                <a:cubicBezTo>
                  <a:pt x="458343" y="343586"/>
                  <a:pt x="471145" y="318897"/>
                  <a:pt x="482118" y="292836"/>
                </a:cubicBezTo>
                <a:cubicBezTo>
                  <a:pt x="493091" y="266776"/>
                  <a:pt x="503378" y="238429"/>
                  <a:pt x="512979" y="207797"/>
                </a:cubicBezTo>
                <a:lnTo>
                  <a:pt x="583616" y="236601"/>
                </a:lnTo>
                <a:cubicBezTo>
                  <a:pt x="568986" y="279578"/>
                  <a:pt x="552984" y="319354"/>
                  <a:pt x="535610" y="355930"/>
                </a:cubicBezTo>
                <a:cubicBezTo>
                  <a:pt x="518237" y="392506"/>
                  <a:pt x="497434" y="427253"/>
                  <a:pt x="473202" y="460172"/>
                </a:cubicBezTo>
                <a:cubicBezTo>
                  <a:pt x="477317" y="470230"/>
                  <a:pt x="481661" y="479603"/>
                  <a:pt x="486233" y="488289"/>
                </a:cubicBezTo>
                <a:cubicBezTo>
                  <a:pt x="490805" y="496976"/>
                  <a:pt x="495605" y="505206"/>
                  <a:pt x="500634" y="512978"/>
                </a:cubicBezTo>
                <a:cubicBezTo>
                  <a:pt x="507035" y="522122"/>
                  <a:pt x="513207" y="528409"/>
                  <a:pt x="519151" y="531838"/>
                </a:cubicBezTo>
                <a:cubicBezTo>
                  <a:pt x="525095" y="535267"/>
                  <a:pt x="529438" y="536981"/>
                  <a:pt x="532181" y="536981"/>
                </a:cubicBezTo>
                <a:cubicBezTo>
                  <a:pt x="534010" y="536981"/>
                  <a:pt x="535839" y="536638"/>
                  <a:pt x="537668" y="535952"/>
                </a:cubicBezTo>
                <a:cubicBezTo>
                  <a:pt x="539496" y="535267"/>
                  <a:pt x="541325" y="533666"/>
                  <a:pt x="543154" y="531152"/>
                </a:cubicBezTo>
                <a:cubicBezTo>
                  <a:pt x="544983" y="528637"/>
                  <a:pt x="546926" y="524980"/>
                  <a:pt x="548983" y="520179"/>
                </a:cubicBezTo>
                <a:cubicBezTo>
                  <a:pt x="551041" y="515378"/>
                  <a:pt x="553212" y="509092"/>
                  <a:pt x="555498" y="501320"/>
                </a:cubicBezTo>
                <a:cubicBezTo>
                  <a:pt x="557327" y="494919"/>
                  <a:pt x="559156" y="487146"/>
                  <a:pt x="560985" y="478002"/>
                </a:cubicBezTo>
                <a:cubicBezTo>
                  <a:pt x="562814" y="468858"/>
                  <a:pt x="564871" y="458343"/>
                  <a:pt x="567157" y="446456"/>
                </a:cubicBezTo>
                <a:lnTo>
                  <a:pt x="637794" y="478688"/>
                </a:lnTo>
                <a:cubicBezTo>
                  <a:pt x="635508" y="489204"/>
                  <a:pt x="633222" y="500519"/>
                  <a:pt x="630936" y="512635"/>
                </a:cubicBezTo>
                <a:cubicBezTo>
                  <a:pt x="628650" y="524751"/>
                  <a:pt x="625907" y="536753"/>
                  <a:pt x="622707" y="548640"/>
                </a:cubicBezTo>
                <a:cubicBezTo>
                  <a:pt x="617220" y="567842"/>
                  <a:pt x="611048" y="582815"/>
                  <a:pt x="604190" y="593560"/>
                </a:cubicBezTo>
                <a:cubicBezTo>
                  <a:pt x="597332" y="604304"/>
                  <a:pt x="590131" y="612305"/>
                  <a:pt x="582587" y="617563"/>
                </a:cubicBezTo>
                <a:cubicBezTo>
                  <a:pt x="575044" y="622820"/>
                  <a:pt x="567043" y="626021"/>
                  <a:pt x="558584" y="627164"/>
                </a:cubicBezTo>
                <a:cubicBezTo>
                  <a:pt x="550126" y="628307"/>
                  <a:pt x="541325" y="628878"/>
                  <a:pt x="532181" y="628878"/>
                </a:cubicBezTo>
                <a:cubicBezTo>
                  <a:pt x="512064" y="628878"/>
                  <a:pt x="493776" y="622020"/>
                  <a:pt x="477317" y="608304"/>
                </a:cubicBezTo>
                <a:cubicBezTo>
                  <a:pt x="460858" y="594588"/>
                  <a:pt x="443256" y="572186"/>
                  <a:pt x="424511" y="541096"/>
                </a:cubicBezTo>
                <a:cubicBezTo>
                  <a:pt x="421310" y="536524"/>
                  <a:pt x="418796" y="531952"/>
                  <a:pt x="416967" y="527380"/>
                </a:cubicBezTo>
                <a:cubicBezTo>
                  <a:pt x="389535" y="555726"/>
                  <a:pt x="357531" y="583616"/>
                  <a:pt x="320955" y="611048"/>
                </a:cubicBezTo>
                <a:lnTo>
                  <a:pt x="270891" y="551383"/>
                </a:lnTo>
                <a:cubicBezTo>
                  <a:pt x="256718" y="558698"/>
                  <a:pt x="237287" y="563727"/>
                  <a:pt x="212598" y="566471"/>
                </a:cubicBezTo>
                <a:lnTo>
                  <a:pt x="176251" y="570585"/>
                </a:lnTo>
                <a:lnTo>
                  <a:pt x="148819" y="487604"/>
                </a:lnTo>
                <a:lnTo>
                  <a:pt x="185166" y="483489"/>
                </a:lnTo>
                <a:cubicBezTo>
                  <a:pt x="201168" y="481660"/>
                  <a:pt x="212255" y="478574"/>
                  <a:pt x="218428" y="474230"/>
                </a:cubicBezTo>
                <a:cubicBezTo>
                  <a:pt x="224600" y="469887"/>
                  <a:pt x="228143" y="461772"/>
                  <a:pt x="229058" y="449885"/>
                </a:cubicBezTo>
                <a:cubicBezTo>
                  <a:pt x="229515" y="445313"/>
                  <a:pt x="230086" y="437083"/>
                  <a:pt x="230772" y="425196"/>
                </a:cubicBezTo>
                <a:cubicBezTo>
                  <a:pt x="231458" y="413309"/>
                  <a:pt x="232258" y="401078"/>
                  <a:pt x="233172" y="388505"/>
                </a:cubicBezTo>
                <a:cubicBezTo>
                  <a:pt x="234087" y="375932"/>
                  <a:pt x="234887" y="364160"/>
                  <a:pt x="235573" y="353187"/>
                </a:cubicBezTo>
                <a:cubicBezTo>
                  <a:pt x="236258" y="342214"/>
                  <a:pt x="236601" y="334899"/>
                  <a:pt x="236601" y="331241"/>
                </a:cubicBezTo>
                <a:lnTo>
                  <a:pt x="156363" y="331241"/>
                </a:lnTo>
                <a:cubicBezTo>
                  <a:pt x="155448" y="363245"/>
                  <a:pt x="153277" y="392506"/>
                  <a:pt x="149848" y="419024"/>
                </a:cubicBezTo>
                <a:cubicBezTo>
                  <a:pt x="146419" y="445541"/>
                  <a:pt x="141618" y="470459"/>
                  <a:pt x="135446" y="493776"/>
                </a:cubicBezTo>
                <a:cubicBezTo>
                  <a:pt x="129274" y="517093"/>
                  <a:pt x="121501" y="539610"/>
                  <a:pt x="112129" y="561327"/>
                </a:cubicBezTo>
                <a:cubicBezTo>
                  <a:pt x="102756" y="583044"/>
                  <a:pt x="91669" y="605333"/>
                  <a:pt x="78867" y="628193"/>
                </a:cubicBezTo>
                <a:lnTo>
                  <a:pt x="0" y="589102"/>
                </a:lnTo>
                <a:cubicBezTo>
                  <a:pt x="13716" y="566699"/>
                  <a:pt x="25489" y="545782"/>
                  <a:pt x="35319" y="526351"/>
                </a:cubicBezTo>
                <a:cubicBezTo>
                  <a:pt x="45149" y="506920"/>
                  <a:pt x="53264" y="486118"/>
                  <a:pt x="59665" y="463943"/>
                </a:cubicBezTo>
                <a:cubicBezTo>
                  <a:pt x="66066" y="441769"/>
                  <a:pt x="70752" y="417080"/>
                  <a:pt x="73724" y="389877"/>
                </a:cubicBezTo>
                <a:cubicBezTo>
                  <a:pt x="76696" y="362674"/>
                  <a:pt x="78182" y="330098"/>
                  <a:pt x="78182" y="292151"/>
                </a:cubicBezTo>
                <a:lnTo>
                  <a:pt x="78182" y="98755"/>
                </a:lnTo>
                <a:lnTo>
                  <a:pt x="329870" y="98755"/>
                </a:lnTo>
                <a:cubicBezTo>
                  <a:pt x="328956" y="90068"/>
                  <a:pt x="328156" y="81267"/>
                  <a:pt x="327470" y="72352"/>
                </a:cubicBezTo>
                <a:cubicBezTo>
                  <a:pt x="326784" y="63436"/>
                  <a:pt x="326098" y="55092"/>
                  <a:pt x="325412" y="47320"/>
                </a:cubicBezTo>
                <a:cubicBezTo>
                  <a:pt x="324727" y="39547"/>
                  <a:pt x="324155" y="32461"/>
                  <a:pt x="323698" y="26060"/>
                </a:cubicBezTo>
                <a:cubicBezTo>
                  <a:pt x="323241" y="19659"/>
                  <a:pt x="323012" y="14630"/>
                  <a:pt x="323012" y="10972"/>
                </a:cubicBezTo>
                <a:lnTo>
                  <a:pt x="403251" y="13030"/>
                </a:lnTo>
                <a:cubicBezTo>
                  <a:pt x="403708" y="19431"/>
                  <a:pt x="404394" y="29832"/>
                  <a:pt x="405308" y="44234"/>
                </a:cubicBezTo>
                <a:cubicBezTo>
                  <a:pt x="406223" y="58636"/>
                  <a:pt x="407594" y="76809"/>
                  <a:pt x="409423" y="98755"/>
                </a:cubicBezTo>
                <a:lnTo>
                  <a:pt x="483489" y="98755"/>
                </a:lnTo>
                <a:cubicBezTo>
                  <a:pt x="474345" y="89611"/>
                  <a:pt x="465887" y="81153"/>
                  <a:pt x="458115" y="73380"/>
                </a:cubicBezTo>
                <a:cubicBezTo>
                  <a:pt x="450342" y="65608"/>
                  <a:pt x="442341" y="57835"/>
                  <a:pt x="434112" y="50063"/>
                </a:cubicBezTo>
                <a:close/>
              </a:path>
            </a:pathLst>
          </a:custGeom>
          <a:solidFill>
            <a:prstClr val="black"/>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5400">
              <a:latin charset="-122" panose="00020600040101010101" pitchFamily="18" typeface="阿里巴巴普惠体 B"/>
              <a:ea charset="-122" panose="00020600040101010101" pitchFamily="18" typeface="阿里巴巴普惠体 B"/>
              <a:cs charset="-122" panose="00020600040101010101" pitchFamily="18" typeface="阿里巴巴普惠体 B"/>
            </a:endParaRPr>
          </a:p>
        </p:txBody>
      </p:sp>
      <p:sp>
        <p:nvSpPr>
          <p:cNvPr id="38" name="文本框 37">
            <a:extLst>
              <a:ext uri="{FF2B5EF4-FFF2-40B4-BE49-F238E27FC236}">
                <a16:creationId xmlns:a16="http://schemas.microsoft.com/office/drawing/2014/main" id="{54A991EF-8707-4AB1-B3BA-E8DF0B74E0ED}"/>
              </a:ext>
            </a:extLst>
          </p:cNvPr>
          <p:cNvSpPr txBox="1"/>
          <p:nvPr>
            <p:custDataLst>
              <p:tags r:id="rId5"/>
            </p:custDataLst>
          </p:nvPr>
        </p:nvSpPr>
        <p:spPr>
          <a:xfrm>
            <a:off x="3989477" y="1849760"/>
            <a:ext cx="574014" cy="617906"/>
          </a:xfrm>
          <a:custGeom>
            <a:rect b="b" l="l" r="r" t="t"/>
            <a:pathLst>
              <a:path h="617906" w="574014">
                <a:moveTo>
                  <a:pt x="124815" y="0"/>
                </a:moveTo>
                <a:cubicBezTo>
                  <a:pt x="130759" y="5029"/>
                  <a:pt x="138074" y="11773"/>
                  <a:pt x="146761" y="20231"/>
                </a:cubicBezTo>
                <a:cubicBezTo>
                  <a:pt x="155448" y="28690"/>
                  <a:pt x="164249" y="37605"/>
                  <a:pt x="173164" y="46978"/>
                </a:cubicBezTo>
                <a:cubicBezTo>
                  <a:pt x="182079" y="56350"/>
                  <a:pt x="190538" y="65608"/>
                  <a:pt x="198539" y="74752"/>
                </a:cubicBezTo>
                <a:cubicBezTo>
                  <a:pt x="206540" y="83896"/>
                  <a:pt x="212826" y="91669"/>
                  <a:pt x="217398" y="98070"/>
                </a:cubicBezTo>
                <a:lnTo>
                  <a:pt x="178308" y="136474"/>
                </a:lnTo>
                <a:lnTo>
                  <a:pt x="241401" y="136474"/>
                </a:lnTo>
                <a:cubicBezTo>
                  <a:pt x="242316" y="126416"/>
                  <a:pt x="243230" y="115100"/>
                  <a:pt x="244144" y="102527"/>
                </a:cubicBezTo>
                <a:cubicBezTo>
                  <a:pt x="245059" y="89954"/>
                  <a:pt x="246088" y="77381"/>
                  <a:pt x="247231" y="64808"/>
                </a:cubicBezTo>
                <a:cubicBezTo>
                  <a:pt x="248374" y="52235"/>
                  <a:pt x="249288" y="40577"/>
                  <a:pt x="249974" y="29833"/>
                </a:cubicBezTo>
                <a:cubicBezTo>
                  <a:pt x="250660" y="19088"/>
                  <a:pt x="251231" y="10516"/>
                  <a:pt x="251688" y="4115"/>
                </a:cubicBezTo>
                <a:lnTo>
                  <a:pt x="340156" y="7544"/>
                </a:lnTo>
                <a:cubicBezTo>
                  <a:pt x="340156" y="13945"/>
                  <a:pt x="339814" y="22403"/>
                  <a:pt x="339128" y="32919"/>
                </a:cubicBezTo>
                <a:cubicBezTo>
                  <a:pt x="338442" y="43434"/>
                  <a:pt x="337642" y="54750"/>
                  <a:pt x="336727" y="66866"/>
                </a:cubicBezTo>
                <a:cubicBezTo>
                  <a:pt x="335813" y="78982"/>
                  <a:pt x="334784" y="91212"/>
                  <a:pt x="333641" y="103556"/>
                </a:cubicBezTo>
                <a:cubicBezTo>
                  <a:pt x="332498" y="115900"/>
                  <a:pt x="331470" y="126873"/>
                  <a:pt x="330555" y="136474"/>
                </a:cubicBezTo>
                <a:lnTo>
                  <a:pt x="574014" y="136474"/>
                </a:lnTo>
                <a:cubicBezTo>
                  <a:pt x="573557" y="144704"/>
                  <a:pt x="572986" y="157963"/>
                  <a:pt x="572300" y="176251"/>
                </a:cubicBezTo>
                <a:cubicBezTo>
                  <a:pt x="571614" y="194539"/>
                  <a:pt x="570814" y="215456"/>
                  <a:pt x="569899" y="239002"/>
                </a:cubicBezTo>
                <a:cubicBezTo>
                  <a:pt x="568985" y="262547"/>
                  <a:pt x="567956" y="287465"/>
                  <a:pt x="566813" y="313754"/>
                </a:cubicBezTo>
                <a:cubicBezTo>
                  <a:pt x="565670" y="340043"/>
                  <a:pt x="564413" y="365532"/>
                  <a:pt x="563041" y="390221"/>
                </a:cubicBezTo>
                <a:cubicBezTo>
                  <a:pt x="561670" y="414909"/>
                  <a:pt x="560413" y="437769"/>
                  <a:pt x="559270" y="458801"/>
                </a:cubicBezTo>
                <a:cubicBezTo>
                  <a:pt x="558127" y="479832"/>
                  <a:pt x="557098" y="496520"/>
                  <a:pt x="556183" y="508864"/>
                </a:cubicBezTo>
                <a:cubicBezTo>
                  <a:pt x="554812" y="525780"/>
                  <a:pt x="551383" y="539954"/>
                  <a:pt x="545896" y="551384"/>
                </a:cubicBezTo>
                <a:cubicBezTo>
                  <a:pt x="540410" y="562814"/>
                  <a:pt x="532638" y="572186"/>
                  <a:pt x="522579" y="579501"/>
                </a:cubicBezTo>
                <a:cubicBezTo>
                  <a:pt x="512521" y="586817"/>
                  <a:pt x="499948" y="592417"/>
                  <a:pt x="484860" y="596303"/>
                </a:cubicBezTo>
                <a:cubicBezTo>
                  <a:pt x="469773" y="600190"/>
                  <a:pt x="451942" y="603276"/>
                  <a:pt x="431368" y="605562"/>
                </a:cubicBezTo>
                <a:lnTo>
                  <a:pt x="381990" y="611048"/>
                </a:lnTo>
                <a:lnTo>
                  <a:pt x="352501" y="523952"/>
                </a:lnTo>
                <a:lnTo>
                  <a:pt x="405993" y="517779"/>
                </a:lnTo>
                <a:cubicBezTo>
                  <a:pt x="418338" y="516408"/>
                  <a:pt x="428396" y="514808"/>
                  <a:pt x="436168" y="512979"/>
                </a:cubicBezTo>
                <a:cubicBezTo>
                  <a:pt x="443941" y="511150"/>
                  <a:pt x="450113" y="508407"/>
                  <a:pt x="454685" y="504749"/>
                </a:cubicBezTo>
                <a:cubicBezTo>
                  <a:pt x="459257" y="501092"/>
                  <a:pt x="462572" y="496291"/>
                  <a:pt x="464629" y="490347"/>
                </a:cubicBezTo>
                <a:cubicBezTo>
                  <a:pt x="466687" y="484404"/>
                  <a:pt x="468172" y="476631"/>
                  <a:pt x="469087" y="467030"/>
                </a:cubicBezTo>
                <a:cubicBezTo>
                  <a:pt x="470001" y="458801"/>
                  <a:pt x="470916" y="448056"/>
                  <a:pt x="471830" y="434798"/>
                </a:cubicBezTo>
                <a:cubicBezTo>
                  <a:pt x="472744" y="421539"/>
                  <a:pt x="473659" y="407023"/>
                  <a:pt x="474573" y="391249"/>
                </a:cubicBezTo>
                <a:cubicBezTo>
                  <a:pt x="475488" y="375476"/>
                  <a:pt x="476288" y="359131"/>
                  <a:pt x="476974" y="342215"/>
                </a:cubicBezTo>
                <a:cubicBezTo>
                  <a:pt x="477659" y="325298"/>
                  <a:pt x="478345" y="309182"/>
                  <a:pt x="479031" y="293866"/>
                </a:cubicBezTo>
                <a:cubicBezTo>
                  <a:pt x="479717" y="278549"/>
                  <a:pt x="480288" y="264833"/>
                  <a:pt x="480745" y="252718"/>
                </a:cubicBezTo>
                <a:cubicBezTo>
                  <a:pt x="481203" y="240602"/>
                  <a:pt x="481660" y="231115"/>
                  <a:pt x="482117" y="224257"/>
                </a:cubicBezTo>
                <a:lnTo>
                  <a:pt x="319582" y="224257"/>
                </a:lnTo>
                <a:cubicBezTo>
                  <a:pt x="317296" y="238887"/>
                  <a:pt x="314668" y="252832"/>
                  <a:pt x="311696" y="266091"/>
                </a:cubicBezTo>
                <a:cubicBezTo>
                  <a:pt x="308724" y="279350"/>
                  <a:pt x="305409" y="292151"/>
                  <a:pt x="301752" y="304496"/>
                </a:cubicBezTo>
                <a:lnTo>
                  <a:pt x="350443" y="259919"/>
                </a:lnTo>
                <a:cubicBezTo>
                  <a:pt x="357301" y="266319"/>
                  <a:pt x="365531" y="274435"/>
                  <a:pt x="375132" y="284264"/>
                </a:cubicBezTo>
                <a:cubicBezTo>
                  <a:pt x="384733" y="294094"/>
                  <a:pt x="394563" y="304496"/>
                  <a:pt x="404622" y="315468"/>
                </a:cubicBezTo>
                <a:cubicBezTo>
                  <a:pt x="414680" y="326441"/>
                  <a:pt x="424053" y="336957"/>
                  <a:pt x="432739" y="347015"/>
                </a:cubicBezTo>
                <a:cubicBezTo>
                  <a:pt x="441426" y="357074"/>
                  <a:pt x="448284" y="365303"/>
                  <a:pt x="453313" y="371704"/>
                </a:cubicBezTo>
                <a:lnTo>
                  <a:pt x="391591" y="435483"/>
                </a:lnTo>
                <a:cubicBezTo>
                  <a:pt x="387934" y="429083"/>
                  <a:pt x="382105" y="420853"/>
                  <a:pt x="374104" y="410795"/>
                </a:cubicBezTo>
                <a:cubicBezTo>
                  <a:pt x="366103" y="400736"/>
                  <a:pt x="357530" y="390221"/>
                  <a:pt x="348386" y="379248"/>
                </a:cubicBezTo>
                <a:cubicBezTo>
                  <a:pt x="339242" y="368275"/>
                  <a:pt x="329984" y="357759"/>
                  <a:pt x="320611" y="347701"/>
                </a:cubicBezTo>
                <a:cubicBezTo>
                  <a:pt x="311239" y="337643"/>
                  <a:pt x="303123" y="329184"/>
                  <a:pt x="296265" y="322326"/>
                </a:cubicBezTo>
                <a:cubicBezTo>
                  <a:pt x="287121" y="351130"/>
                  <a:pt x="275920" y="378333"/>
                  <a:pt x="262661" y="403937"/>
                </a:cubicBezTo>
                <a:cubicBezTo>
                  <a:pt x="249402" y="429540"/>
                  <a:pt x="233629" y="454229"/>
                  <a:pt x="215341" y="478003"/>
                </a:cubicBezTo>
                <a:cubicBezTo>
                  <a:pt x="197053" y="501777"/>
                  <a:pt x="175907" y="525095"/>
                  <a:pt x="151904" y="547955"/>
                </a:cubicBezTo>
                <a:cubicBezTo>
                  <a:pt x="127901" y="570815"/>
                  <a:pt x="100584" y="594132"/>
                  <a:pt x="69951" y="617906"/>
                </a:cubicBezTo>
                <a:lnTo>
                  <a:pt x="0" y="545897"/>
                </a:lnTo>
                <a:cubicBezTo>
                  <a:pt x="34747" y="520751"/>
                  <a:pt x="65036" y="496405"/>
                  <a:pt x="90868" y="472859"/>
                </a:cubicBezTo>
                <a:cubicBezTo>
                  <a:pt x="116700" y="449314"/>
                  <a:pt x="138874" y="424853"/>
                  <a:pt x="157391" y="399479"/>
                </a:cubicBezTo>
                <a:cubicBezTo>
                  <a:pt x="175907" y="374104"/>
                  <a:pt x="191109" y="347244"/>
                  <a:pt x="202996" y="318897"/>
                </a:cubicBezTo>
                <a:cubicBezTo>
                  <a:pt x="214884" y="290551"/>
                  <a:pt x="224028" y="259004"/>
                  <a:pt x="230428" y="224257"/>
                </a:cubicBezTo>
                <a:lnTo>
                  <a:pt x="36347" y="224257"/>
                </a:lnTo>
                <a:lnTo>
                  <a:pt x="36347" y="136474"/>
                </a:lnTo>
                <a:lnTo>
                  <a:pt x="141274" y="136474"/>
                </a:lnTo>
                <a:cubicBezTo>
                  <a:pt x="135788" y="129159"/>
                  <a:pt x="129501" y="121387"/>
                  <a:pt x="122415" y="113157"/>
                </a:cubicBezTo>
                <a:cubicBezTo>
                  <a:pt x="115328" y="104928"/>
                  <a:pt x="108242" y="96927"/>
                  <a:pt x="101155" y="89154"/>
                </a:cubicBezTo>
                <a:cubicBezTo>
                  <a:pt x="94068" y="81382"/>
                  <a:pt x="87325" y="74295"/>
                  <a:pt x="80924" y="67894"/>
                </a:cubicBezTo>
                <a:cubicBezTo>
                  <a:pt x="74523" y="61494"/>
                  <a:pt x="69265" y="56464"/>
                  <a:pt x="65151" y="52807"/>
                </a:cubicBezTo>
                <a:close/>
              </a:path>
            </a:pathLst>
          </a:custGeom>
          <a:solidFill>
            <a:prstClr val="black"/>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5400">
              <a:latin charset="-122" panose="00020600040101010101" pitchFamily="18" typeface="阿里巴巴普惠体 B"/>
              <a:ea charset="-122" panose="00020600040101010101" pitchFamily="18" typeface="阿里巴巴普惠体 B"/>
              <a:cs charset="-122" panose="00020600040101010101" pitchFamily="18" typeface="阿里巴巴普惠体 B"/>
            </a:endParaRPr>
          </a:p>
        </p:txBody>
      </p:sp>
      <p:sp>
        <p:nvSpPr>
          <p:cNvPr id="39" name="文本框 38">
            <a:extLst>
              <a:ext uri="{FF2B5EF4-FFF2-40B4-BE49-F238E27FC236}">
                <a16:creationId xmlns:a16="http://schemas.microsoft.com/office/drawing/2014/main" id="{2592FD0D-FF78-4513-9D00-78282F55F419}"/>
              </a:ext>
            </a:extLst>
          </p:cNvPr>
          <p:cNvSpPr txBox="1"/>
          <p:nvPr>
            <p:custDataLst>
              <p:tags r:id="rId6"/>
            </p:custDataLst>
          </p:nvPr>
        </p:nvSpPr>
        <p:spPr>
          <a:xfrm>
            <a:off x="4638789" y="1845645"/>
            <a:ext cx="646024" cy="619964"/>
          </a:xfrm>
          <a:custGeom>
            <a:rect b="b" l="l" r="r" t="t"/>
            <a:pathLst>
              <a:path h="619964" w="646024">
                <a:moveTo>
                  <a:pt x="434111" y="178308"/>
                </a:moveTo>
                <a:lnTo>
                  <a:pt x="434111" y="291466"/>
                </a:lnTo>
                <a:lnTo>
                  <a:pt x="495148" y="291466"/>
                </a:lnTo>
                <a:lnTo>
                  <a:pt x="495148" y="178308"/>
                </a:lnTo>
                <a:close/>
                <a:moveTo>
                  <a:pt x="102184" y="0"/>
                </a:moveTo>
                <a:lnTo>
                  <a:pt x="181737" y="3429"/>
                </a:lnTo>
                <a:lnTo>
                  <a:pt x="181737" y="127559"/>
                </a:lnTo>
                <a:lnTo>
                  <a:pt x="209169" y="106985"/>
                </a:lnTo>
                <a:cubicBezTo>
                  <a:pt x="213741" y="112014"/>
                  <a:pt x="219456" y="118987"/>
                  <a:pt x="226314" y="127902"/>
                </a:cubicBezTo>
                <a:cubicBezTo>
                  <a:pt x="233172" y="136818"/>
                  <a:pt x="240259" y="146533"/>
                  <a:pt x="247574" y="157049"/>
                </a:cubicBezTo>
                <a:cubicBezTo>
                  <a:pt x="254889" y="167564"/>
                  <a:pt x="261976" y="177966"/>
                  <a:pt x="268834" y="188253"/>
                </a:cubicBezTo>
                <a:cubicBezTo>
                  <a:pt x="275692" y="198540"/>
                  <a:pt x="281178" y="207341"/>
                  <a:pt x="285293" y="214656"/>
                </a:cubicBezTo>
                <a:lnTo>
                  <a:pt x="222885" y="267463"/>
                </a:lnTo>
                <a:cubicBezTo>
                  <a:pt x="217856" y="256033"/>
                  <a:pt x="211684" y="243802"/>
                  <a:pt x="204368" y="230772"/>
                </a:cubicBezTo>
                <a:cubicBezTo>
                  <a:pt x="197053" y="217742"/>
                  <a:pt x="189509" y="205055"/>
                  <a:pt x="181737" y="192710"/>
                </a:cubicBezTo>
                <a:lnTo>
                  <a:pt x="181737" y="543840"/>
                </a:lnTo>
                <a:cubicBezTo>
                  <a:pt x="205511" y="531038"/>
                  <a:pt x="226543" y="518237"/>
                  <a:pt x="244831" y="505435"/>
                </a:cubicBezTo>
                <a:cubicBezTo>
                  <a:pt x="263119" y="492634"/>
                  <a:pt x="279006" y="479375"/>
                  <a:pt x="292494" y="465659"/>
                </a:cubicBezTo>
                <a:cubicBezTo>
                  <a:pt x="305981" y="451943"/>
                  <a:pt x="317183" y="437427"/>
                  <a:pt x="326098" y="422110"/>
                </a:cubicBezTo>
                <a:cubicBezTo>
                  <a:pt x="335013" y="406794"/>
                  <a:pt x="341757" y="389992"/>
                  <a:pt x="346329" y="371704"/>
                </a:cubicBezTo>
                <a:lnTo>
                  <a:pt x="220828" y="371704"/>
                </a:lnTo>
                <a:lnTo>
                  <a:pt x="220828" y="290780"/>
                </a:lnTo>
                <a:lnTo>
                  <a:pt x="355244" y="290780"/>
                </a:lnTo>
                <a:lnTo>
                  <a:pt x="355244" y="178308"/>
                </a:lnTo>
                <a:lnTo>
                  <a:pt x="266776" y="178308"/>
                </a:lnTo>
                <a:lnTo>
                  <a:pt x="266776" y="96012"/>
                </a:lnTo>
                <a:lnTo>
                  <a:pt x="355244" y="96012"/>
                </a:lnTo>
                <a:cubicBezTo>
                  <a:pt x="355244" y="74067"/>
                  <a:pt x="355359" y="54522"/>
                  <a:pt x="355587" y="37377"/>
                </a:cubicBezTo>
                <a:cubicBezTo>
                  <a:pt x="355816" y="20232"/>
                  <a:pt x="355930" y="7773"/>
                  <a:pt x="355930" y="0"/>
                </a:cubicBezTo>
                <a:lnTo>
                  <a:pt x="435483" y="3429"/>
                </a:lnTo>
                <a:cubicBezTo>
                  <a:pt x="435026" y="11659"/>
                  <a:pt x="434683" y="24003"/>
                  <a:pt x="434454" y="40463"/>
                </a:cubicBezTo>
                <a:cubicBezTo>
                  <a:pt x="434226" y="56922"/>
                  <a:pt x="434111" y="75438"/>
                  <a:pt x="434111" y="96012"/>
                </a:cubicBezTo>
                <a:lnTo>
                  <a:pt x="576072" y="96012"/>
                </a:lnTo>
                <a:lnTo>
                  <a:pt x="576072" y="291466"/>
                </a:lnTo>
                <a:lnTo>
                  <a:pt x="628879" y="291466"/>
                </a:lnTo>
                <a:lnTo>
                  <a:pt x="628879" y="372390"/>
                </a:lnTo>
                <a:lnTo>
                  <a:pt x="455371" y="372390"/>
                </a:lnTo>
                <a:cubicBezTo>
                  <a:pt x="471373" y="410338"/>
                  <a:pt x="494576" y="443599"/>
                  <a:pt x="524980" y="472174"/>
                </a:cubicBezTo>
                <a:cubicBezTo>
                  <a:pt x="555384" y="500749"/>
                  <a:pt x="595732" y="525552"/>
                  <a:pt x="646024" y="546583"/>
                </a:cubicBezTo>
                <a:lnTo>
                  <a:pt x="600761" y="618592"/>
                </a:lnTo>
                <a:cubicBezTo>
                  <a:pt x="555041" y="597561"/>
                  <a:pt x="516293" y="572072"/>
                  <a:pt x="484518" y="542125"/>
                </a:cubicBezTo>
                <a:cubicBezTo>
                  <a:pt x="452742" y="512179"/>
                  <a:pt x="427025" y="477775"/>
                  <a:pt x="407365" y="438913"/>
                </a:cubicBezTo>
                <a:cubicBezTo>
                  <a:pt x="392735" y="472288"/>
                  <a:pt x="370561" y="503149"/>
                  <a:pt x="340843" y="531496"/>
                </a:cubicBezTo>
                <a:cubicBezTo>
                  <a:pt x="311125" y="559842"/>
                  <a:pt x="271348" y="589331"/>
                  <a:pt x="221513" y="619964"/>
                </a:cubicBezTo>
                <a:lnTo>
                  <a:pt x="181737" y="563042"/>
                </a:lnTo>
                <a:lnTo>
                  <a:pt x="181737" y="615849"/>
                </a:lnTo>
                <a:lnTo>
                  <a:pt x="102184" y="615849"/>
                </a:lnTo>
                <a:lnTo>
                  <a:pt x="102184" y="168707"/>
                </a:lnTo>
                <a:cubicBezTo>
                  <a:pt x="100355" y="186081"/>
                  <a:pt x="98184" y="204255"/>
                  <a:pt x="95669" y="223228"/>
                </a:cubicBezTo>
                <a:cubicBezTo>
                  <a:pt x="93155" y="242202"/>
                  <a:pt x="90411" y="260490"/>
                  <a:pt x="87440" y="278092"/>
                </a:cubicBezTo>
                <a:cubicBezTo>
                  <a:pt x="84468" y="295695"/>
                  <a:pt x="81610" y="312040"/>
                  <a:pt x="78867" y="327127"/>
                </a:cubicBezTo>
                <a:cubicBezTo>
                  <a:pt x="76124" y="342215"/>
                  <a:pt x="73381" y="354788"/>
                  <a:pt x="70637" y="364846"/>
                </a:cubicBezTo>
                <a:lnTo>
                  <a:pt x="0" y="353188"/>
                </a:lnTo>
                <a:cubicBezTo>
                  <a:pt x="3658" y="338557"/>
                  <a:pt x="7658" y="321755"/>
                  <a:pt x="12002" y="302781"/>
                </a:cubicBezTo>
                <a:cubicBezTo>
                  <a:pt x="16345" y="283807"/>
                  <a:pt x="20345" y="263805"/>
                  <a:pt x="24003" y="242774"/>
                </a:cubicBezTo>
                <a:cubicBezTo>
                  <a:pt x="27661" y="221742"/>
                  <a:pt x="30861" y="200140"/>
                  <a:pt x="33604" y="177966"/>
                </a:cubicBezTo>
                <a:cubicBezTo>
                  <a:pt x="36347" y="155791"/>
                  <a:pt x="38176" y="133960"/>
                  <a:pt x="39091" y="112472"/>
                </a:cubicBezTo>
                <a:lnTo>
                  <a:pt x="102184" y="119330"/>
                </a:lnTo>
                <a:close/>
              </a:path>
            </a:pathLst>
          </a:custGeom>
          <a:solidFill>
            <a:srgbClr val="E84C22"/>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5400">
              <a:latin charset="-122" panose="00020600040101010101" pitchFamily="18" typeface="阿里巴巴普惠体 B"/>
              <a:ea charset="-122" panose="00020600040101010101" pitchFamily="18" typeface="阿里巴巴普惠体 B"/>
              <a:cs charset="-122" panose="00020600040101010101" pitchFamily="18" typeface="阿里巴巴普惠体 B"/>
            </a:endParaRPr>
          </a:p>
        </p:txBody>
      </p:sp>
      <p:sp>
        <p:nvSpPr>
          <p:cNvPr id="40" name="文本框 39">
            <a:extLst>
              <a:ext uri="{FF2B5EF4-FFF2-40B4-BE49-F238E27FC236}">
                <a16:creationId xmlns:a16="http://schemas.microsoft.com/office/drawing/2014/main" id="{F109EA29-FB5F-44A9-97C5-84A5E70016BD}"/>
              </a:ext>
            </a:extLst>
          </p:cNvPr>
          <p:cNvSpPr txBox="1"/>
          <p:nvPr>
            <p:custDataLst>
              <p:tags r:id="rId7"/>
            </p:custDataLst>
          </p:nvPr>
        </p:nvSpPr>
        <p:spPr>
          <a:xfrm>
            <a:off x="5325136" y="1850446"/>
            <a:ext cx="623392" cy="606933"/>
          </a:xfrm>
          <a:custGeom>
            <a:rect b="b" l="l" r="r" t="t"/>
            <a:pathLst>
              <a:path h="606933" w="623392">
                <a:moveTo>
                  <a:pt x="427253" y="222199"/>
                </a:moveTo>
                <a:lnTo>
                  <a:pt x="427253" y="270891"/>
                </a:lnTo>
                <a:lnTo>
                  <a:pt x="497205" y="270891"/>
                </a:lnTo>
                <a:lnTo>
                  <a:pt x="497205" y="222199"/>
                </a:lnTo>
                <a:close/>
                <a:moveTo>
                  <a:pt x="278434" y="222199"/>
                </a:moveTo>
                <a:lnTo>
                  <a:pt x="278434" y="270891"/>
                </a:lnTo>
                <a:lnTo>
                  <a:pt x="346329" y="270891"/>
                </a:lnTo>
                <a:lnTo>
                  <a:pt x="346329" y="222199"/>
                </a:lnTo>
                <a:close/>
                <a:moveTo>
                  <a:pt x="24003" y="207112"/>
                </a:moveTo>
                <a:lnTo>
                  <a:pt x="163906" y="207112"/>
                </a:lnTo>
                <a:lnTo>
                  <a:pt x="163906" y="479374"/>
                </a:lnTo>
                <a:cubicBezTo>
                  <a:pt x="180365" y="491719"/>
                  <a:pt x="196138" y="501206"/>
                  <a:pt x="211226" y="507835"/>
                </a:cubicBezTo>
                <a:cubicBezTo>
                  <a:pt x="226314" y="514464"/>
                  <a:pt x="242087" y="519265"/>
                  <a:pt x="258546" y="522237"/>
                </a:cubicBezTo>
                <a:cubicBezTo>
                  <a:pt x="275005" y="525209"/>
                  <a:pt x="293065" y="526923"/>
                  <a:pt x="312724" y="527380"/>
                </a:cubicBezTo>
                <a:cubicBezTo>
                  <a:pt x="332384" y="527838"/>
                  <a:pt x="355244" y="528295"/>
                  <a:pt x="381304" y="528752"/>
                </a:cubicBezTo>
                <a:cubicBezTo>
                  <a:pt x="400964" y="529209"/>
                  <a:pt x="421309" y="529323"/>
                  <a:pt x="442341" y="529095"/>
                </a:cubicBezTo>
                <a:cubicBezTo>
                  <a:pt x="463372" y="528866"/>
                  <a:pt x="484289" y="528523"/>
                  <a:pt x="505091" y="528066"/>
                </a:cubicBezTo>
                <a:cubicBezTo>
                  <a:pt x="525894" y="527609"/>
                  <a:pt x="546354" y="527037"/>
                  <a:pt x="566470" y="526352"/>
                </a:cubicBezTo>
                <a:cubicBezTo>
                  <a:pt x="586587" y="525666"/>
                  <a:pt x="605561" y="524637"/>
                  <a:pt x="623392" y="523266"/>
                </a:cubicBezTo>
                <a:lnTo>
                  <a:pt x="602132" y="602133"/>
                </a:lnTo>
                <a:cubicBezTo>
                  <a:pt x="587959" y="603047"/>
                  <a:pt x="571843" y="603733"/>
                  <a:pt x="553783" y="604190"/>
                </a:cubicBezTo>
                <a:cubicBezTo>
                  <a:pt x="535724" y="604647"/>
                  <a:pt x="517207" y="605104"/>
                  <a:pt x="498233" y="605562"/>
                </a:cubicBezTo>
                <a:cubicBezTo>
                  <a:pt x="479260" y="606019"/>
                  <a:pt x="460743" y="606247"/>
                  <a:pt x="442684" y="606247"/>
                </a:cubicBezTo>
                <a:cubicBezTo>
                  <a:pt x="424624" y="606247"/>
                  <a:pt x="408508" y="606019"/>
                  <a:pt x="394335" y="605562"/>
                </a:cubicBezTo>
                <a:cubicBezTo>
                  <a:pt x="361416" y="604647"/>
                  <a:pt x="332613" y="603733"/>
                  <a:pt x="307924" y="602818"/>
                </a:cubicBezTo>
                <a:cubicBezTo>
                  <a:pt x="283235" y="601904"/>
                  <a:pt x="260604" y="599389"/>
                  <a:pt x="240030" y="595275"/>
                </a:cubicBezTo>
                <a:cubicBezTo>
                  <a:pt x="219456" y="591160"/>
                  <a:pt x="199910" y="584530"/>
                  <a:pt x="181394" y="575386"/>
                </a:cubicBezTo>
                <a:cubicBezTo>
                  <a:pt x="162877" y="566242"/>
                  <a:pt x="143103" y="552755"/>
                  <a:pt x="122072" y="534924"/>
                </a:cubicBezTo>
                <a:cubicBezTo>
                  <a:pt x="117500" y="540868"/>
                  <a:pt x="112928" y="546468"/>
                  <a:pt x="108356" y="551726"/>
                </a:cubicBezTo>
                <a:cubicBezTo>
                  <a:pt x="103784" y="556984"/>
                  <a:pt x="98869" y="562356"/>
                  <a:pt x="93611" y="567843"/>
                </a:cubicBezTo>
                <a:cubicBezTo>
                  <a:pt x="88354" y="573329"/>
                  <a:pt x="82639" y="579273"/>
                  <a:pt x="76466" y="585673"/>
                </a:cubicBezTo>
                <a:cubicBezTo>
                  <a:pt x="70294" y="592074"/>
                  <a:pt x="63322" y="599161"/>
                  <a:pt x="55549" y="606933"/>
                </a:cubicBezTo>
                <a:lnTo>
                  <a:pt x="0" y="547269"/>
                </a:lnTo>
                <a:cubicBezTo>
                  <a:pt x="16002" y="531267"/>
                  <a:pt x="31318" y="515836"/>
                  <a:pt x="45948" y="500977"/>
                </a:cubicBezTo>
                <a:cubicBezTo>
                  <a:pt x="60579" y="486118"/>
                  <a:pt x="73380" y="472059"/>
                  <a:pt x="84353" y="458800"/>
                </a:cubicBezTo>
                <a:lnTo>
                  <a:pt x="84353" y="291465"/>
                </a:lnTo>
                <a:lnTo>
                  <a:pt x="24003" y="291465"/>
                </a:lnTo>
                <a:close/>
                <a:moveTo>
                  <a:pt x="102184" y="10973"/>
                </a:moveTo>
                <a:cubicBezTo>
                  <a:pt x="108127" y="18288"/>
                  <a:pt x="114643" y="26975"/>
                  <a:pt x="121729" y="37033"/>
                </a:cubicBezTo>
                <a:cubicBezTo>
                  <a:pt x="128816" y="47092"/>
                  <a:pt x="135902" y="57722"/>
                  <a:pt x="142989" y="68923"/>
                </a:cubicBezTo>
                <a:cubicBezTo>
                  <a:pt x="150076" y="80124"/>
                  <a:pt x="156934" y="91326"/>
                  <a:pt x="163563" y="102527"/>
                </a:cubicBezTo>
                <a:cubicBezTo>
                  <a:pt x="170192" y="113729"/>
                  <a:pt x="176022" y="124130"/>
                  <a:pt x="181051" y="133731"/>
                </a:cubicBezTo>
                <a:lnTo>
                  <a:pt x="114528" y="179680"/>
                </a:lnTo>
                <a:cubicBezTo>
                  <a:pt x="110413" y="170536"/>
                  <a:pt x="105041" y="159906"/>
                  <a:pt x="98412" y="147790"/>
                </a:cubicBezTo>
                <a:cubicBezTo>
                  <a:pt x="91783" y="135674"/>
                  <a:pt x="84810" y="123558"/>
                  <a:pt x="77495" y="111443"/>
                </a:cubicBezTo>
                <a:cubicBezTo>
                  <a:pt x="70180" y="99327"/>
                  <a:pt x="62865" y="87897"/>
                  <a:pt x="55549" y="77153"/>
                </a:cubicBezTo>
                <a:cubicBezTo>
                  <a:pt x="48234" y="66408"/>
                  <a:pt x="41833" y="57836"/>
                  <a:pt x="36347" y="51435"/>
                </a:cubicBezTo>
                <a:close/>
                <a:moveTo>
                  <a:pt x="346329" y="0"/>
                </a:moveTo>
                <a:lnTo>
                  <a:pt x="427253" y="3429"/>
                </a:lnTo>
                <a:lnTo>
                  <a:pt x="427253" y="50749"/>
                </a:lnTo>
                <a:lnTo>
                  <a:pt x="582930" y="50749"/>
                </a:lnTo>
                <a:lnTo>
                  <a:pt x="582930" y="126873"/>
                </a:lnTo>
                <a:lnTo>
                  <a:pt x="427253" y="126873"/>
                </a:lnTo>
                <a:lnTo>
                  <a:pt x="427253" y="154305"/>
                </a:lnTo>
                <a:lnTo>
                  <a:pt x="573328" y="154305"/>
                </a:lnTo>
                <a:lnTo>
                  <a:pt x="573328" y="338785"/>
                </a:lnTo>
                <a:lnTo>
                  <a:pt x="427253" y="338785"/>
                </a:lnTo>
                <a:lnTo>
                  <a:pt x="427253" y="397078"/>
                </a:lnTo>
                <a:lnTo>
                  <a:pt x="469773" y="342900"/>
                </a:lnTo>
                <a:cubicBezTo>
                  <a:pt x="487603" y="352959"/>
                  <a:pt x="507606" y="365532"/>
                  <a:pt x="529780" y="380619"/>
                </a:cubicBezTo>
                <a:cubicBezTo>
                  <a:pt x="551954" y="395707"/>
                  <a:pt x="573328" y="411480"/>
                  <a:pt x="593902" y="427939"/>
                </a:cubicBezTo>
                <a:lnTo>
                  <a:pt x="551383" y="500634"/>
                </a:lnTo>
                <a:cubicBezTo>
                  <a:pt x="528980" y="480060"/>
                  <a:pt x="506806" y="461315"/>
                  <a:pt x="484860" y="444399"/>
                </a:cubicBezTo>
                <a:cubicBezTo>
                  <a:pt x="462915" y="427482"/>
                  <a:pt x="443712" y="414223"/>
                  <a:pt x="427253" y="404622"/>
                </a:cubicBezTo>
                <a:lnTo>
                  <a:pt x="427253" y="505435"/>
                </a:lnTo>
                <a:lnTo>
                  <a:pt x="346329" y="505435"/>
                </a:lnTo>
                <a:lnTo>
                  <a:pt x="346329" y="407365"/>
                </a:lnTo>
                <a:cubicBezTo>
                  <a:pt x="328498" y="426568"/>
                  <a:pt x="309181" y="444399"/>
                  <a:pt x="288379" y="460858"/>
                </a:cubicBezTo>
                <a:cubicBezTo>
                  <a:pt x="267576" y="477317"/>
                  <a:pt x="245973" y="492176"/>
                  <a:pt x="223570" y="505435"/>
                </a:cubicBezTo>
                <a:lnTo>
                  <a:pt x="176250" y="434797"/>
                </a:lnTo>
                <a:cubicBezTo>
                  <a:pt x="201853" y="422910"/>
                  <a:pt x="226999" y="408737"/>
                  <a:pt x="251688" y="392278"/>
                </a:cubicBezTo>
                <a:cubicBezTo>
                  <a:pt x="276377" y="375819"/>
                  <a:pt x="298323" y="357988"/>
                  <a:pt x="317525" y="338785"/>
                </a:cubicBezTo>
                <a:lnTo>
                  <a:pt x="203682" y="338785"/>
                </a:lnTo>
                <a:lnTo>
                  <a:pt x="203682" y="154305"/>
                </a:lnTo>
                <a:lnTo>
                  <a:pt x="346329" y="154305"/>
                </a:lnTo>
                <a:lnTo>
                  <a:pt x="346329" y="126873"/>
                </a:lnTo>
                <a:lnTo>
                  <a:pt x="194081" y="126873"/>
                </a:lnTo>
                <a:lnTo>
                  <a:pt x="194081" y="50749"/>
                </a:lnTo>
                <a:lnTo>
                  <a:pt x="346329" y="50749"/>
                </a:lnTo>
                <a:close/>
              </a:path>
            </a:pathLst>
          </a:custGeom>
          <a:solidFill>
            <a:srgbClr val="E84C22"/>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5400">
              <a:latin charset="-122" panose="00020600040101010101" pitchFamily="18" typeface="阿里巴巴普惠体 B"/>
              <a:ea charset="-122" panose="00020600040101010101" pitchFamily="18" typeface="阿里巴巴普惠体 B"/>
              <a:cs charset="-122" panose="00020600040101010101" pitchFamily="18" typeface="阿里巴巴普惠体 B"/>
            </a:endParaRPr>
          </a:p>
        </p:txBody>
      </p:sp>
      <p:sp>
        <p:nvSpPr>
          <p:cNvPr id="41" name="文本框 40">
            <a:extLst>
              <a:ext uri="{FF2B5EF4-FFF2-40B4-BE49-F238E27FC236}">
                <a16:creationId xmlns:a16="http://schemas.microsoft.com/office/drawing/2014/main" id="{C2FB0586-A676-4A5E-971D-8A5E661644B5}"/>
              </a:ext>
            </a:extLst>
          </p:cNvPr>
          <p:cNvSpPr txBox="1"/>
          <p:nvPr>
            <p:custDataLst>
              <p:tags r:id="rId8"/>
            </p:custDataLst>
          </p:nvPr>
        </p:nvSpPr>
        <p:spPr>
          <a:xfrm>
            <a:off x="6042342" y="1846331"/>
            <a:ext cx="554127" cy="630251"/>
          </a:xfrm>
          <a:custGeom>
            <a:rect b="b" l="l" r="r" t="t"/>
            <a:pathLst>
              <a:path h="630251" w="554127">
                <a:moveTo>
                  <a:pt x="187909" y="255118"/>
                </a:moveTo>
                <a:lnTo>
                  <a:pt x="187909" y="327127"/>
                </a:lnTo>
                <a:lnTo>
                  <a:pt x="351130" y="327127"/>
                </a:lnTo>
                <a:lnTo>
                  <a:pt x="351130" y="255118"/>
                </a:lnTo>
                <a:close/>
                <a:moveTo>
                  <a:pt x="237973" y="120015"/>
                </a:moveTo>
                <a:lnTo>
                  <a:pt x="251689" y="186538"/>
                </a:lnTo>
                <a:lnTo>
                  <a:pt x="285979" y="186538"/>
                </a:lnTo>
                <a:lnTo>
                  <a:pt x="303810" y="120015"/>
                </a:lnTo>
                <a:lnTo>
                  <a:pt x="387477" y="124816"/>
                </a:lnTo>
                <a:lnTo>
                  <a:pt x="368961" y="186538"/>
                </a:lnTo>
                <a:lnTo>
                  <a:pt x="423825" y="186538"/>
                </a:lnTo>
                <a:lnTo>
                  <a:pt x="423825" y="393650"/>
                </a:lnTo>
                <a:lnTo>
                  <a:pt x="355245" y="393650"/>
                </a:lnTo>
                <a:lnTo>
                  <a:pt x="355245" y="464287"/>
                </a:lnTo>
                <a:cubicBezTo>
                  <a:pt x="355245" y="470688"/>
                  <a:pt x="356273" y="474803"/>
                  <a:pt x="358331" y="476631"/>
                </a:cubicBezTo>
                <a:cubicBezTo>
                  <a:pt x="360388" y="478460"/>
                  <a:pt x="363931" y="479375"/>
                  <a:pt x="368961" y="479375"/>
                </a:cubicBezTo>
                <a:lnTo>
                  <a:pt x="381305" y="479375"/>
                </a:lnTo>
                <a:cubicBezTo>
                  <a:pt x="387706" y="479375"/>
                  <a:pt x="391821" y="478003"/>
                  <a:pt x="393649" y="475260"/>
                </a:cubicBezTo>
                <a:cubicBezTo>
                  <a:pt x="395478" y="472517"/>
                  <a:pt x="396850" y="467945"/>
                  <a:pt x="397764" y="461544"/>
                </a:cubicBezTo>
                <a:cubicBezTo>
                  <a:pt x="398679" y="455143"/>
                  <a:pt x="399364" y="448971"/>
                  <a:pt x="399822" y="443027"/>
                </a:cubicBezTo>
                <a:cubicBezTo>
                  <a:pt x="400279" y="437084"/>
                  <a:pt x="400736" y="430454"/>
                  <a:pt x="401193" y="423139"/>
                </a:cubicBezTo>
                <a:lnTo>
                  <a:pt x="467716" y="447828"/>
                </a:lnTo>
                <a:cubicBezTo>
                  <a:pt x="467259" y="456515"/>
                  <a:pt x="466459" y="465544"/>
                  <a:pt x="465316" y="474917"/>
                </a:cubicBezTo>
                <a:cubicBezTo>
                  <a:pt x="464172" y="484289"/>
                  <a:pt x="462687" y="492862"/>
                  <a:pt x="460858" y="500634"/>
                </a:cubicBezTo>
                <a:cubicBezTo>
                  <a:pt x="457200" y="517094"/>
                  <a:pt x="451142" y="528181"/>
                  <a:pt x="442684" y="533896"/>
                </a:cubicBezTo>
                <a:cubicBezTo>
                  <a:pt x="434226" y="539611"/>
                  <a:pt x="420396" y="542925"/>
                  <a:pt x="401193" y="543840"/>
                </a:cubicBezTo>
                <a:cubicBezTo>
                  <a:pt x="389306" y="544754"/>
                  <a:pt x="379248" y="545211"/>
                  <a:pt x="371018" y="545211"/>
                </a:cubicBezTo>
                <a:cubicBezTo>
                  <a:pt x="362788" y="545211"/>
                  <a:pt x="353416" y="544754"/>
                  <a:pt x="342900" y="543840"/>
                </a:cubicBezTo>
                <a:cubicBezTo>
                  <a:pt x="333299" y="543383"/>
                  <a:pt x="324841" y="542240"/>
                  <a:pt x="317526" y="540411"/>
                </a:cubicBezTo>
                <a:cubicBezTo>
                  <a:pt x="310210" y="538582"/>
                  <a:pt x="304153" y="535610"/>
                  <a:pt x="299352" y="531495"/>
                </a:cubicBezTo>
                <a:cubicBezTo>
                  <a:pt x="294551" y="527381"/>
                  <a:pt x="290894" y="521780"/>
                  <a:pt x="288379" y="514693"/>
                </a:cubicBezTo>
                <a:cubicBezTo>
                  <a:pt x="285865" y="507607"/>
                  <a:pt x="284607" y="498120"/>
                  <a:pt x="284607" y="486233"/>
                </a:cubicBezTo>
                <a:lnTo>
                  <a:pt x="284607" y="393650"/>
                </a:lnTo>
                <a:lnTo>
                  <a:pt x="246202" y="393650"/>
                </a:lnTo>
                <a:cubicBezTo>
                  <a:pt x="244374" y="419253"/>
                  <a:pt x="240716" y="440855"/>
                  <a:pt x="235230" y="458458"/>
                </a:cubicBezTo>
                <a:cubicBezTo>
                  <a:pt x="229743" y="476060"/>
                  <a:pt x="221971" y="491605"/>
                  <a:pt x="211912" y="505092"/>
                </a:cubicBezTo>
                <a:cubicBezTo>
                  <a:pt x="201854" y="518579"/>
                  <a:pt x="189624" y="530695"/>
                  <a:pt x="175222" y="541439"/>
                </a:cubicBezTo>
                <a:cubicBezTo>
                  <a:pt x="160820" y="552184"/>
                  <a:pt x="143790" y="563271"/>
                  <a:pt x="124130" y="574701"/>
                </a:cubicBezTo>
                <a:lnTo>
                  <a:pt x="81610" y="510921"/>
                </a:lnTo>
                <a:lnTo>
                  <a:pt x="81610" y="619278"/>
                </a:lnTo>
                <a:lnTo>
                  <a:pt x="0" y="619278"/>
                </a:lnTo>
                <a:lnTo>
                  <a:pt x="0" y="128931"/>
                </a:lnTo>
                <a:lnTo>
                  <a:pt x="81610" y="133045"/>
                </a:lnTo>
                <a:lnTo>
                  <a:pt x="81610" y="505435"/>
                </a:lnTo>
                <a:cubicBezTo>
                  <a:pt x="97155" y="498120"/>
                  <a:pt x="110414" y="491147"/>
                  <a:pt x="121387" y="484518"/>
                </a:cubicBezTo>
                <a:cubicBezTo>
                  <a:pt x="132360" y="477889"/>
                  <a:pt x="141389" y="470459"/>
                  <a:pt x="148476" y="462230"/>
                </a:cubicBezTo>
                <a:cubicBezTo>
                  <a:pt x="155563" y="454000"/>
                  <a:pt x="160935" y="444513"/>
                  <a:pt x="164592" y="433769"/>
                </a:cubicBezTo>
                <a:cubicBezTo>
                  <a:pt x="168250" y="423025"/>
                  <a:pt x="170764" y="409652"/>
                  <a:pt x="172136" y="393650"/>
                </a:cubicBezTo>
                <a:lnTo>
                  <a:pt x="115215" y="393650"/>
                </a:lnTo>
                <a:lnTo>
                  <a:pt x="115215" y="186538"/>
                </a:lnTo>
                <a:lnTo>
                  <a:pt x="170764" y="186538"/>
                </a:lnTo>
                <a:lnTo>
                  <a:pt x="152934" y="124816"/>
                </a:lnTo>
                <a:close/>
                <a:moveTo>
                  <a:pt x="161849" y="32919"/>
                </a:moveTo>
                <a:lnTo>
                  <a:pt x="554127" y="32919"/>
                </a:lnTo>
                <a:lnTo>
                  <a:pt x="554127" y="512293"/>
                </a:lnTo>
                <a:cubicBezTo>
                  <a:pt x="554127" y="532867"/>
                  <a:pt x="552755" y="550012"/>
                  <a:pt x="550012" y="563728"/>
                </a:cubicBezTo>
                <a:cubicBezTo>
                  <a:pt x="547269" y="577444"/>
                  <a:pt x="542354" y="588760"/>
                  <a:pt x="535267" y="597675"/>
                </a:cubicBezTo>
                <a:cubicBezTo>
                  <a:pt x="528181" y="606590"/>
                  <a:pt x="518236" y="613220"/>
                  <a:pt x="505435" y="617563"/>
                </a:cubicBezTo>
                <a:cubicBezTo>
                  <a:pt x="492633" y="621907"/>
                  <a:pt x="476174" y="624993"/>
                  <a:pt x="456057" y="626822"/>
                </a:cubicBezTo>
                <a:lnTo>
                  <a:pt x="417652" y="630251"/>
                </a:lnTo>
                <a:lnTo>
                  <a:pt x="393649" y="557556"/>
                </a:lnTo>
                <a:lnTo>
                  <a:pt x="435483" y="553441"/>
                </a:lnTo>
                <a:cubicBezTo>
                  <a:pt x="445999" y="552527"/>
                  <a:pt x="454114" y="551155"/>
                  <a:pt x="459829" y="549326"/>
                </a:cubicBezTo>
                <a:cubicBezTo>
                  <a:pt x="465544" y="547497"/>
                  <a:pt x="469659" y="544868"/>
                  <a:pt x="472174" y="541439"/>
                </a:cubicBezTo>
                <a:cubicBezTo>
                  <a:pt x="474688" y="538010"/>
                  <a:pt x="476174" y="533553"/>
                  <a:pt x="476631" y="528066"/>
                </a:cubicBezTo>
                <a:cubicBezTo>
                  <a:pt x="477088" y="522580"/>
                  <a:pt x="477317" y="515265"/>
                  <a:pt x="477317" y="506121"/>
                </a:cubicBezTo>
                <a:lnTo>
                  <a:pt x="477317" y="108357"/>
                </a:lnTo>
                <a:lnTo>
                  <a:pt x="161849" y="108357"/>
                </a:lnTo>
                <a:close/>
                <a:moveTo>
                  <a:pt x="56236" y="0"/>
                </a:moveTo>
                <a:cubicBezTo>
                  <a:pt x="63094" y="5029"/>
                  <a:pt x="70866" y="11087"/>
                  <a:pt x="79553" y="18174"/>
                </a:cubicBezTo>
                <a:cubicBezTo>
                  <a:pt x="88240" y="25261"/>
                  <a:pt x="96927" y="32804"/>
                  <a:pt x="105613" y="40805"/>
                </a:cubicBezTo>
                <a:cubicBezTo>
                  <a:pt x="114300" y="48806"/>
                  <a:pt x="122758" y="56807"/>
                  <a:pt x="130988" y="64808"/>
                </a:cubicBezTo>
                <a:cubicBezTo>
                  <a:pt x="139218" y="72809"/>
                  <a:pt x="146304" y="80239"/>
                  <a:pt x="152248" y="87097"/>
                </a:cubicBezTo>
                <a:lnTo>
                  <a:pt x="104242" y="144704"/>
                </a:lnTo>
                <a:cubicBezTo>
                  <a:pt x="98755" y="137846"/>
                  <a:pt x="92012" y="130188"/>
                  <a:pt x="84011" y="121730"/>
                </a:cubicBezTo>
                <a:cubicBezTo>
                  <a:pt x="76010" y="113272"/>
                  <a:pt x="67552" y="104813"/>
                  <a:pt x="58636" y="96355"/>
                </a:cubicBezTo>
                <a:cubicBezTo>
                  <a:pt x="49721" y="87897"/>
                  <a:pt x="40920" y="79782"/>
                  <a:pt x="32233" y="72009"/>
                </a:cubicBezTo>
                <a:cubicBezTo>
                  <a:pt x="23546" y="64237"/>
                  <a:pt x="15545" y="57607"/>
                  <a:pt x="8230" y="52121"/>
                </a:cubicBezTo>
                <a:close/>
              </a:path>
            </a:pathLst>
          </a:custGeom>
          <a:solidFill>
            <a:srgbClr val="E84C22"/>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5400">
              <a:latin charset="-122" panose="00020600040101010101" pitchFamily="18" typeface="阿里巴巴普惠体 B"/>
              <a:ea charset="-122" panose="00020600040101010101" pitchFamily="18" typeface="阿里巴巴普惠体 B"/>
              <a:cs charset="-122" panose="00020600040101010101" pitchFamily="18" typeface="阿里巴巴普惠体 B"/>
            </a:endParaRPr>
          </a:p>
        </p:txBody>
      </p:sp>
      <p:sp>
        <p:nvSpPr>
          <p:cNvPr id="42" name="文本框 41">
            <a:extLst>
              <a:ext uri="{FF2B5EF4-FFF2-40B4-BE49-F238E27FC236}">
                <a16:creationId xmlns:a16="http://schemas.microsoft.com/office/drawing/2014/main" id="{56FC1145-0F67-4CB5-BC00-6D53C0F999A3}"/>
              </a:ext>
            </a:extLst>
          </p:cNvPr>
          <p:cNvSpPr txBox="1"/>
          <p:nvPr>
            <p:custDataLst>
              <p:tags r:id="rId9"/>
            </p:custDataLst>
          </p:nvPr>
        </p:nvSpPr>
        <p:spPr>
          <a:xfrm>
            <a:off x="6699885" y="1847703"/>
            <a:ext cx="595960" cy="632993"/>
          </a:xfrm>
          <a:custGeom>
            <a:rect b="b" l="l" r="r" t="t"/>
            <a:pathLst>
              <a:path h="632993" w="595960">
                <a:moveTo>
                  <a:pt x="0" y="207111"/>
                </a:moveTo>
                <a:lnTo>
                  <a:pt x="137846" y="207111"/>
                </a:lnTo>
                <a:lnTo>
                  <a:pt x="137846" y="470459"/>
                </a:lnTo>
                <a:cubicBezTo>
                  <a:pt x="141504" y="467258"/>
                  <a:pt x="145618" y="463715"/>
                  <a:pt x="150190" y="459829"/>
                </a:cubicBezTo>
                <a:cubicBezTo>
                  <a:pt x="154762" y="455943"/>
                  <a:pt x="158877" y="452628"/>
                  <a:pt x="162535" y="449885"/>
                </a:cubicBezTo>
                <a:lnTo>
                  <a:pt x="162535" y="395021"/>
                </a:lnTo>
                <a:lnTo>
                  <a:pt x="269520" y="395021"/>
                </a:lnTo>
                <a:cubicBezTo>
                  <a:pt x="253518" y="386791"/>
                  <a:pt x="236944" y="378333"/>
                  <a:pt x="219799" y="369646"/>
                </a:cubicBezTo>
                <a:cubicBezTo>
                  <a:pt x="202654" y="360959"/>
                  <a:pt x="188824" y="354330"/>
                  <a:pt x="178308" y="349758"/>
                </a:cubicBezTo>
                <a:lnTo>
                  <a:pt x="202997" y="295580"/>
                </a:lnTo>
                <a:cubicBezTo>
                  <a:pt x="212141" y="299237"/>
                  <a:pt x="222199" y="303581"/>
                  <a:pt x="233172" y="308610"/>
                </a:cubicBezTo>
                <a:cubicBezTo>
                  <a:pt x="244145" y="313639"/>
                  <a:pt x="255118" y="318897"/>
                  <a:pt x="266091" y="324383"/>
                </a:cubicBezTo>
                <a:cubicBezTo>
                  <a:pt x="277063" y="329870"/>
                  <a:pt x="287693" y="335356"/>
                  <a:pt x="297980" y="340843"/>
                </a:cubicBezTo>
                <a:cubicBezTo>
                  <a:pt x="308267" y="346329"/>
                  <a:pt x="317526" y="351358"/>
                  <a:pt x="325755" y="355930"/>
                </a:cubicBezTo>
                <a:lnTo>
                  <a:pt x="309296" y="395021"/>
                </a:lnTo>
                <a:lnTo>
                  <a:pt x="362788" y="395021"/>
                </a:lnTo>
                <a:cubicBezTo>
                  <a:pt x="364617" y="378562"/>
                  <a:pt x="365989" y="360731"/>
                  <a:pt x="366903" y="341528"/>
                </a:cubicBezTo>
                <a:cubicBezTo>
                  <a:pt x="366903" y="336956"/>
                  <a:pt x="367018" y="330441"/>
                  <a:pt x="367246" y="321983"/>
                </a:cubicBezTo>
                <a:cubicBezTo>
                  <a:pt x="367475" y="313525"/>
                  <a:pt x="367703" y="304724"/>
                  <a:pt x="367932" y="295580"/>
                </a:cubicBezTo>
                <a:cubicBezTo>
                  <a:pt x="368161" y="286436"/>
                  <a:pt x="368389" y="277406"/>
                  <a:pt x="368618" y="268491"/>
                </a:cubicBezTo>
                <a:cubicBezTo>
                  <a:pt x="368846" y="259575"/>
                  <a:pt x="368961" y="252603"/>
                  <a:pt x="368961" y="247574"/>
                </a:cubicBezTo>
                <a:lnTo>
                  <a:pt x="445084" y="250317"/>
                </a:lnTo>
                <a:cubicBezTo>
                  <a:pt x="445084" y="264033"/>
                  <a:pt x="444970" y="278092"/>
                  <a:pt x="444742" y="292494"/>
                </a:cubicBezTo>
                <a:cubicBezTo>
                  <a:pt x="444513" y="306895"/>
                  <a:pt x="443941" y="321183"/>
                  <a:pt x="443027" y="335356"/>
                </a:cubicBezTo>
                <a:cubicBezTo>
                  <a:pt x="442113" y="345872"/>
                  <a:pt x="441313" y="356159"/>
                  <a:pt x="440627" y="366217"/>
                </a:cubicBezTo>
                <a:cubicBezTo>
                  <a:pt x="439941" y="376276"/>
                  <a:pt x="438912" y="385877"/>
                  <a:pt x="437541" y="395021"/>
                </a:cubicBezTo>
                <a:lnTo>
                  <a:pt x="580873" y="395021"/>
                </a:lnTo>
                <a:lnTo>
                  <a:pt x="580873" y="469087"/>
                </a:lnTo>
                <a:lnTo>
                  <a:pt x="427254" y="469087"/>
                </a:lnTo>
                <a:cubicBezTo>
                  <a:pt x="440055" y="475488"/>
                  <a:pt x="454114" y="482346"/>
                  <a:pt x="469430" y="489661"/>
                </a:cubicBezTo>
                <a:cubicBezTo>
                  <a:pt x="484747" y="496976"/>
                  <a:pt x="500063" y="504520"/>
                  <a:pt x="515379" y="512293"/>
                </a:cubicBezTo>
                <a:cubicBezTo>
                  <a:pt x="530695" y="520065"/>
                  <a:pt x="545326" y="527609"/>
                  <a:pt x="559270" y="534924"/>
                </a:cubicBezTo>
                <a:cubicBezTo>
                  <a:pt x="573215" y="542239"/>
                  <a:pt x="585445" y="548640"/>
                  <a:pt x="595960" y="554126"/>
                </a:cubicBezTo>
                <a:lnTo>
                  <a:pt x="560299" y="625450"/>
                </a:lnTo>
                <a:cubicBezTo>
                  <a:pt x="551612" y="619963"/>
                  <a:pt x="540639" y="613334"/>
                  <a:pt x="527380" y="605561"/>
                </a:cubicBezTo>
                <a:cubicBezTo>
                  <a:pt x="514122" y="597789"/>
                  <a:pt x="499834" y="589331"/>
                  <a:pt x="484518" y="580187"/>
                </a:cubicBezTo>
                <a:cubicBezTo>
                  <a:pt x="469202" y="571043"/>
                  <a:pt x="453314" y="561670"/>
                  <a:pt x="436855" y="552069"/>
                </a:cubicBezTo>
                <a:cubicBezTo>
                  <a:pt x="420396" y="542468"/>
                  <a:pt x="404622" y="533324"/>
                  <a:pt x="389535" y="524637"/>
                </a:cubicBezTo>
                <a:cubicBezTo>
                  <a:pt x="370332" y="547954"/>
                  <a:pt x="344843" y="567957"/>
                  <a:pt x="313068" y="584644"/>
                </a:cubicBezTo>
                <a:cubicBezTo>
                  <a:pt x="281293" y="601332"/>
                  <a:pt x="240030" y="617449"/>
                  <a:pt x="189281" y="632993"/>
                </a:cubicBezTo>
                <a:lnTo>
                  <a:pt x="153619" y="560984"/>
                </a:lnTo>
                <a:cubicBezTo>
                  <a:pt x="202083" y="548183"/>
                  <a:pt x="240487" y="534352"/>
                  <a:pt x="268834" y="519493"/>
                </a:cubicBezTo>
                <a:cubicBezTo>
                  <a:pt x="297180" y="504634"/>
                  <a:pt x="318669" y="487832"/>
                  <a:pt x="333299" y="469087"/>
                </a:cubicBezTo>
                <a:lnTo>
                  <a:pt x="173508" y="469087"/>
                </a:lnTo>
                <a:lnTo>
                  <a:pt x="199568" y="519151"/>
                </a:lnTo>
                <a:cubicBezTo>
                  <a:pt x="196825" y="521894"/>
                  <a:pt x="192824" y="525437"/>
                  <a:pt x="187567" y="529780"/>
                </a:cubicBezTo>
                <a:cubicBezTo>
                  <a:pt x="182309" y="534124"/>
                  <a:pt x="176479" y="539153"/>
                  <a:pt x="170079" y="544868"/>
                </a:cubicBezTo>
                <a:cubicBezTo>
                  <a:pt x="163678" y="550583"/>
                  <a:pt x="156934" y="556641"/>
                  <a:pt x="149848" y="563042"/>
                </a:cubicBezTo>
                <a:cubicBezTo>
                  <a:pt x="142761" y="569443"/>
                  <a:pt x="135789" y="575615"/>
                  <a:pt x="128931" y="581558"/>
                </a:cubicBezTo>
                <a:cubicBezTo>
                  <a:pt x="123901" y="586588"/>
                  <a:pt x="118758" y="591617"/>
                  <a:pt x="113500" y="596646"/>
                </a:cubicBezTo>
                <a:cubicBezTo>
                  <a:pt x="108242" y="601675"/>
                  <a:pt x="103327" y="606704"/>
                  <a:pt x="98755" y="611734"/>
                </a:cubicBezTo>
                <a:lnTo>
                  <a:pt x="49378" y="547954"/>
                </a:lnTo>
                <a:cubicBezTo>
                  <a:pt x="54407" y="542925"/>
                  <a:pt x="57722" y="537324"/>
                  <a:pt x="59322" y="531152"/>
                </a:cubicBezTo>
                <a:cubicBezTo>
                  <a:pt x="60922" y="524980"/>
                  <a:pt x="61722" y="516865"/>
                  <a:pt x="61722" y="506806"/>
                </a:cubicBezTo>
                <a:lnTo>
                  <a:pt x="61722" y="288722"/>
                </a:lnTo>
                <a:lnTo>
                  <a:pt x="0" y="288722"/>
                </a:lnTo>
                <a:close/>
                <a:moveTo>
                  <a:pt x="77496" y="10973"/>
                </a:moveTo>
                <a:cubicBezTo>
                  <a:pt x="84354" y="17831"/>
                  <a:pt x="92012" y="26175"/>
                  <a:pt x="100470" y="36004"/>
                </a:cubicBezTo>
                <a:cubicBezTo>
                  <a:pt x="108928" y="45834"/>
                  <a:pt x="117386" y="55893"/>
                  <a:pt x="125845" y="66180"/>
                </a:cubicBezTo>
                <a:cubicBezTo>
                  <a:pt x="134303" y="76467"/>
                  <a:pt x="142532" y="86754"/>
                  <a:pt x="150533" y="97041"/>
                </a:cubicBezTo>
                <a:cubicBezTo>
                  <a:pt x="158534" y="107328"/>
                  <a:pt x="165278" y="116357"/>
                  <a:pt x="170764" y="124130"/>
                </a:cubicBezTo>
                <a:lnTo>
                  <a:pt x="107671" y="178994"/>
                </a:lnTo>
                <a:cubicBezTo>
                  <a:pt x="102642" y="171221"/>
                  <a:pt x="96355" y="161849"/>
                  <a:pt x="88811" y="150876"/>
                </a:cubicBezTo>
                <a:cubicBezTo>
                  <a:pt x="81268" y="139903"/>
                  <a:pt x="73381" y="128587"/>
                  <a:pt x="65151" y="116929"/>
                </a:cubicBezTo>
                <a:cubicBezTo>
                  <a:pt x="56922" y="105270"/>
                  <a:pt x="48578" y="94183"/>
                  <a:pt x="40120" y="83667"/>
                </a:cubicBezTo>
                <a:cubicBezTo>
                  <a:pt x="31661" y="73152"/>
                  <a:pt x="24460" y="64465"/>
                  <a:pt x="18517" y="57607"/>
                </a:cubicBezTo>
                <a:close/>
                <a:moveTo>
                  <a:pt x="336042" y="0"/>
                </a:moveTo>
                <a:lnTo>
                  <a:pt x="416281" y="3429"/>
                </a:lnTo>
                <a:lnTo>
                  <a:pt x="416281" y="52806"/>
                </a:lnTo>
                <a:lnTo>
                  <a:pt x="556184" y="52806"/>
                </a:lnTo>
                <a:lnTo>
                  <a:pt x="556184" y="122072"/>
                </a:lnTo>
                <a:lnTo>
                  <a:pt x="416281" y="122072"/>
                </a:lnTo>
                <a:lnTo>
                  <a:pt x="416281" y="160477"/>
                </a:lnTo>
                <a:lnTo>
                  <a:pt x="584988" y="160477"/>
                </a:lnTo>
                <a:lnTo>
                  <a:pt x="584988" y="230429"/>
                </a:lnTo>
                <a:lnTo>
                  <a:pt x="539725" y="326441"/>
                </a:lnTo>
                <a:lnTo>
                  <a:pt x="470459" y="302438"/>
                </a:lnTo>
                <a:lnTo>
                  <a:pt x="506806" y="233172"/>
                </a:lnTo>
                <a:lnTo>
                  <a:pt x="260604" y="233172"/>
                </a:lnTo>
                <a:cubicBezTo>
                  <a:pt x="275692" y="239573"/>
                  <a:pt x="291122" y="246431"/>
                  <a:pt x="306896" y="253746"/>
                </a:cubicBezTo>
                <a:cubicBezTo>
                  <a:pt x="322669" y="261061"/>
                  <a:pt x="337185" y="268376"/>
                  <a:pt x="350444" y="275692"/>
                </a:cubicBezTo>
                <a:lnTo>
                  <a:pt x="330556" y="334670"/>
                </a:lnTo>
                <a:cubicBezTo>
                  <a:pt x="322783" y="330556"/>
                  <a:pt x="313411" y="325755"/>
                  <a:pt x="302438" y="320269"/>
                </a:cubicBezTo>
                <a:cubicBezTo>
                  <a:pt x="291465" y="314782"/>
                  <a:pt x="280378" y="309181"/>
                  <a:pt x="269177" y="303466"/>
                </a:cubicBezTo>
                <a:cubicBezTo>
                  <a:pt x="257975" y="297751"/>
                  <a:pt x="247231" y="292379"/>
                  <a:pt x="236944" y="287350"/>
                </a:cubicBezTo>
                <a:cubicBezTo>
                  <a:pt x="226657" y="282321"/>
                  <a:pt x="218085" y="278206"/>
                  <a:pt x="211227" y="275006"/>
                </a:cubicBezTo>
                <a:lnTo>
                  <a:pt x="229057" y="233172"/>
                </a:lnTo>
                <a:lnTo>
                  <a:pt x="178308" y="233172"/>
                </a:lnTo>
                <a:lnTo>
                  <a:pt x="178308" y="160477"/>
                </a:lnTo>
                <a:lnTo>
                  <a:pt x="336042" y="160477"/>
                </a:lnTo>
                <a:lnTo>
                  <a:pt x="336042" y="122072"/>
                </a:lnTo>
                <a:lnTo>
                  <a:pt x="202311" y="122072"/>
                </a:lnTo>
                <a:lnTo>
                  <a:pt x="202311" y="52806"/>
                </a:lnTo>
                <a:lnTo>
                  <a:pt x="336042" y="52806"/>
                </a:lnTo>
                <a:close/>
              </a:path>
            </a:pathLst>
          </a:custGeom>
          <a:solidFill>
            <a:srgbClr val="E84C22"/>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5400">
              <a:latin charset="-122" panose="00020600040101010101" pitchFamily="18" typeface="阿里巴巴普惠体 B"/>
              <a:ea charset="-122" panose="00020600040101010101" pitchFamily="18" typeface="阿里巴巴普惠体 B"/>
              <a:cs charset="-122" panose="00020600040101010101" pitchFamily="18" typeface="阿里巴巴普惠体 B"/>
            </a:endParaRPr>
          </a:p>
        </p:txBody>
      </p:sp>
      <p:sp>
        <p:nvSpPr>
          <p:cNvPr id="44" name="文本框 43">
            <a:extLst>
              <a:ext uri="{FF2B5EF4-FFF2-40B4-BE49-F238E27FC236}">
                <a16:creationId xmlns:a16="http://schemas.microsoft.com/office/drawing/2014/main" id="{8011854D-062E-472E-90B3-23FB9D84E388}"/>
              </a:ext>
            </a:extLst>
          </p:cNvPr>
          <p:cNvSpPr txBox="1"/>
          <p:nvPr>
            <p:custDataLst>
              <p:tags r:id="rId10"/>
            </p:custDataLst>
          </p:nvPr>
        </p:nvSpPr>
        <p:spPr>
          <a:xfrm>
            <a:off x="1996274" y="2661062"/>
            <a:ext cx="557556" cy="625449"/>
          </a:xfrm>
          <a:custGeom>
            <a:rect b="b" l="l" r="r" t="t"/>
            <a:pathLst>
              <a:path h="625449" w="557556">
                <a:moveTo>
                  <a:pt x="81611" y="387477"/>
                </a:moveTo>
                <a:lnTo>
                  <a:pt x="81611" y="517779"/>
                </a:lnTo>
                <a:lnTo>
                  <a:pt x="175565" y="517779"/>
                </a:lnTo>
                <a:lnTo>
                  <a:pt x="175565" y="387477"/>
                </a:lnTo>
                <a:close/>
                <a:moveTo>
                  <a:pt x="350444" y="248259"/>
                </a:moveTo>
                <a:cubicBezTo>
                  <a:pt x="363703" y="265633"/>
                  <a:pt x="379019" y="285750"/>
                  <a:pt x="396393" y="308610"/>
                </a:cubicBezTo>
                <a:cubicBezTo>
                  <a:pt x="413767" y="331470"/>
                  <a:pt x="429540" y="355244"/>
                  <a:pt x="443713" y="379933"/>
                </a:cubicBezTo>
                <a:lnTo>
                  <a:pt x="379248" y="436854"/>
                </a:lnTo>
                <a:cubicBezTo>
                  <a:pt x="365075" y="410794"/>
                  <a:pt x="349987" y="386105"/>
                  <a:pt x="333985" y="362788"/>
                </a:cubicBezTo>
                <a:cubicBezTo>
                  <a:pt x="317983" y="339471"/>
                  <a:pt x="302667" y="318211"/>
                  <a:pt x="288037" y="299009"/>
                </a:cubicBezTo>
                <a:close/>
                <a:moveTo>
                  <a:pt x="81611" y="181737"/>
                </a:moveTo>
                <a:lnTo>
                  <a:pt x="81611" y="302438"/>
                </a:lnTo>
                <a:lnTo>
                  <a:pt x="175565" y="302438"/>
                </a:lnTo>
                <a:lnTo>
                  <a:pt x="175565" y="181737"/>
                </a:lnTo>
                <a:close/>
                <a:moveTo>
                  <a:pt x="329185" y="0"/>
                </a:moveTo>
                <a:lnTo>
                  <a:pt x="414910" y="10973"/>
                </a:lnTo>
                <a:cubicBezTo>
                  <a:pt x="410795" y="24689"/>
                  <a:pt x="406337" y="38862"/>
                  <a:pt x="401536" y="53492"/>
                </a:cubicBezTo>
                <a:cubicBezTo>
                  <a:pt x="396736" y="68123"/>
                  <a:pt x="391592" y="82982"/>
                  <a:pt x="386106" y="98069"/>
                </a:cubicBezTo>
                <a:lnTo>
                  <a:pt x="557556" y="98069"/>
                </a:lnTo>
                <a:cubicBezTo>
                  <a:pt x="555727" y="159791"/>
                  <a:pt x="553898" y="218770"/>
                  <a:pt x="552070" y="275006"/>
                </a:cubicBezTo>
                <a:cubicBezTo>
                  <a:pt x="551155" y="299237"/>
                  <a:pt x="550241" y="323926"/>
                  <a:pt x="549326" y="349072"/>
                </a:cubicBezTo>
                <a:cubicBezTo>
                  <a:pt x="548412" y="374218"/>
                  <a:pt x="547612" y="398564"/>
                  <a:pt x="546926" y="422110"/>
                </a:cubicBezTo>
                <a:cubicBezTo>
                  <a:pt x="546240" y="445655"/>
                  <a:pt x="545440" y="467715"/>
                  <a:pt x="544526" y="488289"/>
                </a:cubicBezTo>
                <a:cubicBezTo>
                  <a:pt x="543611" y="508863"/>
                  <a:pt x="542697" y="526694"/>
                  <a:pt x="541783" y="541782"/>
                </a:cubicBezTo>
                <a:cubicBezTo>
                  <a:pt x="540868" y="556412"/>
                  <a:pt x="538582" y="568414"/>
                  <a:pt x="534925" y="577786"/>
                </a:cubicBezTo>
                <a:cubicBezTo>
                  <a:pt x="531267" y="587159"/>
                  <a:pt x="526009" y="594703"/>
                  <a:pt x="519151" y="600418"/>
                </a:cubicBezTo>
                <a:cubicBezTo>
                  <a:pt x="512293" y="606133"/>
                  <a:pt x="503835" y="610247"/>
                  <a:pt x="493777" y="612762"/>
                </a:cubicBezTo>
                <a:cubicBezTo>
                  <a:pt x="483718" y="615277"/>
                  <a:pt x="472060" y="617220"/>
                  <a:pt x="458801" y="618591"/>
                </a:cubicBezTo>
                <a:lnTo>
                  <a:pt x="385420" y="625449"/>
                </a:lnTo>
                <a:lnTo>
                  <a:pt x="358674" y="535610"/>
                </a:lnTo>
                <a:lnTo>
                  <a:pt x="429311" y="528752"/>
                </a:lnTo>
                <a:cubicBezTo>
                  <a:pt x="434341" y="528294"/>
                  <a:pt x="438684" y="527494"/>
                  <a:pt x="442342" y="526351"/>
                </a:cubicBezTo>
                <a:cubicBezTo>
                  <a:pt x="445999" y="525208"/>
                  <a:pt x="448971" y="523151"/>
                  <a:pt x="451257" y="520179"/>
                </a:cubicBezTo>
                <a:cubicBezTo>
                  <a:pt x="453543" y="517207"/>
                  <a:pt x="455257" y="513092"/>
                  <a:pt x="456400" y="507835"/>
                </a:cubicBezTo>
                <a:cubicBezTo>
                  <a:pt x="457543" y="502577"/>
                  <a:pt x="458344" y="495376"/>
                  <a:pt x="458801" y="486232"/>
                </a:cubicBezTo>
                <a:cubicBezTo>
                  <a:pt x="460172" y="465201"/>
                  <a:pt x="461315" y="441655"/>
                  <a:pt x="462230" y="415595"/>
                </a:cubicBezTo>
                <a:cubicBezTo>
                  <a:pt x="463144" y="389534"/>
                  <a:pt x="464059" y="362902"/>
                  <a:pt x="464973" y="335699"/>
                </a:cubicBezTo>
                <a:cubicBezTo>
                  <a:pt x="465887" y="308495"/>
                  <a:pt x="466573" y="281635"/>
                  <a:pt x="467030" y="255117"/>
                </a:cubicBezTo>
                <a:cubicBezTo>
                  <a:pt x="467488" y="228600"/>
                  <a:pt x="467945" y="204597"/>
                  <a:pt x="468402" y="183108"/>
                </a:cubicBezTo>
                <a:lnTo>
                  <a:pt x="351816" y="183108"/>
                </a:lnTo>
                <a:cubicBezTo>
                  <a:pt x="345415" y="197739"/>
                  <a:pt x="338671" y="211912"/>
                  <a:pt x="331585" y="225628"/>
                </a:cubicBezTo>
                <a:cubicBezTo>
                  <a:pt x="324498" y="239344"/>
                  <a:pt x="317297" y="252374"/>
                  <a:pt x="309982" y="264719"/>
                </a:cubicBezTo>
                <a:lnTo>
                  <a:pt x="255804" y="236601"/>
                </a:lnTo>
                <a:lnTo>
                  <a:pt x="255804" y="603504"/>
                </a:lnTo>
                <a:lnTo>
                  <a:pt x="0" y="604190"/>
                </a:lnTo>
                <a:lnTo>
                  <a:pt x="0" y="98069"/>
                </a:lnTo>
                <a:lnTo>
                  <a:pt x="64466" y="98069"/>
                </a:lnTo>
                <a:lnTo>
                  <a:pt x="93269" y="5486"/>
                </a:lnTo>
                <a:lnTo>
                  <a:pt x="181738" y="14402"/>
                </a:lnTo>
                <a:lnTo>
                  <a:pt x="153620" y="98069"/>
                </a:lnTo>
                <a:lnTo>
                  <a:pt x="255804" y="98069"/>
                </a:lnTo>
                <a:lnTo>
                  <a:pt x="255804" y="184480"/>
                </a:lnTo>
                <a:cubicBezTo>
                  <a:pt x="271349" y="152933"/>
                  <a:pt x="285751" y="120472"/>
                  <a:pt x="299009" y="87096"/>
                </a:cubicBezTo>
                <a:cubicBezTo>
                  <a:pt x="312268" y="53721"/>
                  <a:pt x="322327" y="24689"/>
                  <a:pt x="329185" y="0"/>
                </a:cubicBezTo>
                <a:close/>
              </a:path>
            </a:pathLst>
          </a:custGeom>
          <a:solidFill>
            <a:prstClr val="black"/>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5400">
              <a:latin charset="-122" panose="00020600040101010101" pitchFamily="18" typeface="阿里巴巴普惠体 B"/>
              <a:ea charset="-122" panose="00020600040101010101" pitchFamily="18" typeface="阿里巴巴普惠体 B"/>
              <a:cs charset="-122" panose="00020600040101010101" pitchFamily="18" typeface="阿里巴巴普惠体 B"/>
            </a:endParaRPr>
          </a:p>
        </p:txBody>
      </p:sp>
      <p:sp>
        <p:nvSpPr>
          <p:cNvPr id="46" name="文本框 45">
            <a:extLst>
              <a:ext uri="{FF2B5EF4-FFF2-40B4-BE49-F238E27FC236}">
                <a16:creationId xmlns:a16="http://schemas.microsoft.com/office/drawing/2014/main" id="{EFA1E119-0CFD-45F0-82E5-AD1CB20E4189}"/>
              </a:ext>
            </a:extLst>
          </p:cNvPr>
          <p:cNvSpPr txBox="1"/>
          <p:nvPr>
            <p:custDataLst>
              <p:tags r:id="rId11"/>
            </p:custDataLst>
          </p:nvPr>
        </p:nvSpPr>
        <p:spPr>
          <a:xfrm>
            <a:off x="2654503" y="2667920"/>
            <a:ext cx="581559" cy="626135"/>
          </a:xfrm>
          <a:custGeom>
            <a:rect b="b" l="l" r="r" t="t"/>
            <a:pathLst>
              <a:path h="626135" w="581559">
                <a:moveTo>
                  <a:pt x="233858" y="460857"/>
                </a:moveTo>
                <a:lnTo>
                  <a:pt x="233858" y="486232"/>
                </a:lnTo>
                <a:lnTo>
                  <a:pt x="348387" y="486232"/>
                </a:lnTo>
                <a:lnTo>
                  <a:pt x="348387" y="460857"/>
                </a:lnTo>
                <a:close/>
                <a:moveTo>
                  <a:pt x="152934" y="397078"/>
                </a:moveTo>
                <a:lnTo>
                  <a:pt x="429311" y="397078"/>
                </a:lnTo>
                <a:lnTo>
                  <a:pt x="429311" y="549326"/>
                </a:lnTo>
                <a:lnTo>
                  <a:pt x="152934" y="549326"/>
                </a:lnTo>
                <a:close/>
                <a:moveTo>
                  <a:pt x="28804" y="312725"/>
                </a:moveTo>
                <a:lnTo>
                  <a:pt x="556184" y="312725"/>
                </a:lnTo>
                <a:lnTo>
                  <a:pt x="556184" y="523951"/>
                </a:lnTo>
                <a:cubicBezTo>
                  <a:pt x="556184" y="542696"/>
                  <a:pt x="554927" y="558012"/>
                  <a:pt x="552412" y="569900"/>
                </a:cubicBezTo>
                <a:cubicBezTo>
                  <a:pt x="549898" y="581787"/>
                  <a:pt x="546011" y="591274"/>
                  <a:pt x="540754" y="598360"/>
                </a:cubicBezTo>
                <a:cubicBezTo>
                  <a:pt x="535496" y="605447"/>
                  <a:pt x="528752" y="610590"/>
                  <a:pt x="520523" y="613791"/>
                </a:cubicBezTo>
                <a:cubicBezTo>
                  <a:pt x="512293" y="616991"/>
                  <a:pt x="502235" y="619277"/>
                  <a:pt x="490347" y="620649"/>
                </a:cubicBezTo>
                <a:lnTo>
                  <a:pt x="434798" y="626135"/>
                </a:lnTo>
                <a:lnTo>
                  <a:pt x="410795" y="552755"/>
                </a:lnTo>
                <a:lnTo>
                  <a:pt x="449885" y="549326"/>
                </a:lnTo>
                <a:cubicBezTo>
                  <a:pt x="454457" y="548868"/>
                  <a:pt x="458229" y="548068"/>
                  <a:pt x="461201" y="546925"/>
                </a:cubicBezTo>
                <a:cubicBezTo>
                  <a:pt x="464173" y="545782"/>
                  <a:pt x="466459" y="543611"/>
                  <a:pt x="468059" y="540410"/>
                </a:cubicBezTo>
                <a:cubicBezTo>
                  <a:pt x="469659" y="537210"/>
                  <a:pt x="470688" y="532638"/>
                  <a:pt x="471145" y="526694"/>
                </a:cubicBezTo>
                <a:cubicBezTo>
                  <a:pt x="471602" y="520751"/>
                  <a:pt x="471831" y="512978"/>
                  <a:pt x="471831" y="503377"/>
                </a:cubicBezTo>
                <a:lnTo>
                  <a:pt x="471831" y="374447"/>
                </a:lnTo>
                <a:lnTo>
                  <a:pt x="112472" y="374447"/>
                </a:lnTo>
                <a:lnTo>
                  <a:pt x="112472" y="618591"/>
                </a:lnTo>
                <a:lnTo>
                  <a:pt x="28804" y="618591"/>
                </a:lnTo>
                <a:close/>
                <a:moveTo>
                  <a:pt x="169393" y="203682"/>
                </a:moveTo>
                <a:lnTo>
                  <a:pt x="169393" y="229057"/>
                </a:lnTo>
                <a:lnTo>
                  <a:pt x="412166" y="229057"/>
                </a:lnTo>
                <a:lnTo>
                  <a:pt x="412166" y="203682"/>
                </a:lnTo>
                <a:close/>
                <a:moveTo>
                  <a:pt x="85725" y="141960"/>
                </a:moveTo>
                <a:lnTo>
                  <a:pt x="496520" y="141960"/>
                </a:lnTo>
                <a:lnTo>
                  <a:pt x="496520" y="289407"/>
                </a:lnTo>
                <a:lnTo>
                  <a:pt x="85725" y="289407"/>
                </a:lnTo>
                <a:close/>
                <a:moveTo>
                  <a:pt x="327813" y="0"/>
                </a:moveTo>
                <a:lnTo>
                  <a:pt x="338786" y="49377"/>
                </a:lnTo>
                <a:lnTo>
                  <a:pt x="581559" y="49377"/>
                </a:lnTo>
                <a:lnTo>
                  <a:pt x="581559" y="115214"/>
                </a:lnTo>
                <a:lnTo>
                  <a:pt x="0" y="115214"/>
                </a:lnTo>
                <a:lnTo>
                  <a:pt x="0" y="49377"/>
                </a:lnTo>
                <a:lnTo>
                  <a:pt x="247574" y="49377"/>
                </a:lnTo>
                <a:lnTo>
                  <a:pt x="237287" y="4115"/>
                </a:lnTo>
                <a:close/>
              </a:path>
            </a:pathLst>
          </a:custGeom>
          <a:solidFill>
            <a:prstClr val="black"/>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5400">
              <a:latin charset="-122" panose="00020600040101010101" pitchFamily="18" typeface="阿里巴巴普惠体 B"/>
              <a:ea charset="-122" panose="00020600040101010101" pitchFamily="18" typeface="阿里巴巴普惠体 B"/>
              <a:cs charset="-122" panose="00020600040101010101" pitchFamily="18" typeface="阿里巴巴普惠体 B"/>
            </a:endParaRPr>
          </a:p>
        </p:txBody>
      </p:sp>
      <p:sp>
        <p:nvSpPr>
          <p:cNvPr id="48" name="文本框 47">
            <a:extLst>
              <a:ext uri="{FF2B5EF4-FFF2-40B4-BE49-F238E27FC236}">
                <a16:creationId xmlns:a16="http://schemas.microsoft.com/office/drawing/2014/main" id="{0846F922-41B1-4ACB-98C2-90369A98B594}"/>
              </a:ext>
            </a:extLst>
          </p:cNvPr>
          <p:cNvSpPr txBox="1"/>
          <p:nvPr>
            <p:custDataLst>
              <p:tags r:id="rId12"/>
            </p:custDataLst>
          </p:nvPr>
        </p:nvSpPr>
        <p:spPr>
          <a:xfrm>
            <a:off x="3327133" y="2681636"/>
            <a:ext cx="584987" cy="611048"/>
          </a:xfrm>
          <a:custGeom>
            <a:rect b="b" l="l" r="r" t="t"/>
            <a:pathLst>
              <a:path h="611048" w="584987">
                <a:moveTo>
                  <a:pt x="530123" y="0"/>
                </a:moveTo>
                <a:lnTo>
                  <a:pt x="540410" y="85725"/>
                </a:lnTo>
                <a:cubicBezTo>
                  <a:pt x="512521" y="90297"/>
                  <a:pt x="481660" y="94412"/>
                  <a:pt x="447827" y="98069"/>
                </a:cubicBezTo>
                <a:cubicBezTo>
                  <a:pt x="413995" y="101727"/>
                  <a:pt x="379019" y="104927"/>
                  <a:pt x="342900" y="107670"/>
                </a:cubicBezTo>
                <a:lnTo>
                  <a:pt x="342900" y="185166"/>
                </a:lnTo>
                <a:lnTo>
                  <a:pt x="534238" y="185166"/>
                </a:lnTo>
                <a:lnTo>
                  <a:pt x="534238" y="270891"/>
                </a:lnTo>
                <a:lnTo>
                  <a:pt x="342900" y="270891"/>
                </a:lnTo>
                <a:lnTo>
                  <a:pt x="342900" y="338785"/>
                </a:lnTo>
                <a:lnTo>
                  <a:pt x="584987" y="338785"/>
                </a:lnTo>
                <a:lnTo>
                  <a:pt x="584987" y="424510"/>
                </a:lnTo>
                <a:lnTo>
                  <a:pt x="342900" y="424510"/>
                </a:lnTo>
                <a:lnTo>
                  <a:pt x="342900" y="494462"/>
                </a:lnTo>
                <a:cubicBezTo>
                  <a:pt x="342900" y="516407"/>
                  <a:pt x="341528" y="534238"/>
                  <a:pt x="338785" y="547954"/>
                </a:cubicBezTo>
                <a:cubicBezTo>
                  <a:pt x="336042" y="561670"/>
                  <a:pt x="331241" y="572528"/>
                  <a:pt x="324383" y="580529"/>
                </a:cubicBezTo>
                <a:cubicBezTo>
                  <a:pt x="317525" y="588530"/>
                  <a:pt x="308381" y="594360"/>
                  <a:pt x="296951" y="598017"/>
                </a:cubicBezTo>
                <a:cubicBezTo>
                  <a:pt x="285521" y="601675"/>
                  <a:pt x="271348" y="604190"/>
                  <a:pt x="254432" y="605561"/>
                </a:cubicBezTo>
                <a:lnTo>
                  <a:pt x="196139" y="611048"/>
                </a:lnTo>
                <a:lnTo>
                  <a:pt x="167335" y="526008"/>
                </a:lnTo>
                <a:lnTo>
                  <a:pt x="217399" y="520522"/>
                </a:lnTo>
                <a:cubicBezTo>
                  <a:pt x="224714" y="519608"/>
                  <a:pt x="230657" y="518465"/>
                  <a:pt x="235229" y="517093"/>
                </a:cubicBezTo>
                <a:cubicBezTo>
                  <a:pt x="239801" y="515721"/>
                  <a:pt x="243345" y="513092"/>
                  <a:pt x="245859" y="509206"/>
                </a:cubicBezTo>
                <a:cubicBezTo>
                  <a:pt x="248374" y="505320"/>
                  <a:pt x="250088" y="499719"/>
                  <a:pt x="251003" y="492404"/>
                </a:cubicBezTo>
                <a:cubicBezTo>
                  <a:pt x="251917" y="485089"/>
                  <a:pt x="252374" y="475259"/>
                  <a:pt x="252374" y="462915"/>
                </a:cubicBezTo>
                <a:lnTo>
                  <a:pt x="252374" y="424510"/>
                </a:lnTo>
                <a:lnTo>
                  <a:pt x="0" y="424510"/>
                </a:lnTo>
                <a:lnTo>
                  <a:pt x="0" y="338785"/>
                </a:lnTo>
                <a:lnTo>
                  <a:pt x="252374" y="338785"/>
                </a:lnTo>
                <a:lnTo>
                  <a:pt x="252374" y="270891"/>
                </a:lnTo>
                <a:lnTo>
                  <a:pt x="51435" y="270891"/>
                </a:lnTo>
                <a:lnTo>
                  <a:pt x="51435" y="185166"/>
                </a:lnTo>
                <a:lnTo>
                  <a:pt x="252374" y="185166"/>
                </a:lnTo>
                <a:lnTo>
                  <a:pt x="252374" y="113843"/>
                </a:lnTo>
                <a:cubicBezTo>
                  <a:pt x="212141" y="116129"/>
                  <a:pt x="173736" y="117957"/>
                  <a:pt x="137160" y="119329"/>
                </a:cubicBezTo>
                <a:cubicBezTo>
                  <a:pt x="100584" y="120701"/>
                  <a:pt x="68580" y="121615"/>
                  <a:pt x="41148" y="122072"/>
                </a:cubicBezTo>
                <a:lnTo>
                  <a:pt x="34976" y="40462"/>
                </a:lnTo>
                <a:cubicBezTo>
                  <a:pt x="56464" y="40462"/>
                  <a:pt x="80467" y="40005"/>
                  <a:pt x="106985" y="39090"/>
                </a:cubicBezTo>
                <a:cubicBezTo>
                  <a:pt x="133502" y="38176"/>
                  <a:pt x="161392" y="36919"/>
                  <a:pt x="190652" y="35318"/>
                </a:cubicBezTo>
                <a:cubicBezTo>
                  <a:pt x="219913" y="33718"/>
                  <a:pt x="249745" y="31775"/>
                  <a:pt x="280149" y="29489"/>
                </a:cubicBezTo>
                <a:cubicBezTo>
                  <a:pt x="310553" y="27203"/>
                  <a:pt x="340500" y="24574"/>
                  <a:pt x="369989" y="21602"/>
                </a:cubicBezTo>
                <a:cubicBezTo>
                  <a:pt x="399478" y="18631"/>
                  <a:pt x="427825" y="15316"/>
                  <a:pt x="455028" y="11658"/>
                </a:cubicBezTo>
                <a:cubicBezTo>
                  <a:pt x="482232" y="8001"/>
                  <a:pt x="507263" y="4115"/>
                  <a:pt x="530123" y="0"/>
                </a:cubicBezTo>
                <a:close/>
              </a:path>
            </a:pathLst>
          </a:custGeom>
          <a:solidFill>
            <a:prstClr val="black"/>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5400">
              <a:latin charset="-122" panose="00020600040101010101" pitchFamily="18" typeface="阿里巴巴普惠体 B"/>
              <a:ea charset="-122" panose="00020600040101010101" pitchFamily="18" typeface="阿里巴巴普惠体 B"/>
              <a:cs charset="-122" panose="00020600040101010101" pitchFamily="18" typeface="阿里巴巴普惠体 B"/>
            </a:endParaRPr>
          </a:p>
        </p:txBody>
      </p:sp>
      <p:pic>
        <p:nvPicPr>
          <p:cNvPr id="49" name="图片 48">
            <a:extLst>
              <a:ext uri="{FF2B5EF4-FFF2-40B4-BE49-F238E27FC236}">
                <a16:creationId xmlns:a16="http://schemas.microsoft.com/office/drawing/2014/main" id="{815A3BD6-B29F-4E30-B445-ADB034F69EBD}"/>
              </a:ext>
            </a:extLst>
          </p:cNvPr>
          <p:cNvPicPr>
            <a:picLocks noChangeAspect="1"/>
          </p:cNvPicPr>
          <p:nvPr/>
        </p:nvPicPr>
        <p:blipFill>
          <a:blip r:embed="rId13"/>
          <a:stretch>
            <a:fillRect/>
          </a:stretch>
        </p:blipFill>
        <p:spPr>
          <a:xfrm>
            <a:off x="1885172" y="3563946"/>
            <a:ext cx="2164268" cy="499915"/>
          </a:xfrm>
          <a:prstGeom prst="rect">
            <a:avLst/>
          </a:prstGeom>
        </p:spPr>
      </p:pic>
    </p:spTree>
    <p:extLst>
      <p:ext uri="{BB962C8B-B14F-4D97-AF65-F5344CB8AC3E}">
        <p14:creationId val="1717708976"/>
      </p:ext>
    </p:extLst>
  </p:cSld>
  <p:clrMapOvr>
    <a:masterClrMapping/>
  </p:clrMapOvr>
  <mc:AlternateContent>
    <mc:Choice Requires="p14">
      <p:transition p14:dur="10"/>
    </mc:Choice>
    <mc:Fallback>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price-ticket_74379_1">
            <a:extLst>
              <a:ext uri="{FF2B5EF4-FFF2-40B4-BE49-F238E27FC236}">
                <a16:creationId xmlns:a16="http://schemas.microsoft.com/office/drawing/2014/main" id="{FB4C654B-FA03-4376-A344-7AAE878F6C66}"/>
              </a:ext>
            </a:extLst>
          </p:cNvPr>
          <p:cNvSpPr>
            <a:spLocks noChangeAspect="1"/>
          </p:cNvSpPr>
          <p:nvPr/>
        </p:nvSpPr>
        <p:spPr bwMode="auto">
          <a:xfrm flipH="1">
            <a:off x="4892042" y="2413429"/>
            <a:ext cx="2407918" cy="2404268"/>
          </a:xfrm>
          <a:custGeom>
            <a:gdLst>
              <a:gd fmla="*/ 3845 w 3934" name="T0"/>
              <a:gd fmla="*/ 89 h 3934" name="T1"/>
              <a:gd fmla="*/ 2313 w 3934" name="T2"/>
              <a:gd fmla="*/ 0 h 3934" name="T3"/>
              <a:gd fmla="*/ 0 w 3934" name="T4"/>
              <a:gd fmla="*/ 2313 h 3934" name="T5"/>
              <a:gd fmla="*/ 1621 w 3934" name="T6"/>
              <a:gd fmla="*/ 3934 h 3934" name="T7"/>
              <a:gd fmla="*/ 3934 w 3934" name="T8"/>
              <a:gd fmla="*/ 1621 h 3934" name="T9"/>
              <a:gd fmla="*/ 3845 w 3934" name="T10"/>
              <a:gd fmla="*/ 89 h 3934" name="T11"/>
              <a:gd fmla="*/ 3343 w 3934" name="T12"/>
              <a:gd fmla="*/ 1001 h 3934" name="T13"/>
              <a:gd fmla="*/ 2933 w 3934" name="T14"/>
              <a:gd fmla="*/ 1001 h 3934" name="T15"/>
              <a:gd fmla="*/ 2933 w 3934" name="T16"/>
              <a:gd fmla="*/ 591 h 3934" name="T17"/>
              <a:gd fmla="*/ 3343 w 3934" name="T18"/>
              <a:gd fmla="*/ 591 h 3934" name="T19"/>
              <a:gd fmla="*/ 3343 w 3934" name="T20"/>
              <a:gd fmla="*/ 1001 h 39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34" w="3934">
                <a:moveTo>
                  <a:pt x="3845" y="89"/>
                </a:moveTo>
                <a:lnTo>
                  <a:pt x="2313" y="0"/>
                </a:lnTo>
                <a:lnTo>
                  <a:pt x="0" y="2313"/>
                </a:lnTo>
                <a:lnTo>
                  <a:pt x="1621" y="3934"/>
                </a:lnTo>
                <a:lnTo>
                  <a:pt x="3934" y="1621"/>
                </a:lnTo>
                <a:lnTo>
                  <a:pt x="3845" y="89"/>
                </a:lnTo>
                <a:close/>
                <a:moveTo>
                  <a:pt x="3343" y="1001"/>
                </a:moveTo>
                <a:cubicBezTo>
                  <a:pt x="3230" y="1115"/>
                  <a:pt x="3046" y="1115"/>
                  <a:pt x="2933" y="1001"/>
                </a:cubicBezTo>
                <a:cubicBezTo>
                  <a:pt x="2820" y="888"/>
                  <a:pt x="2820" y="705"/>
                  <a:pt x="2933" y="591"/>
                </a:cubicBezTo>
                <a:cubicBezTo>
                  <a:pt x="3046" y="478"/>
                  <a:pt x="3230" y="478"/>
                  <a:pt x="3343" y="591"/>
                </a:cubicBezTo>
                <a:cubicBezTo>
                  <a:pt x="3456" y="705"/>
                  <a:pt x="3456" y="888"/>
                  <a:pt x="3343" y="1001"/>
                </a:cubicBezTo>
                <a:close/>
              </a:path>
            </a:pathLst>
          </a:custGeom>
          <a:solidFill>
            <a:schemeClr val="bg1">
              <a:lumMod val="8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grpSp>
        <p:nvGrpSpPr>
          <p:cNvPr id="30" name="组合 29">
            <a:extLst>
              <a:ext uri="{FF2B5EF4-FFF2-40B4-BE49-F238E27FC236}">
                <a16:creationId xmlns:a16="http://schemas.microsoft.com/office/drawing/2014/main" id="{BBEE8E2A-C853-472D-B941-9AAF96EB2A94}"/>
              </a:ext>
            </a:extLst>
          </p:cNvPr>
          <p:cNvGrpSpPr/>
          <p:nvPr/>
        </p:nvGrpSpPr>
        <p:grpSpPr>
          <a:xfrm>
            <a:off x="7769402" y="2165619"/>
            <a:ext cx="3727273" cy="1677124"/>
            <a:chOff x="686623" y="2497333"/>
            <a:chExt cx="4688609" cy="2845131"/>
          </a:xfrm>
        </p:grpSpPr>
        <p:sp>
          <p:nvSpPr>
            <p:cNvPr id="31" name="矩形 30">
              <a:extLst>
                <a:ext uri="{FF2B5EF4-FFF2-40B4-BE49-F238E27FC236}">
                  <a16:creationId xmlns:a16="http://schemas.microsoft.com/office/drawing/2014/main" id="{EC85B5A9-DFA7-4BE4-B3FB-3770EE4DD389}"/>
                </a:ext>
              </a:extLst>
            </p:cNvPr>
            <p:cNvSpPr/>
            <p:nvPr/>
          </p:nvSpPr>
          <p:spPr>
            <a:xfrm>
              <a:off x="787357" y="2497333"/>
              <a:ext cx="4587875" cy="2752725"/>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32" name="矩形 31">
              <a:extLst>
                <a:ext uri="{FF2B5EF4-FFF2-40B4-BE49-F238E27FC236}">
                  <a16:creationId xmlns:a16="http://schemas.microsoft.com/office/drawing/2014/main" id="{936090E2-F09E-4234-ADDD-4B82E8DBD3D8}"/>
                </a:ext>
              </a:extLst>
            </p:cNvPr>
            <p:cNvSpPr/>
            <p:nvPr/>
          </p:nvSpPr>
          <p:spPr>
            <a:xfrm>
              <a:off x="686623" y="2589739"/>
              <a:ext cx="4587875" cy="2752725"/>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grpSp>
        <p:nvGrpSpPr>
          <p:cNvPr id="29" name="组合 28">
            <a:extLst>
              <a:ext uri="{FF2B5EF4-FFF2-40B4-BE49-F238E27FC236}">
                <a16:creationId xmlns:a16="http://schemas.microsoft.com/office/drawing/2014/main" id="{C4A77C14-AB5A-4650-93FC-C7FBA66BE862}"/>
              </a:ext>
            </a:extLst>
          </p:cNvPr>
          <p:cNvGrpSpPr/>
          <p:nvPr/>
        </p:nvGrpSpPr>
        <p:grpSpPr>
          <a:xfrm>
            <a:off x="686623" y="2165619"/>
            <a:ext cx="3727273" cy="1677124"/>
            <a:chOff x="686623" y="2497333"/>
            <a:chExt cx="4688609" cy="2845131"/>
          </a:xfrm>
        </p:grpSpPr>
        <p:sp>
          <p:nvSpPr>
            <p:cNvPr id="27" name="矩形 26">
              <a:extLst>
                <a:ext uri="{FF2B5EF4-FFF2-40B4-BE49-F238E27FC236}">
                  <a16:creationId xmlns:a16="http://schemas.microsoft.com/office/drawing/2014/main" id="{B0FB3EF8-E6ED-4B1B-AC61-E3EDCE46920B}"/>
                </a:ext>
              </a:extLst>
            </p:cNvPr>
            <p:cNvSpPr/>
            <p:nvPr/>
          </p:nvSpPr>
          <p:spPr>
            <a:xfrm>
              <a:off x="787357" y="2497333"/>
              <a:ext cx="4587875" cy="2752725"/>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8" name="矩形 27">
              <a:extLst>
                <a:ext uri="{FF2B5EF4-FFF2-40B4-BE49-F238E27FC236}">
                  <a16:creationId xmlns:a16="http://schemas.microsoft.com/office/drawing/2014/main" id="{7BE1AE91-CB80-4DA3-881F-0F7E5BA55877}"/>
                </a:ext>
              </a:extLst>
            </p:cNvPr>
            <p:cNvSpPr/>
            <p:nvPr/>
          </p:nvSpPr>
          <p:spPr>
            <a:xfrm>
              <a:off x="686623" y="2589739"/>
              <a:ext cx="4587875" cy="2752725"/>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grpSp>
        <p:nvGrpSpPr>
          <p:cNvPr id="22" name="组合 21">
            <a:extLst>
              <a:ext uri="{FF2B5EF4-FFF2-40B4-BE49-F238E27FC236}">
                <a16:creationId xmlns:a16="http://schemas.microsoft.com/office/drawing/2014/main" id="{B3185297-D1B1-43D2-B67A-5F471601E6AE}"/>
              </a:ext>
            </a:extLst>
          </p:cNvPr>
          <p:cNvGrpSpPr/>
          <p:nvPr/>
        </p:nvGrpSpPr>
        <p:grpSpPr>
          <a:xfrm>
            <a:off x="9003421" y="5493219"/>
            <a:ext cx="3664681" cy="2729562"/>
            <a:chOff x="2809947" y="4360667"/>
            <a:chExt cx="6572104" cy="4895096"/>
          </a:xfrm>
        </p:grpSpPr>
        <p:sp>
          <p:nvSpPr>
            <p:cNvPr id="23" name="菱形 22">
              <a:extLst>
                <a:ext uri="{FF2B5EF4-FFF2-40B4-BE49-F238E27FC236}">
                  <a16:creationId xmlns:a16="http://schemas.microsoft.com/office/drawing/2014/main" id="{57CDD756-DC89-42C9-99DD-AD12E8396C6C}"/>
                </a:ext>
              </a:extLst>
            </p:cNvPr>
            <p:cNvSpPr/>
            <p:nvPr/>
          </p:nvSpPr>
          <p:spPr>
            <a:xfrm>
              <a:off x="2825188" y="4360667"/>
              <a:ext cx="6541624" cy="815626"/>
            </a:xfrm>
            <a:prstGeom prst="diamond">
              <a:avLst/>
            </a:prstGeom>
            <a:gradFill>
              <a:gsLst>
                <a:gs pos="0">
                  <a:schemeClr val="accent2">
                    <a:alpha val="70000"/>
                  </a:schemeClr>
                </a:gs>
                <a:gs pos="90000">
                  <a:schemeClr val="accent1">
                    <a:alpha val="7000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4" name="平行四边形 23">
              <a:extLst>
                <a:ext uri="{FF2B5EF4-FFF2-40B4-BE49-F238E27FC236}">
                  <a16:creationId xmlns:a16="http://schemas.microsoft.com/office/drawing/2014/main" id="{B985A7CA-2992-485E-B0C7-261860E457A5}"/>
                </a:ext>
              </a:extLst>
            </p:cNvPr>
            <p:cNvSpPr/>
            <p:nvPr/>
          </p:nvSpPr>
          <p:spPr>
            <a:xfrm rot="5400000">
              <a:off x="2213142" y="5388146"/>
              <a:ext cx="4464422" cy="3270812"/>
            </a:xfrm>
            <a:prstGeom prst="parallelogram">
              <a:avLst>
                <a:gd fmla="val 12342" name="adj"/>
              </a:avLst>
            </a:prstGeom>
            <a:gradFill flip="none" rotWithShape="1">
              <a:gsLst>
                <a:gs pos="0">
                  <a:schemeClr val="accent2">
                    <a:alpha val="70000"/>
                  </a:schemeClr>
                </a:gs>
                <a:gs pos="90000">
                  <a:schemeClr val="accent1">
                    <a:alpha val="70000"/>
                  </a:schemeClr>
                </a:gs>
              </a:gsLst>
              <a:lin ang="162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5" name="平行四边形 24">
              <a:extLst>
                <a:ext uri="{FF2B5EF4-FFF2-40B4-BE49-F238E27FC236}">
                  <a16:creationId xmlns:a16="http://schemas.microsoft.com/office/drawing/2014/main" id="{2CABB882-870F-4CBB-87FF-CFBDB72B2DCF}"/>
                </a:ext>
              </a:extLst>
            </p:cNvPr>
            <p:cNvSpPr/>
            <p:nvPr/>
          </p:nvSpPr>
          <p:spPr>
            <a:xfrm flipH="1" rot="16200000">
              <a:off x="5514434" y="5388146"/>
              <a:ext cx="4464422" cy="3270812"/>
            </a:xfrm>
            <a:prstGeom prst="parallelogram">
              <a:avLst>
                <a:gd fmla="val 12342" name="adj"/>
              </a:avLst>
            </a:prstGeom>
            <a:gradFill flip="none" rotWithShape="1">
              <a:gsLst>
                <a:gs pos="0">
                  <a:schemeClr val="accent2">
                    <a:alpha val="70000"/>
                  </a:schemeClr>
                </a:gs>
                <a:gs pos="90000">
                  <a:schemeClr val="accent1">
                    <a:alpha val="70000"/>
                  </a:schemeClr>
                </a:gs>
              </a:gsLst>
              <a:lin ang="162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grpSp>
        <p:nvGrpSpPr>
          <p:cNvPr id="18" name="组合 17">
            <a:extLst>
              <a:ext uri="{FF2B5EF4-FFF2-40B4-BE49-F238E27FC236}">
                <a16:creationId xmlns:a16="http://schemas.microsoft.com/office/drawing/2014/main" id="{251ECF9D-B4A3-488E-A95A-58E9F8D297C4}"/>
              </a:ext>
            </a:extLst>
          </p:cNvPr>
          <p:cNvGrpSpPr/>
          <p:nvPr/>
        </p:nvGrpSpPr>
        <p:grpSpPr>
          <a:xfrm>
            <a:off x="-476104" y="5122354"/>
            <a:ext cx="3664681" cy="2729562"/>
            <a:chOff x="2809947" y="4360667"/>
            <a:chExt cx="6572104" cy="4895096"/>
          </a:xfrm>
        </p:grpSpPr>
        <p:sp>
          <p:nvSpPr>
            <p:cNvPr id="19" name="菱形 18">
              <a:extLst>
                <a:ext uri="{FF2B5EF4-FFF2-40B4-BE49-F238E27FC236}">
                  <a16:creationId xmlns:a16="http://schemas.microsoft.com/office/drawing/2014/main" id="{CE0DECB0-A8B2-41D6-BB27-41B99D3E13CE}"/>
                </a:ext>
              </a:extLst>
            </p:cNvPr>
            <p:cNvSpPr/>
            <p:nvPr/>
          </p:nvSpPr>
          <p:spPr>
            <a:xfrm>
              <a:off x="2825188" y="4360667"/>
              <a:ext cx="6541624" cy="815626"/>
            </a:xfrm>
            <a:prstGeom prst="diamond">
              <a:avLst/>
            </a:prstGeom>
            <a:gradFill>
              <a:gsLst>
                <a:gs pos="0">
                  <a:schemeClr val="accent2">
                    <a:alpha val="70000"/>
                  </a:schemeClr>
                </a:gs>
                <a:gs pos="90000">
                  <a:schemeClr val="accent1">
                    <a:alpha val="7000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0" name="平行四边形 19">
              <a:extLst>
                <a:ext uri="{FF2B5EF4-FFF2-40B4-BE49-F238E27FC236}">
                  <a16:creationId xmlns:a16="http://schemas.microsoft.com/office/drawing/2014/main" id="{7CC0DD22-327D-4693-8B84-5E6DEC8C7EE4}"/>
                </a:ext>
              </a:extLst>
            </p:cNvPr>
            <p:cNvSpPr/>
            <p:nvPr/>
          </p:nvSpPr>
          <p:spPr>
            <a:xfrm rot="5400000">
              <a:off x="2213142" y="5388146"/>
              <a:ext cx="4464422" cy="3270812"/>
            </a:xfrm>
            <a:prstGeom prst="parallelogram">
              <a:avLst>
                <a:gd fmla="val 12342" name="adj"/>
              </a:avLst>
            </a:prstGeom>
            <a:gradFill flip="none" rotWithShape="1">
              <a:gsLst>
                <a:gs pos="0">
                  <a:schemeClr val="accent2">
                    <a:alpha val="70000"/>
                  </a:schemeClr>
                </a:gs>
                <a:gs pos="90000">
                  <a:schemeClr val="accent1">
                    <a:alpha val="70000"/>
                  </a:schemeClr>
                </a:gs>
              </a:gsLst>
              <a:lin ang="162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1" name="平行四边形 20">
              <a:extLst>
                <a:ext uri="{FF2B5EF4-FFF2-40B4-BE49-F238E27FC236}">
                  <a16:creationId xmlns:a16="http://schemas.microsoft.com/office/drawing/2014/main" id="{3C9915FA-148E-43E1-857B-E19690B36D73}"/>
                </a:ext>
              </a:extLst>
            </p:cNvPr>
            <p:cNvSpPr/>
            <p:nvPr/>
          </p:nvSpPr>
          <p:spPr>
            <a:xfrm flipH="1" rot="16200000">
              <a:off x="5514434" y="5388146"/>
              <a:ext cx="4464422" cy="3270812"/>
            </a:xfrm>
            <a:prstGeom prst="parallelogram">
              <a:avLst>
                <a:gd fmla="val 12342" name="adj"/>
              </a:avLst>
            </a:prstGeom>
            <a:gradFill flip="none" rotWithShape="1">
              <a:gsLst>
                <a:gs pos="0">
                  <a:schemeClr val="accent2">
                    <a:alpha val="70000"/>
                  </a:schemeClr>
                </a:gs>
                <a:gs pos="90000">
                  <a:schemeClr val="accent1">
                    <a:alpha val="70000"/>
                  </a:schemeClr>
                </a:gs>
              </a:gsLst>
              <a:lin ang="162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graphicFrame>
        <p:nvGraphicFramePr>
          <p:cNvPr id="4" name="表格 3">
            <a:extLst>
              <a:ext uri="{FF2B5EF4-FFF2-40B4-BE49-F238E27FC236}">
                <a16:creationId xmlns:a16="http://schemas.microsoft.com/office/drawing/2014/main" id="{F9855F74-A938-4D01-B3F0-5A6B05F0FCFC}"/>
              </a:ext>
            </a:extLst>
          </p:cNvPr>
          <p:cNvGraphicFramePr>
            <a:graphicFrameLocks noGrp="1"/>
          </p:cNvGraphicFramePr>
          <p:nvPr/>
        </p:nvGraphicFramePr>
        <p:xfrm>
          <a:off x="8589234" y="334983"/>
          <a:ext cx="3066185" cy="231360"/>
        </p:xfrm>
        <a:graphic>
          <a:graphicData uri="http://schemas.openxmlformats.org/drawingml/2006/table">
            <a:tbl>
              <a:tblPr/>
              <a:tblGrid>
                <a:gridCol w="613237">
                  <a:extLst>
                    <a:ext uri="{9D8B030D-6E8A-4147-A177-3AD203B41FA5}">
                      <a16:colId xmlns:a16="http://schemas.microsoft.com/office/drawing/2014/main" val="3870877578"/>
                    </a:ext>
                  </a:extLst>
                </a:gridCol>
                <a:gridCol w="613237">
                  <a:extLst>
                    <a:ext uri="{9D8B030D-6E8A-4147-A177-3AD203B41FA5}">
                      <a16:colId xmlns:a16="http://schemas.microsoft.com/office/drawing/2014/main" val="264422089"/>
                    </a:ext>
                  </a:extLst>
                </a:gridCol>
                <a:gridCol w="613237">
                  <a:extLst>
                    <a:ext uri="{9D8B030D-6E8A-4147-A177-3AD203B41FA5}">
                      <a16:colId xmlns:a16="http://schemas.microsoft.com/office/drawing/2014/main" val="4213878303"/>
                    </a:ext>
                  </a:extLst>
                </a:gridCol>
                <a:gridCol w="613237">
                  <a:extLst>
                    <a:ext uri="{9D8B030D-6E8A-4147-A177-3AD203B41FA5}">
                      <a16:colId xmlns:a16="http://schemas.microsoft.com/office/drawing/2014/main" val="3684737766"/>
                    </a:ext>
                  </a:extLst>
                </a:gridCol>
                <a:gridCol w="613237">
                  <a:extLst>
                    <a:ext uri="{9D8B030D-6E8A-4147-A177-3AD203B41FA5}">
                      <a16:colId xmlns:a16="http://schemas.microsoft.com/office/drawing/2014/main" val="2678561136"/>
                    </a:ext>
                  </a:extLst>
                </a:gridCol>
              </a:tblGrid>
              <a:tr h="212725">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目标</a:t>
                      </a:r>
                    </a:p>
                  </a:txBody>
                  <a:tcPr anchor="ctr" marB="0" marL="0" marR="36000" marT="18000">
                    <a:lnL cmpd="sng" w="12700">
                      <a:noFill/>
                      <a:prstDash val="soli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排除</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串联</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400">
                          <a:solidFill>
                            <a:schemeClr val="tx1"/>
                          </a:solidFill>
                        </a:rPr>
                        <a:t>标签</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400">
                          <a:solidFill>
                            <a:schemeClr val="tx1"/>
                          </a:solidFill>
                        </a:rPr>
                        <a:t>平台</a:t>
                      </a:r>
                    </a:p>
                  </a:txBody>
                  <a:tcPr anchor="ctr" marB="0" marL="0" marR="36000" marT="18000">
                    <a:lnL algn="ctr" cap="flat" cmpd="sng" w="12700">
                      <a:solidFill>
                        <a:schemeClr val="tx1"/>
                      </a:solidFill>
                      <a:prstDash val="solid"/>
                      <a:round/>
                      <a:headEnd len="med" type="none" w="med"/>
                      <a:tailEnd len="med" type="none" w="med"/>
                    </a:lnL>
                    <a:lnR cmpd="sng" w="12700">
                      <a:noFill/>
                      <a:prstDash val="soli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111781603"/>
                  </a:ext>
                </a:extLst>
              </a:tr>
            </a:tbl>
          </a:graphicData>
        </a:graphic>
      </p:graphicFrame>
      <p:grpSp>
        <p:nvGrpSpPr>
          <p:cNvPr id="5" name="组合 4">
            <a:extLst>
              <a:ext uri="{FF2B5EF4-FFF2-40B4-BE49-F238E27FC236}">
                <a16:creationId xmlns:a16="http://schemas.microsoft.com/office/drawing/2014/main" id="{4FB8E7ED-347E-4852-9E86-925E1E25267C}"/>
              </a:ext>
            </a:extLst>
          </p:cNvPr>
          <p:cNvGrpSpPr/>
          <p:nvPr/>
        </p:nvGrpSpPr>
        <p:grpSpPr>
          <a:xfrm>
            <a:off x="695325" y="345374"/>
            <a:ext cx="3718571" cy="215444"/>
            <a:chOff x="8011466" y="446974"/>
            <a:chExt cx="3718571" cy="215444"/>
          </a:xfrm>
        </p:grpSpPr>
        <p:sp>
          <p:nvSpPr>
            <p:cNvPr id="6" name="矩形 5">
              <a:extLst>
                <a:ext uri="{FF2B5EF4-FFF2-40B4-BE49-F238E27FC236}">
                  <a16:creationId xmlns:a16="http://schemas.microsoft.com/office/drawing/2014/main" id="{E18F1F83-1CED-48A3-8D93-1204EE286251}"/>
                </a:ext>
              </a:extLst>
            </p:cNvPr>
            <p:cNvSpPr/>
            <p:nvPr/>
          </p:nvSpPr>
          <p:spPr>
            <a:xfrm>
              <a:off x="8222902" y="446974"/>
              <a:ext cx="3507135"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定位力：选对方向，比马上开始更重要</a:t>
              </a:r>
            </a:p>
          </p:txBody>
        </p:sp>
        <p:sp>
          <p:nvSpPr>
            <p:cNvPr id="7" name="椭圆 6">
              <a:extLst>
                <a:ext uri="{FF2B5EF4-FFF2-40B4-BE49-F238E27FC236}">
                  <a16:creationId xmlns:a16="http://schemas.microsoft.com/office/drawing/2014/main" id="{15E15136-7EFC-4CAA-BAAD-2D8C6E1CD088}"/>
                </a:ext>
              </a:extLst>
            </p:cNvPr>
            <p:cNvSpPr/>
            <p:nvPr/>
          </p:nvSpPr>
          <p:spPr>
            <a:xfrm>
              <a:off x="8011466" y="472465"/>
              <a:ext cx="163368" cy="163368"/>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typeface="思源黑体 CN Normal"/>
                  <a:ea typeface="思源黑体 CN Normal"/>
                  <a:cs typeface="+mn-cs"/>
                </a:rPr>
                <a:t>1</a:t>
              </a:r>
            </a:p>
          </p:txBody>
        </p:sp>
      </p:grpSp>
      <p:grpSp>
        <p:nvGrpSpPr>
          <p:cNvPr id="17" name="组合 16">
            <a:extLst>
              <a:ext uri="{FF2B5EF4-FFF2-40B4-BE49-F238E27FC236}">
                <a16:creationId xmlns:a16="http://schemas.microsoft.com/office/drawing/2014/main" id="{E6CF045A-B3A8-4744-BF46-7C8ADF3E3B8E}"/>
              </a:ext>
            </a:extLst>
          </p:cNvPr>
          <p:cNvGrpSpPr/>
          <p:nvPr/>
        </p:nvGrpSpPr>
        <p:grpSpPr>
          <a:xfrm>
            <a:off x="2809947" y="4360667"/>
            <a:ext cx="6572104" cy="4895096"/>
            <a:chOff x="2809947" y="4360667"/>
            <a:chExt cx="6572104" cy="4895096"/>
          </a:xfrm>
        </p:grpSpPr>
        <p:sp>
          <p:nvSpPr>
            <p:cNvPr id="9" name="菱形 8">
              <a:extLst>
                <a:ext uri="{FF2B5EF4-FFF2-40B4-BE49-F238E27FC236}">
                  <a16:creationId xmlns:a16="http://schemas.microsoft.com/office/drawing/2014/main" id="{E9E4869E-435A-4666-BF44-87CC9E506AFB}"/>
                </a:ext>
              </a:extLst>
            </p:cNvPr>
            <p:cNvSpPr/>
            <p:nvPr/>
          </p:nvSpPr>
          <p:spPr>
            <a:xfrm>
              <a:off x="2825188" y="4360667"/>
              <a:ext cx="6541624" cy="815626"/>
            </a:xfrm>
            <a:prstGeom prst="diamond">
              <a:avLst/>
            </a:prstGeom>
            <a:gradFill>
              <a:gsLst>
                <a:gs pos="0">
                  <a:schemeClr val="accent2"/>
                </a:gs>
                <a:gs pos="90000">
                  <a:schemeClr val="accent1"/>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0" name="平行四边形 9">
              <a:extLst>
                <a:ext uri="{FF2B5EF4-FFF2-40B4-BE49-F238E27FC236}">
                  <a16:creationId xmlns:a16="http://schemas.microsoft.com/office/drawing/2014/main" id="{C049453F-16C7-4EA4-A0E8-58208F106745}"/>
                </a:ext>
              </a:extLst>
            </p:cNvPr>
            <p:cNvSpPr/>
            <p:nvPr/>
          </p:nvSpPr>
          <p:spPr>
            <a:xfrm rot="5400000">
              <a:off x="2213142" y="5388146"/>
              <a:ext cx="4464422" cy="3270812"/>
            </a:xfrm>
            <a:prstGeom prst="parallelogram">
              <a:avLst>
                <a:gd fmla="val 12342" name="adj"/>
              </a:avLst>
            </a:prstGeom>
            <a:gradFill flip="none" rotWithShape="1">
              <a:gsLst>
                <a:gs pos="0">
                  <a:schemeClr val="accent2"/>
                </a:gs>
                <a:gs pos="90000">
                  <a:schemeClr val="accent1"/>
                </a:gs>
              </a:gsLst>
              <a:lin ang="16200000" scaled="1"/>
            </a:gradFill>
            <a:ln algn="ctr" cap="flat" cmpd="sng" w="127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 name="平行四边形 10">
              <a:extLst>
                <a:ext uri="{FF2B5EF4-FFF2-40B4-BE49-F238E27FC236}">
                  <a16:creationId xmlns:a16="http://schemas.microsoft.com/office/drawing/2014/main" id="{433C13AF-FE91-413D-9461-917352778692}"/>
                </a:ext>
              </a:extLst>
            </p:cNvPr>
            <p:cNvSpPr/>
            <p:nvPr/>
          </p:nvSpPr>
          <p:spPr>
            <a:xfrm flipH="1" rot="16200000">
              <a:off x="5514434" y="5388146"/>
              <a:ext cx="4464422" cy="3270812"/>
            </a:xfrm>
            <a:prstGeom prst="parallelogram">
              <a:avLst>
                <a:gd fmla="val 12342" name="adj"/>
              </a:avLst>
            </a:prstGeom>
            <a:gradFill flip="none" rotWithShape="1">
              <a:gsLst>
                <a:gs pos="0">
                  <a:schemeClr val="accent2"/>
                </a:gs>
                <a:gs pos="90000">
                  <a:schemeClr val="accent1"/>
                </a:gs>
              </a:gsLst>
              <a:lin ang="16200000" scaled="1"/>
            </a:gradFill>
            <a:ln algn="ctr" cap="flat" cmpd="sng" w="127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8" name="price-ticket_74379">
            <a:extLst>
              <a:ext uri="{FF2B5EF4-FFF2-40B4-BE49-F238E27FC236}">
                <a16:creationId xmlns:a16="http://schemas.microsoft.com/office/drawing/2014/main" id="{E03DB4B3-0238-4F15-BE0D-A05D8F684A9D}"/>
              </a:ext>
            </a:extLst>
          </p:cNvPr>
          <p:cNvSpPr>
            <a:spLocks noChangeAspect="1"/>
          </p:cNvSpPr>
          <p:nvPr/>
        </p:nvSpPr>
        <p:spPr bwMode="auto">
          <a:xfrm flipH="1">
            <a:off x="5448302" y="2968846"/>
            <a:ext cx="1295398" cy="1293434"/>
          </a:xfrm>
          <a:custGeom>
            <a:gdLst>
              <a:gd fmla="*/ 3845 w 3934" name="T0"/>
              <a:gd fmla="*/ 89 h 3934" name="T1"/>
              <a:gd fmla="*/ 2313 w 3934" name="T2"/>
              <a:gd fmla="*/ 0 h 3934" name="T3"/>
              <a:gd fmla="*/ 0 w 3934" name="T4"/>
              <a:gd fmla="*/ 2313 h 3934" name="T5"/>
              <a:gd fmla="*/ 1621 w 3934" name="T6"/>
              <a:gd fmla="*/ 3934 h 3934" name="T7"/>
              <a:gd fmla="*/ 3934 w 3934" name="T8"/>
              <a:gd fmla="*/ 1621 h 3934" name="T9"/>
              <a:gd fmla="*/ 3845 w 3934" name="T10"/>
              <a:gd fmla="*/ 89 h 3934" name="T11"/>
              <a:gd fmla="*/ 3343 w 3934" name="T12"/>
              <a:gd fmla="*/ 1001 h 3934" name="T13"/>
              <a:gd fmla="*/ 2933 w 3934" name="T14"/>
              <a:gd fmla="*/ 1001 h 3934" name="T15"/>
              <a:gd fmla="*/ 2933 w 3934" name="T16"/>
              <a:gd fmla="*/ 591 h 3934" name="T17"/>
              <a:gd fmla="*/ 3343 w 3934" name="T18"/>
              <a:gd fmla="*/ 591 h 3934" name="T19"/>
              <a:gd fmla="*/ 3343 w 3934" name="T20"/>
              <a:gd fmla="*/ 1001 h 39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34" w="3934">
                <a:moveTo>
                  <a:pt x="3845" y="89"/>
                </a:moveTo>
                <a:lnTo>
                  <a:pt x="2313" y="0"/>
                </a:lnTo>
                <a:lnTo>
                  <a:pt x="0" y="2313"/>
                </a:lnTo>
                <a:lnTo>
                  <a:pt x="1621" y="3934"/>
                </a:lnTo>
                <a:lnTo>
                  <a:pt x="3934" y="1621"/>
                </a:lnTo>
                <a:lnTo>
                  <a:pt x="3845" y="89"/>
                </a:lnTo>
                <a:close/>
                <a:moveTo>
                  <a:pt x="3343" y="1001"/>
                </a:moveTo>
                <a:cubicBezTo>
                  <a:pt x="3230" y="1115"/>
                  <a:pt x="3046" y="1115"/>
                  <a:pt x="2933" y="1001"/>
                </a:cubicBezTo>
                <a:cubicBezTo>
                  <a:pt x="2820" y="888"/>
                  <a:pt x="2820" y="705"/>
                  <a:pt x="2933" y="591"/>
                </a:cubicBezTo>
                <a:cubicBezTo>
                  <a:pt x="3046" y="478"/>
                  <a:pt x="3230" y="478"/>
                  <a:pt x="3343" y="591"/>
                </a:cubicBezTo>
                <a:cubicBezTo>
                  <a:pt x="3456" y="705"/>
                  <a:pt x="3456" y="888"/>
                  <a:pt x="3343" y="1001"/>
                </a:cubicBezTo>
                <a:close/>
              </a:path>
            </a:pathLst>
          </a:custGeom>
          <a:gradFill>
            <a:gsLst>
              <a:gs pos="0">
                <a:schemeClr val="accent2"/>
              </a:gs>
              <a:gs pos="90000">
                <a:schemeClr val="accent1"/>
              </a:gs>
            </a:gsLst>
            <a:lin ang="5400000" scaled="1"/>
          </a:gradFill>
          <a:ln algn="ctr" cap="flat" cmpd="sng" w="12700">
            <a:noFill/>
            <a:prstDash val="solid"/>
            <a:miter lim="800000"/>
          </a:ln>
          <a:effectLst>
            <a:outerShdw blurRad="152400" dir="5400000" dist="317500" rotWithShape="0" sx="90000" sy="-1900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2" name="矩形 11">
            <a:extLst>
              <a:ext uri="{FF2B5EF4-FFF2-40B4-BE49-F238E27FC236}">
                <a16:creationId xmlns:a16="http://schemas.microsoft.com/office/drawing/2014/main" id="{8E4ACDC8-4B49-4AD2-8C76-7309060444AD}"/>
              </a:ext>
            </a:extLst>
          </p:cNvPr>
          <p:cNvSpPr/>
          <p:nvPr/>
        </p:nvSpPr>
        <p:spPr>
          <a:xfrm>
            <a:off x="695325" y="1230469"/>
            <a:ext cx="1965003" cy="54864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标签思维</a:t>
            </a:r>
          </a:p>
        </p:txBody>
      </p:sp>
      <p:sp>
        <p:nvSpPr>
          <p:cNvPr id="13" name="矩形 12">
            <a:extLst>
              <a:ext uri="{FF2B5EF4-FFF2-40B4-BE49-F238E27FC236}">
                <a16:creationId xmlns:a16="http://schemas.microsoft.com/office/drawing/2014/main" id="{523F3207-FE85-40A2-8836-34A638D739E6}"/>
              </a:ext>
            </a:extLst>
          </p:cNvPr>
          <p:cNvSpPr/>
          <p:nvPr/>
        </p:nvSpPr>
        <p:spPr>
          <a:xfrm>
            <a:off x="9465351" y="1230620"/>
            <a:ext cx="2031324" cy="548640"/>
          </a:xfrm>
          <a:prstGeom prst="rect">
            <a:avLst/>
          </a:prstGeom>
        </p:spPr>
        <p:txBody>
          <a:bodyPr bIns="0" lIns="0" rIns="0" tIns="0"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平台思维</a:t>
            </a:r>
          </a:p>
        </p:txBody>
      </p:sp>
      <p:sp>
        <p:nvSpPr>
          <p:cNvPr id="14" name="矩形 13">
            <a:extLst>
              <a:ext uri="{FF2B5EF4-FFF2-40B4-BE49-F238E27FC236}">
                <a16:creationId xmlns:a16="http://schemas.microsoft.com/office/drawing/2014/main" id="{5543B17D-08DB-435D-97EB-7E43C41DEF3A}"/>
              </a:ext>
            </a:extLst>
          </p:cNvPr>
          <p:cNvSpPr/>
          <p:nvPr/>
        </p:nvSpPr>
        <p:spPr>
          <a:xfrm>
            <a:off x="720577" y="1842855"/>
            <a:ext cx="36576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让别人记住你的不是技能，而是标签</a:t>
            </a:r>
          </a:p>
        </p:txBody>
      </p:sp>
      <p:sp>
        <p:nvSpPr>
          <p:cNvPr id="15" name="矩形 14">
            <a:extLst>
              <a:ext uri="{FF2B5EF4-FFF2-40B4-BE49-F238E27FC236}">
                <a16:creationId xmlns:a16="http://schemas.microsoft.com/office/drawing/2014/main" id="{495BEF5F-5AB0-48C6-A23F-0D0A9A2B4A16}"/>
              </a:ext>
            </a:extLst>
          </p:cNvPr>
          <p:cNvSpPr/>
          <p:nvPr/>
        </p:nvSpPr>
        <p:spPr>
          <a:xfrm>
            <a:off x="8589234" y="1778924"/>
            <a:ext cx="2907441" cy="274320"/>
          </a:xfrm>
          <a:prstGeom prst="rect">
            <a:avLst/>
          </a:prstGeom>
        </p:spPr>
        <p:txBody>
          <a:bodyPr bIns="0" lIns="0" rIns="0" tIns="0"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跟对人是最好的卡位</a:t>
            </a:r>
          </a:p>
        </p:txBody>
      </p:sp>
      <p:sp>
        <p:nvSpPr>
          <p:cNvPr id="16" name="矩形 15">
            <a:extLst>
              <a:ext uri="{FF2B5EF4-FFF2-40B4-BE49-F238E27FC236}">
                <a16:creationId xmlns:a16="http://schemas.microsoft.com/office/drawing/2014/main" id="{05BB7EC5-FD1E-4C89-9F1D-ECD949CD4367}"/>
              </a:ext>
            </a:extLst>
          </p:cNvPr>
          <p:cNvSpPr/>
          <p:nvPr/>
        </p:nvSpPr>
        <p:spPr>
          <a:xfrm>
            <a:off x="906761" y="2363212"/>
            <a:ext cx="3169941" cy="1280160"/>
          </a:xfrm>
          <a:prstGeom prst="rect">
            <a:avLst/>
          </a:prstGeom>
        </p:spPr>
        <p:txBody>
          <a:bodyPr bIns="0" lIns="0" rIns="0" tIns="0" wrap="square">
            <a:spAutoFit/>
          </a:bodyPr>
          <a:lstStyle/>
          <a:p>
            <a:pPr algn="just" defTabSz="914400" eaLnBrk="1" fontAlgn="auto" hangingPunct="1" indent="-176213" latinLnBrk="0" lvl="0" marL="176213"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标签越小越容易占住第一</a:t>
            </a:r>
          </a:p>
          <a:p>
            <a:pPr algn="just" defTabSz="914400" eaLnBrk="1" fontAlgn="auto" hangingPunct="1" indent="-176213" latinLnBrk="0" lvl="0" marL="176213"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细分概念找到唯一主标签</a:t>
            </a:r>
          </a:p>
          <a:p>
            <a:pPr algn="just" defTabSz="914400" eaLnBrk="1" fontAlgn="auto" hangingPunct="1" indent="-176213" latinLnBrk="0" lvl="0" marL="176213"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持续做有质量的内容输出</a:t>
            </a:r>
          </a:p>
          <a:p>
            <a:pPr algn="just" defTabSz="914400" eaLnBrk="1" fontAlgn="auto" hangingPunct="1" indent="-176213" latinLnBrk="0" lvl="0" marL="176213"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从小标签到大标签</a:t>
            </a:r>
          </a:p>
        </p:txBody>
      </p:sp>
      <p:sp>
        <p:nvSpPr>
          <p:cNvPr id="26" name="矩形 25">
            <a:extLst>
              <a:ext uri="{FF2B5EF4-FFF2-40B4-BE49-F238E27FC236}">
                <a16:creationId xmlns:a16="http://schemas.microsoft.com/office/drawing/2014/main" id="{F8DDE4E6-6EB6-4587-9E13-DDD626DC87CB}"/>
              </a:ext>
            </a:extLst>
          </p:cNvPr>
          <p:cNvSpPr/>
          <p:nvPr/>
        </p:nvSpPr>
        <p:spPr>
          <a:xfrm>
            <a:off x="8115299" y="2363212"/>
            <a:ext cx="3381377" cy="1280160"/>
          </a:xfrm>
          <a:prstGeom prst="rect">
            <a:avLst/>
          </a:prstGeom>
        </p:spPr>
        <p:txBody>
          <a:bodyPr bIns="0" lIns="0" rIns="0" tIns="0" wrap="square">
            <a:spAutoFit/>
          </a:bodyPr>
          <a:lstStyle/>
          <a:p>
            <a:pPr algn="just" defTabSz="914400" eaLnBrk="1" fontAlgn="auto" hangingPunct="1" indent="-176213" latinLnBrk="0" lvl="0" marL="176213"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要放大标签，就要选对平台</a:t>
            </a:r>
          </a:p>
          <a:p>
            <a:pPr algn="just" defTabSz="914400" eaLnBrk="1" fontAlgn="auto" hangingPunct="1" indent="-176213" latinLnBrk="0" lvl="0" marL="176213"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用学习成果匹配平台</a:t>
            </a:r>
          </a:p>
          <a:p>
            <a:pPr algn="just" defTabSz="914400" eaLnBrk="1" fontAlgn="auto" hangingPunct="1" indent="-176213" latinLnBrk="0" lvl="0" marL="176213"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加入活跃的圈子、配合平台活动</a:t>
            </a:r>
          </a:p>
          <a:p>
            <a:pPr algn="just" defTabSz="914400" eaLnBrk="1" fontAlgn="auto" hangingPunct="1" indent="-176213" latinLnBrk="0" lvl="0" marL="176213"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借平台流量放大自己</a:t>
            </a:r>
          </a:p>
        </p:txBody>
      </p:sp>
      <p:cxnSp>
        <p:nvCxnSpPr>
          <p:cNvPr id="35" name="直接连接符 34">
            <a:extLst>
              <a:ext uri="{FF2B5EF4-FFF2-40B4-BE49-F238E27FC236}">
                <a16:creationId xmlns:a16="http://schemas.microsoft.com/office/drawing/2014/main" id="{ED29AA41-03C4-4B4D-8BA5-18987218CDD3}"/>
              </a:ext>
            </a:extLst>
          </p:cNvPr>
          <p:cNvCxnSpPr>
            <a:stCxn id="8" idx="0"/>
          </p:cNvCxnSpPr>
          <p:nvPr/>
        </p:nvCxnSpPr>
        <p:spPr>
          <a:xfrm flipH="1" flipV="1">
            <a:off x="5477608" y="1507466"/>
            <a:ext cx="0" cy="14906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56B2C034-3EAE-4693-A03F-3A4F885787F1}"/>
              </a:ext>
            </a:extLst>
          </p:cNvPr>
          <p:cNvCxnSpPr>
            <a:endCxn id="12" idx="3"/>
          </p:cNvCxnSpPr>
          <p:nvPr/>
        </p:nvCxnSpPr>
        <p:spPr>
          <a:xfrm flipH="1">
            <a:off x="2660328" y="1504789"/>
            <a:ext cx="2817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6705494B-3BB7-4D29-9965-C062ACBFF1E7}"/>
              </a:ext>
            </a:extLst>
          </p:cNvPr>
          <p:cNvCxnSpPr/>
          <p:nvPr/>
        </p:nvCxnSpPr>
        <p:spPr>
          <a:xfrm flipH="1" flipV="1">
            <a:off x="7287260" y="1507466"/>
            <a:ext cx="0" cy="3144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129A2DA-4DDA-4249-AEA1-06021B2D7BFA}"/>
              </a:ext>
            </a:extLst>
          </p:cNvPr>
          <p:cNvCxnSpPr>
            <a:stCxn id="13" idx="1"/>
          </p:cNvCxnSpPr>
          <p:nvPr/>
        </p:nvCxnSpPr>
        <p:spPr>
          <a:xfrm flipH="1" flipV="1">
            <a:off x="7274463" y="1504790"/>
            <a:ext cx="2190888" cy="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54050053"/>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8" name="菱形 87">
            <a:extLst>
              <a:ext uri="{FF2B5EF4-FFF2-40B4-BE49-F238E27FC236}">
                <a16:creationId xmlns:a16="http://schemas.microsoft.com/office/drawing/2014/main" id="{E1DB7506-A2F4-4916-9BFF-0356D4615FF4}"/>
              </a:ext>
            </a:extLst>
          </p:cNvPr>
          <p:cNvSpPr/>
          <p:nvPr/>
        </p:nvSpPr>
        <p:spPr>
          <a:xfrm>
            <a:off x="-878989" y="4999274"/>
            <a:ext cx="13949978" cy="2954236"/>
          </a:xfrm>
          <a:prstGeom prst="diamond">
            <a:avLst/>
          </a:prstGeom>
          <a:gradFill>
            <a:gsLst>
              <a:gs pos="0">
                <a:schemeClr val="accent2">
                  <a:alpha val="50000"/>
                </a:schemeClr>
              </a:gs>
              <a:gs pos="90000">
                <a:schemeClr val="accent1">
                  <a:alpha val="5000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87" name="菱形 86">
            <a:extLst>
              <a:ext uri="{FF2B5EF4-FFF2-40B4-BE49-F238E27FC236}">
                <a16:creationId xmlns:a16="http://schemas.microsoft.com/office/drawing/2014/main" id="{FD3087A2-8829-4CF0-84AE-0EFF6E9C58F7}"/>
              </a:ext>
            </a:extLst>
          </p:cNvPr>
          <p:cNvSpPr/>
          <p:nvPr/>
        </p:nvSpPr>
        <p:spPr>
          <a:xfrm>
            <a:off x="1913469" y="4907405"/>
            <a:ext cx="8365062" cy="1771498"/>
          </a:xfrm>
          <a:prstGeom prst="diamond">
            <a:avLst/>
          </a:prstGeom>
          <a:gradFill>
            <a:gsLst>
              <a:gs pos="0">
                <a:schemeClr val="accent2">
                  <a:alpha val="50000"/>
                </a:schemeClr>
              </a:gs>
              <a:gs pos="90000">
                <a:schemeClr val="accent1">
                  <a:alpha val="5000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86" name="菱形 85">
            <a:extLst>
              <a:ext uri="{FF2B5EF4-FFF2-40B4-BE49-F238E27FC236}">
                <a16:creationId xmlns:a16="http://schemas.microsoft.com/office/drawing/2014/main" id="{CBDE0D52-2EB6-4291-9801-447613618F0A}"/>
              </a:ext>
            </a:extLst>
          </p:cNvPr>
          <p:cNvSpPr/>
          <p:nvPr/>
        </p:nvSpPr>
        <p:spPr>
          <a:xfrm>
            <a:off x="4525128" y="4796074"/>
            <a:ext cx="3141744" cy="665338"/>
          </a:xfrm>
          <a:prstGeom prst="diamond">
            <a:avLst/>
          </a:prstGeom>
          <a:gradFill>
            <a:gsLst>
              <a:gs pos="0">
                <a:schemeClr val="accent2">
                  <a:alpha val="50000"/>
                </a:schemeClr>
              </a:gs>
              <a:gs pos="90000">
                <a:schemeClr val="accent1">
                  <a:alpha val="5000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aphicFrame>
        <p:nvGraphicFramePr>
          <p:cNvPr id="8" name="表格 7">
            <a:extLst>
              <a:ext uri="{FF2B5EF4-FFF2-40B4-BE49-F238E27FC236}">
                <a16:creationId xmlns:a16="http://schemas.microsoft.com/office/drawing/2014/main" id="{734E915E-5ABF-4653-AA7D-FD34F4481F04}"/>
              </a:ext>
            </a:extLst>
          </p:cNvPr>
          <p:cNvGraphicFramePr>
            <a:graphicFrameLocks noGrp="1"/>
          </p:cNvGraphicFramePr>
          <p:nvPr/>
        </p:nvGraphicFramePr>
        <p:xfrm>
          <a:off x="7366000" y="334983"/>
          <a:ext cx="4289418" cy="231360"/>
        </p:xfrm>
        <a:graphic>
          <a:graphicData uri="http://schemas.openxmlformats.org/drawingml/2006/table">
            <a:tbl>
              <a:tblPr/>
              <a:tblGrid>
                <a:gridCol w="612774">
                  <a:extLst>
                    <a:ext uri="{9D8B030D-6E8A-4147-A177-3AD203B41FA5}">
                      <a16:colId xmlns:a16="http://schemas.microsoft.com/office/drawing/2014/main" val="3436622217"/>
                    </a:ext>
                  </a:extLst>
                </a:gridCol>
                <a:gridCol w="612774">
                  <a:extLst>
                    <a:ext uri="{9D8B030D-6E8A-4147-A177-3AD203B41FA5}">
                      <a16:colId xmlns:a16="http://schemas.microsoft.com/office/drawing/2014/main" val="2964154676"/>
                    </a:ext>
                  </a:extLst>
                </a:gridCol>
                <a:gridCol w="612774">
                  <a:extLst>
                    <a:ext uri="{9D8B030D-6E8A-4147-A177-3AD203B41FA5}">
                      <a16:colId xmlns:a16="http://schemas.microsoft.com/office/drawing/2014/main" val="3870877578"/>
                    </a:ext>
                  </a:extLst>
                </a:gridCol>
                <a:gridCol w="612774">
                  <a:extLst>
                    <a:ext uri="{9D8B030D-6E8A-4147-A177-3AD203B41FA5}">
                      <a16:colId xmlns:a16="http://schemas.microsoft.com/office/drawing/2014/main" val="264422089"/>
                    </a:ext>
                  </a:extLst>
                </a:gridCol>
                <a:gridCol w="612774">
                  <a:extLst>
                    <a:ext uri="{9D8B030D-6E8A-4147-A177-3AD203B41FA5}">
                      <a16:colId xmlns:a16="http://schemas.microsoft.com/office/drawing/2014/main" val="4213878303"/>
                    </a:ext>
                  </a:extLst>
                </a:gridCol>
                <a:gridCol w="612774">
                  <a:extLst>
                    <a:ext uri="{9D8B030D-6E8A-4147-A177-3AD203B41FA5}">
                      <a16:colId xmlns:a16="http://schemas.microsoft.com/office/drawing/2014/main" val="3684737766"/>
                    </a:ext>
                  </a:extLst>
                </a:gridCol>
                <a:gridCol w="612774">
                  <a:extLst>
                    <a:ext uri="{9D8B030D-6E8A-4147-A177-3AD203B41FA5}">
                      <a16:colId xmlns:a16="http://schemas.microsoft.com/office/drawing/2014/main" val="2678561136"/>
                    </a:ext>
                  </a:extLst>
                </a:gridCol>
              </a:tblGrid>
              <a:tr h="215444">
                <a:tc>
                  <a:txBody>
                    <a:bodyPr vert="horz" wrap="square"/>
                    <a:lstStyle/>
                    <a:p>
                      <a:pPr algn="ctr" defTabSz="742950" eaLnBrk="1" hangingPunct="1" latinLnBrk="0" marL="0" rtl="0"/>
                      <a:r>
                        <a:rPr altLang="en-US" kern="1200" lang="zh-CN" sz="1400">
                          <a:solidFill>
                            <a:schemeClr val="tx1"/>
                          </a:solidFill>
                          <a:latin typeface="+mn-lt"/>
                          <a:ea typeface="+mn-ea"/>
                          <a:cs typeface="+mn-cs"/>
                        </a:rPr>
                        <a:t>地铁</a:t>
                      </a:r>
                    </a:p>
                  </a:txBody>
                  <a:tcPr anchor="ctr" marB="0" marL="0" marR="36000" marT="18000">
                    <a:lnL cmpd="sng" w="12700">
                      <a:noFill/>
                      <a:prstDash val="soli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行家</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归纳</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自学</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木桶</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长板</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换桶</a:t>
                      </a:r>
                    </a:p>
                  </a:txBody>
                  <a:tcPr anchor="ctr" marB="0" marL="0" marR="36000" marT="18000">
                    <a:lnL algn="ctr" cap="flat" cmpd="sng" w="12700">
                      <a:solidFill>
                        <a:schemeClr val="tx1"/>
                      </a:solidFill>
                      <a:prstDash val="solid"/>
                      <a:round/>
                      <a:headEnd len="med" type="none" w="med"/>
                      <a:tailEnd len="med" type="none" w="med"/>
                    </a:lnL>
                    <a:lnR algn="ctr" cap="flat" cmpd="sng" w="12700">
                      <a:no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111781603"/>
                  </a:ext>
                </a:extLst>
              </a:tr>
            </a:tbl>
          </a:graphicData>
        </a:graphic>
      </p:graphicFrame>
      <p:grpSp>
        <p:nvGrpSpPr>
          <p:cNvPr id="9" name="组合 8">
            <a:extLst>
              <a:ext uri="{FF2B5EF4-FFF2-40B4-BE49-F238E27FC236}">
                <a16:creationId xmlns:a16="http://schemas.microsoft.com/office/drawing/2014/main" id="{241C6EAE-C5C2-402C-BC55-6D3341EE1AD5}"/>
              </a:ext>
            </a:extLst>
          </p:cNvPr>
          <p:cNvGrpSpPr/>
          <p:nvPr/>
        </p:nvGrpSpPr>
        <p:grpSpPr>
          <a:xfrm>
            <a:off x="695325" y="345374"/>
            <a:ext cx="3718571" cy="215444"/>
            <a:chOff x="8011466" y="446974"/>
            <a:chExt cx="3718571" cy="215444"/>
          </a:xfrm>
        </p:grpSpPr>
        <p:sp>
          <p:nvSpPr>
            <p:cNvPr id="10" name="矩形 9">
              <a:extLst>
                <a:ext uri="{FF2B5EF4-FFF2-40B4-BE49-F238E27FC236}">
                  <a16:creationId xmlns:a16="http://schemas.microsoft.com/office/drawing/2014/main" id="{84F829F8-661E-4DD6-B759-C29F41DBF6B1}"/>
                </a:ext>
              </a:extLst>
            </p:cNvPr>
            <p:cNvSpPr/>
            <p:nvPr/>
          </p:nvSpPr>
          <p:spPr>
            <a:xfrm>
              <a:off x="8222902" y="446974"/>
              <a:ext cx="3507135"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框架力：构造体系，才能建立长效学习力</a:t>
              </a:r>
            </a:p>
          </p:txBody>
        </p:sp>
        <p:sp>
          <p:nvSpPr>
            <p:cNvPr id="11" name="椭圆 10">
              <a:extLst>
                <a:ext uri="{FF2B5EF4-FFF2-40B4-BE49-F238E27FC236}">
                  <a16:creationId xmlns:a16="http://schemas.microsoft.com/office/drawing/2014/main" id="{ACB29D0C-741B-40B9-B578-765D7ADC247F}"/>
                </a:ext>
              </a:extLst>
            </p:cNvPr>
            <p:cNvSpPr/>
            <p:nvPr/>
          </p:nvSpPr>
          <p:spPr>
            <a:xfrm>
              <a:off x="8011466" y="472465"/>
              <a:ext cx="163368" cy="163368"/>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typeface="思源黑体 CN Normal"/>
                  <a:ea typeface="思源黑体 CN Normal"/>
                  <a:cs typeface="+mn-cs"/>
                </a:rPr>
                <a:t>2</a:t>
              </a:r>
            </a:p>
          </p:txBody>
        </p:sp>
      </p:grpSp>
      <p:sp>
        <p:nvSpPr>
          <p:cNvPr id="13" name="矩形 12">
            <a:extLst>
              <a:ext uri="{FF2B5EF4-FFF2-40B4-BE49-F238E27FC236}">
                <a16:creationId xmlns:a16="http://schemas.microsoft.com/office/drawing/2014/main" id="{655A2A09-56FD-4E06-8623-346523D76714}"/>
              </a:ext>
            </a:extLst>
          </p:cNvPr>
          <p:cNvSpPr/>
          <p:nvPr/>
        </p:nvSpPr>
        <p:spPr>
          <a:xfrm>
            <a:off x="4681141" y="3341102"/>
            <a:ext cx="2852268" cy="822960"/>
          </a:xfrm>
          <a:prstGeom prst="rect">
            <a:avLst/>
          </a:prstGeom>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5400" u="none">
                <a:ln>
                  <a:noFill/>
                </a:ln>
                <a:solidFill>
                  <a:prstClr val="black"/>
                </a:solidFill>
                <a:effectLst/>
                <a:uLnTx/>
                <a:uFillTx/>
                <a:latin typeface="思源宋体 CN Heavy"/>
                <a:ea typeface="思源宋体 CN Heavy"/>
                <a:cs typeface="+mn-cs"/>
              </a:rPr>
              <a:t>框架力</a:t>
            </a:r>
          </a:p>
        </p:txBody>
      </p:sp>
      <p:grpSp>
        <p:nvGrpSpPr>
          <p:cNvPr id="28" name="组合 27">
            <a:extLst>
              <a:ext uri="{FF2B5EF4-FFF2-40B4-BE49-F238E27FC236}">
                <a16:creationId xmlns:a16="http://schemas.microsoft.com/office/drawing/2014/main" id="{FCB111FA-27AE-4158-AD50-956FD76D0427}"/>
              </a:ext>
            </a:extLst>
          </p:cNvPr>
          <p:cNvGrpSpPr/>
          <p:nvPr/>
        </p:nvGrpSpPr>
        <p:grpSpPr>
          <a:xfrm>
            <a:off x="4806774" y="2563435"/>
            <a:ext cx="2578452" cy="2363394"/>
            <a:chOff x="3557501" y="1392382"/>
            <a:chExt cx="5076998" cy="4653549"/>
          </a:xfrm>
        </p:grpSpPr>
        <p:sp>
          <p:nvSpPr>
            <p:cNvPr id="6" name="菱形 5">
              <a:extLst>
                <a:ext uri="{FF2B5EF4-FFF2-40B4-BE49-F238E27FC236}">
                  <a16:creationId xmlns:a16="http://schemas.microsoft.com/office/drawing/2014/main" id="{D1FFE940-5DFD-4423-9FE7-26C612182178}"/>
                </a:ext>
              </a:extLst>
            </p:cNvPr>
            <p:cNvSpPr/>
            <p:nvPr/>
          </p:nvSpPr>
          <p:spPr>
            <a:xfrm>
              <a:off x="3676650" y="4906442"/>
              <a:ext cx="4838700" cy="1024709"/>
            </a:xfrm>
            <a:prstGeom prst="diamond">
              <a:avLst/>
            </a:prstGeom>
            <a:solidFill>
              <a:schemeClr val="bg1">
                <a:lumMod val="95000"/>
              </a:schemeClr>
            </a:solidFill>
            <a:ln algn="ctr" cap="flat" cmpd="sng" w="19050">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6" name="椭圆 15">
              <a:extLst>
                <a:ext uri="{FF2B5EF4-FFF2-40B4-BE49-F238E27FC236}">
                  <a16:creationId xmlns:a16="http://schemas.microsoft.com/office/drawing/2014/main" id="{CF8768F4-350A-4181-B428-C4D9939F21A0}"/>
                </a:ext>
              </a:extLst>
            </p:cNvPr>
            <p:cNvSpPr/>
            <p:nvPr/>
          </p:nvSpPr>
          <p:spPr>
            <a:xfrm>
              <a:off x="5976851" y="4787290"/>
              <a:ext cx="238298" cy="238298"/>
            </a:xfrm>
            <a:prstGeom prst="ellipse">
              <a:avLst/>
            </a:prstGeom>
            <a:gradFill flip="none" rotWithShape="1">
              <a:gsLst>
                <a:gs pos="0">
                  <a:schemeClr val="accent2"/>
                </a:gs>
                <a:gs pos="100000">
                  <a:schemeClr val="accent1"/>
                </a:gs>
              </a:gsLst>
              <a:lin ang="27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3" name="菱形 2">
              <a:extLst>
                <a:ext uri="{FF2B5EF4-FFF2-40B4-BE49-F238E27FC236}">
                  <a16:creationId xmlns:a16="http://schemas.microsoft.com/office/drawing/2014/main" id="{70A382CE-6B3B-41D3-B827-430CA6136665}"/>
                </a:ext>
              </a:extLst>
            </p:cNvPr>
            <p:cNvSpPr/>
            <p:nvPr/>
          </p:nvSpPr>
          <p:spPr>
            <a:xfrm>
              <a:off x="3676650" y="1530100"/>
              <a:ext cx="4838700" cy="1024709"/>
            </a:xfrm>
            <a:prstGeom prst="diamond">
              <a:avLst/>
            </a:prstGeom>
            <a:no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 name="平行四边形 3">
              <a:extLst>
                <a:ext uri="{FF2B5EF4-FFF2-40B4-BE49-F238E27FC236}">
                  <a16:creationId xmlns:a16="http://schemas.microsoft.com/office/drawing/2014/main" id="{9F2F15BE-708A-470A-B810-67F1498E8367}"/>
                </a:ext>
              </a:extLst>
            </p:cNvPr>
            <p:cNvSpPr/>
            <p:nvPr/>
          </p:nvSpPr>
          <p:spPr>
            <a:xfrm rot="5400000">
              <a:off x="2941975" y="2777129"/>
              <a:ext cx="3888700" cy="2419350"/>
            </a:xfrm>
            <a:prstGeom prst="parallelogram">
              <a:avLst>
                <a:gd fmla="val 21078" name="adj"/>
              </a:avLst>
            </a:prstGeom>
            <a:no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 name="平行四边形 4">
              <a:extLst>
                <a:ext uri="{FF2B5EF4-FFF2-40B4-BE49-F238E27FC236}">
                  <a16:creationId xmlns:a16="http://schemas.microsoft.com/office/drawing/2014/main" id="{C9A68D66-DB03-42A9-A992-90F2A6B79FDB}"/>
                </a:ext>
              </a:extLst>
            </p:cNvPr>
            <p:cNvSpPr/>
            <p:nvPr/>
          </p:nvSpPr>
          <p:spPr>
            <a:xfrm flipH="1" rot="16200000">
              <a:off x="5366963" y="2782765"/>
              <a:ext cx="3888699" cy="2408075"/>
            </a:xfrm>
            <a:prstGeom prst="parallelogram">
              <a:avLst>
                <a:gd fmla="val 21237" name="adj"/>
              </a:avLst>
            </a:prstGeom>
            <a:no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4" name="椭圆 13">
              <a:extLst>
                <a:ext uri="{FF2B5EF4-FFF2-40B4-BE49-F238E27FC236}">
                  <a16:creationId xmlns:a16="http://schemas.microsoft.com/office/drawing/2014/main" id="{FAD364FB-6D1A-4005-8EBB-D4CE6B83E9B4}"/>
                </a:ext>
              </a:extLst>
            </p:cNvPr>
            <p:cNvSpPr/>
            <p:nvPr/>
          </p:nvSpPr>
          <p:spPr>
            <a:xfrm>
              <a:off x="5976851" y="1392382"/>
              <a:ext cx="238298" cy="238298"/>
            </a:xfrm>
            <a:prstGeom prst="ellipse">
              <a:avLst/>
            </a:prstGeom>
            <a:gradFill flip="none" rotWithShape="1">
              <a:gsLst>
                <a:gs pos="0">
                  <a:schemeClr val="accent2"/>
                </a:gs>
                <a:gs pos="100000">
                  <a:schemeClr val="accent1"/>
                </a:gs>
              </a:gsLst>
              <a:lin ang="27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5" name="椭圆 14">
              <a:extLst>
                <a:ext uri="{FF2B5EF4-FFF2-40B4-BE49-F238E27FC236}">
                  <a16:creationId xmlns:a16="http://schemas.microsoft.com/office/drawing/2014/main" id="{4EBF47D0-CDA2-4417-9712-2A4AB77F27D7}"/>
                </a:ext>
              </a:extLst>
            </p:cNvPr>
            <p:cNvSpPr/>
            <p:nvPr/>
          </p:nvSpPr>
          <p:spPr>
            <a:xfrm>
              <a:off x="5976851" y="2435661"/>
              <a:ext cx="238298" cy="238298"/>
            </a:xfrm>
            <a:prstGeom prst="ellipse">
              <a:avLst/>
            </a:prstGeom>
            <a:gradFill flip="none" rotWithShape="1">
              <a:gsLst>
                <a:gs pos="0">
                  <a:schemeClr val="accent2"/>
                </a:gs>
                <a:gs pos="100000">
                  <a:schemeClr val="accent1"/>
                </a:gs>
              </a:gsLst>
              <a:lin ang="27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7" name="椭圆 16">
              <a:extLst>
                <a:ext uri="{FF2B5EF4-FFF2-40B4-BE49-F238E27FC236}">
                  <a16:creationId xmlns:a16="http://schemas.microsoft.com/office/drawing/2014/main" id="{C0EE4D73-29EC-488F-BA61-15E1165BF668}"/>
                </a:ext>
              </a:extLst>
            </p:cNvPr>
            <p:cNvSpPr/>
            <p:nvPr/>
          </p:nvSpPr>
          <p:spPr>
            <a:xfrm>
              <a:off x="5976851" y="5807633"/>
              <a:ext cx="238298" cy="238298"/>
            </a:xfrm>
            <a:prstGeom prst="ellipse">
              <a:avLst/>
            </a:prstGeom>
            <a:gradFill flip="none" rotWithShape="1">
              <a:gsLst>
                <a:gs pos="0">
                  <a:schemeClr val="accent2"/>
                </a:gs>
                <a:gs pos="100000">
                  <a:schemeClr val="accent1"/>
                </a:gs>
              </a:gsLst>
              <a:lin ang="27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8" name="椭圆 17">
              <a:extLst>
                <a:ext uri="{FF2B5EF4-FFF2-40B4-BE49-F238E27FC236}">
                  <a16:creationId xmlns:a16="http://schemas.microsoft.com/office/drawing/2014/main" id="{214748DA-F1D9-4179-954B-82E1D3ACE492}"/>
                </a:ext>
              </a:extLst>
            </p:cNvPr>
            <p:cNvSpPr/>
            <p:nvPr/>
          </p:nvSpPr>
          <p:spPr>
            <a:xfrm>
              <a:off x="8396201" y="5299647"/>
              <a:ext cx="238298" cy="238298"/>
            </a:xfrm>
            <a:prstGeom prst="ellipse">
              <a:avLst/>
            </a:prstGeom>
            <a:gradFill flip="none" rotWithShape="1">
              <a:gsLst>
                <a:gs pos="0">
                  <a:schemeClr val="accent2"/>
                </a:gs>
                <a:gs pos="100000">
                  <a:schemeClr val="accent1"/>
                </a:gs>
              </a:gsLst>
              <a:lin ang="27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9" name="椭圆 18">
              <a:extLst>
                <a:ext uri="{FF2B5EF4-FFF2-40B4-BE49-F238E27FC236}">
                  <a16:creationId xmlns:a16="http://schemas.microsoft.com/office/drawing/2014/main" id="{76093B1B-7D53-4B49-86FE-99729B19D149}"/>
                </a:ext>
              </a:extLst>
            </p:cNvPr>
            <p:cNvSpPr/>
            <p:nvPr/>
          </p:nvSpPr>
          <p:spPr>
            <a:xfrm>
              <a:off x="3557501" y="5299647"/>
              <a:ext cx="238298" cy="238298"/>
            </a:xfrm>
            <a:prstGeom prst="ellipse">
              <a:avLst/>
            </a:prstGeom>
            <a:gradFill flip="none" rotWithShape="1">
              <a:gsLst>
                <a:gs pos="0">
                  <a:schemeClr val="accent2"/>
                </a:gs>
                <a:gs pos="100000">
                  <a:schemeClr val="accent1"/>
                </a:gs>
              </a:gsLst>
              <a:lin ang="27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0" name="椭圆 19">
              <a:extLst>
                <a:ext uri="{FF2B5EF4-FFF2-40B4-BE49-F238E27FC236}">
                  <a16:creationId xmlns:a16="http://schemas.microsoft.com/office/drawing/2014/main" id="{E539B8DE-1938-4860-9B9D-417BC21D2B77}"/>
                </a:ext>
              </a:extLst>
            </p:cNvPr>
            <p:cNvSpPr/>
            <p:nvPr/>
          </p:nvSpPr>
          <p:spPr>
            <a:xfrm>
              <a:off x="8396201" y="1908911"/>
              <a:ext cx="238298" cy="238298"/>
            </a:xfrm>
            <a:prstGeom prst="ellipse">
              <a:avLst/>
            </a:prstGeom>
            <a:gradFill flip="none" rotWithShape="1">
              <a:gsLst>
                <a:gs pos="0">
                  <a:schemeClr val="accent2"/>
                </a:gs>
                <a:gs pos="100000">
                  <a:schemeClr val="accent1"/>
                </a:gs>
              </a:gsLst>
              <a:lin ang="27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1" name="椭圆 20">
              <a:extLst>
                <a:ext uri="{FF2B5EF4-FFF2-40B4-BE49-F238E27FC236}">
                  <a16:creationId xmlns:a16="http://schemas.microsoft.com/office/drawing/2014/main" id="{76C3ACAB-E4C3-4DD8-A69F-0B0FB60A5A49}"/>
                </a:ext>
              </a:extLst>
            </p:cNvPr>
            <p:cNvSpPr/>
            <p:nvPr/>
          </p:nvSpPr>
          <p:spPr>
            <a:xfrm>
              <a:off x="3557501" y="1908911"/>
              <a:ext cx="238298" cy="238298"/>
            </a:xfrm>
            <a:prstGeom prst="ellipse">
              <a:avLst/>
            </a:prstGeom>
            <a:gradFill flip="none" rotWithShape="1">
              <a:gsLst>
                <a:gs pos="0">
                  <a:schemeClr val="accent2"/>
                </a:gs>
                <a:gs pos="100000">
                  <a:schemeClr val="accent1"/>
                </a:gs>
              </a:gsLst>
              <a:lin ang="27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cxnSp>
          <p:nvCxnSpPr>
            <p:cNvPr id="25" name="直接连接符 24">
              <a:extLst>
                <a:ext uri="{FF2B5EF4-FFF2-40B4-BE49-F238E27FC236}">
                  <a16:creationId xmlns:a16="http://schemas.microsoft.com/office/drawing/2014/main" id="{927F6B72-495E-4C16-B9B3-452C44E2F54B}"/>
                </a:ext>
              </a:extLst>
            </p:cNvPr>
            <p:cNvCxnSpPr>
              <a:stCxn id="14" idx="4"/>
              <a:endCxn id="15" idx="0"/>
            </p:cNvCxnSpPr>
            <p:nvPr/>
          </p:nvCxnSpPr>
          <p:spPr>
            <a:xfrm flipH="1">
              <a:off x="6096000" y="1630680"/>
              <a:ext cx="0" cy="804981"/>
            </a:xfrm>
            <a:prstGeom prst="line">
              <a:avLst/>
            </a:prstGeom>
            <a:solidFill>
              <a:schemeClr val="bg1">
                <a:lumMod val="95000"/>
              </a:schemeClr>
            </a:solidFill>
            <a:ln algn="ctr" cap="flat" cmpd="sng" w="19050">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30" name="组合 29">
            <a:extLst>
              <a:ext uri="{FF2B5EF4-FFF2-40B4-BE49-F238E27FC236}">
                <a16:creationId xmlns:a16="http://schemas.microsoft.com/office/drawing/2014/main" id="{70130B48-6B59-4D89-81C2-F879C7CEA2ED}"/>
              </a:ext>
            </a:extLst>
          </p:cNvPr>
          <p:cNvGrpSpPr/>
          <p:nvPr/>
        </p:nvGrpSpPr>
        <p:grpSpPr>
          <a:xfrm>
            <a:off x="695325" y="1795919"/>
            <a:ext cx="3727273" cy="1250554"/>
            <a:chOff x="686623" y="2497333"/>
            <a:chExt cx="4688609" cy="2845131"/>
          </a:xfrm>
        </p:grpSpPr>
        <p:sp>
          <p:nvSpPr>
            <p:cNvPr id="31" name="矩形 30">
              <a:extLst>
                <a:ext uri="{FF2B5EF4-FFF2-40B4-BE49-F238E27FC236}">
                  <a16:creationId xmlns:a16="http://schemas.microsoft.com/office/drawing/2014/main" id="{4C05328C-3A70-46D7-93C9-E85B53025C33}"/>
                </a:ext>
              </a:extLst>
            </p:cNvPr>
            <p:cNvSpPr/>
            <p:nvPr/>
          </p:nvSpPr>
          <p:spPr>
            <a:xfrm>
              <a:off x="787357" y="2497333"/>
              <a:ext cx="4587875" cy="2752726"/>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32" name="矩形 31">
              <a:extLst>
                <a:ext uri="{FF2B5EF4-FFF2-40B4-BE49-F238E27FC236}">
                  <a16:creationId xmlns:a16="http://schemas.microsoft.com/office/drawing/2014/main" id="{CA1F53C7-E5AE-4B66-9A30-959943D693E8}"/>
                </a:ext>
              </a:extLst>
            </p:cNvPr>
            <p:cNvSpPr/>
            <p:nvPr/>
          </p:nvSpPr>
          <p:spPr>
            <a:xfrm>
              <a:off x="686623" y="2589739"/>
              <a:ext cx="4587875" cy="2752725"/>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26" name="矩形 25">
            <a:extLst>
              <a:ext uri="{FF2B5EF4-FFF2-40B4-BE49-F238E27FC236}">
                <a16:creationId xmlns:a16="http://schemas.microsoft.com/office/drawing/2014/main" id="{D2CD2BA8-A17B-4839-9B11-F7156A44C74B}"/>
              </a:ext>
            </a:extLst>
          </p:cNvPr>
          <p:cNvSpPr/>
          <p:nvPr/>
        </p:nvSpPr>
        <p:spPr>
          <a:xfrm>
            <a:off x="695325" y="944264"/>
            <a:ext cx="2031325" cy="54864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地铁思维</a:t>
            </a:r>
          </a:p>
        </p:txBody>
      </p:sp>
      <p:sp>
        <p:nvSpPr>
          <p:cNvPr id="27" name="矩形 26">
            <a:extLst>
              <a:ext uri="{FF2B5EF4-FFF2-40B4-BE49-F238E27FC236}">
                <a16:creationId xmlns:a16="http://schemas.microsoft.com/office/drawing/2014/main" id="{FCD2AB5C-B479-4993-B24E-B9E8CDB243A1}"/>
              </a:ext>
            </a:extLst>
          </p:cNvPr>
          <p:cNvSpPr/>
          <p:nvPr/>
        </p:nvSpPr>
        <p:spPr>
          <a:xfrm>
            <a:off x="695325" y="1488440"/>
            <a:ext cx="32004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如何避免成为爱因斯坦的司机？</a:t>
            </a:r>
          </a:p>
        </p:txBody>
      </p:sp>
      <p:sp>
        <p:nvSpPr>
          <p:cNvPr id="29" name="矩形 28">
            <a:extLst>
              <a:ext uri="{FF2B5EF4-FFF2-40B4-BE49-F238E27FC236}">
                <a16:creationId xmlns:a16="http://schemas.microsoft.com/office/drawing/2014/main" id="{40A5D9F5-16B8-49D6-8122-E3BB9DEEEA51}"/>
              </a:ext>
            </a:extLst>
          </p:cNvPr>
          <p:cNvSpPr/>
          <p:nvPr/>
        </p:nvSpPr>
        <p:spPr>
          <a:xfrm>
            <a:off x="826484" y="1971211"/>
            <a:ext cx="3384874" cy="960120"/>
          </a:xfrm>
          <a:prstGeom prst="rect">
            <a:avLst/>
          </a:prstGeom>
        </p:spPr>
        <p:txBody>
          <a:bodyPr bIns="0" lIns="0" rIns="0" tIns="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找出知识之间的关联脉络。学更多技能，相当于修建地铁线，构成地铁网。有了地铁网, 就可以去城市的各个地方</a:t>
            </a:r>
          </a:p>
        </p:txBody>
      </p:sp>
      <p:grpSp>
        <p:nvGrpSpPr>
          <p:cNvPr id="35" name="组合 34">
            <a:extLst>
              <a:ext uri="{FF2B5EF4-FFF2-40B4-BE49-F238E27FC236}">
                <a16:creationId xmlns:a16="http://schemas.microsoft.com/office/drawing/2014/main" id="{7BEF5B39-5C59-402A-B3FA-247DBA73308B}"/>
              </a:ext>
            </a:extLst>
          </p:cNvPr>
          <p:cNvGrpSpPr/>
          <p:nvPr/>
        </p:nvGrpSpPr>
        <p:grpSpPr>
          <a:xfrm>
            <a:off x="695325" y="4214577"/>
            <a:ext cx="3727273" cy="937892"/>
            <a:chOff x="686623" y="2497333"/>
            <a:chExt cx="4688609" cy="2845131"/>
          </a:xfrm>
        </p:grpSpPr>
        <p:sp>
          <p:nvSpPr>
            <p:cNvPr id="39" name="矩形 38">
              <a:extLst>
                <a:ext uri="{FF2B5EF4-FFF2-40B4-BE49-F238E27FC236}">
                  <a16:creationId xmlns:a16="http://schemas.microsoft.com/office/drawing/2014/main" id="{8F419161-2558-48AD-A34D-BDDF7A071F0D}"/>
                </a:ext>
              </a:extLst>
            </p:cNvPr>
            <p:cNvSpPr/>
            <p:nvPr/>
          </p:nvSpPr>
          <p:spPr>
            <a:xfrm>
              <a:off x="787357" y="2497333"/>
              <a:ext cx="4587875" cy="2752726"/>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0" name="矩形 39">
              <a:extLst>
                <a:ext uri="{FF2B5EF4-FFF2-40B4-BE49-F238E27FC236}">
                  <a16:creationId xmlns:a16="http://schemas.microsoft.com/office/drawing/2014/main" id="{03CC8B0B-5381-401C-A875-DD1BA4C17D77}"/>
                </a:ext>
              </a:extLst>
            </p:cNvPr>
            <p:cNvSpPr/>
            <p:nvPr/>
          </p:nvSpPr>
          <p:spPr>
            <a:xfrm>
              <a:off x="686623" y="2589739"/>
              <a:ext cx="4587875" cy="2752725"/>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36" name="矩形 35">
            <a:extLst>
              <a:ext uri="{FF2B5EF4-FFF2-40B4-BE49-F238E27FC236}">
                <a16:creationId xmlns:a16="http://schemas.microsoft.com/office/drawing/2014/main" id="{DE118CB0-B291-42B7-91B4-ED2C8BAF75B3}"/>
              </a:ext>
            </a:extLst>
          </p:cNvPr>
          <p:cNvSpPr/>
          <p:nvPr/>
        </p:nvSpPr>
        <p:spPr>
          <a:xfrm>
            <a:off x="695325" y="3362922"/>
            <a:ext cx="2031325" cy="54864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归纳思维</a:t>
            </a:r>
          </a:p>
        </p:txBody>
      </p:sp>
      <p:sp>
        <p:nvSpPr>
          <p:cNvPr id="37" name="矩形 36">
            <a:extLst>
              <a:ext uri="{FF2B5EF4-FFF2-40B4-BE49-F238E27FC236}">
                <a16:creationId xmlns:a16="http://schemas.microsoft.com/office/drawing/2014/main" id="{6BCCCB31-ACBB-4A88-81CB-94B535F6CABD}"/>
              </a:ext>
            </a:extLst>
          </p:cNvPr>
          <p:cNvSpPr/>
          <p:nvPr/>
        </p:nvSpPr>
        <p:spPr>
          <a:xfrm>
            <a:off x="695325" y="3907098"/>
            <a:ext cx="34290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用金字塔原理构建完整的知识体系</a:t>
            </a:r>
          </a:p>
        </p:txBody>
      </p:sp>
      <p:sp>
        <p:nvSpPr>
          <p:cNvPr id="38" name="矩形 37">
            <a:extLst>
              <a:ext uri="{FF2B5EF4-FFF2-40B4-BE49-F238E27FC236}">
                <a16:creationId xmlns:a16="http://schemas.microsoft.com/office/drawing/2014/main" id="{41FF9D9E-977A-4442-8182-6717944AF1A3}"/>
              </a:ext>
            </a:extLst>
          </p:cNvPr>
          <p:cNvSpPr/>
          <p:nvPr/>
        </p:nvSpPr>
        <p:spPr>
          <a:xfrm>
            <a:off x="826484" y="4389869"/>
            <a:ext cx="3331327" cy="640080"/>
          </a:xfrm>
          <a:prstGeom prst="rect">
            <a:avLst/>
          </a:prstGeom>
        </p:spPr>
        <p:txBody>
          <a:bodyPr bIns="0" lIns="0" numCol="1" rIns="0" tIns="0" wrap="square">
            <a:spAutoFit/>
          </a:bodyPr>
          <a:lstStyle/>
          <a:p>
            <a:pPr algn="just" defTabSz="914400" eaLnBrk="1" fontAlgn="auto" hangingPunct="1" indent="-182563" latinLnBrk="0" lvl="0" marL="182563" marR="0" rtl="0">
              <a:lnSpc>
                <a:spcPct val="150000"/>
              </a:lnSpc>
              <a:spcBef>
                <a:spcPct val="0"/>
              </a:spcBef>
              <a:spcAft>
                <a:spcPct val="0"/>
              </a:spcAft>
              <a:buClrTx/>
              <a:buSzTx/>
              <a:buFont charset="0" panose="020b0604020202020204" pitchFamily="34" typeface="Arial"/>
              <a:buChar char="•"/>
              <a:defRPr/>
            </a:pPr>
            <a:r>
              <a:rPr altLang="zh-CN" b="0" baseline="0" cap="none" i="0" kern="1200" kumimoji="0" lang="en-US" noProof="0" normalizeH="0" spc="0" strike="noStrike" sz="1400" u="none">
                <a:ln>
                  <a:noFill/>
                </a:ln>
                <a:solidFill>
                  <a:prstClr val="black"/>
                </a:solidFill>
                <a:effectLst/>
                <a:uLnTx/>
                <a:uFillTx/>
                <a:latin typeface="思源黑体 CN Normal"/>
                <a:ea typeface="思源黑体 CN Normal"/>
                <a:cs typeface="+mn-cs"/>
              </a:rPr>
              <a:t>S：sort 分类</a:t>
            </a:r>
          </a:p>
          <a:p>
            <a:pPr algn="just" defTabSz="914400" eaLnBrk="1" fontAlgn="auto" hangingPunct="1" indent="-182563" latinLnBrk="0" lvl="0" marL="182563" marR="0" rtl="0">
              <a:lnSpc>
                <a:spcPct val="150000"/>
              </a:lnSpc>
              <a:spcBef>
                <a:spcPct val="0"/>
              </a:spcBef>
              <a:spcAft>
                <a:spcPct val="0"/>
              </a:spcAft>
              <a:buClrTx/>
              <a:buSzTx/>
              <a:buFont charset="0" panose="020b0604020202020204" pitchFamily="34" typeface="Arial"/>
              <a:buChar char="•"/>
              <a:defRPr/>
            </a:pPr>
            <a:r>
              <a:rPr altLang="zh-CN" b="0" baseline="0" cap="none" i="0" kern="1200" kumimoji="0" lang="en-US" noProof="0" normalizeH="0" spc="0" strike="noStrike" sz="1400" u="none">
                <a:ln>
                  <a:noFill/>
                </a:ln>
                <a:solidFill>
                  <a:prstClr val="black"/>
                </a:solidFill>
                <a:effectLst/>
                <a:uLnTx/>
                <a:uFillTx/>
                <a:latin typeface="思源黑体 CN Normal"/>
                <a:ea typeface="思源黑体 CN Normal"/>
                <a:cs typeface="+mn-cs"/>
              </a:rPr>
              <a:t>L ：label标注</a:t>
            </a:r>
          </a:p>
        </p:txBody>
      </p:sp>
      <p:grpSp>
        <p:nvGrpSpPr>
          <p:cNvPr id="42" name="组合 41">
            <a:extLst>
              <a:ext uri="{FF2B5EF4-FFF2-40B4-BE49-F238E27FC236}">
                <a16:creationId xmlns:a16="http://schemas.microsoft.com/office/drawing/2014/main" id="{5291F244-9E33-4EDF-ACAA-8A51A90811A9}"/>
              </a:ext>
            </a:extLst>
          </p:cNvPr>
          <p:cNvGrpSpPr/>
          <p:nvPr/>
        </p:nvGrpSpPr>
        <p:grpSpPr>
          <a:xfrm>
            <a:off x="7769402" y="1795919"/>
            <a:ext cx="3727273" cy="1250554"/>
            <a:chOff x="686623" y="2497333"/>
            <a:chExt cx="4688609" cy="2845131"/>
          </a:xfrm>
        </p:grpSpPr>
        <p:sp>
          <p:nvSpPr>
            <p:cNvPr id="46" name="矩形 45">
              <a:extLst>
                <a:ext uri="{FF2B5EF4-FFF2-40B4-BE49-F238E27FC236}">
                  <a16:creationId xmlns:a16="http://schemas.microsoft.com/office/drawing/2014/main" id="{8CC91B6F-FDD3-4507-AB92-E54233BAC825}"/>
                </a:ext>
              </a:extLst>
            </p:cNvPr>
            <p:cNvSpPr/>
            <p:nvPr/>
          </p:nvSpPr>
          <p:spPr>
            <a:xfrm>
              <a:off x="787357" y="2497333"/>
              <a:ext cx="4587875" cy="2752726"/>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7" name="矩形 46">
              <a:extLst>
                <a:ext uri="{FF2B5EF4-FFF2-40B4-BE49-F238E27FC236}">
                  <a16:creationId xmlns:a16="http://schemas.microsoft.com/office/drawing/2014/main" id="{8198B2D4-F348-473F-9A15-D6B26AD2957A}"/>
                </a:ext>
              </a:extLst>
            </p:cNvPr>
            <p:cNvSpPr/>
            <p:nvPr/>
          </p:nvSpPr>
          <p:spPr>
            <a:xfrm>
              <a:off x="686623" y="2589739"/>
              <a:ext cx="4587875" cy="2752725"/>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43" name="矩形 42">
            <a:extLst>
              <a:ext uri="{FF2B5EF4-FFF2-40B4-BE49-F238E27FC236}">
                <a16:creationId xmlns:a16="http://schemas.microsoft.com/office/drawing/2014/main" id="{6FB5DE86-CF14-4128-8EC6-B9196144DE19}"/>
              </a:ext>
            </a:extLst>
          </p:cNvPr>
          <p:cNvSpPr/>
          <p:nvPr/>
        </p:nvSpPr>
        <p:spPr>
          <a:xfrm>
            <a:off x="9465351" y="944264"/>
            <a:ext cx="2031325" cy="548640"/>
          </a:xfrm>
          <a:prstGeom prst="rect">
            <a:avLst/>
          </a:prstGeom>
        </p:spPr>
        <p:txBody>
          <a:bodyPr bIns="0" lIns="0" rIns="0" tIns="0"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行家思维</a:t>
            </a:r>
          </a:p>
        </p:txBody>
      </p:sp>
      <p:sp>
        <p:nvSpPr>
          <p:cNvPr id="44" name="矩形 43">
            <a:extLst>
              <a:ext uri="{FF2B5EF4-FFF2-40B4-BE49-F238E27FC236}">
                <a16:creationId xmlns:a16="http://schemas.microsoft.com/office/drawing/2014/main" id="{4AAB47B1-19C6-46EF-AC2F-7709FC5D2AC6}"/>
              </a:ext>
            </a:extLst>
          </p:cNvPr>
          <p:cNvSpPr/>
          <p:nvPr/>
        </p:nvSpPr>
        <p:spPr>
          <a:xfrm>
            <a:off x="8067675" y="1488440"/>
            <a:ext cx="3429000" cy="274320"/>
          </a:xfrm>
          <a:prstGeom prst="rect">
            <a:avLst/>
          </a:prstGeom>
        </p:spPr>
        <p:txBody>
          <a:bodyPr bIns="0" lIns="0" rIns="0" tIns="0" wrap="non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先建立知识体系，再进行细节学习</a:t>
            </a:r>
          </a:p>
        </p:txBody>
      </p:sp>
      <p:sp>
        <p:nvSpPr>
          <p:cNvPr id="45" name="矩形 44">
            <a:extLst>
              <a:ext uri="{FF2B5EF4-FFF2-40B4-BE49-F238E27FC236}">
                <a16:creationId xmlns:a16="http://schemas.microsoft.com/office/drawing/2014/main" id="{7F6BFD0C-0989-4FD2-962B-DEB0C3F4D63B}"/>
              </a:ext>
            </a:extLst>
          </p:cNvPr>
          <p:cNvSpPr/>
          <p:nvPr/>
        </p:nvSpPr>
        <p:spPr>
          <a:xfrm>
            <a:off x="7900560" y="1971211"/>
            <a:ext cx="3384874" cy="960120"/>
          </a:xfrm>
          <a:prstGeom prst="rect">
            <a:avLst/>
          </a:prstGeom>
        </p:spPr>
        <p:txBody>
          <a:bodyPr bIns="0" lIns="0" rIns="0" tIns="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先画整体框架再深入学习，有了知识框架树</a:t>
            </a:r>
          </a:p>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便可以站在全局安排你的学习侧重点</a:t>
            </a:r>
          </a:p>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还可以站在全局分析学习完成度</a:t>
            </a:r>
          </a:p>
        </p:txBody>
      </p:sp>
      <p:grpSp>
        <p:nvGrpSpPr>
          <p:cNvPr id="55" name="组合 54">
            <a:extLst>
              <a:ext uri="{FF2B5EF4-FFF2-40B4-BE49-F238E27FC236}">
                <a16:creationId xmlns:a16="http://schemas.microsoft.com/office/drawing/2014/main" id="{77E46EFF-B8B7-4F4B-A990-A2A4F959867C}"/>
              </a:ext>
            </a:extLst>
          </p:cNvPr>
          <p:cNvGrpSpPr/>
          <p:nvPr/>
        </p:nvGrpSpPr>
        <p:grpSpPr>
          <a:xfrm>
            <a:off x="7769402" y="4214577"/>
            <a:ext cx="3727273" cy="937892"/>
            <a:chOff x="686623" y="2497333"/>
            <a:chExt cx="4688609" cy="2845131"/>
          </a:xfrm>
        </p:grpSpPr>
        <p:sp>
          <p:nvSpPr>
            <p:cNvPr id="56" name="矩形 55">
              <a:extLst>
                <a:ext uri="{FF2B5EF4-FFF2-40B4-BE49-F238E27FC236}">
                  <a16:creationId xmlns:a16="http://schemas.microsoft.com/office/drawing/2014/main" id="{FC49D489-181D-4A67-9AA2-C248825089D1}"/>
                </a:ext>
              </a:extLst>
            </p:cNvPr>
            <p:cNvSpPr/>
            <p:nvPr/>
          </p:nvSpPr>
          <p:spPr>
            <a:xfrm>
              <a:off x="787357" y="2497333"/>
              <a:ext cx="4587875" cy="2752726"/>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7" name="矩形 56">
              <a:extLst>
                <a:ext uri="{FF2B5EF4-FFF2-40B4-BE49-F238E27FC236}">
                  <a16:creationId xmlns:a16="http://schemas.microsoft.com/office/drawing/2014/main" id="{EF7DB5E6-34AA-44FA-9BE9-04FEC25BD4D9}"/>
                </a:ext>
              </a:extLst>
            </p:cNvPr>
            <p:cNvSpPr/>
            <p:nvPr/>
          </p:nvSpPr>
          <p:spPr>
            <a:xfrm>
              <a:off x="686623" y="2589738"/>
              <a:ext cx="4587875" cy="2752726"/>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58" name="矩形 57">
            <a:extLst>
              <a:ext uri="{FF2B5EF4-FFF2-40B4-BE49-F238E27FC236}">
                <a16:creationId xmlns:a16="http://schemas.microsoft.com/office/drawing/2014/main" id="{6866B57E-6EB9-4B7C-AEB7-1EF613D43B61}"/>
              </a:ext>
            </a:extLst>
          </p:cNvPr>
          <p:cNvSpPr/>
          <p:nvPr/>
        </p:nvSpPr>
        <p:spPr>
          <a:xfrm>
            <a:off x="9465351" y="3362922"/>
            <a:ext cx="2031325" cy="548640"/>
          </a:xfrm>
          <a:prstGeom prst="rect">
            <a:avLst/>
          </a:prstGeom>
        </p:spPr>
        <p:txBody>
          <a:bodyPr bIns="0" lIns="0" rIns="0" tIns="0"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自学思维</a:t>
            </a:r>
          </a:p>
        </p:txBody>
      </p:sp>
      <p:sp>
        <p:nvSpPr>
          <p:cNvPr id="59" name="矩形 58">
            <a:extLst>
              <a:ext uri="{FF2B5EF4-FFF2-40B4-BE49-F238E27FC236}">
                <a16:creationId xmlns:a16="http://schemas.microsoft.com/office/drawing/2014/main" id="{42F78026-7188-4EBE-BB5B-9FE2E9698E22}"/>
              </a:ext>
            </a:extLst>
          </p:cNvPr>
          <p:cNvSpPr/>
          <p:nvPr/>
        </p:nvSpPr>
        <p:spPr>
          <a:xfrm>
            <a:off x="8410575" y="3907098"/>
            <a:ext cx="3086100" cy="274320"/>
          </a:xfrm>
          <a:prstGeom prst="rect">
            <a:avLst/>
          </a:prstGeom>
        </p:spPr>
        <p:txBody>
          <a:bodyPr bIns="0" lIns="0" rIns="0" tIns="0" wrap="non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效率提升100倍的主动学习模式</a:t>
            </a:r>
          </a:p>
        </p:txBody>
      </p:sp>
      <p:sp>
        <p:nvSpPr>
          <p:cNvPr id="60" name="矩形 59">
            <a:extLst>
              <a:ext uri="{FF2B5EF4-FFF2-40B4-BE49-F238E27FC236}">
                <a16:creationId xmlns:a16="http://schemas.microsoft.com/office/drawing/2014/main" id="{EC5361A1-86B5-4D70-9D43-C51E8F393B4B}"/>
              </a:ext>
            </a:extLst>
          </p:cNvPr>
          <p:cNvSpPr/>
          <p:nvPr/>
        </p:nvSpPr>
        <p:spPr>
          <a:xfrm>
            <a:off x="7900560" y="4389869"/>
            <a:ext cx="3384874" cy="640080"/>
          </a:xfrm>
          <a:prstGeom prst="rect">
            <a:avLst/>
          </a:prstGeom>
        </p:spPr>
        <p:txBody>
          <a:bodyPr bIns="0" lIns="0" rIns="0" tIns="0" wrap="square">
            <a:spAutoFit/>
          </a:bodyPr>
          <a:lstStyle/>
          <a:p>
            <a:pPr algn="just" defTabSz="914400" eaLnBrk="1" fontAlgn="auto" hangingPunct="1" indent="-182563" latinLnBrk="0" lvl="0" marL="182563"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变化一：从按进度学习转入按需学习模式</a:t>
            </a:r>
          </a:p>
          <a:p>
            <a:pPr algn="just" defTabSz="914400" eaLnBrk="1" fontAlgn="auto" hangingPunct="1" indent="-182563" latinLnBrk="0" lvl="0" marL="182563"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变化二：从被动学习转入主动学习模式</a:t>
            </a:r>
          </a:p>
        </p:txBody>
      </p:sp>
      <p:cxnSp>
        <p:nvCxnSpPr>
          <p:cNvPr id="61" name="直接连接符 60">
            <a:extLst>
              <a:ext uri="{FF2B5EF4-FFF2-40B4-BE49-F238E27FC236}">
                <a16:creationId xmlns:a16="http://schemas.microsoft.com/office/drawing/2014/main" id="{52F74D8B-656D-416F-8F12-786224DB7C3B}"/>
              </a:ext>
            </a:extLst>
          </p:cNvPr>
          <p:cNvCxnSpPr/>
          <p:nvPr/>
        </p:nvCxnSpPr>
        <p:spPr>
          <a:xfrm flipH="1">
            <a:off x="2660328" y="1217182"/>
            <a:ext cx="29594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BE4F6D4D-F743-432B-B05F-1BD2AEF5E276}"/>
              </a:ext>
            </a:extLst>
          </p:cNvPr>
          <p:cNvCxnSpPr>
            <a:stCxn id="14" idx="1"/>
          </p:cNvCxnSpPr>
          <p:nvPr/>
        </p:nvCxnSpPr>
        <p:spPr>
          <a:xfrm flipH="1" flipV="1">
            <a:off x="5618585" y="1217182"/>
            <a:ext cx="434627" cy="13639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B9052E80-AB84-4021-83CF-AFC50E5772FD}"/>
              </a:ext>
            </a:extLst>
          </p:cNvPr>
          <p:cNvCxnSpPr/>
          <p:nvPr/>
        </p:nvCxnSpPr>
        <p:spPr>
          <a:xfrm flipV="1">
            <a:off x="6110769" y="1225924"/>
            <a:ext cx="595028" cy="18673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25E490B2-58D7-4AD8-84CD-D824800423F6}"/>
              </a:ext>
            </a:extLst>
          </p:cNvPr>
          <p:cNvCxnSpPr/>
          <p:nvPr/>
        </p:nvCxnSpPr>
        <p:spPr>
          <a:xfrm flipH="1">
            <a:off x="6705600" y="1217182"/>
            <a:ext cx="282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106C36C7-B978-4FCD-A4AD-967372652F7F}"/>
              </a:ext>
            </a:extLst>
          </p:cNvPr>
          <p:cNvCxnSpPr/>
          <p:nvPr/>
        </p:nvCxnSpPr>
        <p:spPr>
          <a:xfrm flipH="1">
            <a:off x="2695077" y="3597369"/>
            <a:ext cx="18597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B49CB97A-4206-4C21-A260-057D95D4B010}"/>
              </a:ext>
            </a:extLst>
          </p:cNvPr>
          <p:cNvCxnSpPr/>
          <p:nvPr/>
        </p:nvCxnSpPr>
        <p:spPr>
          <a:xfrm>
            <a:off x="7652211" y="3597369"/>
            <a:ext cx="18447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505F19E3-1583-47EB-9F6B-8016753AAB2F}"/>
              </a:ext>
            </a:extLst>
          </p:cNvPr>
          <p:cNvCxnSpPr/>
          <p:nvPr/>
        </p:nvCxnSpPr>
        <p:spPr>
          <a:xfrm flipV="1">
            <a:off x="7337369" y="3603626"/>
            <a:ext cx="314842" cy="9880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2AAC8A4E-3516-4315-99D4-E5E6FAE5B17A}"/>
              </a:ext>
            </a:extLst>
          </p:cNvPr>
          <p:cNvCxnSpPr/>
          <p:nvPr/>
        </p:nvCxnSpPr>
        <p:spPr>
          <a:xfrm flipH="1" flipV="1">
            <a:off x="4554848" y="3597369"/>
            <a:ext cx="319138" cy="10015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矩形 63">
            <a:extLst>
              <a:ext uri="{FF2B5EF4-FFF2-40B4-BE49-F238E27FC236}">
                <a16:creationId xmlns:a16="http://schemas.microsoft.com/office/drawing/2014/main" id="{4192C7F7-9426-465C-AFB8-2454E265BE94}"/>
              </a:ext>
            </a:extLst>
          </p:cNvPr>
          <p:cNvSpPr/>
          <p:nvPr/>
        </p:nvSpPr>
        <p:spPr>
          <a:xfrm>
            <a:off x="2474375" y="4373763"/>
            <a:ext cx="3331327" cy="640080"/>
          </a:xfrm>
          <a:prstGeom prst="rect">
            <a:avLst/>
          </a:prstGeom>
        </p:spPr>
        <p:txBody>
          <a:bodyPr bIns="0" lIns="0" numCol="1" rIns="0" tIns="0" wrap="square">
            <a:spAutoFit/>
          </a:bodyPr>
          <a:lstStyle/>
          <a:p>
            <a:pPr algn="just" defTabSz="914400" eaLnBrk="1" fontAlgn="auto" hangingPunct="1" indent="-182563" latinLnBrk="0" lvl="0" marL="182563" marR="0" rtl="0">
              <a:lnSpc>
                <a:spcPct val="150000"/>
              </a:lnSpc>
              <a:spcBef>
                <a:spcPct val="0"/>
              </a:spcBef>
              <a:spcAft>
                <a:spcPct val="0"/>
              </a:spcAft>
              <a:buClrTx/>
              <a:buSzTx/>
              <a:buFont charset="0" panose="020b0604020202020204" pitchFamily="34" typeface="Arial"/>
              <a:buChar char="•"/>
              <a:defRPr/>
            </a:pPr>
            <a:r>
              <a:rPr altLang="zh-CN" b="0" baseline="0" cap="none" i="0" kern="1200" kumimoji="0" lang="en-US" noProof="0" normalizeH="0" spc="0" strike="noStrike" sz="1400" u="none">
                <a:ln>
                  <a:noFill/>
                </a:ln>
                <a:solidFill>
                  <a:prstClr val="black"/>
                </a:solidFill>
                <a:effectLst/>
                <a:uLnTx/>
                <a:uFillTx/>
                <a:latin typeface="思源黑体 CN Normal"/>
                <a:ea typeface="思源黑体 CN Normal"/>
                <a:cs typeface="+mn-cs"/>
              </a:rPr>
              <a:t>I ： integrate 整合</a:t>
            </a:r>
          </a:p>
          <a:p>
            <a:pPr algn="just" defTabSz="914400" eaLnBrk="1" fontAlgn="auto" hangingPunct="1" indent="-182563" latinLnBrk="0" lvl="0" marL="182563" marR="0" rtl="0">
              <a:lnSpc>
                <a:spcPct val="150000"/>
              </a:lnSpc>
              <a:spcBef>
                <a:spcPct val="0"/>
              </a:spcBef>
              <a:spcAft>
                <a:spcPct val="0"/>
              </a:spcAft>
              <a:buClrTx/>
              <a:buSzTx/>
              <a:buFont charset="0" panose="020b0604020202020204" pitchFamily="34" typeface="Arial"/>
              <a:buChar char="•"/>
              <a:defRPr/>
            </a:pPr>
            <a:r>
              <a:rPr altLang="zh-CN" b="0" baseline="0" cap="none" i="0" kern="1200" kumimoji="0" lang="en-US" noProof="0" normalizeH="0" spc="0" strike="noStrike" sz="1400" u="none">
                <a:ln>
                  <a:noFill/>
                </a:ln>
                <a:solidFill>
                  <a:prstClr val="black"/>
                </a:solidFill>
                <a:effectLst/>
                <a:uLnTx/>
                <a:uFillTx/>
                <a:latin typeface="思源黑体 CN Normal"/>
                <a:ea typeface="思源黑体 CN Normal"/>
                <a:cs typeface="+mn-cs"/>
              </a:rPr>
              <a:t>P ： prioritize排序</a:t>
            </a:r>
          </a:p>
        </p:txBody>
      </p:sp>
    </p:spTree>
    <p:extLst>
      <p:ext uri="{BB962C8B-B14F-4D97-AF65-F5344CB8AC3E}">
        <p14:creationId val="427775024"/>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a:extLst>
              <a:ext uri="{FF2B5EF4-FFF2-40B4-BE49-F238E27FC236}">
                <a16:creationId xmlns:a16="http://schemas.microsoft.com/office/drawing/2014/main" id="{8E501E6F-0F44-4E54-BFDC-91D9EF3BA792}"/>
              </a:ext>
            </a:extLst>
          </p:cNvPr>
          <p:cNvSpPr/>
          <p:nvPr/>
        </p:nvSpPr>
        <p:spPr>
          <a:xfrm>
            <a:off x="5034241" y="3765961"/>
            <a:ext cx="2123519" cy="548640"/>
          </a:xfrm>
          <a:prstGeom prst="rect">
            <a:avLst/>
          </a:prstGeom>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木桶思维</a:t>
            </a:r>
          </a:p>
        </p:txBody>
      </p:sp>
      <p:sp>
        <p:nvSpPr>
          <p:cNvPr id="12" name="矩形 11">
            <a:extLst>
              <a:ext uri="{FF2B5EF4-FFF2-40B4-BE49-F238E27FC236}">
                <a16:creationId xmlns:a16="http://schemas.microsoft.com/office/drawing/2014/main" id="{027F6F30-0A84-4981-8FD4-097EE9ADE686}"/>
              </a:ext>
            </a:extLst>
          </p:cNvPr>
          <p:cNvSpPr/>
          <p:nvPr/>
        </p:nvSpPr>
        <p:spPr>
          <a:xfrm>
            <a:off x="695325" y="1425326"/>
            <a:ext cx="2031325" cy="54864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长板思维</a:t>
            </a:r>
          </a:p>
        </p:txBody>
      </p:sp>
      <p:sp>
        <p:nvSpPr>
          <p:cNvPr id="13" name="矩形 12">
            <a:extLst>
              <a:ext uri="{FF2B5EF4-FFF2-40B4-BE49-F238E27FC236}">
                <a16:creationId xmlns:a16="http://schemas.microsoft.com/office/drawing/2014/main" id="{4119B287-4CE2-4362-B1FF-B2BDF048B183}"/>
              </a:ext>
            </a:extLst>
          </p:cNvPr>
          <p:cNvSpPr/>
          <p:nvPr/>
        </p:nvSpPr>
        <p:spPr>
          <a:xfrm>
            <a:off x="9336174" y="1425326"/>
            <a:ext cx="2160500" cy="548640"/>
          </a:xfrm>
          <a:prstGeom prst="rect">
            <a:avLst/>
          </a:prstGeom>
        </p:spPr>
        <p:txBody>
          <a:bodyPr bIns="0" lIns="0" rIns="0" tIns="0"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换桶思维</a:t>
            </a:r>
          </a:p>
        </p:txBody>
      </p:sp>
      <p:sp>
        <p:nvSpPr>
          <p:cNvPr id="11" name="矩形 10">
            <a:extLst>
              <a:ext uri="{FF2B5EF4-FFF2-40B4-BE49-F238E27FC236}">
                <a16:creationId xmlns:a16="http://schemas.microsoft.com/office/drawing/2014/main" id="{8875E9C6-8C46-413B-A38F-0FBB9945593D}"/>
              </a:ext>
            </a:extLst>
          </p:cNvPr>
          <p:cNvSpPr/>
          <p:nvPr/>
        </p:nvSpPr>
        <p:spPr>
          <a:xfrm>
            <a:off x="695325" y="2064220"/>
            <a:ext cx="36576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typeface="思源黑体 CN Normal"/>
                <a:ea typeface="思源黑体 CN Normal"/>
                <a:cs typeface="+mn-cs"/>
              </a:rPr>
              <a:t>与其补短板，不如先做有标签的长板</a:t>
            </a:r>
          </a:p>
        </p:txBody>
      </p:sp>
      <p:sp>
        <p:nvSpPr>
          <p:cNvPr id="14" name="矩形 13">
            <a:extLst>
              <a:ext uri="{FF2B5EF4-FFF2-40B4-BE49-F238E27FC236}">
                <a16:creationId xmlns:a16="http://schemas.microsoft.com/office/drawing/2014/main" id="{56D19C47-2A61-4DDB-B257-B113362510FF}"/>
              </a:ext>
            </a:extLst>
          </p:cNvPr>
          <p:cNvSpPr/>
          <p:nvPr/>
        </p:nvSpPr>
        <p:spPr>
          <a:xfrm>
            <a:off x="7572524" y="2064220"/>
            <a:ext cx="38862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typeface="思源黑体 CN Normal"/>
                <a:ea typeface="思源黑体 CN Normal"/>
                <a:cs typeface="+mn-cs"/>
              </a:rPr>
              <a:t>先小桶后大桶，不断丰富自己的武器库</a:t>
            </a:r>
          </a:p>
        </p:txBody>
      </p:sp>
      <p:sp>
        <p:nvSpPr>
          <p:cNvPr id="15" name="矩形 14">
            <a:extLst>
              <a:ext uri="{FF2B5EF4-FFF2-40B4-BE49-F238E27FC236}">
                <a16:creationId xmlns:a16="http://schemas.microsoft.com/office/drawing/2014/main" id="{26A32640-EB72-47A3-8E70-DC5AECC24F37}"/>
              </a:ext>
            </a:extLst>
          </p:cNvPr>
          <p:cNvSpPr/>
          <p:nvPr/>
        </p:nvSpPr>
        <p:spPr>
          <a:xfrm>
            <a:off x="4210050" y="4366557"/>
            <a:ext cx="3771900" cy="274320"/>
          </a:xfrm>
          <a:prstGeom prst="rect">
            <a:avLst/>
          </a:prstGeom>
        </p:spPr>
        <p:txBody>
          <a:bodyPr bIns="0" lIns="0" rIns="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typeface="思源黑体 CN Normal"/>
                <a:ea typeface="思源黑体 CN Normal"/>
                <a:cs typeface="+mn-cs"/>
              </a:rPr>
              <a:t>围绕黄金能力圈，构建能装水的木桶 </a:t>
            </a:r>
          </a:p>
        </p:txBody>
      </p:sp>
      <p:grpSp>
        <p:nvGrpSpPr>
          <p:cNvPr id="27" name="组合 26">
            <a:extLst>
              <a:ext uri="{FF2B5EF4-FFF2-40B4-BE49-F238E27FC236}">
                <a16:creationId xmlns:a16="http://schemas.microsoft.com/office/drawing/2014/main" id="{07F1A0A1-F74E-4748-B6F5-DF16473A6079}"/>
              </a:ext>
            </a:extLst>
          </p:cNvPr>
          <p:cNvGrpSpPr/>
          <p:nvPr/>
        </p:nvGrpSpPr>
        <p:grpSpPr>
          <a:xfrm>
            <a:off x="4806296" y="1124201"/>
            <a:ext cx="2852268" cy="2339421"/>
            <a:chOff x="4806296" y="1716381"/>
            <a:chExt cx="2852268" cy="2339421"/>
          </a:xfrm>
        </p:grpSpPr>
        <p:grpSp>
          <p:nvGrpSpPr>
            <p:cNvPr id="26" name="组合 25">
              <a:extLst>
                <a:ext uri="{FF2B5EF4-FFF2-40B4-BE49-F238E27FC236}">
                  <a16:creationId xmlns:a16="http://schemas.microsoft.com/office/drawing/2014/main" id="{02C3D3BF-B20D-42D5-B360-B991A8AA028D}"/>
                </a:ext>
              </a:extLst>
            </p:cNvPr>
            <p:cNvGrpSpPr/>
            <p:nvPr/>
          </p:nvGrpSpPr>
          <p:grpSpPr>
            <a:xfrm>
              <a:off x="4806296" y="1767959"/>
              <a:ext cx="2852268" cy="2287843"/>
              <a:chOff x="4806296" y="1983777"/>
              <a:chExt cx="2852268" cy="2287843"/>
            </a:xfrm>
          </p:grpSpPr>
          <p:sp>
            <p:nvSpPr>
              <p:cNvPr id="3" name="等腰三角形 2">
                <a:extLst>
                  <a:ext uri="{FF2B5EF4-FFF2-40B4-BE49-F238E27FC236}">
                    <a16:creationId xmlns:a16="http://schemas.microsoft.com/office/drawing/2014/main" id="{42533C9C-1DE5-47F2-988F-175126E516B8}"/>
                  </a:ext>
                </a:extLst>
              </p:cNvPr>
              <p:cNvSpPr/>
              <p:nvPr/>
            </p:nvSpPr>
            <p:spPr>
              <a:xfrm rot="3362177">
                <a:off x="4800878" y="2923472"/>
                <a:ext cx="1981041" cy="604943"/>
              </a:xfrm>
              <a:prstGeom prst="triangle">
                <a:avLst>
                  <a:gd fmla="val 53452" name="adj"/>
                </a:avLst>
              </a:prstGeom>
              <a:no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 name="等腰三角形 5">
                <a:extLst>
                  <a:ext uri="{FF2B5EF4-FFF2-40B4-BE49-F238E27FC236}">
                    <a16:creationId xmlns:a16="http://schemas.microsoft.com/office/drawing/2014/main" id="{C8A32657-8DC2-44BC-BAD0-EF0672816C4C}"/>
                  </a:ext>
                </a:extLst>
              </p:cNvPr>
              <p:cNvSpPr/>
              <p:nvPr/>
            </p:nvSpPr>
            <p:spPr>
              <a:xfrm flipH="1" rot="18625660">
                <a:off x="5420298" y="2761813"/>
                <a:ext cx="2277003" cy="720932"/>
              </a:xfrm>
              <a:prstGeom prst="triangle">
                <a:avLst>
                  <a:gd fmla="val 63480" name="adj"/>
                </a:avLst>
              </a:prstGeom>
              <a:no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cxnSp>
            <p:nvCxnSpPr>
              <p:cNvPr id="21" name="直接连接符 20">
                <a:extLst>
                  <a:ext uri="{FF2B5EF4-FFF2-40B4-BE49-F238E27FC236}">
                    <a16:creationId xmlns:a16="http://schemas.microsoft.com/office/drawing/2014/main" id="{9E37539F-39C0-4876-B88D-BB565A7C7249}"/>
                  </a:ext>
                </a:extLst>
              </p:cNvPr>
              <p:cNvCxnSpPr>
                <a:stCxn id="20" idx="0"/>
                <a:endCxn id="17" idx="4"/>
              </p:cNvCxnSpPr>
              <p:nvPr/>
            </p:nvCxnSpPr>
            <p:spPr>
              <a:xfrm flipH="1">
                <a:off x="6096000" y="2021865"/>
                <a:ext cx="462799" cy="2249755"/>
              </a:xfrm>
              <a:prstGeom prst="line">
                <a:avLst/>
              </a:prstGeom>
              <a:solidFill>
                <a:schemeClr val="bg1">
                  <a:lumMod val="95000"/>
                </a:schemeClr>
              </a:solidFill>
              <a:ln algn="ctr" cap="flat" cmpd="sng" w="19050">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5" name="矩形 24">
                <a:extLst>
                  <a:ext uri="{FF2B5EF4-FFF2-40B4-BE49-F238E27FC236}">
                    <a16:creationId xmlns:a16="http://schemas.microsoft.com/office/drawing/2014/main" id="{15EE2CAB-63C7-4A78-A662-8758529124BE}"/>
                  </a:ext>
                </a:extLst>
              </p:cNvPr>
              <p:cNvSpPr/>
              <p:nvPr/>
            </p:nvSpPr>
            <p:spPr>
              <a:xfrm>
                <a:off x="4806296" y="2682422"/>
                <a:ext cx="2852268" cy="822960"/>
              </a:xfrm>
              <a:prstGeom prst="rect">
                <a:avLst/>
              </a:prstGeom>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5400" u="none">
                    <a:ln>
                      <a:noFill/>
                    </a:ln>
                    <a:solidFill>
                      <a:prstClr val="black"/>
                    </a:solidFill>
                    <a:effectLst/>
                    <a:uLnTx/>
                    <a:uFillTx/>
                    <a:latin typeface="思源宋体 CN Heavy"/>
                    <a:ea typeface="思源宋体 CN Heavy"/>
                    <a:cs typeface="+mn-cs"/>
                  </a:rPr>
                  <a:t>框架力</a:t>
                </a:r>
              </a:p>
            </p:txBody>
          </p:sp>
          <p:sp>
            <p:nvSpPr>
              <p:cNvPr id="17" name="椭圆 16">
                <a:extLst>
                  <a:ext uri="{FF2B5EF4-FFF2-40B4-BE49-F238E27FC236}">
                    <a16:creationId xmlns:a16="http://schemas.microsoft.com/office/drawing/2014/main" id="{83DC4040-0B8C-493A-A016-9A8F375F4F68}"/>
                  </a:ext>
                </a:extLst>
              </p:cNvPr>
              <p:cNvSpPr/>
              <p:nvPr/>
            </p:nvSpPr>
            <p:spPr>
              <a:xfrm>
                <a:off x="6035488" y="4150596"/>
                <a:ext cx="121024" cy="121024"/>
              </a:xfrm>
              <a:prstGeom prst="ellipse">
                <a:avLst/>
              </a:prstGeom>
              <a:gradFill flip="none" rotWithShape="1">
                <a:gsLst>
                  <a:gs pos="0">
                    <a:schemeClr val="accent2"/>
                  </a:gs>
                  <a:gs pos="100000">
                    <a:schemeClr val="accent1"/>
                  </a:gs>
                </a:gsLst>
                <a:lin ang="27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8" name="椭圆 17">
                <a:extLst>
                  <a:ext uri="{FF2B5EF4-FFF2-40B4-BE49-F238E27FC236}">
                    <a16:creationId xmlns:a16="http://schemas.microsoft.com/office/drawing/2014/main" id="{8A70C728-532B-42C4-9FCC-E1CFE1A030BA}"/>
                  </a:ext>
                </a:extLst>
              </p:cNvPr>
              <p:cNvSpPr/>
              <p:nvPr/>
            </p:nvSpPr>
            <p:spPr>
              <a:xfrm>
                <a:off x="7500937" y="2420938"/>
                <a:ext cx="121024" cy="121024"/>
              </a:xfrm>
              <a:prstGeom prst="ellipse">
                <a:avLst/>
              </a:prstGeom>
              <a:gradFill flip="none" rotWithShape="1">
                <a:gsLst>
                  <a:gs pos="0">
                    <a:schemeClr val="accent2"/>
                  </a:gs>
                  <a:gs pos="100000">
                    <a:schemeClr val="accent1"/>
                  </a:gs>
                </a:gsLst>
                <a:lin ang="27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9" name="椭圆 18">
                <a:extLst>
                  <a:ext uri="{FF2B5EF4-FFF2-40B4-BE49-F238E27FC236}">
                    <a16:creationId xmlns:a16="http://schemas.microsoft.com/office/drawing/2014/main" id="{A373115B-519D-4F73-91AD-04D9A14133C1}"/>
                  </a:ext>
                </a:extLst>
              </p:cNvPr>
              <p:cNvSpPr/>
              <p:nvPr/>
            </p:nvSpPr>
            <p:spPr>
              <a:xfrm>
                <a:off x="4928831" y="2510942"/>
                <a:ext cx="121024" cy="121024"/>
              </a:xfrm>
              <a:prstGeom prst="ellipse">
                <a:avLst/>
              </a:prstGeom>
              <a:gradFill flip="none" rotWithShape="1">
                <a:gsLst>
                  <a:gs pos="0">
                    <a:schemeClr val="accent2"/>
                  </a:gs>
                  <a:gs pos="100000">
                    <a:schemeClr val="accent1"/>
                  </a:gs>
                </a:gsLst>
                <a:lin ang="27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0" name="椭圆 19">
                <a:extLst>
                  <a:ext uri="{FF2B5EF4-FFF2-40B4-BE49-F238E27FC236}">
                    <a16:creationId xmlns:a16="http://schemas.microsoft.com/office/drawing/2014/main" id="{796FF2D7-55B3-4112-9DE2-B2388D5C7037}"/>
                  </a:ext>
                </a:extLst>
              </p:cNvPr>
              <p:cNvSpPr/>
              <p:nvPr/>
            </p:nvSpPr>
            <p:spPr>
              <a:xfrm>
                <a:off x="6498287" y="2021865"/>
                <a:ext cx="121024" cy="121024"/>
              </a:xfrm>
              <a:prstGeom prst="ellipse">
                <a:avLst/>
              </a:prstGeom>
              <a:gradFill flip="none" rotWithShape="1">
                <a:gsLst>
                  <a:gs pos="0">
                    <a:schemeClr val="accent2"/>
                  </a:gs>
                  <a:gs pos="100000">
                    <a:schemeClr val="accent1"/>
                  </a:gs>
                </a:gsLst>
                <a:lin ang="27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4" name="椭圆 23">
                <a:extLst>
                  <a:ext uri="{FF2B5EF4-FFF2-40B4-BE49-F238E27FC236}">
                    <a16:creationId xmlns:a16="http://schemas.microsoft.com/office/drawing/2014/main" id="{CEFFC020-6DF7-4269-B84F-3DC6CC3C50AD}"/>
                  </a:ext>
                </a:extLst>
              </p:cNvPr>
              <p:cNvSpPr/>
              <p:nvPr/>
            </p:nvSpPr>
            <p:spPr>
              <a:xfrm>
                <a:off x="6020714" y="3046527"/>
                <a:ext cx="121024" cy="121024"/>
              </a:xfrm>
              <a:prstGeom prst="ellipse">
                <a:avLst/>
              </a:prstGeom>
              <a:gradFill flip="none" rotWithShape="1">
                <a:gsLst>
                  <a:gs pos="0">
                    <a:schemeClr val="accent2"/>
                  </a:gs>
                  <a:gs pos="100000">
                    <a:schemeClr val="accent1"/>
                  </a:gs>
                </a:gsLst>
                <a:lin ang="27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2" name="平行四边形 1">
              <a:extLst>
                <a:ext uri="{FF2B5EF4-FFF2-40B4-BE49-F238E27FC236}">
                  <a16:creationId xmlns:a16="http://schemas.microsoft.com/office/drawing/2014/main" id="{812681CF-8129-4253-9F02-A10C9C4BA88F}"/>
                </a:ext>
              </a:extLst>
            </p:cNvPr>
            <p:cNvSpPr/>
            <p:nvPr/>
          </p:nvSpPr>
          <p:spPr>
            <a:xfrm rot="1581805">
              <a:off x="5147266" y="1716381"/>
              <a:ext cx="2268867" cy="1207782"/>
            </a:xfrm>
            <a:custGeom>
              <a:gdLst>
                <a:gd fmla="*/ 0 w 2876922" name="connsiteX0"/>
                <a:gd fmla="*/ 1531467 h 1531467" name="connsiteY0"/>
                <a:gd fmla="*/ 1490598 w 2876922" name="connsiteX1"/>
                <a:gd fmla="*/ 114091 h 1531467" name="connsiteY1"/>
                <a:gd fmla="*/ 2876922 w 2876922" name="connsiteX2"/>
                <a:gd fmla="*/ 0 h 1531467" name="connsiteY2"/>
                <a:gd fmla="*/ 1527914 w 2876922" name="connsiteX3"/>
                <a:gd fmla="*/ 1531467 h 1531467" name="connsiteY3"/>
                <a:gd fmla="*/ 0 w 2876922" name="connsiteX4"/>
                <a:gd fmla="*/ 1531467 h 15314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31467" w="2876922">
                  <a:moveTo>
                    <a:pt x="0" y="1531467"/>
                  </a:moveTo>
                  <a:lnTo>
                    <a:pt x="1490598" y="114091"/>
                  </a:lnTo>
                  <a:lnTo>
                    <a:pt x="2876922" y="0"/>
                  </a:lnTo>
                  <a:lnTo>
                    <a:pt x="1527914" y="1531467"/>
                  </a:lnTo>
                  <a:lnTo>
                    <a:pt x="0" y="1531467"/>
                  </a:lnTo>
                  <a:close/>
                </a:path>
              </a:pathLst>
            </a:custGeom>
            <a:no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graphicFrame>
        <p:nvGraphicFramePr>
          <p:cNvPr id="28" name="表格 27">
            <a:extLst>
              <a:ext uri="{FF2B5EF4-FFF2-40B4-BE49-F238E27FC236}">
                <a16:creationId xmlns:a16="http://schemas.microsoft.com/office/drawing/2014/main" id="{51F115C0-DE8A-42E2-8B5E-C56E43BF3C81}"/>
              </a:ext>
            </a:extLst>
          </p:cNvPr>
          <p:cNvGraphicFramePr>
            <a:graphicFrameLocks noGrp="1"/>
          </p:cNvGraphicFramePr>
          <p:nvPr/>
        </p:nvGraphicFramePr>
        <p:xfrm>
          <a:off x="7366000" y="334983"/>
          <a:ext cx="4289418" cy="231360"/>
        </p:xfrm>
        <a:graphic>
          <a:graphicData uri="http://schemas.openxmlformats.org/drawingml/2006/table">
            <a:tbl>
              <a:tblPr/>
              <a:tblGrid>
                <a:gridCol w="612774">
                  <a:extLst>
                    <a:ext uri="{9D8B030D-6E8A-4147-A177-3AD203B41FA5}">
                      <a16:colId xmlns:a16="http://schemas.microsoft.com/office/drawing/2014/main" val="3436622217"/>
                    </a:ext>
                  </a:extLst>
                </a:gridCol>
                <a:gridCol w="612774">
                  <a:extLst>
                    <a:ext uri="{9D8B030D-6E8A-4147-A177-3AD203B41FA5}">
                      <a16:colId xmlns:a16="http://schemas.microsoft.com/office/drawing/2014/main" val="2964154676"/>
                    </a:ext>
                  </a:extLst>
                </a:gridCol>
                <a:gridCol w="612774">
                  <a:extLst>
                    <a:ext uri="{9D8B030D-6E8A-4147-A177-3AD203B41FA5}">
                      <a16:colId xmlns:a16="http://schemas.microsoft.com/office/drawing/2014/main" val="3870877578"/>
                    </a:ext>
                  </a:extLst>
                </a:gridCol>
                <a:gridCol w="612774">
                  <a:extLst>
                    <a:ext uri="{9D8B030D-6E8A-4147-A177-3AD203B41FA5}">
                      <a16:colId xmlns:a16="http://schemas.microsoft.com/office/drawing/2014/main" val="264422089"/>
                    </a:ext>
                  </a:extLst>
                </a:gridCol>
                <a:gridCol w="612774">
                  <a:extLst>
                    <a:ext uri="{9D8B030D-6E8A-4147-A177-3AD203B41FA5}">
                      <a16:colId xmlns:a16="http://schemas.microsoft.com/office/drawing/2014/main" val="4213878303"/>
                    </a:ext>
                  </a:extLst>
                </a:gridCol>
                <a:gridCol w="612774">
                  <a:extLst>
                    <a:ext uri="{9D8B030D-6E8A-4147-A177-3AD203B41FA5}">
                      <a16:colId xmlns:a16="http://schemas.microsoft.com/office/drawing/2014/main" val="3684737766"/>
                    </a:ext>
                  </a:extLst>
                </a:gridCol>
                <a:gridCol w="612774">
                  <a:extLst>
                    <a:ext uri="{9D8B030D-6E8A-4147-A177-3AD203B41FA5}">
                      <a16:colId xmlns:a16="http://schemas.microsoft.com/office/drawing/2014/main" val="2678561136"/>
                    </a:ext>
                  </a:extLst>
                </a:gridCol>
              </a:tblGrid>
              <a:tr h="215444">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地铁</a:t>
                      </a:r>
                    </a:p>
                  </a:txBody>
                  <a:tcPr anchor="ctr" marB="0" marL="0" marR="36000" marT="18000">
                    <a:lnL cmpd="sng" w="12700">
                      <a:noFill/>
                      <a:prstDash val="soli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行家</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归纳</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自学</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木桶</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长板</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换桶</a:t>
                      </a:r>
                    </a:p>
                  </a:txBody>
                  <a:tcPr anchor="ctr" marB="0" marL="0" marR="36000" marT="18000">
                    <a:lnL algn="ctr" cap="flat" cmpd="sng" w="12700">
                      <a:solidFill>
                        <a:schemeClr val="tx1"/>
                      </a:solidFill>
                      <a:prstDash val="solid"/>
                      <a:round/>
                      <a:headEnd len="med" type="none" w="med"/>
                      <a:tailEnd len="med" type="none" w="med"/>
                    </a:lnL>
                    <a:lnR algn="ctr" cap="flat" cmpd="sng" w="12700">
                      <a:no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111781603"/>
                  </a:ext>
                </a:extLst>
              </a:tr>
            </a:tbl>
          </a:graphicData>
        </a:graphic>
      </p:graphicFrame>
      <p:grpSp>
        <p:nvGrpSpPr>
          <p:cNvPr id="29" name="组合 28">
            <a:extLst>
              <a:ext uri="{FF2B5EF4-FFF2-40B4-BE49-F238E27FC236}">
                <a16:creationId xmlns:a16="http://schemas.microsoft.com/office/drawing/2014/main" id="{2F860DFB-E7EE-48C2-A965-03412D13FB09}"/>
              </a:ext>
            </a:extLst>
          </p:cNvPr>
          <p:cNvGrpSpPr/>
          <p:nvPr/>
        </p:nvGrpSpPr>
        <p:grpSpPr>
          <a:xfrm>
            <a:off x="695325" y="345374"/>
            <a:ext cx="3718571" cy="215444"/>
            <a:chOff x="8011466" y="446974"/>
            <a:chExt cx="3718571" cy="215444"/>
          </a:xfrm>
        </p:grpSpPr>
        <p:sp>
          <p:nvSpPr>
            <p:cNvPr id="30" name="矩形 29">
              <a:extLst>
                <a:ext uri="{FF2B5EF4-FFF2-40B4-BE49-F238E27FC236}">
                  <a16:creationId xmlns:a16="http://schemas.microsoft.com/office/drawing/2014/main" id="{4E76FD83-E30A-4042-8FA7-6542E23D3C67}"/>
                </a:ext>
              </a:extLst>
            </p:cNvPr>
            <p:cNvSpPr/>
            <p:nvPr/>
          </p:nvSpPr>
          <p:spPr>
            <a:xfrm>
              <a:off x="8222902" y="446974"/>
              <a:ext cx="3507135"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框架力：构造体系，才能建立长效学习力</a:t>
              </a:r>
            </a:p>
          </p:txBody>
        </p:sp>
        <p:sp>
          <p:nvSpPr>
            <p:cNvPr id="31" name="椭圆 30">
              <a:extLst>
                <a:ext uri="{FF2B5EF4-FFF2-40B4-BE49-F238E27FC236}">
                  <a16:creationId xmlns:a16="http://schemas.microsoft.com/office/drawing/2014/main" id="{5EA4EDA7-6B7E-4EA1-B4F0-2187CE65E675}"/>
                </a:ext>
              </a:extLst>
            </p:cNvPr>
            <p:cNvSpPr/>
            <p:nvPr/>
          </p:nvSpPr>
          <p:spPr>
            <a:xfrm>
              <a:off x="8011466" y="472465"/>
              <a:ext cx="163368" cy="163368"/>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typeface="思源黑体 CN Normal"/>
                  <a:ea typeface="思源黑体 CN Normal"/>
                  <a:cs typeface="+mn-cs"/>
                </a:rPr>
                <a:t>2</a:t>
              </a:r>
            </a:p>
          </p:txBody>
        </p:sp>
      </p:grpSp>
      <p:grpSp>
        <p:nvGrpSpPr>
          <p:cNvPr id="62" name="组合 61">
            <a:extLst>
              <a:ext uri="{FF2B5EF4-FFF2-40B4-BE49-F238E27FC236}">
                <a16:creationId xmlns:a16="http://schemas.microsoft.com/office/drawing/2014/main" id="{D0E5E76C-65BE-4E25-AB0C-0FC8809FAD2D}"/>
              </a:ext>
            </a:extLst>
          </p:cNvPr>
          <p:cNvGrpSpPr/>
          <p:nvPr/>
        </p:nvGrpSpPr>
        <p:grpSpPr>
          <a:xfrm>
            <a:off x="4944462" y="5640805"/>
            <a:ext cx="2303078" cy="3470623"/>
            <a:chOff x="4944462" y="5640805"/>
            <a:chExt cx="2303078" cy="3470623"/>
          </a:xfrm>
        </p:grpSpPr>
        <p:sp>
          <p:nvSpPr>
            <p:cNvPr id="44" name="任意多边形: 形状 43">
              <a:extLst>
                <a:ext uri="{FF2B5EF4-FFF2-40B4-BE49-F238E27FC236}">
                  <a16:creationId xmlns:a16="http://schemas.microsoft.com/office/drawing/2014/main" id="{72DB71B6-8E28-4236-8D1F-8E0A32C96A4A}"/>
                </a:ext>
              </a:extLst>
            </p:cNvPr>
            <p:cNvSpPr/>
            <p:nvPr/>
          </p:nvSpPr>
          <p:spPr>
            <a:xfrm>
              <a:off x="4945380" y="5836920"/>
              <a:ext cx="2301240" cy="3274508"/>
            </a:xfrm>
            <a:custGeom>
              <a:gdLst>
                <a:gd fmla="*/ 89632 w 2301240" name="connsiteX0"/>
                <a:gd fmla="*/ 0 h 3274508" name="connsiteY0"/>
                <a:gd fmla="*/ 96874 w 2301240" name="connsiteX1"/>
                <a:gd fmla="*/ 0 h 3274508" name="connsiteY1"/>
                <a:gd fmla="*/ 96667 w 2301240" name="connsiteX2"/>
                <a:gd fmla="*/ 763 h 3274508" name="connsiteY2"/>
                <a:gd fmla="*/ 1150620 w 2301240" name="connsiteX3"/>
                <a:gd fmla="*/ 197641 h 3274508" name="connsiteY3"/>
                <a:gd fmla="*/ 2204573 w 2301240" name="connsiteX4"/>
                <a:gd fmla="*/ 763 h 3274508" name="connsiteY4"/>
                <a:gd fmla="*/ 2204367 w 2301240" name="connsiteX5"/>
                <a:gd fmla="*/ 0 h 3274508" name="connsiteY5"/>
                <a:gd fmla="*/ 2211609 w 2301240" name="connsiteX6"/>
                <a:gd fmla="*/ 0 h 3274508" name="connsiteY6"/>
                <a:gd fmla="*/ 2249511 w 2301240" name="connsiteX7"/>
                <a:gd fmla="*/ 212421 h 3274508" name="connsiteY7"/>
                <a:gd fmla="*/ 2301240 w 2301240" name="connsiteX8"/>
                <a:gd fmla="*/ 914280 h 3274508" name="connsiteY8"/>
                <a:gd fmla="*/ 1150620 w 2301240" name="connsiteX9"/>
                <a:gd fmla="*/ 3274508 h 3274508" name="connsiteY9"/>
                <a:gd fmla="*/ 0 w 2301240" name="connsiteX10"/>
                <a:gd fmla="*/ 914280 h 3274508" name="connsiteY10"/>
                <a:gd fmla="*/ 51730 w 2301240" name="connsiteX11"/>
                <a:gd fmla="*/ 212421 h 327450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274508" w="2301240">
                  <a:moveTo>
                    <a:pt x="89632" y="0"/>
                  </a:moveTo>
                  <a:lnTo>
                    <a:pt x="96874" y="0"/>
                  </a:lnTo>
                  <a:lnTo>
                    <a:pt x="96667" y="763"/>
                  </a:lnTo>
                  <a:cubicBezTo>
                    <a:pt x="96667" y="109496"/>
                    <a:pt x="568538" y="197641"/>
                    <a:pt x="1150620" y="197641"/>
                  </a:cubicBezTo>
                  <a:cubicBezTo>
                    <a:pt x="1732702" y="197641"/>
                    <a:pt x="2204573" y="109496"/>
                    <a:pt x="2204573" y="763"/>
                  </a:cubicBezTo>
                  <a:lnTo>
                    <a:pt x="2204367" y="0"/>
                  </a:lnTo>
                  <a:lnTo>
                    <a:pt x="2211609" y="0"/>
                  </a:lnTo>
                  <a:lnTo>
                    <a:pt x="2249511" y="212421"/>
                  </a:lnTo>
                  <a:cubicBezTo>
                    <a:pt x="2283130" y="434138"/>
                    <a:pt x="2301240" y="669871"/>
                    <a:pt x="2301240" y="914280"/>
                  </a:cubicBezTo>
                  <a:cubicBezTo>
                    <a:pt x="2301240" y="2217798"/>
                    <a:pt x="1786090" y="3274508"/>
                    <a:pt x="1150620" y="3274508"/>
                  </a:cubicBezTo>
                  <a:cubicBezTo>
                    <a:pt x="515150" y="3274508"/>
                    <a:pt x="0" y="2217798"/>
                    <a:pt x="0" y="914280"/>
                  </a:cubicBezTo>
                  <a:cubicBezTo>
                    <a:pt x="0" y="669871"/>
                    <a:pt x="18111" y="434138"/>
                    <a:pt x="51730" y="212421"/>
                  </a:cubicBezTo>
                  <a:close/>
                </a:path>
              </a:pathLst>
            </a:custGeom>
            <a:gradFill>
              <a:gsLst>
                <a:gs pos="0">
                  <a:schemeClr val="accent2">
                    <a:alpha val="30000"/>
                  </a:schemeClr>
                </a:gs>
                <a:gs pos="90000">
                  <a:schemeClr val="accent1">
                    <a:alpha val="3000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32" name="椭圆 31">
              <a:extLst>
                <a:ext uri="{FF2B5EF4-FFF2-40B4-BE49-F238E27FC236}">
                  <a16:creationId xmlns:a16="http://schemas.microsoft.com/office/drawing/2014/main" id="{D4B2CC9A-A341-402E-8FB3-378538EA4D35}"/>
                </a:ext>
              </a:extLst>
            </p:cNvPr>
            <p:cNvSpPr/>
            <p:nvPr/>
          </p:nvSpPr>
          <p:spPr>
            <a:xfrm>
              <a:off x="5042048" y="5640805"/>
              <a:ext cx="2107905" cy="393756"/>
            </a:xfrm>
            <a:prstGeom prst="ellipse">
              <a:avLst/>
            </a:prstGeom>
            <a:gradFill>
              <a:gsLst>
                <a:gs pos="0">
                  <a:schemeClr val="accent2"/>
                </a:gs>
                <a:gs pos="90000">
                  <a:schemeClr val="accent1"/>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5" name="椭圆 44">
              <a:extLst>
                <a:ext uri="{FF2B5EF4-FFF2-40B4-BE49-F238E27FC236}">
                  <a16:creationId xmlns:a16="http://schemas.microsoft.com/office/drawing/2014/main" id="{91DA28E3-E826-433F-B1C0-EDC169CD1617}"/>
                </a:ext>
              </a:extLst>
            </p:cNvPr>
            <p:cNvSpPr/>
            <p:nvPr/>
          </p:nvSpPr>
          <p:spPr>
            <a:xfrm>
              <a:off x="4944462" y="6220579"/>
              <a:ext cx="2303078" cy="430214"/>
            </a:xfrm>
            <a:prstGeom prst="ellipse">
              <a:avLst/>
            </a:prstGeom>
            <a:noFill/>
            <a:ln algn="ctr" cap="flat" cmpd="sng" w="254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cxnSp>
        <p:nvCxnSpPr>
          <p:cNvPr id="46" name="直接连接符 45">
            <a:extLst>
              <a:ext uri="{FF2B5EF4-FFF2-40B4-BE49-F238E27FC236}">
                <a16:creationId xmlns:a16="http://schemas.microsoft.com/office/drawing/2014/main" id="{A32EE739-6488-4A46-A869-2572548EF5DD}"/>
              </a:ext>
            </a:extLst>
          </p:cNvPr>
          <p:cNvCxnSpPr/>
          <p:nvPr/>
        </p:nvCxnSpPr>
        <p:spPr>
          <a:xfrm flipH="1">
            <a:off x="6096000" y="5359400"/>
            <a:ext cx="0" cy="1291393"/>
          </a:xfrm>
          <a:prstGeom prst="line">
            <a:avLst/>
          </a:prstGeom>
          <a:ln w="12700">
            <a:solidFill>
              <a:schemeClr val="tx1"/>
            </a:solidFill>
            <a:tailEnd len="med" type="oval" w="med"/>
          </a:ln>
        </p:spPr>
        <p:style>
          <a:lnRef idx="1">
            <a:schemeClr val="accent1"/>
          </a:lnRef>
          <a:fillRef idx="0">
            <a:schemeClr val="accent1"/>
          </a:fillRef>
          <a:effectRef idx="0">
            <a:schemeClr val="accent1"/>
          </a:effectRef>
          <a:fontRef idx="minor">
            <a:schemeClr val="tx1"/>
          </a:fontRef>
        </p:style>
      </p:cxnSp>
      <p:sp>
        <p:nvSpPr>
          <p:cNvPr id="49" name="矩形 48">
            <a:extLst>
              <a:ext uri="{FF2B5EF4-FFF2-40B4-BE49-F238E27FC236}">
                <a16:creationId xmlns:a16="http://schemas.microsoft.com/office/drawing/2014/main" id="{1EAC3753-B549-4387-AECC-6AF596663F22}"/>
              </a:ext>
            </a:extLst>
          </p:cNvPr>
          <p:cNvSpPr/>
          <p:nvPr/>
        </p:nvSpPr>
        <p:spPr>
          <a:xfrm>
            <a:off x="5562600" y="5063663"/>
            <a:ext cx="1066800" cy="213360"/>
          </a:xfrm>
          <a:prstGeom prst="rect">
            <a:avLst/>
          </a:prstGeom>
        </p:spPr>
        <p:txBody>
          <a:bodyPr bIns="0" lIns="0" rIns="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a00000000000000" pitchFamily="34" typeface="思源黑体 CN Heavy"/>
                <a:ea charset="-122" panose="020b0a00000000000000" pitchFamily="34" typeface="思源黑体 CN Heavy"/>
                <a:cs typeface="+mn-cs"/>
              </a:rPr>
              <a:t>框绳：软素质</a:t>
            </a:r>
          </a:p>
        </p:txBody>
      </p:sp>
      <p:cxnSp>
        <p:nvCxnSpPr>
          <p:cNvPr id="50" name="直接连接符 49">
            <a:extLst>
              <a:ext uri="{FF2B5EF4-FFF2-40B4-BE49-F238E27FC236}">
                <a16:creationId xmlns:a16="http://schemas.microsoft.com/office/drawing/2014/main" id="{7B91C81A-DAA0-4480-AEB2-3C792056D46F}"/>
              </a:ext>
            </a:extLst>
          </p:cNvPr>
          <p:cNvCxnSpPr/>
          <p:nvPr/>
        </p:nvCxnSpPr>
        <p:spPr>
          <a:xfrm flipH="1">
            <a:off x="4603750" y="5451475"/>
            <a:ext cx="0" cy="338514"/>
          </a:xfrm>
          <a:prstGeom prst="line">
            <a:avLst/>
          </a:prstGeom>
          <a:ln w="12700">
            <a:solidFill>
              <a:schemeClr val="tx1"/>
            </a:solidFill>
            <a:tailEnd len="med" type="none" w="med"/>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6A139A71-64CA-450C-8F7C-2E5AC2F9E989}"/>
              </a:ext>
            </a:extLst>
          </p:cNvPr>
          <p:cNvCxnSpPr/>
          <p:nvPr/>
        </p:nvCxnSpPr>
        <p:spPr>
          <a:xfrm>
            <a:off x="4599847" y="5789989"/>
            <a:ext cx="450008" cy="409904"/>
          </a:xfrm>
          <a:prstGeom prst="line">
            <a:avLst/>
          </a:prstGeom>
          <a:ln w="12700">
            <a:solidFill>
              <a:schemeClr val="tx1"/>
            </a:solidFill>
            <a:tailEnd len="med" type="oval" w="med"/>
          </a:ln>
        </p:spPr>
        <p:style>
          <a:lnRef idx="1">
            <a:schemeClr val="accent1"/>
          </a:lnRef>
          <a:fillRef idx="0">
            <a:schemeClr val="accent1"/>
          </a:fillRef>
          <a:effectRef idx="0">
            <a:schemeClr val="accent1"/>
          </a:effectRef>
          <a:fontRef idx="minor">
            <a:schemeClr val="tx1"/>
          </a:fontRef>
        </p:style>
      </p:cxnSp>
      <p:sp>
        <p:nvSpPr>
          <p:cNvPr id="58" name="矩形 57">
            <a:extLst>
              <a:ext uri="{FF2B5EF4-FFF2-40B4-BE49-F238E27FC236}">
                <a16:creationId xmlns:a16="http://schemas.microsoft.com/office/drawing/2014/main" id="{F24DE749-32E6-461C-8D6F-76EEAA90B024}"/>
              </a:ext>
            </a:extLst>
          </p:cNvPr>
          <p:cNvSpPr/>
          <p:nvPr/>
        </p:nvSpPr>
        <p:spPr>
          <a:xfrm>
            <a:off x="4066447" y="5144473"/>
            <a:ext cx="1066800" cy="213360"/>
          </a:xfrm>
          <a:prstGeom prst="rect">
            <a:avLst/>
          </a:prstGeom>
        </p:spPr>
        <p:txBody>
          <a:bodyPr bIns="0" lIns="0" rIns="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a00000000000000" pitchFamily="34" typeface="思源黑体 CN Heavy"/>
                <a:ea charset="-122" panose="020b0a00000000000000" pitchFamily="34" typeface="思源黑体 CN Heavy"/>
                <a:cs typeface="+mn-cs"/>
              </a:rPr>
              <a:t>围板：软能力</a:t>
            </a:r>
          </a:p>
        </p:txBody>
      </p:sp>
      <p:cxnSp>
        <p:nvCxnSpPr>
          <p:cNvPr id="59" name="直接连接符 58">
            <a:extLst>
              <a:ext uri="{FF2B5EF4-FFF2-40B4-BE49-F238E27FC236}">
                <a16:creationId xmlns:a16="http://schemas.microsoft.com/office/drawing/2014/main" id="{DB565473-798E-45CE-97D1-69CF049BB433}"/>
              </a:ext>
            </a:extLst>
          </p:cNvPr>
          <p:cNvCxnSpPr/>
          <p:nvPr/>
        </p:nvCxnSpPr>
        <p:spPr>
          <a:xfrm flipH="1">
            <a:off x="7566313" y="5451475"/>
            <a:ext cx="0" cy="1543685"/>
          </a:xfrm>
          <a:prstGeom prst="line">
            <a:avLst/>
          </a:prstGeom>
          <a:ln w="12700">
            <a:solidFill>
              <a:schemeClr val="tx1"/>
            </a:solidFill>
            <a:tailEnd len="med" type="none" w="med"/>
          </a:ln>
        </p:spPr>
        <p:style>
          <a:lnRef idx="1">
            <a:schemeClr val="accent1"/>
          </a:lnRef>
          <a:fillRef idx="0">
            <a:schemeClr val="accent1"/>
          </a:fillRef>
          <a:effectRef idx="0">
            <a:schemeClr val="accent1"/>
          </a:effectRef>
          <a:fontRef idx="minor">
            <a:schemeClr val="tx1"/>
          </a:fontRef>
        </p:style>
      </p:cxnSp>
      <p:sp>
        <p:nvSpPr>
          <p:cNvPr id="60" name="矩形 59">
            <a:extLst>
              <a:ext uri="{FF2B5EF4-FFF2-40B4-BE49-F238E27FC236}">
                <a16:creationId xmlns:a16="http://schemas.microsoft.com/office/drawing/2014/main" id="{2D3745F2-E8EB-4B92-9A04-89A862F31A72}"/>
              </a:ext>
            </a:extLst>
          </p:cNvPr>
          <p:cNvSpPr/>
          <p:nvPr/>
        </p:nvSpPr>
        <p:spPr>
          <a:xfrm>
            <a:off x="7029010" y="5144473"/>
            <a:ext cx="1066800" cy="213360"/>
          </a:xfrm>
          <a:prstGeom prst="rect">
            <a:avLst/>
          </a:prstGeom>
        </p:spPr>
        <p:txBody>
          <a:bodyPr bIns="0" lIns="0" rIns="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a00000000000000" pitchFamily="34" typeface="思源黑体 CN Heavy"/>
                <a:ea charset="-122" panose="020b0a00000000000000" pitchFamily="34" typeface="思源黑体 CN Heavy"/>
                <a:cs typeface="+mn-cs"/>
              </a:rPr>
              <a:t>桶底：硬能力</a:t>
            </a:r>
          </a:p>
        </p:txBody>
      </p:sp>
      <p:sp>
        <p:nvSpPr>
          <p:cNvPr id="65" name="任意多边形: 形状 64">
            <a:extLst>
              <a:ext uri="{FF2B5EF4-FFF2-40B4-BE49-F238E27FC236}">
                <a16:creationId xmlns:a16="http://schemas.microsoft.com/office/drawing/2014/main" id="{FDE8B1DA-C2FA-402B-93C7-BB7602D6FBD3}"/>
              </a:ext>
            </a:extLst>
          </p:cNvPr>
          <p:cNvSpPr/>
          <p:nvPr/>
        </p:nvSpPr>
        <p:spPr>
          <a:xfrm>
            <a:off x="718373" y="4634145"/>
            <a:ext cx="2301240" cy="3274508"/>
          </a:xfrm>
          <a:custGeom>
            <a:gdLst>
              <a:gd fmla="*/ 89632 w 2301240" name="connsiteX0"/>
              <a:gd fmla="*/ 0 h 3274508" name="connsiteY0"/>
              <a:gd fmla="*/ 96874 w 2301240" name="connsiteX1"/>
              <a:gd fmla="*/ 0 h 3274508" name="connsiteY1"/>
              <a:gd fmla="*/ 96667 w 2301240" name="connsiteX2"/>
              <a:gd fmla="*/ 763 h 3274508" name="connsiteY2"/>
              <a:gd fmla="*/ 1150620 w 2301240" name="connsiteX3"/>
              <a:gd fmla="*/ 197641 h 3274508" name="connsiteY3"/>
              <a:gd fmla="*/ 2204573 w 2301240" name="connsiteX4"/>
              <a:gd fmla="*/ 763 h 3274508" name="connsiteY4"/>
              <a:gd fmla="*/ 2204367 w 2301240" name="connsiteX5"/>
              <a:gd fmla="*/ 0 h 3274508" name="connsiteY5"/>
              <a:gd fmla="*/ 2211609 w 2301240" name="connsiteX6"/>
              <a:gd fmla="*/ 0 h 3274508" name="connsiteY6"/>
              <a:gd fmla="*/ 2249511 w 2301240" name="connsiteX7"/>
              <a:gd fmla="*/ 212421 h 3274508" name="connsiteY7"/>
              <a:gd fmla="*/ 2301240 w 2301240" name="connsiteX8"/>
              <a:gd fmla="*/ 914280 h 3274508" name="connsiteY8"/>
              <a:gd fmla="*/ 1150620 w 2301240" name="connsiteX9"/>
              <a:gd fmla="*/ 3274508 h 3274508" name="connsiteY9"/>
              <a:gd fmla="*/ 0 w 2301240" name="connsiteX10"/>
              <a:gd fmla="*/ 914280 h 3274508" name="connsiteY10"/>
              <a:gd fmla="*/ 51730 w 2301240" name="connsiteX11"/>
              <a:gd fmla="*/ 212421 h 327450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274508" w="2301240">
                <a:moveTo>
                  <a:pt x="89632" y="0"/>
                </a:moveTo>
                <a:lnTo>
                  <a:pt x="96874" y="0"/>
                </a:lnTo>
                <a:lnTo>
                  <a:pt x="96667" y="763"/>
                </a:lnTo>
                <a:cubicBezTo>
                  <a:pt x="96667" y="109496"/>
                  <a:pt x="568538" y="197641"/>
                  <a:pt x="1150620" y="197641"/>
                </a:cubicBezTo>
                <a:cubicBezTo>
                  <a:pt x="1732702" y="197641"/>
                  <a:pt x="2204573" y="109496"/>
                  <a:pt x="2204573" y="763"/>
                </a:cubicBezTo>
                <a:lnTo>
                  <a:pt x="2204367" y="0"/>
                </a:lnTo>
                <a:lnTo>
                  <a:pt x="2211609" y="0"/>
                </a:lnTo>
                <a:lnTo>
                  <a:pt x="2249511" y="212421"/>
                </a:lnTo>
                <a:cubicBezTo>
                  <a:pt x="2283130" y="434138"/>
                  <a:pt x="2301240" y="669871"/>
                  <a:pt x="2301240" y="914280"/>
                </a:cubicBezTo>
                <a:cubicBezTo>
                  <a:pt x="2301240" y="2217798"/>
                  <a:pt x="1786090" y="3274508"/>
                  <a:pt x="1150620" y="3274508"/>
                </a:cubicBezTo>
                <a:cubicBezTo>
                  <a:pt x="515150" y="3274508"/>
                  <a:pt x="0" y="2217798"/>
                  <a:pt x="0" y="914280"/>
                </a:cubicBezTo>
                <a:cubicBezTo>
                  <a:pt x="0" y="669871"/>
                  <a:pt x="18111" y="434138"/>
                  <a:pt x="51730" y="212421"/>
                </a:cubicBezTo>
                <a:close/>
              </a:path>
            </a:pathLst>
          </a:custGeom>
          <a:gradFill>
            <a:gsLst>
              <a:gs pos="0">
                <a:schemeClr val="accent2">
                  <a:alpha val="30000"/>
                </a:schemeClr>
              </a:gs>
              <a:gs pos="90000">
                <a:schemeClr val="accent1">
                  <a:alpha val="3000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6" name="椭圆 65">
            <a:extLst>
              <a:ext uri="{FF2B5EF4-FFF2-40B4-BE49-F238E27FC236}">
                <a16:creationId xmlns:a16="http://schemas.microsoft.com/office/drawing/2014/main" id="{0D22AF53-B306-4795-98A5-39E742D87BF2}"/>
              </a:ext>
            </a:extLst>
          </p:cNvPr>
          <p:cNvSpPr/>
          <p:nvPr/>
        </p:nvSpPr>
        <p:spPr>
          <a:xfrm>
            <a:off x="815041" y="4438030"/>
            <a:ext cx="2107905" cy="393756"/>
          </a:xfrm>
          <a:prstGeom prst="ellipse">
            <a:avLst/>
          </a:prstGeom>
          <a:gradFill>
            <a:gsLst>
              <a:gs pos="0">
                <a:schemeClr val="accent2"/>
              </a:gs>
              <a:gs pos="90000">
                <a:schemeClr val="accent1"/>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7" name="椭圆 66">
            <a:extLst>
              <a:ext uri="{FF2B5EF4-FFF2-40B4-BE49-F238E27FC236}">
                <a16:creationId xmlns:a16="http://schemas.microsoft.com/office/drawing/2014/main" id="{0BDDCCAC-A3C6-4192-AAC8-B38497CFCDA8}"/>
              </a:ext>
            </a:extLst>
          </p:cNvPr>
          <p:cNvSpPr/>
          <p:nvPr/>
        </p:nvSpPr>
        <p:spPr>
          <a:xfrm>
            <a:off x="717455" y="5017804"/>
            <a:ext cx="2303078" cy="430214"/>
          </a:xfrm>
          <a:prstGeom prst="ellipse">
            <a:avLst/>
          </a:prstGeom>
          <a:noFill/>
          <a:ln algn="ctr" cap="flat" cmpd="sng" w="254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9" name="任意多边形: 形状 68">
            <a:extLst>
              <a:ext uri="{FF2B5EF4-FFF2-40B4-BE49-F238E27FC236}">
                <a16:creationId xmlns:a16="http://schemas.microsoft.com/office/drawing/2014/main" id="{E8AD3F79-27F3-4B07-9BBE-C5431152BAEE}"/>
              </a:ext>
            </a:extLst>
          </p:cNvPr>
          <p:cNvSpPr/>
          <p:nvPr/>
        </p:nvSpPr>
        <p:spPr>
          <a:xfrm>
            <a:off x="9194515" y="4634145"/>
            <a:ext cx="2301240" cy="3274508"/>
          </a:xfrm>
          <a:custGeom>
            <a:gdLst>
              <a:gd fmla="*/ 89632 w 2301240" name="connsiteX0"/>
              <a:gd fmla="*/ 0 h 3274508" name="connsiteY0"/>
              <a:gd fmla="*/ 96874 w 2301240" name="connsiteX1"/>
              <a:gd fmla="*/ 0 h 3274508" name="connsiteY1"/>
              <a:gd fmla="*/ 96667 w 2301240" name="connsiteX2"/>
              <a:gd fmla="*/ 763 h 3274508" name="connsiteY2"/>
              <a:gd fmla="*/ 1150620 w 2301240" name="connsiteX3"/>
              <a:gd fmla="*/ 197641 h 3274508" name="connsiteY3"/>
              <a:gd fmla="*/ 2204573 w 2301240" name="connsiteX4"/>
              <a:gd fmla="*/ 763 h 3274508" name="connsiteY4"/>
              <a:gd fmla="*/ 2204367 w 2301240" name="connsiteX5"/>
              <a:gd fmla="*/ 0 h 3274508" name="connsiteY5"/>
              <a:gd fmla="*/ 2211609 w 2301240" name="connsiteX6"/>
              <a:gd fmla="*/ 0 h 3274508" name="connsiteY6"/>
              <a:gd fmla="*/ 2249511 w 2301240" name="connsiteX7"/>
              <a:gd fmla="*/ 212421 h 3274508" name="connsiteY7"/>
              <a:gd fmla="*/ 2301240 w 2301240" name="connsiteX8"/>
              <a:gd fmla="*/ 914280 h 3274508" name="connsiteY8"/>
              <a:gd fmla="*/ 1150620 w 2301240" name="connsiteX9"/>
              <a:gd fmla="*/ 3274508 h 3274508" name="connsiteY9"/>
              <a:gd fmla="*/ 0 w 2301240" name="connsiteX10"/>
              <a:gd fmla="*/ 914280 h 3274508" name="connsiteY10"/>
              <a:gd fmla="*/ 51730 w 2301240" name="connsiteX11"/>
              <a:gd fmla="*/ 212421 h 327450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274508" w="2301240">
                <a:moveTo>
                  <a:pt x="89632" y="0"/>
                </a:moveTo>
                <a:lnTo>
                  <a:pt x="96874" y="0"/>
                </a:lnTo>
                <a:lnTo>
                  <a:pt x="96667" y="763"/>
                </a:lnTo>
                <a:cubicBezTo>
                  <a:pt x="96667" y="109496"/>
                  <a:pt x="568538" y="197641"/>
                  <a:pt x="1150620" y="197641"/>
                </a:cubicBezTo>
                <a:cubicBezTo>
                  <a:pt x="1732702" y="197641"/>
                  <a:pt x="2204573" y="109496"/>
                  <a:pt x="2204573" y="763"/>
                </a:cubicBezTo>
                <a:lnTo>
                  <a:pt x="2204367" y="0"/>
                </a:lnTo>
                <a:lnTo>
                  <a:pt x="2211609" y="0"/>
                </a:lnTo>
                <a:lnTo>
                  <a:pt x="2249511" y="212421"/>
                </a:lnTo>
                <a:cubicBezTo>
                  <a:pt x="2283130" y="434138"/>
                  <a:pt x="2301240" y="669871"/>
                  <a:pt x="2301240" y="914280"/>
                </a:cubicBezTo>
                <a:cubicBezTo>
                  <a:pt x="2301240" y="2217798"/>
                  <a:pt x="1786090" y="3274508"/>
                  <a:pt x="1150620" y="3274508"/>
                </a:cubicBezTo>
                <a:cubicBezTo>
                  <a:pt x="515150" y="3274508"/>
                  <a:pt x="0" y="2217798"/>
                  <a:pt x="0" y="914280"/>
                </a:cubicBezTo>
                <a:cubicBezTo>
                  <a:pt x="0" y="669871"/>
                  <a:pt x="18111" y="434138"/>
                  <a:pt x="51730" y="212421"/>
                </a:cubicBezTo>
                <a:close/>
              </a:path>
            </a:pathLst>
          </a:custGeom>
          <a:gradFill>
            <a:gsLst>
              <a:gs pos="0">
                <a:schemeClr val="accent2">
                  <a:alpha val="10000"/>
                </a:schemeClr>
              </a:gs>
              <a:gs pos="90000">
                <a:schemeClr val="accent1">
                  <a:alpha val="10000"/>
                </a:schemeClr>
              </a:gs>
            </a:gsLst>
            <a:lin ang="5400000" scaled="1"/>
          </a:gradFill>
          <a:ln algn="ctr" cap="flat" cmpd="sng" w="12700">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70" name="椭圆 69">
            <a:extLst>
              <a:ext uri="{FF2B5EF4-FFF2-40B4-BE49-F238E27FC236}">
                <a16:creationId xmlns:a16="http://schemas.microsoft.com/office/drawing/2014/main" id="{FF26191C-B4BB-4327-9663-B7C1F6BC3C99}"/>
              </a:ext>
            </a:extLst>
          </p:cNvPr>
          <p:cNvSpPr/>
          <p:nvPr/>
        </p:nvSpPr>
        <p:spPr>
          <a:xfrm>
            <a:off x="9291183" y="4438030"/>
            <a:ext cx="2107905" cy="393756"/>
          </a:xfrm>
          <a:prstGeom prst="ellipse">
            <a:avLst/>
          </a:prstGeom>
          <a:gradFill flip="none" rotWithShape="1">
            <a:gsLst>
              <a:gs pos="0">
                <a:schemeClr val="accent2"/>
              </a:gs>
              <a:gs pos="90000">
                <a:schemeClr val="accent1"/>
              </a:gs>
            </a:gsLst>
            <a:lin ang="162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71" name="椭圆 70">
            <a:extLst>
              <a:ext uri="{FF2B5EF4-FFF2-40B4-BE49-F238E27FC236}">
                <a16:creationId xmlns:a16="http://schemas.microsoft.com/office/drawing/2014/main" id="{BD665A65-FAD7-4442-B35A-03ABC1603025}"/>
              </a:ext>
            </a:extLst>
          </p:cNvPr>
          <p:cNvSpPr/>
          <p:nvPr/>
        </p:nvSpPr>
        <p:spPr>
          <a:xfrm>
            <a:off x="9193597" y="5017804"/>
            <a:ext cx="2303078" cy="430214"/>
          </a:xfrm>
          <a:prstGeom prst="ellipse">
            <a:avLst/>
          </a:prstGeom>
          <a:noFill/>
          <a:ln algn="ctr" cap="flat" cmpd="sng" w="25400">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solidFill>
                  <a:srgbClr val="CB3737"/>
                </a:solidFill>
                <a:prstDash val="dash"/>
              </a:ln>
              <a:solidFill>
                <a:prstClr val="white"/>
              </a:solidFill>
              <a:effectLst/>
              <a:uLnTx/>
              <a:uFillTx/>
              <a:latin typeface="思源黑体 CN Normal"/>
              <a:ea typeface="思源黑体 CN Normal"/>
              <a:cs typeface="+mn-cs"/>
            </a:endParaRPr>
          </a:p>
        </p:txBody>
      </p:sp>
      <p:sp>
        <p:nvSpPr>
          <p:cNvPr id="4" name="矩形 3">
            <a:extLst>
              <a:ext uri="{FF2B5EF4-FFF2-40B4-BE49-F238E27FC236}">
                <a16:creationId xmlns:a16="http://schemas.microsoft.com/office/drawing/2014/main" id="{FB51F0DA-6B79-4301-85A6-99C708F1D83A}"/>
              </a:ext>
            </a:extLst>
          </p:cNvPr>
          <p:cNvSpPr/>
          <p:nvPr/>
        </p:nvSpPr>
        <p:spPr>
          <a:xfrm>
            <a:off x="717455" y="2434068"/>
            <a:ext cx="3671189" cy="960120"/>
          </a:xfrm>
          <a:prstGeom prst="rect">
            <a:avLst/>
          </a:prstGeom>
        </p:spPr>
        <p:txBody>
          <a:bodyPr bIns="0" lIns="0" rIns="0" tIns="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好策略不应该是先补短板，而是先拉高你的长板，给你贴上一个鲜明的标签，因为这样大家第一眼就能看到你，你反而能获得装水机会。</a:t>
            </a:r>
          </a:p>
        </p:txBody>
      </p:sp>
      <p:sp>
        <p:nvSpPr>
          <p:cNvPr id="54" name="任意多边形: 形状 53">
            <a:extLst>
              <a:ext uri="{FF2B5EF4-FFF2-40B4-BE49-F238E27FC236}">
                <a16:creationId xmlns:a16="http://schemas.microsoft.com/office/drawing/2014/main" id="{8EE10966-5A68-44C7-ACC7-FBAD56232574}"/>
              </a:ext>
            </a:extLst>
          </p:cNvPr>
          <p:cNvSpPr/>
          <p:nvPr/>
        </p:nvSpPr>
        <p:spPr>
          <a:xfrm flipV="1">
            <a:off x="1628247" y="4010524"/>
            <a:ext cx="481494" cy="821263"/>
          </a:xfrm>
          <a:custGeom>
            <a:gdLst>
              <a:gd fmla="*/ 28173 w 481494" name="connsiteX0"/>
              <a:gd fmla="*/ 821263 h 821263" name="connsiteY0"/>
              <a:gd fmla="*/ 453321 w 481494" name="connsiteX1"/>
              <a:gd fmla="*/ 821263 h 821263" name="connsiteY1"/>
              <a:gd fmla="*/ 459698 w 481494" name="connsiteX2"/>
              <a:gd fmla="*/ 709470 h 821263" name="connsiteY2"/>
              <a:gd fmla="*/ 480132 w 481494" name="connsiteX3"/>
              <a:gd fmla="*/ 136173 h 821263" name="connsiteY3"/>
              <a:gd fmla="*/ 481494 w 481494" name="connsiteX4"/>
              <a:gd fmla="*/ 5643 h 821263" name="connsiteY4"/>
              <a:gd fmla="*/ 453154 w 481494" name="connsiteX5"/>
              <a:gd fmla="*/ 4000 h 821263" name="connsiteY5"/>
              <a:gd fmla="*/ 240746 w 481494" name="connsiteX6"/>
              <a:gd fmla="*/ 0 h 821263" name="connsiteY6"/>
              <a:gd fmla="*/ 28338 w 481494" name="connsiteX7"/>
              <a:gd fmla="*/ 4000 h 821263" name="connsiteY7"/>
              <a:gd fmla="*/ 0 w 481494" name="connsiteX8"/>
              <a:gd fmla="*/ 5643 h 821263" name="connsiteY8"/>
              <a:gd fmla="*/ 1362 w 481494" name="connsiteX9"/>
              <a:gd fmla="*/ 136173 h 821263" name="connsiteY9"/>
              <a:gd fmla="*/ 21796 w 481494" name="connsiteX10"/>
              <a:gd fmla="*/ 709470 h 821263"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821263" w="481493">
                <a:moveTo>
                  <a:pt x="28173" y="821263"/>
                </a:moveTo>
                <a:lnTo>
                  <a:pt x="453321" y="821263"/>
                </a:lnTo>
                <a:lnTo>
                  <a:pt x="459698" y="709470"/>
                </a:lnTo>
                <a:cubicBezTo>
                  <a:pt x="468925" y="530124"/>
                  <a:pt x="475860" y="337833"/>
                  <a:pt x="480132" y="136173"/>
                </a:cubicBezTo>
                <a:lnTo>
                  <a:pt x="481494" y="5643"/>
                </a:lnTo>
                <a:lnTo>
                  <a:pt x="453154" y="4000"/>
                </a:lnTo>
                <a:cubicBezTo>
                  <a:pt x="384545" y="1377"/>
                  <a:pt x="313506" y="0"/>
                  <a:pt x="240746" y="0"/>
                </a:cubicBezTo>
                <a:cubicBezTo>
                  <a:pt x="167986" y="0"/>
                  <a:pt x="96948" y="1377"/>
                  <a:pt x="28338" y="4000"/>
                </a:cubicBezTo>
                <a:lnTo>
                  <a:pt x="0" y="5643"/>
                </a:lnTo>
                <a:lnTo>
                  <a:pt x="1362" y="136173"/>
                </a:lnTo>
                <a:cubicBezTo>
                  <a:pt x="5635" y="337833"/>
                  <a:pt x="12569" y="530124"/>
                  <a:pt x="21796" y="709470"/>
                </a:cubicBezTo>
                <a:close/>
              </a:path>
            </a:pathLst>
          </a:custGeom>
          <a:gradFill>
            <a:gsLst>
              <a:gs pos="0">
                <a:schemeClr val="accent2">
                  <a:alpha val="30000"/>
                </a:schemeClr>
              </a:gs>
              <a:gs pos="90000">
                <a:schemeClr val="accent1">
                  <a:alpha val="30000"/>
                </a:schemeClr>
              </a:gs>
            </a:gsLst>
            <a:lin ang="5400000" scaled="1"/>
          </a:gradFill>
          <a:ln algn="ctr" cap="flat" cmpd="sng" w="12700">
            <a:solidFill>
              <a:schemeClr val="accent1">
                <a:alpha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cxnSp>
        <p:nvCxnSpPr>
          <p:cNvPr id="55" name="直接连接符 54">
            <a:extLst>
              <a:ext uri="{FF2B5EF4-FFF2-40B4-BE49-F238E27FC236}">
                <a16:creationId xmlns:a16="http://schemas.microsoft.com/office/drawing/2014/main" id="{06B0D4A2-8050-4092-9B4C-56730D4208AE}"/>
              </a:ext>
            </a:extLst>
          </p:cNvPr>
          <p:cNvCxnSpPr/>
          <p:nvPr/>
        </p:nvCxnSpPr>
        <p:spPr>
          <a:xfrm flipH="1">
            <a:off x="1407146" y="3408456"/>
            <a:ext cx="0" cy="427841"/>
          </a:xfrm>
          <a:prstGeom prst="line">
            <a:avLst/>
          </a:prstGeom>
          <a:ln w="12700">
            <a:solidFill>
              <a:schemeClr val="tx1"/>
            </a:solidFill>
            <a:tailEnd len="med" type="none" w="med"/>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BCFFF55-30F9-4E4C-8CF0-28D584C19D2F}"/>
              </a:ext>
            </a:extLst>
          </p:cNvPr>
          <p:cNvCxnSpPr/>
          <p:nvPr/>
        </p:nvCxnSpPr>
        <p:spPr>
          <a:xfrm>
            <a:off x="1403243" y="3836297"/>
            <a:ext cx="450008" cy="409904"/>
          </a:xfrm>
          <a:prstGeom prst="line">
            <a:avLst/>
          </a:prstGeom>
          <a:ln w="12700">
            <a:solidFill>
              <a:schemeClr val="tx1"/>
            </a:solidFill>
            <a:tailEnd len="med" type="oval" w="med"/>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id="{0A5CCDE8-7086-4910-AE55-D6C0DD06A21C}"/>
              </a:ext>
            </a:extLst>
          </p:cNvPr>
          <p:cNvGrpSpPr/>
          <p:nvPr/>
        </p:nvGrpSpPr>
        <p:grpSpPr>
          <a:xfrm flipH="1">
            <a:off x="10334846" y="3429000"/>
            <a:ext cx="335167" cy="1205145"/>
            <a:chOff x="9954888" y="3830902"/>
            <a:chExt cx="450008" cy="1618074"/>
          </a:xfrm>
        </p:grpSpPr>
        <p:cxnSp>
          <p:nvCxnSpPr>
            <p:cNvPr id="57" name="直接连接符 56">
              <a:extLst>
                <a:ext uri="{FF2B5EF4-FFF2-40B4-BE49-F238E27FC236}">
                  <a16:creationId xmlns:a16="http://schemas.microsoft.com/office/drawing/2014/main" id="{DB629642-151C-4B12-986F-32C53636FA29}"/>
                </a:ext>
              </a:extLst>
            </p:cNvPr>
            <p:cNvCxnSpPr/>
            <p:nvPr/>
          </p:nvCxnSpPr>
          <p:spPr>
            <a:xfrm flipH="1">
              <a:off x="9958791" y="3830902"/>
              <a:ext cx="0" cy="1208170"/>
            </a:xfrm>
            <a:prstGeom prst="line">
              <a:avLst/>
            </a:prstGeom>
            <a:ln w="12700">
              <a:solidFill>
                <a:schemeClr val="tx1"/>
              </a:solidFill>
              <a:tailEnd len="med" type="none" w="med"/>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61A84820-F96B-4FCC-A299-8BCC83CC6C8F}"/>
                </a:ext>
              </a:extLst>
            </p:cNvPr>
            <p:cNvCxnSpPr/>
            <p:nvPr/>
          </p:nvCxnSpPr>
          <p:spPr>
            <a:xfrm>
              <a:off x="9954888" y="5039072"/>
              <a:ext cx="450008" cy="409904"/>
            </a:xfrm>
            <a:prstGeom prst="line">
              <a:avLst/>
            </a:prstGeom>
            <a:ln w="12700">
              <a:solidFill>
                <a:schemeClr val="tx1"/>
              </a:solidFill>
              <a:tailEnd len="med" type="oval" w="med"/>
            </a:ln>
          </p:spPr>
          <p:style>
            <a:lnRef idx="1">
              <a:schemeClr val="accent1"/>
            </a:lnRef>
            <a:fillRef idx="0">
              <a:schemeClr val="accent1"/>
            </a:fillRef>
            <a:effectRef idx="0">
              <a:schemeClr val="accent1"/>
            </a:effectRef>
            <a:fontRef idx="minor">
              <a:schemeClr val="tx1"/>
            </a:fontRef>
          </p:style>
        </p:cxnSp>
      </p:grpSp>
      <p:sp>
        <p:nvSpPr>
          <p:cNvPr id="63" name="矩形 62">
            <a:extLst>
              <a:ext uri="{FF2B5EF4-FFF2-40B4-BE49-F238E27FC236}">
                <a16:creationId xmlns:a16="http://schemas.microsoft.com/office/drawing/2014/main" id="{46E1623B-2385-448E-AFB1-C6A423E62DDC}"/>
              </a:ext>
            </a:extLst>
          </p:cNvPr>
          <p:cNvSpPr/>
          <p:nvPr/>
        </p:nvSpPr>
        <p:spPr>
          <a:xfrm>
            <a:off x="7824566" y="2434068"/>
            <a:ext cx="3671189" cy="960120"/>
          </a:xfrm>
          <a:prstGeom prst="rect">
            <a:avLst/>
          </a:prstGeom>
        </p:spPr>
        <p:txBody>
          <a:bodyPr bIns="0" lIns="0" rIns="0" tIns="0" wrap="square">
            <a:spAutoFit/>
          </a:bodyPr>
          <a:lstStyle/>
          <a:p>
            <a:pPr algn="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一个人的成长就是一个不断升级换桶的过程</a:t>
            </a:r>
          </a:p>
          <a:p>
            <a:pPr algn="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当然在每个换桶的阶段，依然需要做当时的能力木桶模型，合理界定你的能力目标</a:t>
            </a:r>
          </a:p>
        </p:txBody>
      </p:sp>
      <p:cxnSp>
        <p:nvCxnSpPr>
          <p:cNvPr id="72" name="直接连接符 71">
            <a:extLst>
              <a:ext uri="{FF2B5EF4-FFF2-40B4-BE49-F238E27FC236}">
                <a16:creationId xmlns:a16="http://schemas.microsoft.com/office/drawing/2014/main" id="{DCF31DF8-3222-4C22-8C8E-05CBD42E71A8}"/>
              </a:ext>
            </a:extLst>
          </p:cNvPr>
          <p:cNvCxnSpPr>
            <a:stCxn id="18" idx="6"/>
          </p:cNvCxnSpPr>
          <p:nvPr/>
        </p:nvCxnSpPr>
        <p:spPr>
          <a:xfrm>
            <a:off x="7621961" y="1673452"/>
            <a:ext cx="1912638" cy="0"/>
          </a:xfrm>
          <a:prstGeom prst="line">
            <a:avLst/>
          </a:prstGeom>
          <a:ln w="12700">
            <a:solidFill>
              <a:schemeClr val="accent1"/>
            </a:solidFill>
            <a:tailEnd len="med" type="none" w="med"/>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6B676D9D-C5EB-42F2-BF21-EB6E93CBB57D}"/>
              </a:ext>
            </a:extLst>
          </p:cNvPr>
          <p:cNvCxnSpPr/>
          <p:nvPr/>
        </p:nvCxnSpPr>
        <p:spPr>
          <a:xfrm>
            <a:off x="2726650" y="1763456"/>
            <a:ext cx="2205601" cy="0"/>
          </a:xfrm>
          <a:prstGeom prst="line">
            <a:avLst/>
          </a:prstGeom>
          <a:ln w="12700">
            <a:solidFill>
              <a:schemeClr val="accent1"/>
            </a:solidFill>
            <a:tailEnd len="med" type="none" w="med"/>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0D8A982B-F763-48E4-8757-5F1DF4647ECB}"/>
              </a:ext>
            </a:extLst>
          </p:cNvPr>
          <p:cNvCxnSpPr>
            <a:stCxn id="17" idx="4"/>
            <a:endCxn id="10" idx="0"/>
          </p:cNvCxnSpPr>
          <p:nvPr/>
        </p:nvCxnSpPr>
        <p:spPr>
          <a:xfrm>
            <a:off x="6096000" y="3463622"/>
            <a:ext cx="0" cy="302339"/>
          </a:xfrm>
          <a:prstGeom prst="line">
            <a:avLst/>
          </a:prstGeom>
          <a:ln w="12700">
            <a:solidFill>
              <a:schemeClr val="accent1"/>
            </a:solidFill>
            <a:tailEnd len="med" type="none"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27330733"/>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6" name="组合 65">
            <a:extLst>
              <a:ext uri="{FF2B5EF4-FFF2-40B4-BE49-F238E27FC236}">
                <a16:creationId xmlns:a16="http://schemas.microsoft.com/office/drawing/2014/main" id="{1269A53E-81FA-481A-AA95-89C641D4F19C}"/>
              </a:ext>
            </a:extLst>
          </p:cNvPr>
          <p:cNvGrpSpPr/>
          <p:nvPr/>
        </p:nvGrpSpPr>
        <p:grpSpPr>
          <a:xfrm>
            <a:off x="6416703" y="1708415"/>
            <a:ext cx="4698293" cy="4658402"/>
            <a:chOff x="6371191" y="1529242"/>
            <a:chExt cx="4698293" cy="4658402"/>
          </a:xfrm>
          <a:scene3d>
            <a:camera fov="6000000" prst="perspectiveAbove">
              <a:rot lat="18599986" lon="0" rev="0"/>
            </a:camera>
            <a:lightRig dir="t" rig="threePt">
              <a:rot lat="0" lon="0" rev="10800000"/>
            </a:lightRig>
          </a:scene3d>
        </p:grpSpPr>
        <p:sp>
          <p:nvSpPr>
            <p:cNvPr id="50" name="任意多边形: 形状 49">
              <a:extLst>
                <a:ext uri="{FF2B5EF4-FFF2-40B4-BE49-F238E27FC236}">
                  <a16:creationId xmlns:a16="http://schemas.microsoft.com/office/drawing/2014/main" id="{0D9C0842-F2F2-4747-9F4F-37F3B324624C}"/>
                </a:ext>
              </a:extLst>
            </p:cNvPr>
            <p:cNvSpPr/>
            <p:nvPr/>
          </p:nvSpPr>
          <p:spPr>
            <a:xfrm rot="5400000">
              <a:off x="6342582" y="1836629"/>
              <a:ext cx="4379624" cy="4322406"/>
            </a:xfrm>
            <a:custGeom>
              <a:gdLst>
                <a:gd fmla="*/ 0 w 4379624" name="connsiteX0"/>
                <a:gd fmla="*/ 2758180 h 4322406" name="connsiteY0"/>
                <a:gd fmla="*/ 0 w 4379624" name="connsiteX1"/>
                <a:gd fmla="*/ 0 h 4322406" name="connsiteY1"/>
                <a:gd fmla="*/ 433965 w 4379624" name="connsiteX2"/>
                <a:gd fmla="*/ 0 h 4322406" name="connsiteY2"/>
                <a:gd fmla="*/ 433965 w 4379624" name="connsiteX3"/>
                <a:gd fmla="*/ 561 h 4322406" name="connsiteY3"/>
                <a:gd fmla="*/ 2824760 w 4379624" name="connsiteX4"/>
                <a:gd fmla="*/ 561 h 4322406" name="connsiteY4"/>
                <a:gd fmla="*/ 2824760 w 4379624" name="connsiteX5"/>
                <a:gd fmla="*/ 434527 h 4322406" name="connsiteY5"/>
                <a:gd fmla="*/ 2015558 w 4379624" name="connsiteX6"/>
                <a:gd fmla="*/ 434527 h 4322406" name="connsiteY6"/>
                <a:gd fmla="*/ 2015558 w 4379624" name="connsiteX7"/>
                <a:gd fmla="*/ 1165683 h 4322406" name="connsiteY7"/>
                <a:gd fmla="*/ 1581592 w 4379624" name="connsiteX8"/>
                <a:gd fmla="*/ 1165683 h 4322406" name="connsiteY8"/>
                <a:gd fmla="*/ 1581592 w 4379624" name="connsiteX9"/>
                <a:gd fmla="*/ 434527 h 4322406" name="connsiteY9"/>
                <a:gd fmla="*/ 433965 w 4379624" name="connsiteX10"/>
                <a:gd fmla="*/ 434527 h 4322406" name="connsiteY10"/>
                <a:gd fmla="*/ 433965 w 4379624" name="connsiteX11"/>
                <a:gd fmla="*/ 735176 h 4322406" name="connsiteY11"/>
                <a:gd fmla="*/ 1233087 w 4379624" name="connsiteX12"/>
                <a:gd fmla="*/ 735176 h 4322406" name="connsiteY12"/>
                <a:gd fmla="*/ 1233087 w 4379624" name="connsiteX13"/>
                <a:gd fmla="*/ 1169142 h 4322406" name="connsiteY13"/>
                <a:gd fmla="*/ 433965 w 4379624" name="connsiteX14"/>
                <a:gd fmla="*/ 1169142 h 4322406" name="connsiteY14"/>
                <a:gd fmla="*/ 433965 w 4379624" name="connsiteX15"/>
                <a:gd fmla="*/ 1559494 h 4322406" name="connsiteY15"/>
                <a:gd fmla="*/ 2364063 w 4379624" name="connsiteX16"/>
                <a:gd fmla="*/ 1559494 h 4322406" name="connsiteY16"/>
                <a:gd fmla="*/ 2364064 w 4379624" name="connsiteX17"/>
                <a:gd fmla="*/ 1559494 h 4322406" name="connsiteY17"/>
                <a:gd fmla="*/ 2798029 w 4379624" name="connsiteX18"/>
                <a:gd fmla="*/ 1559494 h 4322406" name="connsiteY18"/>
                <a:gd fmla="*/ 2798029 w 4379624" name="connsiteX19"/>
                <a:gd fmla="*/ 2338282 h 4322406" name="connsiteY19"/>
                <a:gd fmla="*/ 2798030 w 4379624" name="connsiteX20"/>
                <a:gd fmla="*/ 2338282 h 4322406" name="connsiteY20"/>
                <a:gd fmla="*/ 2798030 w 4379624" name="connsiteX21"/>
                <a:gd fmla="*/ 2772248 h 4322406" name="connsiteY21"/>
                <a:gd fmla="*/ 1233086 w 4379624" name="connsiteX22"/>
                <a:gd fmla="*/ 2772248 h 4322406" name="connsiteY22"/>
                <a:gd fmla="*/ 1233086 w 4379624" name="connsiteX23"/>
                <a:gd fmla="*/ 3536968 h 4322406" name="connsiteY23"/>
                <a:gd fmla="*/ 799120 w 4379624" name="connsiteX24"/>
                <a:gd fmla="*/ 3536968 h 4322406" name="connsiteY24"/>
                <a:gd fmla="*/ 799120 w 4379624" name="connsiteX25"/>
                <a:gd fmla="*/ 2338282 h 4322406" name="connsiteY25"/>
                <a:gd fmla="*/ 1233086 w 4379624" name="connsiteX26"/>
                <a:gd fmla="*/ 2338282 h 4322406" name="connsiteY26"/>
                <a:gd fmla="*/ 1233086 w 4379624" name="connsiteX27"/>
                <a:gd fmla="*/ 2338282 h 4322406" name="connsiteY27"/>
                <a:gd fmla="*/ 2364063 w 4379624" name="connsiteX28"/>
                <a:gd fmla="*/ 2338282 h 4322406" name="connsiteY28"/>
                <a:gd fmla="*/ 2364063 w 4379624" name="connsiteX29"/>
                <a:gd fmla="*/ 1993460 h 4322406" name="connsiteY29"/>
                <a:gd fmla="*/ 433965 w 4379624" name="connsiteX30"/>
                <a:gd fmla="*/ 1993460 h 4322406" name="connsiteY30"/>
                <a:gd fmla="*/ 433965 w 4379624" name="connsiteX31"/>
                <a:gd fmla="*/ 2758180 h 4322406" name="connsiteY31"/>
                <a:gd fmla="*/ 0 w 4379624" name="connsiteX32"/>
                <a:gd fmla="*/ 4322406 h 4322406" name="connsiteY32"/>
                <a:gd fmla="*/ 0 w 4379624" name="connsiteX33"/>
                <a:gd fmla="*/ 3148531 h 4322406" name="connsiteY33"/>
                <a:gd fmla="*/ 433965 w 4379624" name="connsiteX34"/>
                <a:gd fmla="*/ 3148531 h 4322406" name="connsiteY34"/>
                <a:gd fmla="*/ 433965 w 4379624" name="connsiteX35"/>
                <a:gd fmla="*/ 3888439 h 4322406" name="connsiteY35"/>
                <a:gd fmla="*/ 2780439 w 4379624" name="connsiteX36"/>
                <a:gd fmla="*/ 3888439 h 4322406" name="connsiteY36"/>
                <a:gd fmla="*/ 2780439 w 4379624" name="connsiteX37"/>
                <a:gd fmla="*/ 3549182 h 4322406" name="connsiteY37"/>
                <a:gd fmla="*/ 1626791 w 4379624" name="connsiteX38"/>
                <a:gd fmla="*/ 3549182 h 4322406" name="connsiteY38"/>
                <a:gd fmla="*/ 1626791 w 4379624" name="connsiteX39"/>
                <a:gd fmla="*/ 3115216 h 4322406" name="connsiteY39"/>
                <a:gd fmla="*/ 3581143 w 4379624" name="connsiteX40"/>
                <a:gd fmla="*/ 3115216 h 4322406" name="connsiteY40"/>
                <a:gd fmla="*/ 3581143 w 4379624" name="connsiteX41"/>
                <a:gd fmla="*/ 3549182 h 4322406" name="connsiteY41"/>
                <a:gd fmla="*/ 3214404 w 4379624" name="connsiteX42"/>
                <a:gd fmla="*/ 3549182 h 4322406" name="connsiteY42"/>
                <a:gd fmla="*/ 3214404 w 4379624" name="connsiteX43"/>
                <a:gd fmla="*/ 3888439 h 4322406" name="connsiteY43"/>
                <a:gd fmla="*/ 3945656 w 4379624" name="connsiteX44"/>
                <a:gd fmla="*/ 3888439 h 4322406" name="connsiteY44"/>
                <a:gd fmla="*/ 3945657 w 4379624" name="connsiteX45"/>
                <a:gd fmla="*/ 1590898 h 4322406" name="connsiteY45"/>
                <a:gd fmla="*/ 3585436 w 4379624" name="connsiteX46"/>
                <a:gd fmla="*/ 1590898 h 4322406" name="connsiteY46"/>
                <a:gd fmla="*/ 3585436 w 4379624" name="connsiteX47"/>
                <a:gd fmla="*/ 2743828 h 4322406" name="connsiteY47"/>
                <a:gd fmla="*/ 3151471 w 4379624" name="connsiteX48"/>
                <a:gd fmla="*/ 2743828 h 4322406" name="connsiteY48"/>
                <a:gd fmla="*/ 3151471 w 4379624" name="connsiteX49"/>
                <a:gd fmla="*/ 1169142 h 4322406" name="connsiteY49"/>
                <a:gd fmla="*/ 2364064 w 4379624" name="connsiteX50"/>
                <a:gd fmla="*/ 1169142 h 4322406" name="connsiteY50"/>
                <a:gd fmla="*/ 2364064 w 4379624" name="connsiteX51"/>
                <a:gd fmla="*/ 735176 h 4322406" name="connsiteY51"/>
                <a:gd fmla="*/ 3585439 w 4379624" name="connsiteX52"/>
                <a:gd fmla="*/ 735176 h 4322406" name="connsiteY52"/>
                <a:gd fmla="*/ 3585439 w 4379624" name="connsiteX53"/>
                <a:gd fmla="*/ 1156932 h 4322406" name="connsiteY53"/>
                <a:gd fmla="*/ 3945657 w 4379624" name="connsiteX54"/>
                <a:gd fmla="*/ 1156932 h 4322406" name="connsiteY54"/>
                <a:gd fmla="*/ 3945657 w 4379624" name="connsiteX55"/>
                <a:gd fmla="*/ 434518 h 4322406" name="connsiteY55"/>
                <a:gd fmla="*/ 3151469 w 4379624" name="connsiteX56"/>
                <a:gd fmla="*/ 434518 h 4322406" name="connsiteY56"/>
                <a:gd fmla="*/ 3151469 w 4379624" name="connsiteX57"/>
                <a:gd fmla="*/ 552 h 4322406" name="connsiteY57"/>
                <a:gd fmla="*/ 3945657 w 4379624" name="connsiteX58"/>
                <a:gd fmla="*/ 552 h 4322406" name="connsiteY58"/>
                <a:gd fmla="*/ 3945657 w 4379624" name="connsiteX59"/>
                <a:gd fmla="*/ 0 h 4322406" name="connsiteY59"/>
                <a:gd fmla="*/ 4379623 w 4379624" name="connsiteX60"/>
                <a:gd fmla="*/ 0 h 4322406" name="connsiteY60"/>
                <a:gd fmla="*/ 4379622 w 4379624" name="connsiteX61"/>
                <a:gd fmla="*/ 3888439 h 4322406" name="connsiteY61"/>
                <a:gd fmla="*/ 4379624 w 4379624" name="connsiteX62"/>
                <a:gd fmla="*/ 3888439 h 4322406" name="connsiteY62"/>
                <a:gd fmla="*/ 4379624 w 4379624" name="connsiteX63"/>
                <a:gd fmla="*/ 4322405 h 4322406" name="connsiteY63"/>
                <a:gd fmla="*/ 433965 w 4379624" name="connsiteX64"/>
                <a:gd fmla="*/ 4322405 h 4322406" name="connsiteY64"/>
                <a:gd fmla="*/ 433965 w 4379624" name="connsiteX65"/>
                <a:gd fmla="*/ 4322406 h 4322406"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4322406" w="4379624">
                  <a:moveTo>
                    <a:pt x="0" y="2758180"/>
                  </a:moveTo>
                  <a:lnTo>
                    <a:pt x="0" y="0"/>
                  </a:lnTo>
                  <a:lnTo>
                    <a:pt x="433965" y="0"/>
                  </a:lnTo>
                  <a:lnTo>
                    <a:pt x="433965" y="561"/>
                  </a:lnTo>
                  <a:lnTo>
                    <a:pt x="2824760" y="561"/>
                  </a:lnTo>
                  <a:lnTo>
                    <a:pt x="2824760" y="434527"/>
                  </a:lnTo>
                  <a:lnTo>
                    <a:pt x="2015558" y="434527"/>
                  </a:lnTo>
                  <a:lnTo>
                    <a:pt x="2015558" y="1165683"/>
                  </a:lnTo>
                  <a:lnTo>
                    <a:pt x="1581592" y="1165683"/>
                  </a:lnTo>
                  <a:lnTo>
                    <a:pt x="1581592" y="434527"/>
                  </a:lnTo>
                  <a:lnTo>
                    <a:pt x="433965" y="434527"/>
                  </a:lnTo>
                  <a:lnTo>
                    <a:pt x="433965" y="735176"/>
                  </a:lnTo>
                  <a:lnTo>
                    <a:pt x="1233087" y="735176"/>
                  </a:lnTo>
                  <a:lnTo>
                    <a:pt x="1233087" y="1169142"/>
                  </a:lnTo>
                  <a:lnTo>
                    <a:pt x="433965" y="1169142"/>
                  </a:lnTo>
                  <a:lnTo>
                    <a:pt x="433965" y="1559494"/>
                  </a:lnTo>
                  <a:lnTo>
                    <a:pt x="2364063" y="1559494"/>
                  </a:lnTo>
                  <a:lnTo>
                    <a:pt x="2364064" y="1559494"/>
                  </a:lnTo>
                  <a:lnTo>
                    <a:pt x="2798029" y="1559494"/>
                  </a:lnTo>
                  <a:lnTo>
                    <a:pt x="2798029" y="2338282"/>
                  </a:lnTo>
                  <a:lnTo>
                    <a:pt x="2798030" y="2338282"/>
                  </a:lnTo>
                  <a:lnTo>
                    <a:pt x="2798030" y="2772248"/>
                  </a:lnTo>
                  <a:lnTo>
                    <a:pt x="1233086" y="2772248"/>
                  </a:lnTo>
                  <a:lnTo>
                    <a:pt x="1233086" y="3536968"/>
                  </a:lnTo>
                  <a:lnTo>
                    <a:pt x="799120" y="3536968"/>
                  </a:lnTo>
                  <a:lnTo>
                    <a:pt x="799120" y="2338282"/>
                  </a:lnTo>
                  <a:lnTo>
                    <a:pt x="1233086" y="2338282"/>
                  </a:lnTo>
                  <a:lnTo>
                    <a:pt x="1233086" y="2338282"/>
                  </a:lnTo>
                  <a:lnTo>
                    <a:pt x="2364063" y="2338282"/>
                  </a:lnTo>
                  <a:lnTo>
                    <a:pt x="2364063" y="1993460"/>
                  </a:lnTo>
                  <a:lnTo>
                    <a:pt x="433965" y="1993460"/>
                  </a:lnTo>
                  <a:lnTo>
                    <a:pt x="433965" y="2758180"/>
                  </a:lnTo>
                  <a:close/>
                  <a:moveTo>
                    <a:pt x="0" y="4322406"/>
                  </a:moveTo>
                  <a:lnTo>
                    <a:pt x="0" y="3148531"/>
                  </a:lnTo>
                  <a:lnTo>
                    <a:pt x="433965" y="3148531"/>
                  </a:lnTo>
                  <a:lnTo>
                    <a:pt x="433965" y="3888439"/>
                  </a:lnTo>
                  <a:lnTo>
                    <a:pt x="2780439" y="3888439"/>
                  </a:lnTo>
                  <a:lnTo>
                    <a:pt x="2780439" y="3549182"/>
                  </a:lnTo>
                  <a:lnTo>
                    <a:pt x="1626791" y="3549182"/>
                  </a:lnTo>
                  <a:lnTo>
                    <a:pt x="1626791" y="3115216"/>
                  </a:lnTo>
                  <a:lnTo>
                    <a:pt x="3581143" y="3115216"/>
                  </a:lnTo>
                  <a:lnTo>
                    <a:pt x="3581143" y="3549182"/>
                  </a:lnTo>
                  <a:lnTo>
                    <a:pt x="3214404" y="3549182"/>
                  </a:lnTo>
                  <a:lnTo>
                    <a:pt x="3214404" y="3888439"/>
                  </a:lnTo>
                  <a:lnTo>
                    <a:pt x="3945656" y="3888439"/>
                  </a:lnTo>
                  <a:lnTo>
                    <a:pt x="3945657" y="1590898"/>
                  </a:lnTo>
                  <a:lnTo>
                    <a:pt x="3585436" y="1590898"/>
                  </a:lnTo>
                  <a:lnTo>
                    <a:pt x="3585436" y="2743828"/>
                  </a:lnTo>
                  <a:lnTo>
                    <a:pt x="3151471" y="2743828"/>
                  </a:lnTo>
                  <a:lnTo>
                    <a:pt x="3151471" y="1169142"/>
                  </a:lnTo>
                  <a:lnTo>
                    <a:pt x="2364064" y="1169142"/>
                  </a:lnTo>
                  <a:lnTo>
                    <a:pt x="2364064" y="735176"/>
                  </a:lnTo>
                  <a:lnTo>
                    <a:pt x="3585439" y="735176"/>
                  </a:lnTo>
                  <a:lnTo>
                    <a:pt x="3585439" y="1156932"/>
                  </a:lnTo>
                  <a:lnTo>
                    <a:pt x="3945657" y="1156932"/>
                  </a:lnTo>
                  <a:lnTo>
                    <a:pt x="3945657" y="434518"/>
                  </a:lnTo>
                  <a:lnTo>
                    <a:pt x="3151469" y="434518"/>
                  </a:lnTo>
                  <a:lnTo>
                    <a:pt x="3151469" y="552"/>
                  </a:lnTo>
                  <a:lnTo>
                    <a:pt x="3945657" y="552"/>
                  </a:lnTo>
                  <a:lnTo>
                    <a:pt x="3945657" y="0"/>
                  </a:lnTo>
                  <a:lnTo>
                    <a:pt x="4379623" y="0"/>
                  </a:lnTo>
                  <a:lnTo>
                    <a:pt x="4379622" y="3888439"/>
                  </a:lnTo>
                  <a:lnTo>
                    <a:pt x="4379624" y="3888439"/>
                  </a:lnTo>
                  <a:lnTo>
                    <a:pt x="4379624" y="4322405"/>
                  </a:lnTo>
                  <a:lnTo>
                    <a:pt x="433965" y="4322405"/>
                  </a:lnTo>
                  <a:lnTo>
                    <a:pt x="433965" y="4322406"/>
                  </a:lnTo>
                  <a:close/>
                </a:path>
              </a:pathLst>
            </a:custGeom>
            <a:solidFill>
              <a:schemeClr val="accent1"/>
            </a:solidFill>
            <a:ln algn="ctr" cap="flat" cmpd="sng" w="2540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1" name="文本框 50">
              <a:extLst>
                <a:ext uri="{FF2B5EF4-FFF2-40B4-BE49-F238E27FC236}">
                  <a16:creationId xmlns:a16="http://schemas.microsoft.com/office/drawing/2014/main" id="{92AE8E1C-7B11-4F1A-A7FD-670B474F9676}"/>
                </a:ext>
              </a:extLst>
            </p:cNvPr>
            <p:cNvSpPr txBox="1"/>
            <p:nvPr/>
          </p:nvSpPr>
          <p:spPr>
            <a:xfrm>
              <a:off x="8265693" y="3891152"/>
              <a:ext cx="533400" cy="213360"/>
            </a:xfrm>
            <a:prstGeom prst="rect">
              <a:avLst/>
            </a:prstGeom>
            <a:noFill/>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小目标</a:t>
              </a:r>
            </a:p>
          </p:txBody>
        </p:sp>
        <p:sp>
          <p:nvSpPr>
            <p:cNvPr id="54" name="文本框 53">
              <a:extLst>
                <a:ext uri="{FF2B5EF4-FFF2-40B4-BE49-F238E27FC236}">
                  <a16:creationId xmlns:a16="http://schemas.microsoft.com/office/drawing/2014/main" id="{A2896718-3C60-4648-97B8-02108624F50C}"/>
                </a:ext>
              </a:extLst>
            </p:cNvPr>
            <p:cNvSpPr txBox="1"/>
            <p:nvPr/>
          </p:nvSpPr>
          <p:spPr>
            <a:xfrm>
              <a:off x="9855626" y="2285309"/>
              <a:ext cx="533400" cy="213360"/>
            </a:xfrm>
            <a:prstGeom prst="rect">
              <a:avLst/>
            </a:prstGeom>
            <a:noFill/>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小目标</a:t>
              </a:r>
            </a:p>
          </p:txBody>
        </p:sp>
        <p:sp>
          <p:nvSpPr>
            <p:cNvPr id="58" name="文本框 57">
              <a:extLst>
                <a:ext uri="{FF2B5EF4-FFF2-40B4-BE49-F238E27FC236}">
                  <a16:creationId xmlns:a16="http://schemas.microsoft.com/office/drawing/2014/main" id="{10A8EC6D-87BB-41F8-AD55-B28A9002F59C}"/>
                </a:ext>
              </a:extLst>
            </p:cNvPr>
            <p:cNvSpPr txBox="1"/>
            <p:nvPr/>
          </p:nvSpPr>
          <p:spPr>
            <a:xfrm>
              <a:off x="7485584" y="5559961"/>
              <a:ext cx="533400" cy="213360"/>
            </a:xfrm>
            <a:prstGeom prst="rect">
              <a:avLst/>
            </a:prstGeom>
            <a:noFill/>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小目标</a:t>
              </a:r>
            </a:p>
          </p:txBody>
        </p:sp>
        <p:sp>
          <p:nvSpPr>
            <p:cNvPr id="62" name="文本框 61">
              <a:extLst>
                <a:ext uri="{FF2B5EF4-FFF2-40B4-BE49-F238E27FC236}">
                  <a16:creationId xmlns:a16="http://schemas.microsoft.com/office/drawing/2014/main" id="{F5157AC8-42A4-429C-964E-CFF32316D905}"/>
                </a:ext>
              </a:extLst>
            </p:cNvPr>
            <p:cNvSpPr txBox="1"/>
            <p:nvPr/>
          </p:nvSpPr>
          <p:spPr>
            <a:xfrm>
              <a:off x="9066734" y="2285309"/>
              <a:ext cx="533400" cy="213360"/>
            </a:xfrm>
            <a:prstGeom prst="rect">
              <a:avLst/>
            </a:prstGeom>
            <a:noFill/>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小目标</a:t>
              </a:r>
            </a:p>
          </p:txBody>
        </p:sp>
        <p:sp>
          <p:nvSpPr>
            <p:cNvPr id="63" name="箭头: 右 62">
              <a:extLst>
                <a:ext uri="{FF2B5EF4-FFF2-40B4-BE49-F238E27FC236}">
                  <a16:creationId xmlns:a16="http://schemas.microsoft.com/office/drawing/2014/main" id="{2F7C43D8-F998-4896-ADC4-2DBCBD25E56C}"/>
                </a:ext>
              </a:extLst>
            </p:cNvPr>
            <p:cNvSpPr/>
            <p:nvPr/>
          </p:nvSpPr>
          <p:spPr>
            <a:xfrm rot="5400000">
              <a:off x="7589320" y="1513066"/>
              <a:ext cx="325928" cy="358280"/>
            </a:xfrm>
            <a:prstGeom prst="rightArrow">
              <a:avLst>
                <a:gd fmla="val 50000" name="adj1"/>
                <a:gd fmla="val 49026" name="adj2"/>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4" name="任意多边形: 形状 63">
              <a:extLst>
                <a:ext uri="{FF2B5EF4-FFF2-40B4-BE49-F238E27FC236}">
                  <a16:creationId xmlns:a16="http://schemas.microsoft.com/office/drawing/2014/main" id="{ED332327-65E4-4856-87D3-B29131E7C256}"/>
                </a:ext>
              </a:extLst>
            </p:cNvPr>
            <p:cNvSpPr/>
            <p:nvPr/>
          </p:nvSpPr>
          <p:spPr>
            <a:xfrm>
              <a:off x="7002780" y="1996440"/>
              <a:ext cx="3741420" cy="2773680"/>
            </a:xfrm>
            <a:custGeom>
              <a:gdLst>
                <a:gd fmla="*/ 746760 w 3741420" name="connsiteX0"/>
                <a:gd fmla="*/ 0 h 2773680" name="connsiteY0"/>
                <a:gd fmla="*/ 746760 w 3741420" name="connsiteX1"/>
                <a:gd fmla="*/ 434340 h 2773680" name="connsiteY1"/>
                <a:gd fmla="*/ 0 w 3741420" name="connsiteX2"/>
                <a:gd fmla="*/ 434340 h 2773680" name="connsiteY2"/>
                <a:gd fmla="*/ 0 w 3741420" name="connsiteX3"/>
                <a:gd fmla="*/ 1280160 h 2773680" name="connsiteY3"/>
                <a:gd fmla="*/ 731520 w 3741420" name="connsiteX4"/>
                <a:gd fmla="*/ 1280160 h 2773680" name="connsiteY4"/>
                <a:gd fmla="*/ 731520 w 3741420" name="connsiteX5"/>
                <a:gd fmla="*/ 2773680 h 2773680" name="connsiteY5"/>
                <a:gd fmla="*/ 2316480 w 3741420" name="connsiteX6"/>
                <a:gd fmla="*/ 2773680 h 2773680" name="connsiteY6"/>
                <a:gd fmla="*/ 2316480 w 3741420" name="connsiteX7"/>
                <a:gd fmla="*/ 1981200 h 2773680" name="connsiteY7"/>
                <a:gd fmla="*/ 3101340 w 3741420" name="connsiteX8"/>
                <a:gd fmla="*/ 1981200 h 2773680" name="connsiteY8"/>
                <a:gd fmla="*/ 3101340 w 3741420" name="connsiteX9"/>
                <a:gd fmla="*/ 2758440 h 2773680" name="connsiteY9"/>
                <a:gd fmla="*/ 3741420 w 3741420" name="connsiteX10"/>
                <a:gd fmla="*/ 2758440 h 277368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773680" w="3741420">
                  <a:moveTo>
                    <a:pt x="746760" y="0"/>
                  </a:moveTo>
                  <a:lnTo>
                    <a:pt x="746760" y="434340"/>
                  </a:lnTo>
                  <a:lnTo>
                    <a:pt x="0" y="434340"/>
                  </a:lnTo>
                  <a:lnTo>
                    <a:pt x="0" y="1280160"/>
                  </a:lnTo>
                  <a:lnTo>
                    <a:pt x="731520" y="1280160"/>
                  </a:lnTo>
                  <a:lnTo>
                    <a:pt x="731520" y="2773680"/>
                  </a:lnTo>
                  <a:lnTo>
                    <a:pt x="2316480" y="2773680"/>
                  </a:lnTo>
                  <a:lnTo>
                    <a:pt x="2316480" y="1981200"/>
                  </a:lnTo>
                  <a:lnTo>
                    <a:pt x="3101340" y="1981200"/>
                  </a:lnTo>
                  <a:lnTo>
                    <a:pt x="3101340" y="2758440"/>
                  </a:lnTo>
                  <a:lnTo>
                    <a:pt x="3741420" y="2758440"/>
                  </a:lnTo>
                </a:path>
              </a:pathLst>
            </a:custGeom>
            <a:noFill/>
            <a:ln algn="ctr" cap="flat" cmpd="sng" w="38100">
              <a:solidFill>
                <a:schemeClr val="accent1"/>
              </a:solidFill>
              <a:prstDash val="sysDash"/>
              <a:miter lim="800000"/>
              <a:tailEnd len="lg" type="stealth" w="lg"/>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5" name="文本框 54">
              <a:extLst>
                <a:ext uri="{FF2B5EF4-FFF2-40B4-BE49-F238E27FC236}">
                  <a16:creationId xmlns:a16="http://schemas.microsoft.com/office/drawing/2014/main" id="{6DFEA309-7B5A-4337-BE26-3A6955FDBE82}"/>
                </a:ext>
              </a:extLst>
            </p:cNvPr>
            <p:cNvSpPr txBox="1"/>
            <p:nvPr/>
          </p:nvSpPr>
          <p:spPr>
            <a:xfrm>
              <a:off x="9893726" y="4671165"/>
              <a:ext cx="533400" cy="213360"/>
            </a:xfrm>
            <a:prstGeom prst="rect">
              <a:avLst/>
            </a:prstGeom>
            <a:solidFill>
              <a:schemeClr val="bg1"/>
            </a:solidFill>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小目标</a:t>
              </a:r>
            </a:p>
          </p:txBody>
        </p:sp>
        <p:sp>
          <p:nvSpPr>
            <p:cNvPr id="57" name="文本框 56">
              <a:extLst>
                <a:ext uri="{FF2B5EF4-FFF2-40B4-BE49-F238E27FC236}">
                  <a16:creationId xmlns:a16="http://schemas.microsoft.com/office/drawing/2014/main" id="{4DF6DB55-6884-47BA-883C-05619865A66C}"/>
                </a:ext>
              </a:extLst>
            </p:cNvPr>
            <p:cNvSpPr txBox="1"/>
            <p:nvPr/>
          </p:nvSpPr>
          <p:spPr>
            <a:xfrm>
              <a:off x="9059114" y="4671165"/>
              <a:ext cx="533400" cy="213360"/>
            </a:xfrm>
            <a:prstGeom prst="rect">
              <a:avLst/>
            </a:prstGeom>
            <a:solidFill>
              <a:schemeClr val="bg1"/>
            </a:solidFill>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小目标</a:t>
              </a:r>
            </a:p>
          </p:txBody>
        </p:sp>
        <p:sp>
          <p:nvSpPr>
            <p:cNvPr id="60" name="文本框 59">
              <a:extLst>
                <a:ext uri="{FF2B5EF4-FFF2-40B4-BE49-F238E27FC236}">
                  <a16:creationId xmlns:a16="http://schemas.microsoft.com/office/drawing/2014/main" id="{D187DFC5-E2EE-4648-AEB6-DF6D3D79EED4}"/>
                </a:ext>
              </a:extLst>
            </p:cNvPr>
            <p:cNvSpPr txBox="1"/>
            <p:nvPr/>
          </p:nvSpPr>
          <p:spPr>
            <a:xfrm>
              <a:off x="7485584" y="4671165"/>
              <a:ext cx="533400" cy="213360"/>
            </a:xfrm>
            <a:prstGeom prst="rect">
              <a:avLst/>
            </a:prstGeom>
            <a:solidFill>
              <a:schemeClr val="bg1"/>
            </a:solidFill>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小目标</a:t>
              </a:r>
            </a:p>
          </p:txBody>
        </p:sp>
        <p:sp>
          <p:nvSpPr>
            <p:cNvPr id="61" name="文本框 60">
              <a:extLst>
                <a:ext uri="{FF2B5EF4-FFF2-40B4-BE49-F238E27FC236}">
                  <a16:creationId xmlns:a16="http://schemas.microsoft.com/office/drawing/2014/main" id="{552FD239-F932-4115-B583-D9AA36E18B29}"/>
                </a:ext>
              </a:extLst>
            </p:cNvPr>
            <p:cNvSpPr txBox="1"/>
            <p:nvPr/>
          </p:nvSpPr>
          <p:spPr>
            <a:xfrm>
              <a:off x="6713118" y="3191388"/>
              <a:ext cx="533400" cy="213360"/>
            </a:xfrm>
            <a:prstGeom prst="rect">
              <a:avLst/>
            </a:prstGeom>
            <a:solidFill>
              <a:schemeClr val="bg1"/>
            </a:solidFill>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小目标</a:t>
              </a:r>
            </a:p>
          </p:txBody>
        </p:sp>
        <p:sp>
          <p:nvSpPr>
            <p:cNvPr id="68" name="文本框 67">
              <a:extLst>
                <a:ext uri="{FF2B5EF4-FFF2-40B4-BE49-F238E27FC236}">
                  <a16:creationId xmlns:a16="http://schemas.microsoft.com/office/drawing/2014/main" id="{D970533F-1241-456D-8612-BAB18245CF92}"/>
                </a:ext>
              </a:extLst>
            </p:cNvPr>
            <p:cNvSpPr txBox="1"/>
            <p:nvPr/>
          </p:nvSpPr>
          <p:spPr>
            <a:xfrm>
              <a:off x="10763196" y="4206347"/>
              <a:ext cx="304800" cy="1097280"/>
            </a:xfrm>
            <a:prstGeom prst="rect">
              <a:avLst/>
            </a:prstGeom>
            <a:solidFill>
              <a:schemeClr val="bg1"/>
            </a:solidFill>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4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大</a:t>
              </a:r>
            </a:p>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4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目</a:t>
              </a:r>
            </a:p>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4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标</a:t>
              </a:r>
            </a:p>
          </p:txBody>
        </p:sp>
      </p:grpSp>
      <p:graphicFrame>
        <p:nvGraphicFramePr>
          <p:cNvPr id="2" name="表格 1">
            <a:extLst>
              <a:ext uri="{FF2B5EF4-FFF2-40B4-BE49-F238E27FC236}">
                <a16:creationId xmlns:a16="http://schemas.microsoft.com/office/drawing/2014/main" id="{A6CD1770-65E3-41D6-8AAE-AC610B3EACFA}"/>
              </a:ext>
            </a:extLst>
          </p:cNvPr>
          <p:cNvGraphicFramePr>
            <a:graphicFrameLocks noGrp="1"/>
          </p:cNvGraphicFramePr>
          <p:nvPr/>
        </p:nvGraphicFramePr>
        <p:xfrm>
          <a:off x="8589234" y="334983"/>
          <a:ext cx="3066185" cy="231360"/>
        </p:xfrm>
        <a:graphic>
          <a:graphicData uri="http://schemas.openxmlformats.org/drawingml/2006/table">
            <a:tbl>
              <a:tblPr/>
              <a:tblGrid>
                <a:gridCol w="613237">
                  <a:extLst>
                    <a:ext uri="{9D8B030D-6E8A-4147-A177-3AD203B41FA5}">
                      <a16:colId xmlns:a16="http://schemas.microsoft.com/office/drawing/2014/main" val="3870877578"/>
                    </a:ext>
                  </a:extLst>
                </a:gridCol>
                <a:gridCol w="613237">
                  <a:extLst>
                    <a:ext uri="{9D8B030D-6E8A-4147-A177-3AD203B41FA5}">
                      <a16:colId xmlns:a16="http://schemas.microsoft.com/office/drawing/2014/main" val="264422089"/>
                    </a:ext>
                  </a:extLst>
                </a:gridCol>
                <a:gridCol w="613237">
                  <a:extLst>
                    <a:ext uri="{9D8B030D-6E8A-4147-A177-3AD203B41FA5}">
                      <a16:colId xmlns:a16="http://schemas.microsoft.com/office/drawing/2014/main" val="4213878303"/>
                    </a:ext>
                  </a:extLst>
                </a:gridCol>
                <a:gridCol w="613237">
                  <a:extLst>
                    <a:ext uri="{9D8B030D-6E8A-4147-A177-3AD203B41FA5}">
                      <a16:colId xmlns:a16="http://schemas.microsoft.com/office/drawing/2014/main" val="3684737766"/>
                    </a:ext>
                  </a:extLst>
                </a:gridCol>
                <a:gridCol w="613237">
                  <a:extLst>
                    <a:ext uri="{9D8B030D-6E8A-4147-A177-3AD203B41FA5}">
                      <a16:colId xmlns:a16="http://schemas.microsoft.com/office/drawing/2014/main" val="2678561136"/>
                    </a:ext>
                  </a:extLst>
                </a:gridCol>
              </a:tblGrid>
              <a:tr h="212725">
                <a:tc>
                  <a:txBody>
                    <a:bodyPr vert="horz" wrap="square"/>
                    <a:lstStyle/>
                    <a:p>
                      <a:pPr algn="ctr" defTabSz="742950" eaLnBrk="1" hangingPunct="1" latinLnBrk="0" marL="0" rtl="0"/>
                      <a:r>
                        <a:rPr altLang="en-US" kern="1200" lang="zh-CN" sz="1400">
                          <a:solidFill>
                            <a:schemeClr val="tx1"/>
                          </a:solidFill>
                          <a:latin typeface="+mn-lt"/>
                          <a:ea typeface="+mn-ea"/>
                          <a:cs typeface="+mn-cs"/>
                        </a:rPr>
                        <a:t>逆袭</a:t>
                      </a:r>
                    </a:p>
                  </a:txBody>
                  <a:tcPr anchor="ctr" marB="0" marL="0" marR="36000" marT="18000">
                    <a:lnL cmpd="sng" w="12700">
                      <a:noFill/>
                      <a:prstDash val="soli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高手</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成本</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教练</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400">
                          <a:solidFill>
                            <a:schemeClr val="bg1">
                              <a:lumMod val="65000"/>
                            </a:schemeClr>
                          </a:solidFill>
                        </a:rPr>
                        <a:t>整合</a:t>
                      </a:r>
                    </a:p>
                  </a:txBody>
                  <a:tcPr anchor="ctr" marB="0" marL="0" marR="36000" marT="18000">
                    <a:lnL algn="ctr" cap="flat" cmpd="sng" w="12700">
                      <a:solidFill>
                        <a:schemeClr val="tx1"/>
                      </a:solidFill>
                      <a:prstDash val="solid"/>
                      <a:round/>
                      <a:headEnd len="med" type="none" w="med"/>
                      <a:tailEnd len="med" type="none" w="med"/>
                    </a:lnL>
                    <a:lnR cmpd="sng" w="12700">
                      <a:noFill/>
                      <a:prstDash val="soli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111781603"/>
                  </a:ext>
                </a:extLst>
              </a:tr>
            </a:tbl>
          </a:graphicData>
        </a:graphic>
      </p:graphicFrame>
      <p:grpSp>
        <p:nvGrpSpPr>
          <p:cNvPr id="3" name="组合 2">
            <a:extLst>
              <a:ext uri="{FF2B5EF4-FFF2-40B4-BE49-F238E27FC236}">
                <a16:creationId xmlns:a16="http://schemas.microsoft.com/office/drawing/2014/main" id="{06B84DC6-BD69-4DB7-84E2-5E5B178F353E}"/>
              </a:ext>
            </a:extLst>
          </p:cNvPr>
          <p:cNvGrpSpPr/>
          <p:nvPr/>
        </p:nvGrpSpPr>
        <p:grpSpPr>
          <a:xfrm>
            <a:off x="695325" y="345374"/>
            <a:ext cx="3718571" cy="215444"/>
            <a:chOff x="8011466" y="446974"/>
            <a:chExt cx="3718571" cy="215444"/>
          </a:xfrm>
        </p:grpSpPr>
        <p:sp>
          <p:nvSpPr>
            <p:cNvPr id="4" name="矩形 3">
              <a:extLst>
                <a:ext uri="{FF2B5EF4-FFF2-40B4-BE49-F238E27FC236}">
                  <a16:creationId xmlns:a16="http://schemas.microsoft.com/office/drawing/2014/main" id="{1921D978-DFDE-4421-A250-897740723A03}"/>
                </a:ext>
              </a:extLst>
            </p:cNvPr>
            <p:cNvSpPr/>
            <p:nvPr/>
          </p:nvSpPr>
          <p:spPr>
            <a:xfrm>
              <a:off x="8222902" y="446974"/>
              <a:ext cx="3507135"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精进力：刻意练习，让技能成为本能反应</a:t>
              </a:r>
            </a:p>
          </p:txBody>
        </p:sp>
        <p:sp>
          <p:nvSpPr>
            <p:cNvPr id="5" name="椭圆 4">
              <a:extLst>
                <a:ext uri="{FF2B5EF4-FFF2-40B4-BE49-F238E27FC236}">
                  <a16:creationId xmlns:a16="http://schemas.microsoft.com/office/drawing/2014/main" id="{990276EF-43A3-48DD-A11F-09FE401C65BD}"/>
                </a:ext>
              </a:extLst>
            </p:cNvPr>
            <p:cNvSpPr/>
            <p:nvPr/>
          </p:nvSpPr>
          <p:spPr>
            <a:xfrm>
              <a:off x="8011466" y="472465"/>
              <a:ext cx="163368" cy="163368"/>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typeface="思源黑体 CN Normal"/>
                  <a:ea typeface="思源黑体 CN Normal"/>
                  <a:cs typeface="+mn-cs"/>
                </a:rPr>
                <a:t>3</a:t>
              </a:r>
            </a:p>
          </p:txBody>
        </p:sp>
      </p:grpSp>
      <p:sp>
        <p:nvSpPr>
          <p:cNvPr id="7" name="矩形 6">
            <a:extLst>
              <a:ext uri="{FF2B5EF4-FFF2-40B4-BE49-F238E27FC236}">
                <a16:creationId xmlns:a16="http://schemas.microsoft.com/office/drawing/2014/main" id="{5E59FFD2-3361-4587-AFF0-97E80C702DDB}"/>
              </a:ext>
            </a:extLst>
          </p:cNvPr>
          <p:cNvSpPr/>
          <p:nvPr/>
        </p:nvSpPr>
        <p:spPr>
          <a:xfrm>
            <a:off x="695325" y="2190050"/>
            <a:ext cx="4826000" cy="762000"/>
          </a:xfrm>
          <a:prstGeom prst="rect">
            <a:avLst/>
          </a:prstGeom>
        </p:spPr>
        <p:txBody>
          <a:bodyPr bIns="0" lIns="0" rIns="0" tIns="0" wrap="none">
            <a:spAutoFit/>
          </a:bodyPr>
          <a:lstStyle/>
          <a:p>
            <a:pPr algn="l" defTabSz="914400" eaLnBrk="1" fontAlgn="auto" hangingPunct="1" indent="0" latinLnBrk="0" lvl="0" marL="0" marR="0" rtl="0">
              <a:lnSpc>
                <a:spcPct val="125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solidFill>
                <a:effectLst/>
                <a:uLnTx/>
                <a:uFillTx/>
                <a:latin typeface="思源黑体 CN Normal"/>
                <a:ea typeface="思源黑体 CN Normal"/>
                <a:cs typeface="+mn-cs"/>
              </a:rPr>
              <a:t>学习不是为了知道答案，而是为了解决问题</a:t>
            </a:r>
          </a:p>
          <a:p>
            <a:pPr algn="l" defTabSz="914400" eaLnBrk="1" fontAlgn="auto" hangingPunct="1" indent="0" latinLnBrk="0" lvl="0" marL="0" marR="0" rtl="0">
              <a:lnSpc>
                <a:spcPct val="125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solidFill>
                <a:effectLst/>
                <a:uLnTx/>
                <a:uFillTx/>
                <a:latin typeface="思源黑体 CN Normal"/>
                <a:ea typeface="思源黑体 CN Normal"/>
                <a:cs typeface="+mn-cs"/>
              </a:rPr>
              <a:t>短期目标要有相关性，支撑最后的大目标</a:t>
            </a:r>
          </a:p>
        </p:txBody>
      </p:sp>
      <p:sp>
        <p:nvSpPr>
          <p:cNvPr id="8" name="矩形 7">
            <a:extLst>
              <a:ext uri="{FF2B5EF4-FFF2-40B4-BE49-F238E27FC236}">
                <a16:creationId xmlns:a16="http://schemas.microsoft.com/office/drawing/2014/main" id="{3DF4559C-05CC-42B9-B9D6-57BF9D269724}"/>
              </a:ext>
            </a:extLst>
          </p:cNvPr>
          <p:cNvSpPr/>
          <p:nvPr/>
        </p:nvSpPr>
        <p:spPr>
          <a:xfrm>
            <a:off x="695325" y="1295898"/>
            <a:ext cx="5498262" cy="8229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5400" u="none">
                <a:ln>
                  <a:noFill/>
                </a:ln>
                <a:solidFill>
                  <a:prstClr val="black"/>
                </a:solidFill>
                <a:effectLst/>
                <a:uLnTx/>
                <a:uFillTx/>
                <a:latin typeface="思源宋体 CN Heavy"/>
                <a:ea typeface="思源宋体 CN Heavy"/>
                <a:cs typeface="+mn-cs"/>
              </a:rPr>
              <a:t>精进力-逆袭思维</a:t>
            </a:r>
          </a:p>
        </p:txBody>
      </p:sp>
      <p:grpSp>
        <p:nvGrpSpPr>
          <p:cNvPr id="12" name="组合 11">
            <a:extLst>
              <a:ext uri="{FF2B5EF4-FFF2-40B4-BE49-F238E27FC236}">
                <a16:creationId xmlns:a16="http://schemas.microsoft.com/office/drawing/2014/main" id="{50095725-EC5F-4904-8B5A-0C376CAD96B8}"/>
              </a:ext>
            </a:extLst>
          </p:cNvPr>
          <p:cNvGrpSpPr/>
          <p:nvPr/>
        </p:nvGrpSpPr>
        <p:grpSpPr>
          <a:xfrm>
            <a:off x="695325" y="3098933"/>
            <a:ext cx="4688609" cy="2845131"/>
            <a:chOff x="603896" y="2999262"/>
            <a:chExt cx="4688609" cy="2845131"/>
          </a:xfrm>
        </p:grpSpPr>
        <p:sp>
          <p:nvSpPr>
            <p:cNvPr id="13" name="矩形 12">
              <a:extLst>
                <a:ext uri="{FF2B5EF4-FFF2-40B4-BE49-F238E27FC236}">
                  <a16:creationId xmlns:a16="http://schemas.microsoft.com/office/drawing/2014/main" id="{5E561AA9-E44F-415A-91D7-D2CDB64734FA}"/>
                </a:ext>
              </a:extLst>
            </p:cNvPr>
            <p:cNvSpPr/>
            <p:nvPr/>
          </p:nvSpPr>
          <p:spPr>
            <a:xfrm>
              <a:off x="704630" y="2999262"/>
              <a:ext cx="4587875" cy="2752725"/>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4" name="矩形 13">
              <a:extLst>
                <a:ext uri="{FF2B5EF4-FFF2-40B4-BE49-F238E27FC236}">
                  <a16:creationId xmlns:a16="http://schemas.microsoft.com/office/drawing/2014/main" id="{4627948E-5C5B-48DE-9F2A-87519E49276C}"/>
                </a:ext>
              </a:extLst>
            </p:cNvPr>
            <p:cNvSpPr/>
            <p:nvPr/>
          </p:nvSpPr>
          <p:spPr>
            <a:xfrm>
              <a:off x="603896" y="3091668"/>
              <a:ext cx="4587875" cy="2752725"/>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5" name="矩形 14">
              <a:extLst>
                <a:ext uri="{FF2B5EF4-FFF2-40B4-BE49-F238E27FC236}">
                  <a16:creationId xmlns:a16="http://schemas.microsoft.com/office/drawing/2014/main" id="{120E0711-6BA0-4F62-A642-05E67958F0E7}"/>
                </a:ext>
              </a:extLst>
            </p:cNvPr>
            <p:cNvSpPr/>
            <p:nvPr/>
          </p:nvSpPr>
          <p:spPr>
            <a:xfrm>
              <a:off x="927746" y="3308350"/>
              <a:ext cx="3940174" cy="1280160"/>
            </a:xfrm>
            <a:prstGeom prst="rect">
              <a:avLst/>
            </a:prstGeom>
          </p:spPr>
          <p:txBody>
            <a:bodyPr bIns="0" lIns="0" rIns="0" tIns="0" wrap="square">
              <a:spAutoFit/>
            </a:bodyPr>
            <a:lstStyle/>
            <a:p>
              <a:pPr algn="just" defTabSz="914400" eaLnBrk="1" fontAlgn="auto" hangingPunct="1" indent="-177800" latinLnBrk="0" lvl="0" marL="177800"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这是很多人背后的秘密——喜欢设定短期目标，逐一实现，但并不能改变什么。只是企图通过一件件事完成小进展，暗示自己对这个世界依然充满掌控感，进而获得对生活的确定感</a:t>
              </a:r>
            </a:p>
          </p:txBody>
        </p:sp>
        <p:sp>
          <p:nvSpPr>
            <p:cNvPr id="16" name="矩形 15">
              <a:extLst>
                <a:ext uri="{FF2B5EF4-FFF2-40B4-BE49-F238E27FC236}">
                  <a16:creationId xmlns:a16="http://schemas.microsoft.com/office/drawing/2014/main" id="{4233EBF8-E9CC-44D7-81A2-25B88FF4D7A0}"/>
                </a:ext>
              </a:extLst>
            </p:cNvPr>
            <p:cNvSpPr/>
            <p:nvPr/>
          </p:nvSpPr>
          <p:spPr>
            <a:xfrm>
              <a:off x="927746" y="4920435"/>
              <a:ext cx="3940174" cy="640080"/>
            </a:xfrm>
            <a:prstGeom prst="rect">
              <a:avLst/>
            </a:prstGeom>
          </p:spPr>
          <p:txBody>
            <a:bodyPr bIns="0" lIns="0" rIns="0" tIns="0" wrap="square">
              <a:spAutoFit/>
            </a:bodyPr>
            <a:lstStyle/>
            <a:p>
              <a:pPr algn="just" defTabSz="914400" eaLnBrk="1" fontAlgn="auto" hangingPunct="1" indent="-177800" latinLnBrk="0" lvl="0" marL="177800"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不要用工作量的累积，掩饰自己低水平的重复，这样永远不会像高手那样逆袭</a:t>
              </a:r>
            </a:p>
          </p:txBody>
        </p:sp>
        <p:cxnSp>
          <p:nvCxnSpPr>
            <p:cNvPr id="17" name="直接连接符 16">
              <a:extLst>
                <a:ext uri="{FF2B5EF4-FFF2-40B4-BE49-F238E27FC236}">
                  <a16:creationId xmlns:a16="http://schemas.microsoft.com/office/drawing/2014/main" id="{6672C124-7220-4D7C-94B9-DB79A533BE93}"/>
                </a:ext>
              </a:extLst>
            </p:cNvPr>
            <p:cNvCxnSpPr/>
            <p:nvPr/>
          </p:nvCxnSpPr>
          <p:spPr>
            <a:xfrm>
              <a:off x="927746" y="3632200"/>
              <a:ext cx="3924300"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D6ECAA58-831A-4851-AE35-385446B5C246}"/>
                </a:ext>
              </a:extLst>
            </p:cNvPr>
            <p:cNvCxnSpPr/>
            <p:nvPr/>
          </p:nvCxnSpPr>
          <p:spPr>
            <a:xfrm>
              <a:off x="927746" y="3943350"/>
              <a:ext cx="3924300"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6425AC63-1A63-4846-8CA2-9FCACDDF1CA1}"/>
                </a:ext>
              </a:extLst>
            </p:cNvPr>
            <p:cNvCxnSpPr/>
            <p:nvPr/>
          </p:nvCxnSpPr>
          <p:spPr>
            <a:xfrm>
              <a:off x="927746" y="4254500"/>
              <a:ext cx="3924300"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84F4345F-6659-4F1D-97C4-1E46F1FEC211}"/>
                </a:ext>
              </a:extLst>
            </p:cNvPr>
            <p:cNvCxnSpPr/>
            <p:nvPr/>
          </p:nvCxnSpPr>
          <p:spPr>
            <a:xfrm>
              <a:off x="927746" y="4933950"/>
              <a:ext cx="3924300"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D85AC288-AAF5-40BB-A9D4-8EF82DB70800}"/>
                </a:ext>
              </a:extLst>
            </p:cNvPr>
            <p:cNvCxnSpPr/>
            <p:nvPr/>
          </p:nvCxnSpPr>
          <p:spPr>
            <a:xfrm>
              <a:off x="927746" y="5257800"/>
              <a:ext cx="3924300"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183EE0F-9D49-4D94-A081-2A7F2B336F14}"/>
                </a:ext>
              </a:extLst>
            </p:cNvPr>
            <p:cNvCxnSpPr/>
            <p:nvPr/>
          </p:nvCxnSpPr>
          <p:spPr>
            <a:xfrm>
              <a:off x="927746" y="5547277"/>
              <a:ext cx="3924300"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5981CAA5-1EBD-4959-928A-3D4097A55C0E}"/>
                </a:ext>
              </a:extLst>
            </p:cNvPr>
            <p:cNvCxnSpPr/>
            <p:nvPr/>
          </p:nvCxnSpPr>
          <p:spPr>
            <a:xfrm>
              <a:off x="927746" y="4603374"/>
              <a:ext cx="3924300"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sp>
        <p:nvSpPr>
          <p:cNvPr id="90" name="任意多边形: 形状 89">
            <a:extLst>
              <a:ext uri="{FF2B5EF4-FFF2-40B4-BE49-F238E27FC236}">
                <a16:creationId xmlns:a16="http://schemas.microsoft.com/office/drawing/2014/main" id="{32D050EF-85EE-485F-A626-FED59CDF0C36}"/>
              </a:ext>
            </a:extLst>
          </p:cNvPr>
          <p:cNvSpPr/>
          <p:nvPr/>
        </p:nvSpPr>
        <p:spPr>
          <a:xfrm flipV="1">
            <a:off x="6604399" y="851469"/>
            <a:ext cx="4001794" cy="2277473"/>
          </a:xfrm>
          <a:custGeom>
            <a:gdLst>
              <a:gd fmla="*/ 0 w 4001794" name="connsiteX0"/>
              <a:gd fmla="*/ 2277473 h 2277473" name="connsiteY0"/>
              <a:gd fmla="*/ 4001794 w 4001794" name="connsiteX1"/>
              <a:gd fmla="*/ 2277473 h 2277473" name="connsiteY1"/>
              <a:gd fmla="*/ 3551150 w 4001794" name="connsiteX2"/>
              <a:gd fmla="*/ 0 h 2277473" name="connsiteY2"/>
              <a:gd fmla="*/ 1632102 w 4001794" name="connsiteX3"/>
              <a:gd fmla="*/ 0 h 2277473" name="connsiteY3"/>
              <a:gd fmla="*/ 1632102 w 4001794" name="connsiteX4"/>
              <a:gd fmla="*/ 876170 h 2277473" name="connsiteY4"/>
              <a:gd fmla="*/ 1155301 w 4001794" name="connsiteX5"/>
              <a:gd fmla="*/ 876170 h 2277473" name="connsiteY5"/>
              <a:gd fmla="*/ 1155301 w 4001794" name="connsiteX6"/>
              <a:gd fmla="*/ 0 h 2277473" name="connsiteY6"/>
              <a:gd fmla="*/ 450644 w 4001794" name="connsiteX7"/>
              <a:gd fmla="*/ 0 h 227747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277473" w="4001794">
                <a:moveTo>
                  <a:pt x="0" y="2277473"/>
                </a:moveTo>
                <a:lnTo>
                  <a:pt x="4001794" y="2277473"/>
                </a:lnTo>
                <a:lnTo>
                  <a:pt x="3551150" y="0"/>
                </a:lnTo>
                <a:lnTo>
                  <a:pt x="1632102" y="0"/>
                </a:lnTo>
                <a:lnTo>
                  <a:pt x="1632102" y="876170"/>
                </a:lnTo>
                <a:lnTo>
                  <a:pt x="1155301" y="876170"/>
                </a:lnTo>
                <a:lnTo>
                  <a:pt x="1155301" y="0"/>
                </a:lnTo>
                <a:lnTo>
                  <a:pt x="450644" y="0"/>
                </a:lnTo>
                <a:close/>
              </a:path>
            </a:pathLst>
          </a:custGeom>
          <a:gradFill>
            <a:gsLst>
              <a:gs pos="0">
                <a:schemeClr val="accent1">
                  <a:alpha val="50000"/>
                </a:schemeClr>
              </a:gs>
              <a:gs pos="100000">
                <a:schemeClr val="accent1">
                  <a:alpha val="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86" name="任意多边形: 形状 85">
            <a:extLst>
              <a:ext uri="{FF2B5EF4-FFF2-40B4-BE49-F238E27FC236}">
                <a16:creationId xmlns:a16="http://schemas.microsoft.com/office/drawing/2014/main" id="{CE2FCA30-751B-4FDF-84CE-E92BF0B748FA}"/>
              </a:ext>
            </a:extLst>
          </p:cNvPr>
          <p:cNvSpPr/>
          <p:nvPr/>
        </p:nvSpPr>
        <p:spPr>
          <a:xfrm>
            <a:off x="5118100" y="1003300"/>
            <a:ext cx="1943100" cy="5130800"/>
          </a:xfrm>
          <a:custGeom>
            <a:gdLst>
              <a:gd fmla="*/ 317500 w 1943100" name="connsiteX0"/>
              <a:gd fmla="*/ 5130800 h 5130800" name="connsiteY0"/>
              <a:gd fmla="*/ 1943100 w 1943100" name="connsiteX1"/>
              <a:gd fmla="*/ 2082800 h 5130800" name="connsiteY1"/>
              <a:gd fmla="*/ 1511300 w 1943100" name="connsiteX2"/>
              <a:gd fmla="*/ 0 h 5130800" name="connsiteY2"/>
              <a:gd fmla="*/ 0 w 1943100" name="connsiteX3"/>
              <a:gd fmla="*/ 558800 h 5130800" name="connsiteY3"/>
              <a:gd fmla="*/ 317500 w 1943100" name="connsiteX4"/>
              <a:gd fmla="*/ 5130800 h 5130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30800" w="1943100">
                <a:moveTo>
                  <a:pt x="317500" y="5130800"/>
                </a:moveTo>
                <a:lnTo>
                  <a:pt x="1943100" y="2082800"/>
                </a:lnTo>
                <a:lnTo>
                  <a:pt x="1511300" y="0"/>
                </a:lnTo>
                <a:lnTo>
                  <a:pt x="0" y="558800"/>
                </a:lnTo>
                <a:lnTo>
                  <a:pt x="317500" y="5130800"/>
                </a:lnTo>
                <a:close/>
              </a:path>
            </a:pathLst>
          </a:custGeom>
          <a:gradFill>
            <a:gsLst>
              <a:gs pos="0">
                <a:schemeClr val="accent1">
                  <a:alpha val="10000"/>
                </a:schemeClr>
              </a:gs>
              <a:gs pos="100000">
                <a:schemeClr val="accent1">
                  <a:alpha val="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87" name="任意多边形: 形状 86">
            <a:extLst>
              <a:ext uri="{FF2B5EF4-FFF2-40B4-BE49-F238E27FC236}">
                <a16:creationId xmlns:a16="http://schemas.microsoft.com/office/drawing/2014/main" id="{85A20E37-31DC-4328-BC7C-B8EB89AB620F}"/>
              </a:ext>
            </a:extLst>
          </p:cNvPr>
          <p:cNvSpPr/>
          <p:nvPr/>
        </p:nvSpPr>
        <p:spPr>
          <a:xfrm flipH="1">
            <a:off x="10147202" y="1003300"/>
            <a:ext cx="1943100" cy="5207000"/>
          </a:xfrm>
          <a:custGeom>
            <a:gdLst>
              <a:gd fmla="*/ 495300 w 1943100" name="connsiteX0"/>
              <a:gd fmla="*/ 5207000 h 5207000" name="connsiteY0"/>
              <a:gd fmla="*/ 1943100 w 1943100" name="connsiteX1"/>
              <a:gd fmla="*/ 2082800 h 5207000" name="connsiteY1"/>
              <a:gd fmla="*/ 1511300 w 1943100" name="connsiteX2"/>
              <a:gd fmla="*/ 0 h 5207000" name="connsiteY2"/>
              <a:gd fmla="*/ 0 w 1943100" name="connsiteX3"/>
              <a:gd fmla="*/ 558800 h 5207000" name="connsiteY3"/>
              <a:gd fmla="*/ 495300 w 1943100" name="connsiteX4"/>
              <a:gd fmla="*/ 5207000 h 5207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207000" w="1943100">
                <a:moveTo>
                  <a:pt x="495300" y="5207000"/>
                </a:moveTo>
                <a:lnTo>
                  <a:pt x="1943100" y="2082800"/>
                </a:lnTo>
                <a:lnTo>
                  <a:pt x="1511300" y="0"/>
                </a:lnTo>
                <a:lnTo>
                  <a:pt x="0" y="558800"/>
                </a:lnTo>
                <a:lnTo>
                  <a:pt x="495300" y="5207000"/>
                </a:lnTo>
                <a:close/>
              </a:path>
            </a:pathLst>
          </a:custGeom>
          <a:gradFill>
            <a:gsLst>
              <a:gs pos="0">
                <a:schemeClr val="accent1">
                  <a:alpha val="10000"/>
                </a:schemeClr>
              </a:gs>
              <a:gs pos="100000">
                <a:schemeClr val="accent1">
                  <a:alpha val="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 name="梯形 5">
            <a:extLst>
              <a:ext uri="{FF2B5EF4-FFF2-40B4-BE49-F238E27FC236}">
                <a16:creationId xmlns:a16="http://schemas.microsoft.com/office/drawing/2014/main" id="{DA1C59EA-7EA0-4DD9-B006-133633B5A24E}"/>
              </a:ext>
            </a:extLst>
          </p:cNvPr>
          <p:cNvSpPr/>
          <p:nvPr/>
        </p:nvSpPr>
        <p:spPr>
          <a:xfrm>
            <a:off x="5068824" y="6184641"/>
            <a:ext cx="6894576" cy="673359"/>
          </a:xfrm>
          <a:prstGeom prst="trapezoid">
            <a:avLst>
              <a:gd fmla="val 53291" name="adj"/>
            </a:avLst>
          </a:prstGeom>
          <a:gradFill>
            <a:gsLst>
              <a:gs pos="0">
                <a:srgbClr val="D43A3A"/>
              </a:gs>
              <a:gs pos="100000">
                <a:srgbClr val="D43A3A">
                  <a:alpha val="0"/>
                </a:srgb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Tree>
    <p:extLst>
      <p:ext uri="{BB962C8B-B14F-4D97-AF65-F5344CB8AC3E}">
        <p14:creationId val="3127092706"/>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7" name="矩形 126">
            <a:extLst>
              <a:ext uri="{FF2B5EF4-FFF2-40B4-BE49-F238E27FC236}">
                <a16:creationId xmlns:a16="http://schemas.microsoft.com/office/drawing/2014/main" id="{62BE9835-2676-4B08-9EB5-29880816F280}"/>
              </a:ext>
            </a:extLst>
          </p:cNvPr>
          <p:cNvSpPr/>
          <p:nvPr/>
        </p:nvSpPr>
        <p:spPr>
          <a:xfrm>
            <a:off x="0" y="0"/>
            <a:ext cx="5585824" cy="6858000"/>
          </a:xfrm>
          <a:prstGeom prst="rect">
            <a:avLst/>
          </a:prstGeom>
          <a:solidFill>
            <a:schemeClr val="bg1">
              <a:lumMod val="9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aphicFrame>
        <p:nvGraphicFramePr>
          <p:cNvPr id="2" name="表格 1">
            <a:extLst>
              <a:ext uri="{FF2B5EF4-FFF2-40B4-BE49-F238E27FC236}">
                <a16:creationId xmlns:a16="http://schemas.microsoft.com/office/drawing/2014/main" id="{B7F8689D-82ED-41F2-A307-56777315D86B}"/>
              </a:ext>
            </a:extLst>
          </p:cNvPr>
          <p:cNvGraphicFramePr>
            <a:graphicFrameLocks noGrp="1"/>
          </p:cNvGraphicFramePr>
          <p:nvPr/>
        </p:nvGraphicFramePr>
        <p:xfrm>
          <a:off x="8589234" y="334983"/>
          <a:ext cx="3066185" cy="231360"/>
        </p:xfrm>
        <a:graphic>
          <a:graphicData uri="http://schemas.openxmlformats.org/drawingml/2006/table">
            <a:tbl>
              <a:tblPr/>
              <a:tblGrid>
                <a:gridCol w="613237">
                  <a:extLst>
                    <a:ext uri="{9D8B030D-6E8A-4147-A177-3AD203B41FA5}">
                      <a16:colId xmlns:a16="http://schemas.microsoft.com/office/drawing/2014/main" val="3870877578"/>
                    </a:ext>
                  </a:extLst>
                </a:gridCol>
                <a:gridCol w="613237">
                  <a:extLst>
                    <a:ext uri="{9D8B030D-6E8A-4147-A177-3AD203B41FA5}">
                      <a16:colId xmlns:a16="http://schemas.microsoft.com/office/drawing/2014/main" val="264422089"/>
                    </a:ext>
                  </a:extLst>
                </a:gridCol>
                <a:gridCol w="613237">
                  <a:extLst>
                    <a:ext uri="{9D8B030D-6E8A-4147-A177-3AD203B41FA5}">
                      <a16:colId xmlns:a16="http://schemas.microsoft.com/office/drawing/2014/main" val="4213878303"/>
                    </a:ext>
                  </a:extLst>
                </a:gridCol>
                <a:gridCol w="613237">
                  <a:extLst>
                    <a:ext uri="{9D8B030D-6E8A-4147-A177-3AD203B41FA5}">
                      <a16:colId xmlns:a16="http://schemas.microsoft.com/office/drawing/2014/main" val="3684737766"/>
                    </a:ext>
                  </a:extLst>
                </a:gridCol>
                <a:gridCol w="613237">
                  <a:extLst>
                    <a:ext uri="{9D8B030D-6E8A-4147-A177-3AD203B41FA5}">
                      <a16:colId xmlns:a16="http://schemas.microsoft.com/office/drawing/2014/main" val="2678561136"/>
                    </a:ext>
                  </a:extLst>
                </a:gridCol>
              </a:tblGrid>
              <a:tr h="212725">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逆袭</a:t>
                      </a:r>
                    </a:p>
                  </a:txBody>
                  <a:tcPr anchor="ctr" marB="0" marL="0" marR="36000" marT="18000">
                    <a:lnL cmpd="sng" w="12700">
                      <a:noFill/>
                      <a:prstDash val="soli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高手</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成本</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教练</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400">
                          <a:solidFill>
                            <a:schemeClr val="bg1">
                              <a:lumMod val="65000"/>
                            </a:schemeClr>
                          </a:solidFill>
                        </a:rPr>
                        <a:t>整合</a:t>
                      </a:r>
                    </a:p>
                  </a:txBody>
                  <a:tcPr anchor="ctr" marB="0" marL="0" marR="36000" marT="18000">
                    <a:lnL algn="ctr" cap="flat" cmpd="sng" w="12700">
                      <a:solidFill>
                        <a:schemeClr val="tx1"/>
                      </a:solidFill>
                      <a:prstDash val="solid"/>
                      <a:round/>
                      <a:headEnd len="med" type="none" w="med"/>
                      <a:tailEnd len="med" type="none" w="med"/>
                    </a:lnL>
                    <a:lnR cmpd="sng" w="12700">
                      <a:noFill/>
                      <a:prstDash val="soli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111781603"/>
                  </a:ext>
                </a:extLst>
              </a:tr>
            </a:tbl>
          </a:graphicData>
        </a:graphic>
      </p:graphicFrame>
      <p:grpSp>
        <p:nvGrpSpPr>
          <p:cNvPr id="3" name="组合 2">
            <a:extLst>
              <a:ext uri="{FF2B5EF4-FFF2-40B4-BE49-F238E27FC236}">
                <a16:creationId xmlns:a16="http://schemas.microsoft.com/office/drawing/2014/main" id="{98EA7933-240A-43D3-A8D4-D2F9804C7979}"/>
              </a:ext>
            </a:extLst>
          </p:cNvPr>
          <p:cNvGrpSpPr/>
          <p:nvPr/>
        </p:nvGrpSpPr>
        <p:grpSpPr>
          <a:xfrm>
            <a:off x="695325" y="345374"/>
            <a:ext cx="3718571" cy="215444"/>
            <a:chOff x="8011466" y="446974"/>
            <a:chExt cx="3718571" cy="215444"/>
          </a:xfrm>
        </p:grpSpPr>
        <p:sp>
          <p:nvSpPr>
            <p:cNvPr id="4" name="矩形 3">
              <a:extLst>
                <a:ext uri="{FF2B5EF4-FFF2-40B4-BE49-F238E27FC236}">
                  <a16:creationId xmlns:a16="http://schemas.microsoft.com/office/drawing/2014/main" id="{C361938C-C457-4FCF-9886-C025072EB035}"/>
                </a:ext>
              </a:extLst>
            </p:cNvPr>
            <p:cNvSpPr/>
            <p:nvPr/>
          </p:nvSpPr>
          <p:spPr>
            <a:xfrm>
              <a:off x="8222902" y="446974"/>
              <a:ext cx="3507135"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精进力：刻意练习，让技能成为本能反应</a:t>
              </a:r>
            </a:p>
          </p:txBody>
        </p:sp>
        <p:sp>
          <p:nvSpPr>
            <p:cNvPr id="5" name="椭圆 4">
              <a:extLst>
                <a:ext uri="{FF2B5EF4-FFF2-40B4-BE49-F238E27FC236}">
                  <a16:creationId xmlns:a16="http://schemas.microsoft.com/office/drawing/2014/main" id="{4FD5F10B-97A7-4C01-B04D-62D1465A31DF}"/>
                </a:ext>
              </a:extLst>
            </p:cNvPr>
            <p:cNvSpPr/>
            <p:nvPr/>
          </p:nvSpPr>
          <p:spPr>
            <a:xfrm>
              <a:off x="8011466" y="472465"/>
              <a:ext cx="163368" cy="163368"/>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typeface="思源黑体 CN Normal"/>
                  <a:ea typeface="思源黑体 CN Normal"/>
                  <a:cs typeface="+mn-cs"/>
                </a:rPr>
                <a:t>3</a:t>
              </a:r>
            </a:p>
          </p:txBody>
        </p:sp>
      </p:grpSp>
      <p:grpSp>
        <p:nvGrpSpPr>
          <p:cNvPr id="37" name="组合 36">
            <a:extLst>
              <a:ext uri="{FF2B5EF4-FFF2-40B4-BE49-F238E27FC236}">
                <a16:creationId xmlns:a16="http://schemas.microsoft.com/office/drawing/2014/main" id="{34D7EF87-F597-4DD6-895B-B3AB5208B0F4}"/>
              </a:ext>
            </a:extLst>
          </p:cNvPr>
          <p:cNvGrpSpPr/>
          <p:nvPr/>
        </p:nvGrpSpPr>
        <p:grpSpPr>
          <a:xfrm>
            <a:off x="13202920" y="1527493"/>
            <a:ext cx="2258060" cy="4493895"/>
            <a:chOff x="12593320" y="922383"/>
            <a:chExt cx="2258060" cy="4493895"/>
          </a:xfrm>
        </p:grpSpPr>
        <p:sp>
          <p:nvSpPr>
            <p:cNvPr id="38" name="任意多边形: 形状 37">
              <a:extLst>
                <a:ext uri="{FF2B5EF4-FFF2-40B4-BE49-F238E27FC236}">
                  <a16:creationId xmlns:a16="http://schemas.microsoft.com/office/drawing/2014/main" id="{8822E464-CE2A-495D-9FFF-881BCBE59740}"/>
                </a:ext>
              </a:extLst>
            </p:cNvPr>
            <p:cNvSpPr/>
            <p:nvPr/>
          </p:nvSpPr>
          <p:spPr>
            <a:xfrm>
              <a:off x="13639016" y="3169330"/>
              <a:ext cx="357498" cy="1729185"/>
            </a:xfrm>
            <a:custGeom>
              <a:gdLst>
                <a:gd fmla="*/ 109927 w 357498" name="connsiteX0"/>
                <a:gd fmla="*/ 1587 h 1729185" name="connsiteY0"/>
                <a:gd fmla="*/ 154772 w 357498" name="connsiteX1"/>
                <a:gd fmla="*/ 0 h 1729185" name="connsiteY1"/>
                <a:gd fmla="*/ 357498 w 357498" name="connsiteX2"/>
                <a:gd fmla="*/ 663576 h 1729185" name="connsiteY2"/>
                <a:gd fmla="*/ 357498 w 357498" name="connsiteX3"/>
                <a:gd fmla="*/ 1729185 h 1729185" name="connsiteY3"/>
                <a:gd fmla="*/ 0 w 357498" name="connsiteX4"/>
                <a:gd fmla="*/ 1729185 h 1729185" name="connsiteY4"/>
                <a:gd fmla="*/ 0 w 357498" name="connsiteX5"/>
                <a:gd fmla="*/ 663576 h 1729185" name="connsiteY5"/>
                <a:gd fmla="*/ 109927 w 357498" name="connsiteX6"/>
                <a:gd fmla="*/ 1587 h 172918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29183" w="357498">
                  <a:moveTo>
                    <a:pt x="109927" y="1587"/>
                  </a:moveTo>
                  <a:lnTo>
                    <a:pt x="154772" y="0"/>
                  </a:lnTo>
                  <a:lnTo>
                    <a:pt x="357498" y="663576"/>
                  </a:lnTo>
                  <a:lnTo>
                    <a:pt x="357498" y="1729185"/>
                  </a:lnTo>
                  <a:lnTo>
                    <a:pt x="0" y="1729185"/>
                  </a:lnTo>
                  <a:lnTo>
                    <a:pt x="0" y="663576"/>
                  </a:lnTo>
                  <a:lnTo>
                    <a:pt x="109927" y="1587"/>
                  </a:lnTo>
                  <a:close/>
                </a:path>
              </a:pathLst>
            </a:custGeom>
            <a:solidFill>
              <a:schemeClr val="bg1">
                <a:lumMod val="95000"/>
                <a:alpha val="50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cxnSp>
          <p:nvCxnSpPr>
            <p:cNvPr id="39" name="直接连接符 38">
              <a:extLst>
                <a:ext uri="{FF2B5EF4-FFF2-40B4-BE49-F238E27FC236}">
                  <a16:creationId xmlns:a16="http://schemas.microsoft.com/office/drawing/2014/main" id="{D66E53DF-06BE-421F-8191-97FF0BBD2F73}"/>
                </a:ext>
              </a:extLst>
            </p:cNvPr>
            <p:cNvCxnSpPr/>
            <p:nvPr/>
          </p:nvCxnSpPr>
          <p:spPr>
            <a:xfrm flipH="1">
              <a:off x="13717588" y="3035981"/>
              <a:ext cx="0" cy="1477962"/>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任意多边形: 形状 39">
              <a:extLst>
                <a:ext uri="{FF2B5EF4-FFF2-40B4-BE49-F238E27FC236}">
                  <a16:creationId xmlns:a16="http://schemas.microsoft.com/office/drawing/2014/main" id="{CA53F5FD-0C71-49E4-8E15-E762563140D3}"/>
                </a:ext>
              </a:extLst>
            </p:cNvPr>
            <p:cNvSpPr/>
            <p:nvPr/>
          </p:nvSpPr>
          <p:spPr>
            <a:xfrm>
              <a:off x="12897804" y="2214132"/>
              <a:ext cx="1642996" cy="959166"/>
            </a:xfrm>
            <a:custGeom>
              <a:gdLst>
                <a:gd fmla="*/ 0 w 1539622" name="connsiteX0"/>
                <a:gd fmla="*/ 0 h 959166" name="connsiteY0"/>
                <a:gd fmla="*/ 1539622 w 1539622" name="connsiteX1"/>
                <a:gd fmla="*/ 0 h 959166" name="connsiteY1"/>
                <a:gd fmla="*/ 1539622 w 1539622" name="connsiteX2"/>
                <a:gd fmla="*/ 347979 h 959166" name="connsiteY2"/>
                <a:gd fmla="*/ 1538100 w 1539622" name="connsiteX3"/>
                <a:gd fmla="*/ 347979 h 959166" name="connsiteY3"/>
                <a:gd fmla="*/ 769050 w 1539622" name="connsiteX4"/>
                <a:gd fmla="*/ 959166 h 959166" name="connsiteY4"/>
                <a:gd fmla="*/ 0 w 1539622" name="connsiteX5"/>
                <a:gd fmla="*/ 347979 h 95916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59166" w="1539622">
                  <a:moveTo>
                    <a:pt x="0" y="0"/>
                  </a:moveTo>
                  <a:lnTo>
                    <a:pt x="1539622" y="0"/>
                  </a:lnTo>
                  <a:lnTo>
                    <a:pt x="1539622" y="347979"/>
                  </a:lnTo>
                  <a:lnTo>
                    <a:pt x="1538100" y="347979"/>
                  </a:lnTo>
                  <a:lnTo>
                    <a:pt x="769050" y="959166"/>
                  </a:lnTo>
                  <a:lnTo>
                    <a:pt x="0" y="347979"/>
                  </a:lnTo>
                  <a:close/>
                </a:path>
              </a:pathLst>
            </a:custGeom>
            <a:gradFill flip="none" rotWithShape="1">
              <a:gsLst>
                <a:gs pos="0">
                  <a:schemeClr val="accent2">
                    <a:lumMod val="90000"/>
                  </a:schemeClr>
                </a:gs>
                <a:gs pos="43000">
                  <a:schemeClr val="accent2"/>
                </a:gs>
                <a:gs pos="100000">
                  <a:schemeClr val="accent2">
                    <a:lumMod val="80000"/>
                    <a:lumOff val="20000"/>
                  </a:schemeClr>
                </a:gs>
              </a:gsLst>
              <a:lin ang="0" scaled="1"/>
            </a:gradFill>
            <a:ln algn="ctr" cap="flat" cmpd="sng" w="12700">
              <a:noFill/>
              <a:prstDash val="solid"/>
              <a:miter lim="800000"/>
            </a:ln>
            <a:effectLst>
              <a:innerShdw blurRad="266700" dir="18900000" dist="254000">
                <a:prstClr val="black">
                  <a:alpha val="2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1" name="任意多边形: 形状 40">
              <a:extLst>
                <a:ext uri="{FF2B5EF4-FFF2-40B4-BE49-F238E27FC236}">
                  <a16:creationId xmlns:a16="http://schemas.microsoft.com/office/drawing/2014/main" id="{1514B200-5F44-4BB5-8E0B-AD2A8898B379}"/>
                </a:ext>
              </a:extLst>
            </p:cNvPr>
            <p:cNvSpPr/>
            <p:nvPr/>
          </p:nvSpPr>
          <p:spPr>
            <a:xfrm>
              <a:off x="12897804" y="4396468"/>
              <a:ext cx="1639568" cy="500855"/>
            </a:xfrm>
            <a:custGeom>
              <a:gdLst>
                <a:gd fmla="*/ 771526 w 1543052" name="connsiteX0"/>
                <a:gd fmla="*/ 0 h 500855" name="connsiteY0"/>
                <a:gd fmla="*/ 1543052 w 1543052" name="connsiteX1"/>
                <a:gd fmla="*/ 357664 h 500855" name="connsiteY1"/>
                <a:gd fmla="*/ 1543051 w 1543052" name="connsiteX2"/>
                <a:gd fmla="*/ 357664 h 500855" name="connsiteY2"/>
                <a:gd fmla="*/ 1543051 w 1543052" name="connsiteX3"/>
                <a:gd fmla="*/ 500855 h 500855" name="connsiteY3"/>
                <a:gd fmla="*/ 3429 w 1543052" name="connsiteX4"/>
                <a:gd fmla="*/ 500855 h 500855" name="connsiteY4"/>
                <a:gd fmla="*/ 3429 w 1543052" name="connsiteX5"/>
                <a:gd fmla="*/ 357664 h 500855" name="connsiteY5"/>
                <a:gd fmla="*/ 0 w 1543052" name="connsiteX6"/>
                <a:gd fmla="*/ 357664 h 50085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00854" w="1543052">
                  <a:moveTo>
                    <a:pt x="771526" y="0"/>
                  </a:moveTo>
                  <a:lnTo>
                    <a:pt x="1543052" y="357664"/>
                  </a:lnTo>
                  <a:lnTo>
                    <a:pt x="1543051" y="357664"/>
                  </a:lnTo>
                  <a:lnTo>
                    <a:pt x="1543051" y="500855"/>
                  </a:lnTo>
                  <a:lnTo>
                    <a:pt x="3429" y="500855"/>
                  </a:lnTo>
                  <a:lnTo>
                    <a:pt x="3429" y="357664"/>
                  </a:lnTo>
                  <a:lnTo>
                    <a:pt x="0" y="357664"/>
                  </a:lnTo>
                  <a:close/>
                </a:path>
              </a:pathLst>
            </a:custGeom>
            <a:gradFill flip="none" rotWithShape="1">
              <a:gsLst>
                <a:gs pos="0">
                  <a:schemeClr val="accent2">
                    <a:lumMod val="80000"/>
                  </a:schemeClr>
                </a:gs>
                <a:gs pos="43000">
                  <a:schemeClr val="accent2"/>
                </a:gs>
                <a:gs pos="100000">
                  <a:schemeClr val="accent2">
                    <a:lumMod val="60000"/>
                    <a:lumOff val="40000"/>
                  </a:schemeClr>
                </a:gs>
              </a:gsLst>
              <a:lin ang="19800000" scaled="0"/>
            </a:gradFill>
            <a:ln algn="ctr" cap="flat" cmpd="sng" w="12700">
              <a:noFill/>
              <a:prstDash val="solid"/>
              <a:miter lim="800000"/>
            </a:ln>
            <a:effectLst>
              <a:innerShdw blurRad="190500" dir="9600000" dist="1778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nvGrpSpPr>
            <p:cNvPr id="42" name="组合 41">
              <a:extLst>
                <a:ext uri="{FF2B5EF4-FFF2-40B4-BE49-F238E27FC236}">
                  <a16:creationId xmlns:a16="http://schemas.microsoft.com/office/drawing/2014/main" id="{654808EA-C3D6-4766-BCF7-3C4AE1E61B7C}"/>
                </a:ext>
              </a:extLst>
            </p:cNvPr>
            <p:cNvGrpSpPr/>
            <p:nvPr/>
          </p:nvGrpSpPr>
          <p:grpSpPr>
            <a:xfrm>
              <a:off x="12593320" y="922383"/>
              <a:ext cx="2258060" cy="518160"/>
              <a:chOff x="9005888" y="777240"/>
              <a:chExt cx="2438400" cy="518160"/>
            </a:xfrm>
          </p:grpSpPr>
          <p:sp>
            <p:nvSpPr>
              <p:cNvPr id="64" name="矩形: 圆角 63">
                <a:extLst>
                  <a:ext uri="{FF2B5EF4-FFF2-40B4-BE49-F238E27FC236}">
                    <a16:creationId xmlns:a16="http://schemas.microsoft.com/office/drawing/2014/main" id="{5EB76233-C221-414C-8AAE-B2A1BE7AAC52}"/>
                  </a:ext>
                </a:extLst>
              </p:cNvPr>
              <p:cNvSpPr/>
              <p:nvPr/>
            </p:nvSpPr>
            <p:spPr>
              <a:xfrm>
                <a:off x="9164151" y="830580"/>
                <a:ext cx="2121875" cy="464820"/>
              </a:xfrm>
              <a:prstGeom prst="roundRect">
                <a:avLst>
                  <a:gd fmla="val 21244" name="adj"/>
                </a:avLst>
              </a:prstGeom>
              <a:gradFill flip="none" rotWithShape="1">
                <a:gsLst>
                  <a:gs pos="46000">
                    <a:srgbClr val="4C4C4C"/>
                  </a:gs>
                  <a:gs pos="21000">
                    <a:srgbClr val="6D6D6D"/>
                  </a:gs>
                  <a:gs pos="0">
                    <a:srgbClr val="0D0D0D"/>
                  </a:gs>
                  <a:gs pos="62000">
                    <a:srgbClr val="010101"/>
                  </a:gs>
                  <a:gs pos="77000">
                    <a:srgbClr val="5B5B5B"/>
                  </a:gs>
                  <a:gs pos="100000">
                    <a:srgbClr val="070707"/>
                  </a:gs>
                </a:gsLst>
                <a:lin ang="0" scaled="1"/>
              </a:gradFill>
              <a:ln algn="ctr" cap="flat" cmpd="sng" w="12700">
                <a:noFill/>
                <a:prstDash val="solid"/>
                <a:miter lim="800000"/>
              </a:ln>
              <a:effectLst>
                <a:innerShdw blurRad="254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5" name="矩形: 圆角 64">
                <a:extLst>
                  <a:ext uri="{FF2B5EF4-FFF2-40B4-BE49-F238E27FC236}">
                    <a16:creationId xmlns:a16="http://schemas.microsoft.com/office/drawing/2014/main" id="{00EB2197-44BC-47C2-BC8F-B768C1381887}"/>
                  </a:ext>
                </a:extLst>
              </p:cNvPr>
              <p:cNvSpPr/>
              <p:nvPr/>
            </p:nvSpPr>
            <p:spPr>
              <a:xfrm>
                <a:off x="9005888" y="777240"/>
                <a:ext cx="2438400" cy="365760"/>
              </a:xfrm>
              <a:prstGeom prst="roundRect">
                <a:avLst>
                  <a:gd fmla="val 10417" name="adj"/>
                </a:avLst>
              </a:prstGeom>
              <a:gradFill flip="none" rotWithShape="1">
                <a:gsLst>
                  <a:gs pos="37000">
                    <a:srgbClr val="4C4C4C"/>
                  </a:gs>
                  <a:gs pos="15000">
                    <a:srgbClr val="6D6D6D"/>
                  </a:gs>
                  <a:gs pos="0">
                    <a:srgbClr val="0D0D0D"/>
                  </a:gs>
                  <a:gs pos="63000">
                    <a:srgbClr val="010101"/>
                  </a:gs>
                  <a:gs pos="79650">
                    <a:srgbClr val="5B5B5B"/>
                  </a:gs>
                  <a:gs pos="100000">
                    <a:srgbClr val="070707"/>
                  </a:gs>
                </a:gsLst>
                <a:lin ang="0" scaled="1"/>
              </a:gradFill>
              <a:ln algn="ctr" cap="flat" cmpd="sng" w="12700">
                <a:noFill/>
                <a:prstDash val="solid"/>
                <a:miter lim="800000"/>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43" name="任意多边形: 形状 42">
              <a:extLst>
                <a:ext uri="{FF2B5EF4-FFF2-40B4-BE49-F238E27FC236}">
                  <a16:creationId xmlns:a16="http://schemas.microsoft.com/office/drawing/2014/main" id="{879760B6-00FD-401E-AC1F-C0EE8FE779D7}"/>
                </a:ext>
              </a:extLst>
            </p:cNvPr>
            <p:cNvSpPr/>
            <p:nvPr/>
          </p:nvSpPr>
          <p:spPr>
            <a:xfrm>
              <a:off x="12867881" y="1440543"/>
              <a:ext cx="797085" cy="1730376"/>
            </a:xfrm>
            <a:custGeom>
              <a:gdLst>
                <a:gd fmla="*/ 0 w 797085" name="connsiteX0"/>
                <a:gd fmla="*/ 0 h 1730376" name="connsiteY0"/>
                <a:gd fmla="*/ 36000 w 797085" name="connsiteX1"/>
                <a:gd fmla="*/ 0 h 1730376" name="connsiteY1"/>
                <a:gd fmla="*/ 36000 w 797085" name="connsiteX2"/>
                <a:gd fmla="*/ 1136702 h 1730376" name="connsiteY2"/>
                <a:gd fmla="*/ 797085 w 797085" name="connsiteX3"/>
                <a:gd fmla="*/ 1730376 h 1730376" name="connsiteY3"/>
                <a:gd fmla="*/ 738553 w 797085" name="connsiteX4"/>
                <a:gd fmla="*/ 1730376 h 1730376" name="connsiteY4"/>
                <a:gd fmla="*/ 1823 w 797085" name="connsiteX5"/>
                <a:gd fmla="*/ 1155700 h 1730376" name="connsiteY5"/>
                <a:gd fmla="*/ 0 w 797085" name="connsiteX6"/>
                <a:gd fmla="*/ 1155700 h 173037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30376" w="797085">
                  <a:moveTo>
                    <a:pt x="0" y="0"/>
                  </a:moveTo>
                  <a:lnTo>
                    <a:pt x="36000" y="0"/>
                  </a:lnTo>
                  <a:lnTo>
                    <a:pt x="36000" y="1136702"/>
                  </a:lnTo>
                  <a:lnTo>
                    <a:pt x="797085" y="1730376"/>
                  </a:lnTo>
                  <a:lnTo>
                    <a:pt x="738553" y="1730376"/>
                  </a:lnTo>
                  <a:lnTo>
                    <a:pt x="1823" y="1155700"/>
                  </a:lnTo>
                  <a:lnTo>
                    <a:pt x="0" y="1155700"/>
                  </a:lnTo>
                  <a:close/>
                </a:path>
              </a:pathLst>
            </a:custGeom>
            <a:gradFill flip="none" rotWithShape="1">
              <a:gsLst>
                <a:gs pos="30000">
                  <a:schemeClr val="accent2"/>
                </a:gs>
                <a:gs pos="100000">
                  <a:schemeClr val="bg1">
                    <a:lumMod val="7500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4" name="任意多边形: 形状 43">
              <a:extLst>
                <a:ext uri="{FF2B5EF4-FFF2-40B4-BE49-F238E27FC236}">
                  <a16:creationId xmlns:a16="http://schemas.microsoft.com/office/drawing/2014/main" id="{38F3A859-0BF5-4E6C-81A1-AEB65EEA2324}"/>
                </a:ext>
              </a:extLst>
            </p:cNvPr>
            <p:cNvSpPr/>
            <p:nvPr/>
          </p:nvSpPr>
          <p:spPr>
            <a:xfrm flipV="1">
              <a:off x="12867881" y="3170918"/>
              <a:ext cx="797085" cy="1730376"/>
            </a:xfrm>
            <a:custGeom>
              <a:gdLst>
                <a:gd fmla="*/ 0 w 797085" name="connsiteX0"/>
                <a:gd fmla="*/ 0 h 1730376" name="connsiteY0"/>
                <a:gd fmla="*/ 36000 w 797085" name="connsiteX1"/>
                <a:gd fmla="*/ 0 h 1730376" name="connsiteY1"/>
                <a:gd fmla="*/ 36000 w 797085" name="connsiteX2"/>
                <a:gd fmla="*/ 1136702 h 1730376" name="connsiteY2"/>
                <a:gd fmla="*/ 797085 w 797085" name="connsiteX3"/>
                <a:gd fmla="*/ 1730376 h 1730376" name="connsiteY3"/>
                <a:gd fmla="*/ 738553 w 797085" name="connsiteX4"/>
                <a:gd fmla="*/ 1730376 h 1730376" name="connsiteY4"/>
                <a:gd fmla="*/ 1823 w 797085" name="connsiteX5"/>
                <a:gd fmla="*/ 1155700 h 1730376" name="connsiteY5"/>
                <a:gd fmla="*/ 0 w 797085" name="connsiteX6"/>
                <a:gd fmla="*/ 1155700 h 173037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30376" w="797085">
                  <a:moveTo>
                    <a:pt x="0" y="0"/>
                  </a:moveTo>
                  <a:lnTo>
                    <a:pt x="36000" y="0"/>
                  </a:lnTo>
                  <a:lnTo>
                    <a:pt x="36000" y="1136702"/>
                  </a:lnTo>
                  <a:lnTo>
                    <a:pt x="797085" y="1730376"/>
                  </a:lnTo>
                  <a:lnTo>
                    <a:pt x="738553" y="1730376"/>
                  </a:lnTo>
                  <a:lnTo>
                    <a:pt x="1823" y="1155700"/>
                  </a:lnTo>
                  <a:lnTo>
                    <a:pt x="0" y="1155700"/>
                  </a:lnTo>
                  <a:close/>
                </a:path>
              </a:pathLst>
            </a:custGeom>
            <a:gradFill flip="none" rotWithShape="1">
              <a:gsLst>
                <a:gs pos="30000">
                  <a:schemeClr val="accent2"/>
                </a:gs>
                <a:gs pos="100000">
                  <a:schemeClr val="bg1">
                    <a:lumMod val="7500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nvGrpSpPr>
            <p:cNvPr id="45" name="组合 44">
              <a:extLst>
                <a:ext uri="{FF2B5EF4-FFF2-40B4-BE49-F238E27FC236}">
                  <a16:creationId xmlns:a16="http://schemas.microsoft.com/office/drawing/2014/main" id="{DED79589-1594-4B39-AC1A-17F5B882E792}"/>
                </a:ext>
              </a:extLst>
            </p:cNvPr>
            <p:cNvGrpSpPr/>
            <p:nvPr/>
          </p:nvGrpSpPr>
          <p:grpSpPr>
            <a:xfrm>
              <a:off x="13779736" y="1440543"/>
              <a:ext cx="797085" cy="3460751"/>
              <a:chOff x="10320573" y="1295400"/>
              <a:chExt cx="797085" cy="3460751"/>
            </a:xfrm>
          </p:grpSpPr>
          <p:sp>
            <p:nvSpPr>
              <p:cNvPr id="62" name="任意多边形: 形状 61">
                <a:extLst>
                  <a:ext uri="{FF2B5EF4-FFF2-40B4-BE49-F238E27FC236}">
                    <a16:creationId xmlns:a16="http://schemas.microsoft.com/office/drawing/2014/main" id="{4ACFB04A-E5BB-4B80-8524-3C6BD3A87C41}"/>
                  </a:ext>
                </a:extLst>
              </p:cNvPr>
              <p:cNvSpPr/>
              <p:nvPr/>
            </p:nvSpPr>
            <p:spPr>
              <a:xfrm flipH="1">
                <a:off x="10320573" y="1295400"/>
                <a:ext cx="797085" cy="1730376"/>
              </a:xfrm>
              <a:custGeom>
                <a:gdLst>
                  <a:gd fmla="*/ 0 w 797085" name="connsiteX0"/>
                  <a:gd fmla="*/ 0 h 1730376" name="connsiteY0"/>
                  <a:gd fmla="*/ 36000 w 797085" name="connsiteX1"/>
                  <a:gd fmla="*/ 0 h 1730376" name="connsiteY1"/>
                  <a:gd fmla="*/ 36000 w 797085" name="connsiteX2"/>
                  <a:gd fmla="*/ 1136702 h 1730376" name="connsiteY2"/>
                  <a:gd fmla="*/ 797085 w 797085" name="connsiteX3"/>
                  <a:gd fmla="*/ 1730376 h 1730376" name="connsiteY3"/>
                  <a:gd fmla="*/ 738553 w 797085" name="connsiteX4"/>
                  <a:gd fmla="*/ 1730376 h 1730376" name="connsiteY4"/>
                  <a:gd fmla="*/ 1823 w 797085" name="connsiteX5"/>
                  <a:gd fmla="*/ 1155700 h 1730376" name="connsiteY5"/>
                  <a:gd fmla="*/ 0 w 797085" name="connsiteX6"/>
                  <a:gd fmla="*/ 1155700 h 173037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30376" w="797085">
                    <a:moveTo>
                      <a:pt x="0" y="0"/>
                    </a:moveTo>
                    <a:lnTo>
                      <a:pt x="36000" y="0"/>
                    </a:lnTo>
                    <a:lnTo>
                      <a:pt x="36000" y="1136702"/>
                    </a:lnTo>
                    <a:lnTo>
                      <a:pt x="797085" y="1730376"/>
                    </a:lnTo>
                    <a:lnTo>
                      <a:pt x="738553" y="1730376"/>
                    </a:lnTo>
                    <a:lnTo>
                      <a:pt x="1823" y="1155700"/>
                    </a:lnTo>
                    <a:lnTo>
                      <a:pt x="0" y="1155700"/>
                    </a:lnTo>
                    <a:close/>
                  </a:path>
                </a:pathLst>
              </a:custGeom>
              <a:gradFill flip="none" rotWithShape="1">
                <a:gsLst>
                  <a:gs pos="30000">
                    <a:schemeClr val="accent2">
                      <a:alpha val="20000"/>
                    </a:schemeClr>
                  </a:gs>
                  <a:gs pos="100000">
                    <a:schemeClr val="bg1">
                      <a:lumMod val="7500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3" name="任意多边形: 形状 62">
                <a:extLst>
                  <a:ext uri="{FF2B5EF4-FFF2-40B4-BE49-F238E27FC236}">
                    <a16:creationId xmlns:a16="http://schemas.microsoft.com/office/drawing/2014/main" id="{C294E768-C7BC-4FAA-BF37-5A60837735D7}"/>
                  </a:ext>
                </a:extLst>
              </p:cNvPr>
              <p:cNvSpPr/>
              <p:nvPr/>
            </p:nvSpPr>
            <p:spPr>
              <a:xfrm flipH="1" flipV="1">
                <a:off x="10320573" y="3025775"/>
                <a:ext cx="797085" cy="1730376"/>
              </a:xfrm>
              <a:custGeom>
                <a:gdLst>
                  <a:gd fmla="*/ 0 w 797085" name="connsiteX0"/>
                  <a:gd fmla="*/ 0 h 1730376" name="connsiteY0"/>
                  <a:gd fmla="*/ 36000 w 797085" name="connsiteX1"/>
                  <a:gd fmla="*/ 0 h 1730376" name="connsiteY1"/>
                  <a:gd fmla="*/ 36000 w 797085" name="connsiteX2"/>
                  <a:gd fmla="*/ 1136702 h 1730376" name="connsiteY2"/>
                  <a:gd fmla="*/ 797085 w 797085" name="connsiteX3"/>
                  <a:gd fmla="*/ 1730376 h 1730376" name="connsiteY3"/>
                  <a:gd fmla="*/ 738553 w 797085" name="connsiteX4"/>
                  <a:gd fmla="*/ 1730376 h 1730376" name="connsiteY4"/>
                  <a:gd fmla="*/ 1823 w 797085" name="connsiteX5"/>
                  <a:gd fmla="*/ 1155700 h 1730376" name="connsiteY5"/>
                  <a:gd fmla="*/ 0 w 797085" name="connsiteX6"/>
                  <a:gd fmla="*/ 1155700 h 173037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30376" w="797085">
                    <a:moveTo>
                      <a:pt x="0" y="0"/>
                    </a:moveTo>
                    <a:lnTo>
                      <a:pt x="36000" y="0"/>
                    </a:lnTo>
                    <a:lnTo>
                      <a:pt x="36000" y="1136702"/>
                    </a:lnTo>
                    <a:lnTo>
                      <a:pt x="797085" y="1730376"/>
                    </a:lnTo>
                    <a:lnTo>
                      <a:pt x="738553" y="1730376"/>
                    </a:lnTo>
                    <a:lnTo>
                      <a:pt x="1823" y="1155700"/>
                    </a:lnTo>
                    <a:lnTo>
                      <a:pt x="0" y="1155700"/>
                    </a:lnTo>
                    <a:close/>
                  </a:path>
                </a:pathLst>
              </a:custGeom>
              <a:gradFill flip="none" rotWithShape="1">
                <a:gsLst>
                  <a:gs pos="30000">
                    <a:schemeClr val="accent2">
                      <a:alpha val="20000"/>
                    </a:schemeClr>
                  </a:gs>
                  <a:gs pos="100000">
                    <a:schemeClr val="bg1">
                      <a:lumMod val="7500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grpSp>
          <p:nvGrpSpPr>
            <p:cNvPr id="46" name="组合 45">
              <a:extLst>
                <a:ext uri="{FF2B5EF4-FFF2-40B4-BE49-F238E27FC236}">
                  <a16:creationId xmlns:a16="http://schemas.microsoft.com/office/drawing/2014/main" id="{24B6CCD6-4C70-495E-B08E-D1C57194C4D1}"/>
                </a:ext>
              </a:extLst>
            </p:cNvPr>
            <p:cNvGrpSpPr/>
            <p:nvPr/>
          </p:nvGrpSpPr>
          <p:grpSpPr>
            <a:xfrm flipV="1">
              <a:off x="12593320" y="4898118"/>
              <a:ext cx="2258060" cy="518160"/>
              <a:chOff x="9005888" y="777240"/>
              <a:chExt cx="2438400" cy="518160"/>
            </a:xfrm>
          </p:grpSpPr>
          <p:sp>
            <p:nvSpPr>
              <p:cNvPr id="60" name="矩形: 圆角 59">
                <a:extLst>
                  <a:ext uri="{FF2B5EF4-FFF2-40B4-BE49-F238E27FC236}">
                    <a16:creationId xmlns:a16="http://schemas.microsoft.com/office/drawing/2014/main" id="{D4A3D89D-867D-46A5-983D-6F99EA8F7B29}"/>
                  </a:ext>
                </a:extLst>
              </p:cNvPr>
              <p:cNvSpPr/>
              <p:nvPr/>
            </p:nvSpPr>
            <p:spPr>
              <a:xfrm>
                <a:off x="9164151" y="830580"/>
                <a:ext cx="2121875" cy="464820"/>
              </a:xfrm>
              <a:prstGeom prst="roundRect">
                <a:avLst>
                  <a:gd fmla="val 21244" name="adj"/>
                </a:avLst>
              </a:prstGeom>
              <a:gradFill flip="none" rotWithShape="1">
                <a:gsLst>
                  <a:gs pos="46000">
                    <a:srgbClr val="4C4C4C"/>
                  </a:gs>
                  <a:gs pos="21000">
                    <a:srgbClr val="6D6D6D"/>
                  </a:gs>
                  <a:gs pos="0">
                    <a:srgbClr val="0D0D0D"/>
                  </a:gs>
                  <a:gs pos="62000">
                    <a:srgbClr val="010101"/>
                  </a:gs>
                  <a:gs pos="77000">
                    <a:srgbClr val="5B5B5B"/>
                  </a:gs>
                  <a:gs pos="100000">
                    <a:srgbClr val="070707"/>
                  </a:gs>
                </a:gsLst>
                <a:lin ang="0" scaled="1"/>
              </a:gradFill>
              <a:ln algn="ctr" cap="flat" cmpd="sng" w="12700">
                <a:noFill/>
                <a:prstDash val="solid"/>
                <a:miter lim="800000"/>
              </a:ln>
              <a:effectLst>
                <a:innerShdw blurRad="254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1" name="矩形: 圆角 60">
                <a:extLst>
                  <a:ext uri="{FF2B5EF4-FFF2-40B4-BE49-F238E27FC236}">
                    <a16:creationId xmlns:a16="http://schemas.microsoft.com/office/drawing/2014/main" id="{6D7EF3B7-F0B7-4E7D-A055-542902BEACC1}"/>
                  </a:ext>
                </a:extLst>
              </p:cNvPr>
              <p:cNvSpPr/>
              <p:nvPr/>
            </p:nvSpPr>
            <p:spPr>
              <a:xfrm>
                <a:off x="9005888" y="777240"/>
                <a:ext cx="2438400" cy="365760"/>
              </a:xfrm>
              <a:prstGeom prst="roundRect">
                <a:avLst>
                  <a:gd fmla="val 10417" name="adj"/>
                </a:avLst>
              </a:prstGeom>
              <a:gradFill flip="none" rotWithShape="1">
                <a:gsLst>
                  <a:gs pos="37000">
                    <a:srgbClr val="4C4C4C"/>
                  </a:gs>
                  <a:gs pos="15000">
                    <a:srgbClr val="6D6D6D"/>
                  </a:gs>
                  <a:gs pos="0">
                    <a:srgbClr val="0D0D0D"/>
                  </a:gs>
                  <a:gs pos="63000">
                    <a:srgbClr val="010101"/>
                  </a:gs>
                  <a:gs pos="79650">
                    <a:srgbClr val="5B5B5B"/>
                  </a:gs>
                  <a:gs pos="100000">
                    <a:srgbClr val="070707"/>
                  </a:gs>
                </a:gsLst>
                <a:lin ang="0" scaled="1"/>
              </a:gradFill>
              <a:ln algn="ctr" cap="flat" cmpd="sng" w="12700">
                <a:noFill/>
                <a:prstDash val="solid"/>
                <a:miter lim="800000"/>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47" name="任意多边形: 形状 46">
              <a:extLst>
                <a:ext uri="{FF2B5EF4-FFF2-40B4-BE49-F238E27FC236}">
                  <a16:creationId xmlns:a16="http://schemas.microsoft.com/office/drawing/2014/main" id="{D1958855-B3D6-47AC-815C-73AA16617024}"/>
                </a:ext>
              </a:extLst>
            </p:cNvPr>
            <p:cNvSpPr/>
            <p:nvPr/>
          </p:nvSpPr>
          <p:spPr>
            <a:xfrm>
              <a:off x="12897803" y="3166949"/>
              <a:ext cx="759544" cy="1731168"/>
            </a:xfrm>
            <a:custGeom>
              <a:gdLst>
                <a:gd fmla="*/ 759544 w 759544" name="connsiteX0"/>
                <a:gd fmla="*/ 0 h 1731168" name="connsiteY0"/>
                <a:gd fmla="*/ 45719 w 759544" name="connsiteX1"/>
                <a:gd fmla="*/ 601664 h 1731168" name="connsiteY1"/>
                <a:gd fmla="*/ 45719 w 759544" name="connsiteX2"/>
                <a:gd fmla="*/ 1731168 h 1731168" name="connsiteY2"/>
                <a:gd fmla="*/ 0 w 759544" name="connsiteX3"/>
                <a:gd fmla="*/ 1731168 h 1731168" name="connsiteY3"/>
                <a:gd fmla="*/ 0 w 759544" name="connsiteX4"/>
                <a:gd fmla="*/ 601664 h 1731168" name="connsiteY4"/>
                <a:gd fmla="*/ 759544 w 759544" name="connsiteX5"/>
                <a:gd fmla="*/ 0 h 1731168" name="connsiteY5"/>
                <a:gd fmla="*/ 759544 w 759544" name="connsiteX6"/>
                <a:gd fmla="*/ 0 h 17311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31168" w="759544">
                  <a:moveTo>
                    <a:pt x="759544" y="0"/>
                  </a:moveTo>
                  <a:lnTo>
                    <a:pt x="45719" y="601664"/>
                  </a:lnTo>
                  <a:lnTo>
                    <a:pt x="45719" y="1731168"/>
                  </a:lnTo>
                  <a:lnTo>
                    <a:pt x="0" y="1731168"/>
                  </a:lnTo>
                  <a:lnTo>
                    <a:pt x="0" y="601664"/>
                  </a:lnTo>
                  <a:lnTo>
                    <a:pt x="759544" y="0"/>
                  </a:lnTo>
                  <a:close/>
                </a:path>
              </a:pathLst>
            </a:custGeom>
            <a:solidFill>
              <a:schemeClr val="bg1">
                <a:alpha val="70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8" name="任意多边形: 形状 47">
              <a:extLst>
                <a:ext uri="{FF2B5EF4-FFF2-40B4-BE49-F238E27FC236}">
                  <a16:creationId xmlns:a16="http://schemas.microsoft.com/office/drawing/2014/main" id="{8B30E8EA-E139-4F3C-895D-F89B5EE47848}"/>
                </a:ext>
              </a:extLst>
            </p:cNvPr>
            <p:cNvSpPr/>
            <p:nvPr/>
          </p:nvSpPr>
          <p:spPr>
            <a:xfrm flipV="1">
              <a:off x="12897803" y="1435781"/>
              <a:ext cx="759544" cy="1731168"/>
            </a:xfrm>
            <a:custGeom>
              <a:gdLst>
                <a:gd fmla="*/ 759544 w 759544" name="connsiteX0"/>
                <a:gd fmla="*/ 0 h 1731168" name="connsiteY0"/>
                <a:gd fmla="*/ 45719 w 759544" name="connsiteX1"/>
                <a:gd fmla="*/ 601664 h 1731168" name="connsiteY1"/>
                <a:gd fmla="*/ 45719 w 759544" name="connsiteX2"/>
                <a:gd fmla="*/ 1731168 h 1731168" name="connsiteY2"/>
                <a:gd fmla="*/ 0 w 759544" name="connsiteX3"/>
                <a:gd fmla="*/ 1731168 h 1731168" name="connsiteY3"/>
                <a:gd fmla="*/ 0 w 759544" name="connsiteX4"/>
                <a:gd fmla="*/ 601664 h 1731168" name="connsiteY4"/>
                <a:gd fmla="*/ 759544 w 759544" name="connsiteX5"/>
                <a:gd fmla="*/ 0 h 1731168" name="connsiteY5"/>
                <a:gd fmla="*/ 759544 w 759544" name="connsiteX6"/>
                <a:gd fmla="*/ 0 h 17311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31168" w="759544">
                  <a:moveTo>
                    <a:pt x="759544" y="0"/>
                  </a:moveTo>
                  <a:lnTo>
                    <a:pt x="45719" y="601664"/>
                  </a:lnTo>
                  <a:lnTo>
                    <a:pt x="45719" y="1731168"/>
                  </a:lnTo>
                  <a:lnTo>
                    <a:pt x="0" y="1731168"/>
                  </a:lnTo>
                  <a:lnTo>
                    <a:pt x="0" y="601664"/>
                  </a:lnTo>
                  <a:lnTo>
                    <a:pt x="759544" y="0"/>
                  </a:lnTo>
                  <a:close/>
                </a:path>
              </a:pathLst>
            </a:custGeom>
            <a:solidFill>
              <a:schemeClr val="bg1">
                <a:alpha val="70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9" name="任意多边形: 形状 48">
              <a:extLst>
                <a:ext uri="{FF2B5EF4-FFF2-40B4-BE49-F238E27FC236}">
                  <a16:creationId xmlns:a16="http://schemas.microsoft.com/office/drawing/2014/main" id="{71C891BF-3368-4CD0-819A-6A17FD7D48E0}"/>
                </a:ext>
              </a:extLst>
            </p:cNvPr>
            <p:cNvSpPr/>
            <p:nvPr/>
          </p:nvSpPr>
          <p:spPr>
            <a:xfrm flipH="1">
              <a:off x="13781256" y="3166949"/>
              <a:ext cx="759544" cy="1731168"/>
            </a:xfrm>
            <a:custGeom>
              <a:gdLst>
                <a:gd fmla="*/ 759544 w 759544" name="connsiteX0"/>
                <a:gd fmla="*/ 0 h 1731168" name="connsiteY0"/>
                <a:gd fmla="*/ 45719 w 759544" name="connsiteX1"/>
                <a:gd fmla="*/ 601664 h 1731168" name="connsiteY1"/>
                <a:gd fmla="*/ 45719 w 759544" name="connsiteX2"/>
                <a:gd fmla="*/ 1731168 h 1731168" name="connsiteY2"/>
                <a:gd fmla="*/ 0 w 759544" name="connsiteX3"/>
                <a:gd fmla="*/ 1731168 h 1731168" name="connsiteY3"/>
                <a:gd fmla="*/ 0 w 759544" name="connsiteX4"/>
                <a:gd fmla="*/ 601664 h 1731168" name="connsiteY4"/>
                <a:gd fmla="*/ 759544 w 759544" name="connsiteX5"/>
                <a:gd fmla="*/ 0 h 1731168" name="connsiteY5"/>
                <a:gd fmla="*/ 759544 w 759544" name="connsiteX6"/>
                <a:gd fmla="*/ 0 h 17311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31168" w="759544">
                  <a:moveTo>
                    <a:pt x="759544" y="0"/>
                  </a:moveTo>
                  <a:lnTo>
                    <a:pt x="45719" y="601664"/>
                  </a:lnTo>
                  <a:lnTo>
                    <a:pt x="45719" y="1731168"/>
                  </a:lnTo>
                  <a:lnTo>
                    <a:pt x="0" y="1731168"/>
                  </a:lnTo>
                  <a:lnTo>
                    <a:pt x="0" y="601664"/>
                  </a:lnTo>
                  <a:lnTo>
                    <a:pt x="759544" y="0"/>
                  </a:lnTo>
                  <a:close/>
                </a:path>
              </a:pathLst>
            </a:custGeom>
            <a:solidFill>
              <a:schemeClr val="bg1">
                <a:alpha val="70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0" name="任意多边形: 形状 49">
              <a:extLst>
                <a:ext uri="{FF2B5EF4-FFF2-40B4-BE49-F238E27FC236}">
                  <a16:creationId xmlns:a16="http://schemas.microsoft.com/office/drawing/2014/main" id="{7376A425-8308-472C-BD7D-85C269BD5D02}"/>
                </a:ext>
              </a:extLst>
            </p:cNvPr>
            <p:cNvSpPr/>
            <p:nvPr/>
          </p:nvSpPr>
          <p:spPr>
            <a:xfrm flipH="1" flipV="1">
              <a:off x="13781256" y="1435781"/>
              <a:ext cx="759544" cy="1731168"/>
            </a:xfrm>
            <a:custGeom>
              <a:gdLst>
                <a:gd fmla="*/ 759544 w 759544" name="connsiteX0"/>
                <a:gd fmla="*/ 0 h 1731168" name="connsiteY0"/>
                <a:gd fmla="*/ 45719 w 759544" name="connsiteX1"/>
                <a:gd fmla="*/ 601664 h 1731168" name="connsiteY1"/>
                <a:gd fmla="*/ 45719 w 759544" name="connsiteX2"/>
                <a:gd fmla="*/ 1731168 h 1731168" name="connsiteY2"/>
                <a:gd fmla="*/ 0 w 759544" name="connsiteX3"/>
                <a:gd fmla="*/ 1731168 h 1731168" name="connsiteY3"/>
                <a:gd fmla="*/ 0 w 759544" name="connsiteX4"/>
                <a:gd fmla="*/ 601664 h 1731168" name="connsiteY4"/>
                <a:gd fmla="*/ 759544 w 759544" name="connsiteX5"/>
                <a:gd fmla="*/ 0 h 1731168" name="connsiteY5"/>
                <a:gd fmla="*/ 759544 w 759544" name="connsiteX6"/>
                <a:gd fmla="*/ 0 h 173116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31168" w="759544">
                  <a:moveTo>
                    <a:pt x="759544" y="0"/>
                  </a:moveTo>
                  <a:lnTo>
                    <a:pt x="45719" y="601664"/>
                  </a:lnTo>
                  <a:lnTo>
                    <a:pt x="45719" y="1731168"/>
                  </a:lnTo>
                  <a:lnTo>
                    <a:pt x="0" y="1731168"/>
                  </a:lnTo>
                  <a:lnTo>
                    <a:pt x="0" y="601664"/>
                  </a:lnTo>
                  <a:lnTo>
                    <a:pt x="759544" y="0"/>
                  </a:lnTo>
                  <a:close/>
                </a:path>
              </a:pathLst>
            </a:custGeom>
            <a:solidFill>
              <a:schemeClr val="bg1">
                <a:alpha val="70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1" name="任意多边形: 形状 50">
              <a:extLst>
                <a:ext uri="{FF2B5EF4-FFF2-40B4-BE49-F238E27FC236}">
                  <a16:creationId xmlns:a16="http://schemas.microsoft.com/office/drawing/2014/main" id="{4D31878D-5AE1-4DB4-A5A5-B41988794927}"/>
                </a:ext>
              </a:extLst>
            </p:cNvPr>
            <p:cNvSpPr/>
            <p:nvPr/>
          </p:nvSpPr>
          <p:spPr>
            <a:xfrm flipV="1">
              <a:off x="13795234" y="1435781"/>
              <a:ext cx="511142" cy="1739900"/>
            </a:xfrm>
            <a:custGeom>
              <a:gdLst>
                <a:gd fmla="*/ 206342 w 511142" name="connsiteX0"/>
                <a:gd fmla="*/ 1739900 h 1739900" name="connsiteY0"/>
                <a:gd fmla="*/ 511142 w 511142" name="connsiteX1"/>
                <a:gd fmla="*/ 1739900 h 1739900" name="connsiteY1"/>
                <a:gd fmla="*/ 511142 w 511142" name="connsiteX2"/>
                <a:gd fmla="*/ 666750 h 1739900" name="connsiteY2"/>
                <a:gd fmla="*/ 0 w 511142" name="connsiteX3"/>
                <a:gd fmla="*/ 0 h 1739900" name="connsiteY3"/>
                <a:gd fmla="*/ 206342 w 511142" name="connsiteX4"/>
                <a:gd fmla="*/ 666750 h 1739900" name="connsiteY4"/>
                <a:gd fmla="*/ 206342 w 511142" name="connsiteX5"/>
                <a:gd fmla="*/ 1739900 h 1739900" name="connsiteY5"/>
                <a:gd fmla="*/ 206342 w 511142" name="connsiteX6"/>
                <a:gd fmla="*/ 1739900 h 17399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39900" w="511142">
                  <a:moveTo>
                    <a:pt x="206342" y="1739900"/>
                  </a:moveTo>
                  <a:lnTo>
                    <a:pt x="511142" y="1739900"/>
                  </a:lnTo>
                  <a:lnTo>
                    <a:pt x="511142" y="666750"/>
                  </a:lnTo>
                  <a:lnTo>
                    <a:pt x="0" y="0"/>
                  </a:lnTo>
                  <a:lnTo>
                    <a:pt x="206342" y="666750"/>
                  </a:lnTo>
                  <a:lnTo>
                    <a:pt x="206342" y="1739900"/>
                  </a:lnTo>
                  <a:close/>
                </a:path>
              </a:pathLst>
            </a:custGeom>
            <a:gradFill flip="none" rotWithShape="1">
              <a:gsLst>
                <a:gs pos="0">
                  <a:schemeClr val="bg1">
                    <a:alpha val="30000"/>
                  </a:schemeClr>
                </a:gs>
                <a:gs pos="100000">
                  <a:schemeClr val="bg1">
                    <a:alpha val="0"/>
                  </a:schemeClr>
                </a:gs>
              </a:gsLst>
              <a:lin ang="108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2" name="任意多边形: 形状 51">
              <a:extLst>
                <a:ext uri="{FF2B5EF4-FFF2-40B4-BE49-F238E27FC236}">
                  <a16:creationId xmlns:a16="http://schemas.microsoft.com/office/drawing/2014/main" id="{D2013415-8B9A-4AF6-B33A-3D97D263C047}"/>
                </a:ext>
              </a:extLst>
            </p:cNvPr>
            <p:cNvSpPr/>
            <p:nvPr/>
          </p:nvSpPr>
          <p:spPr>
            <a:xfrm flipV="1">
              <a:off x="13236969" y="1440542"/>
              <a:ext cx="485382" cy="1735139"/>
            </a:xfrm>
            <a:custGeom>
              <a:gdLst>
                <a:gd fmla="*/ 0 w 485382" name="connsiteX0"/>
                <a:gd fmla="*/ 1735139 h 1735139" name="connsiteY0"/>
                <a:gd fmla="*/ 406400 w 485382" name="connsiteX1"/>
                <a:gd fmla="*/ 1735139 h 1735139" name="connsiteY1"/>
                <a:gd fmla="*/ 406400 w 485382" name="connsiteX2"/>
                <a:gd fmla="*/ 669928 h 1735139" name="connsiteY2"/>
                <a:gd fmla="*/ 485382 w 485382" name="connsiteX3"/>
                <a:gd fmla="*/ 0 h 1735139" name="connsiteY3"/>
                <a:gd fmla="*/ 0 w 485382" name="connsiteX4"/>
                <a:gd fmla="*/ 669928 h 1735139" name="connsiteY4"/>
                <a:gd fmla="*/ 0 w 485382" name="connsiteX5"/>
                <a:gd fmla="*/ 1735139 h 1735139" name="connsiteY5"/>
                <a:gd fmla="*/ 68262 w 553644" name="connsiteX6"/>
                <a:gd fmla="*/ 1735139 h 173513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35139" w="485381">
                  <a:moveTo>
                    <a:pt x="0" y="1735139"/>
                  </a:moveTo>
                  <a:lnTo>
                    <a:pt x="406400" y="1735139"/>
                  </a:lnTo>
                  <a:lnTo>
                    <a:pt x="406400" y="669928"/>
                  </a:lnTo>
                  <a:lnTo>
                    <a:pt x="485382" y="0"/>
                  </a:lnTo>
                  <a:lnTo>
                    <a:pt x="0" y="669928"/>
                  </a:lnTo>
                  <a:lnTo>
                    <a:pt x="0" y="1735139"/>
                  </a:lnTo>
                  <a:close/>
                </a:path>
              </a:pathLst>
            </a:custGeom>
            <a:gradFill flip="none" rotWithShape="1">
              <a:gsLst>
                <a:gs pos="0">
                  <a:schemeClr val="bg1">
                    <a:alpha val="30000"/>
                  </a:schemeClr>
                </a:gs>
                <a:gs pos="100000">
                  <a:schemeClr val="bg1">
                    <a:alpha val="0"/>
                  </a:schemeClr>
                </a:gs>
              </a:gsLst>
              <a:lin ang="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3" name="任意多边形: 形状 52">
              <a:extLst>
                <a:ext uri="{FF2B5EF4-FFF2-40B4-BE49-F238E27FC236}">
                  <a16:creationId xmlns:a16="http://schemas.microsoft.com/office/drawing/2014/main" id="{475EF0EA-97DE-422A-BD84-637053632ACC}"/>
                </a:ext>
              </a:extLst>
            </p:cNvPr>
            <p:cNvSpPr/>
            <p:nvPr/>
          </p:nvSpPr>
          <p:spPr>
            <a:xfrm>
              <a:off x="13795234" y="3158217"/>
              <a:ext cx="511142" cy="1739900"/>
            </a:xfrm>
            <a:custGeom>
              <a:gdLst>
                <a:gd fmla="*/ 206342 w 511142" name="connsiteX0"/>
                <a:gd fmla="*/ 1739900 h 1739900" name="connsiteY0"/>
                <a:gd fmla="*/ 511142 w 511142" name="connsiteX1"/>
                <a:gd fmla="*/ 1739900 h 1739900" name="connsiteY1"/>
                <a:gd fmla="*/ 511142 w 511142" name="connsiteX2"/>
                <a:gd fmla="*/ 666750 h 1739900" name="connsiteY2"/>
                <a:gd fmla="*/ 0 w 511142" name="connsiteX3"/>
                <a:gd fmla="*/ 0 h 1739900" name="connsiteY3"/>
                <a:gd fmla="*/ 206342 w 511142" name="connsiteX4"/>
                <a:gd fmla="*/ 666750 h 1739900" name="connsiteY4"/>
                <a:gd fmla="*/ 206342 w 511142" name="connsiteX5"/>
                <a:gd fmla="*/ 1739900 h 1739900" name="connsiteY5"/>
                <a:gd fmla="*/ 206342 w 511142" name="connsiteX6"/>
                <a:gd fmla="*/ 1739900 h 17399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39900" w="511142">
                  <a:moveTo>
                    <a:pt x="206342" y="1739900"/>
                  </a:moveTo>
                  <a:lnTo>
                    <a:pt x="511142" y="1739900"/>
                  </a:lnTo>
                  <a:lnTo>
                    <a:pt x="511142" y="666750"/>
                  </a:lnTo>
                  <a:lnTo>
                    <a:pt x="0" y="0"/>
                  </a:lnTo>
                  <a:lnTo>
                    <a:pt x="206342" y="666750"/>
                  </a:lnTo>
                  <a:lnTo>
                    <a:pt x="206342" y="1739900"/>
                  </a:lnTo>
                  <a:close/>
                </a:path>
              </a:pathLst>
            </a:custGeom>
            <a:gradFill flip="none" rotWithShape="1">
              <a:gsLst>
                <a:gs pos="0">
                  <a:schemeClr val="bg1">
                    <a:alpha val="30000"/>
                  </a:schemeClr>
                </a:gs>
                <a:gs pos="100000">
                  <a:schemeClr val="bg1">
                    <a:alpha val="0"/>
                  </a:schemeClr>
                </a:gs>
              </a:gsLst>
              <a:lin ang="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4" name="任意多边形: 形状 53">
              <a:extLst>
                <a:ext uri="{FF2B5EF4-FFF2-40B4-BE49-F238E27FC236}">
                  <a16:creationId xmlns:a16="http://schemas.microsoft.com/office/drawing/2014/main" id="{A93C700E-858B-49F4-ACA9-90898C923D9F}"/>
                </a:ext>
              </a:extLst>
            </p:cNvPr>
            <p:cNvSpPr/>
            <p:nvPr/>
          </p:nvSpPr>
          <p:spPr>
            <a:xfrm>
              <a:off x="13236969" y="3162978"/>
              <a:ext cx="485382" cy="1735139"/>
            </a:xfrm>
            <a:custGeom>
              <a:gdLst>
                <a:gd fmla="*/ 0 w 485382" name="connsiteX0"/>
                <a:gd fmla="*/ 1735139 h 1735139" name="connsiteY0"/>
                <a:gd fmla="*/ 406400 w 485382" name="connsiteX1"/>
                <a:gd fmla="*/ 1735139 h 1735139" name="connsiteY1"/>
                <a:gd fmla="*/ 406400 w 485382" name="connsiteX2"/>
                <a:gd fmla="*/ 669928 h 1735139" name="connsiteY2"/>
                <a:gd fmla="*/ 485382 w 485382" name="connsiteX3"/>
                <a:gd fmla="*/ 0 h 1735139" name="connsiteY3"/>
                <a:gd fmla="*/ 0 w 485382" name="connsiteX4"/>
                <a:gd fmla="*/ 669928 h 1735139" name="connsiteY4"/>
                <a:gd fmla="*/ 0 w 485382" name="connsiteX5"/>
                <a:gd fmla="*/ 1735139 h 1735139" name="connsiteY5"/>
                <a:gd fmla="*/ 68262 w 553644" name="connsiteX6"/>
                <a:gd fmla="*/ 1735139 h 173513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35139" w="485381">
                  <a:moveTo>
                    <a:pt x="0" y="1735139"/>
                  </a:moveTo>
                  <a:lnTo>
                    <a:pt x="406400" y="1735139"/>
                  </a:lnTo>
                  <a:lnTo>
                    <a:pt x="406400" y="669928"/>
                  </a:lnTo>
                  <a:lnTo>
                    <a:pt x="485382" y="0"/>
                  </a:lnTo>
                  <a:lnTo>
                    <a:pt x="0" y="669928"/>
                  </a:lnTo>
                  <a:lnTo>
                    <a:pt x="0" y="1735139"/>
                  </a:lnTo>
                  <a:close/>
                </a:path>
              </a:pathLst>
            </a:custGeom>
            <a:solidFill>
              <a:schemeClr val="bg1">
                <a:alpha val="20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5" name="任意多边形: 形状 54">
              <a:extLst>
                <a:ext uri="{FF2B5EF4-FFF2-40B4-BE49-F238E27FC236}">
                  <a16:creationId xmlns:a16="http://schemas.microsoft.com/office/drawing/2014/main" id="{63160921-3933-4CF3-90B1-9F6701A5A193}"/>
                </a:ext>
              </a:extLst>
            </p:cNvPr>
            <p:cNvSpPr/>
            <p:nvPr/>
          </p:nvSpPr>
          <p:spPr>
            <a:xfrm>
              <a:off x="12936537" y="3177266"/>
              <a:ext cx="745027" cy="1720056"/>
            </a:xfrm>
            <a:custGeom>
              <a:gdLst>
                <a:gd fmla="*/ 745027 w 745027" name="connsiteX0"/>
                <a:gd fmla="*/ 0 h 1720056" name="connsiteY0"/>
                <a:gd fmla="*/ 292812 w 745027" name="connsiteX1"/>
                <a:gd fmla="*/ 592139 h 1720056" name="connsiteY1"/>
                <a:gd fmla="*/ 292812 w 745027" name="connsiteX2"/>
                <a:gd fmla="*/ 1720056 h 1720056" name="connsiteY2"/>
                <a:gd fmla="*/ 0 w 745027" name="connsiteX3"/>
                <a:gd fmla="*/ 1720056 h 1720056" name="connsiteY3"/>
                <a:gd fmla="*/ 0 w 745027" name="connsiteX4"/>
                <a:gd fmla="*/ 592139 h 1720056" name="connsiteY4"/>
                <a:gd fmla="*/ 745027 w 745027" name="connsiteX5"/>
                <a:gd fmla="*/ 0 h 1720056" name="connsiteY5"/>
                <a:gd fmla="*/ 1072773 w 1072773" name="connsiteX6"/>
                <a:gd fmla="*/ 0 h 172005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20056" w="745027">
                  <a:moveTo>
                    <a:pt x="745027" y="0"/>
                  </a:moveTo>
                  <a:lnTo>
                    <a:pt x="292812" y="592139"/>
                  </a:lnTo>
                  <a:lnTo>
                    <a:pt x="292812" y="1720056"/>
                  </a:lnTo>
                  <a:lnTo>
                    <a:pt x="0" y="1720056"/>
                  </a:lnTo>
                  <a:lnTo>
                    <a:pt x="0" y="592139"/>
                  </a:lnTo>
                  <a:lnTo>
                    <a:pt x="745027" y="0"/>
                  </a:lnTo>
                  <a:close/>
                </a:path>
              </a:pathLst>
            </a:custGeom>
            <a:gradFill flip="none" rotWithShape="1">
              <a:gsLst>
                <a:gs pos="0">
                  <a:schemeClr val="accent2">
                    <a:alpha val="50000"/>
                    <a:lumMod val="60000"/>
                  </a:schemeClr>
                </a:gs>
                <a:gs pos="33000">
                  <a:schemeClr val="accent2">
                    <a:alpha val="20000"/>
                  </a:schemeClr>
                </a:gs>
              </a:gsLst>
              <a:lin ang="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6" name="任意多边形: 形状 55">
              <a:extLst>
                <a:ext uri="{FF2B5EF4-FFF2-40B4-BE49-F238E27FC236}">
                  <a16:creationId xmlns:a16="http://schemas.microsoft.com/office/drawing/2014/main" id="{48198135-115E-4EA0-92A4-43152A9EBB7C}"/>
                </a:ext>
              </a:extLst>
            </p:cNvPr>
            <p:cNvSpPr/>
            <p:nvPr/>
          </p:nvSpPr>
          <p:spPr>
            <a:xfrm flipV="1">
              <a:off x="12936537" y="1444514"/>
              <a:ext cx="745027" cy="1720056"/>
            </a:xfrm>
            <a:custGeom>
              <a:gdLst>
                <a:gd fmla="*/ 745027 w 745027" name="connsiteX0"/>
                <a:gd fmla="*/ 0 h 1720056" name="connsiteY0"/>
                <a:gd fmla="*/ 292812 w 745027" name="connsiteX1"/>
                <a:gd fmla="*/ 592139 h 1720056" name="connsiteY1"/>
                <a:gd fmla="*/ 292812 w 745027" name="connsiteX2"/>
                <a:gd fmla="*/ 1720056 h 1720056" name="connsiteY2"/>
                <a:gd fmla="*/ 0 w 745027" name="connsiteX3"/>
                <a:gd fmla="*/ 1720056 h 1720056" name="connsiteY3"/>
                <a:gd fmla="*/ 0 w 745027" name="connsiteX4"/>
                <a:gd fmla="*/ 592139 h 1720056" name="connsiteY4"/>
                <a:gd fmla="*/ 745027 w 745027" name="connsiteX5"/>
                <a:gd fmla="*/ 0 h 1720056" name="connsiteY5"/>
                <a:gd fmla="*/ 1072773 w 1072773" name="connsiteX6"/>
                <a:gd fmla="*/ 0 h 172005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20056" w="745027">
                  <a:moveTo>
                    <a:pt x="745027" y="0"/>
                  </a:moveTo>
                  <a:lnTo>
                    <a:pt x="292812" y="592139"/>
                  </a:lnTo>
                  <a:lnTo>
                    <a:pt x="292812" y="1720056"/>
                  </a:lnTo>
                  <a:lnTo>
                    <a:pt x="0" y="1720056"/>
                  </a:lnTo>
                  <a:lnTo>
                    <a:pt x="0" y="592139"/>
                  </a:lnTo>
                  <a:lnTo>
                    <a:pt x="745027" y="0"/>
                  </a:lnTo>
                  <a:close/>
                </a:path>
              </a:pathLst>
            </a:custGeom>
            <a:gradFill flip="none" rotWithShape="1">
              <a:gsLst>
                <a:gs pos="0">
                  <a:schemeClr val="accent2">
                    <a:alpha val="50000"/>
                    <a:lumMod val="60000"/>
                  </a:schemeClr>
                </a:gs>
                <a:gs pos="33000">
                  <a:schemeClr val="accent2">
                    <a:alpha val="20000"/>
                  </a:schemeClr>
                </a:gs>
              </a:gsLst>
              <a:lin ang="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7" name="任意多边形: 形状 56">
              <a:extLst>
                <a:ext uri="{FF2B5EF4-FFF2-40B4-BE49-F238E27FC236}">
                  <a16:creationId xmlns:a16="http://schemas.microsoft.com/office/drawing/2014/main" id="{420E2090-AE8E-4B99-B8F6-3BADE68C2838}"/>
                </a:ext>
              </a:extLst>
            </p:cNvPr>
            <p:cNvSpPr/>
            <p:nvPr/>
          </p:nvSpPr>
          <p:spPr>
            <a:xfrm>
              <a:off x="13722350" y="1438160"/>
              <a:ext cx="769937" cy="1746252"/>
            </a:xfrm>
            <a:custGeom>
              <a:gdLst>
                <a:gd fmla="*/ 584026 w 769937" name="connsiteX0"/>
                <a:gd fmla="*/ 0 h 1746252" name="connsiteY0"/>
                <a:gd fmla="*/ 769937 w 769937" name="connsiteX1"/>
                <a:gd fmla="*/ 0 h 1746252" name="connsiteY1"/>
                <a:gd fmla="*/ 769937 w 769937" name="connsiteX2"/>
                <a:gd fmla="*/ 1129506 h 1746252" name="connsiteY2"/>
                <a:gd fmla="*/ 0 w 769937" name="connsiteX3"/>
                <a:gd fmla="*/ 1746252 h 1746252" name="connsiteY3"/>
                <a:gd fmla="*/ 584026 w 769937" name="connsiteX4"/>
                <a:gd fmla="*/ 1129506 h 1746252" name="connsiteY4"/>
                <a:gd fmla="*/ 584026 w 769937" name="connsiteX5"/>
                <a:gd fmla="*/ 0 h 1746252" name="connsiteY5"/>
                <a:gd fmla="*/ 584026 w 875835" name="connsiteX6"/>
                <a:gd fmla="*/ 0 h 174625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46252" w="769937">
                  <a:moveTo>
                    <a:pt x="584026" y="0"/>
                  </a:moveTo>
                  <a:lnTo>
                    <a:pt x="769937" y="0"/>
                  </a:lnTo>
                  <a:lnTo>
                    <a:pt x="769937" y="1129506"/>
                  </a:lnTo>
                  <a:lnTo>
                    <a:pt x="0" y="1746252"/>
                  </a:lnTo>
                  <a:lnTo>
                    <a:pt x="584026" y="1129506"/>
                  </a:lnTo>
                  <a:lnTo>
                    <a:pt x="584026" y="0"/>
                  </a:lnTo>
                  <a:close/>
                </a:path>
              </a:pathLst>
            </a:custGeom>
            <a:gradFill flip="none" rotWithShape="1">
              <a:gsLst>
                <a:gs pos="76000">
                  <a:schemeClr val="accent2">
                    <a:alpha val="10000"/>
                  </a:schemeClr>
                </a:gs>
                <a:gs pos="100000">
                  <a:schemeClr val="accent2">
                    <a:alpha val="40000"/>
                  </a:schemeClr>
                </a:gs>
              </a:gsLst>
              <a:lin ang="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8" name="任意多边形: 形状 57">
              <a:extLst>
                <a:ext uri="{FF2B5EF4-FFF2-40B4-BE49-F238E27FC236}">
                  <a16:creationId xmlns:a16="http://schemas.microsoft.com/office/drawing/2014/main" id="{DDC189C9-54CA-489F-893B-B5B932758A65}"/>
                </a:ext>
              </a:extLst>
            </p:cNvPr>
            <p:cNvSpPr/>
            <p:nvPr/>
          </p:nvSpPr>
          <p:spPr>
            <a:xfrm flipV="1">
              <a:off x="13722350" y="3156233"/>
              <a:ext cx="769937" cy="1746252"/>
            </a:xfrm>
            <a:custGeom>
              <a:gdLst>
                <a:gd fmla="*/ 584026 w 769937" name="connsiteX0"/>
                <a:gd fmla="*/ 0 h 1746252" name="connsiteY0"/>
                <a:gd fmla="*/ 769937 w 769937" name="connsiteX1"/>
                <a:gd fmla="*/ 0 h 1746252" name="connsiteY1"/>
                <a:gd fmla="*/ 769937 w 769937" name="connsiteX2"/>
                <a:gd fmla="*/ 1129506 h 1746252" name="connsiteY2"/>
                <a:gd fmla="*/ 0 w 769937" name="connsiteX3"/>
                <a:gd fmla="*/ 1746252 h 1746252" name="connsiteY3"/>
                <a:gd fmla="*/ 584026 w 769937" name="connsiteX4"/>
                <a:gd fmla="*/ 1129506 h 1746252" name="connsiteY4"/>
                <a:gd fmla="*/ 584026 w 769937" name="connsiteX5"/>
                <a:gd fmla="*/ 0 h 1746252" name="connsiteY5"/>
                <a:gd fmla="*/ 584026 w 875835" name="connsiteX6"/>
                <a:gd fmla="*/ 0 h 174625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46252" w="769937">
                  <a:moveTo>
                    <a:pt x="584026" y="0"/>
                  </a:moveTo>
                  <a:lnTo>
                    <a:pt x="769937" y="0"/>
                  </a:lnTo>
                  <a:lnTo>
                    <a:pt x="769937" y="1129506"/>
                  </a:lnTo>
                  <a:lnTo>
                    <a:pt x="0" y="1746252"/>
                  </a:lnTo>
                  <a:lnTo>
                    <a:pt x="584026" y="1129506"/>
                  </a:lnTo>
                  <a:lnTo>
                    <a:pt x="584026" y="0"/>
                  </a:lnTo>
                  <a:close/>
                </a:path>
              </a:pathLst>
            </a:custGeom>
            <a:gradFill flip="none" rotWithShape="1">
              <a:gsLst>
                <a:gs pos="76000">
                  <a:schemeClr val="accent2">
                    <a:alpha val="10000"/>
                  </a:schemeClr>
                </a:gs>
                <a:gs pos="100000">
                  <a:schemeClr val="accent2">
                    <a:alpha val="40000"/>
                  </a:schemeClr>
                </a:gs>
              </a:gsLst>
              <a:lin ang="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9" name="矩形 58">
              <a:extLst>
                <a:ext uri="{FF2B5EF4-FFF2-40B4-BE49-F238E27FC236}">
                  <a16:creationId xmlns:a16="http://schemas.microsoft.com/office/drawing/2014/main" id="{50B4C710-02DF-46C6-83FE-4DB5A05FDF90}"/>
                </a:ext>
              </a:extLst>
            </p:cNvPr>
            <p:cNvSpPr/>
            <p:nvPr/>
          </p:nvSpPr>
          <p:spPr>
            <a:xfrm>
              <a:off x="13639014" y="1438160"/>
              <a:ext cx="357498" cy="772002"/>
            </a:xfrm>
            <a:prstGeom prst="rect">
              <a:avLst/>
            </a:prstGeom>
            <a:solidFill>
              <a:schemeClr val="bg1">
                <a:lumMod val="95000"/>
                <a:alpha val="50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85" name="矩形 84">
            <a:extLst>
              <a:ext uri="{FF2B5EF4-FFF2-40B4-BE49-F238E27FC236}">
                <a16:creationId xmlns:a16="http://schemas.microsoft.com/office/drawing/2014/main" id="{7DD76263-23DE-4FE4-9238-E10883DA0622}"/>
              </a:ext>
            </a:extLst>
          </p:cNvPr>
          <p:cNvSpPr/>
          <p:nvPr/>
        </p:nvSpPr>
        <p:spPr>
          <a:xfrm>
            <a:off x="6606178" y="1251158"/>
            <a:ext cx="2160500" cy="54864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成本思维</a:t>
            </a:r>
          </a:p>
        </p:txBody>
      </p:sp>
      <p:sp>
        <p:nvSpPr>
          <p:cNvPr id="86" name="矩形 85">
            <a:extLst>
              <a:ext uri="{FF2B5EF4-FFF2-40B4-BE49-F238E27FC236}">
                <a16:creationId xmlns:a16="http://schemas.microsoft.com/office/drawing/2014/main" id="{502A4C6E-3E9E-45D5-A8C0-F86C93038A9B}"/>
              </a:ext>
            </a:extLst>
          </p:cNvPr>
          <p:cNvSpPr/>
          <p:nvPr/>
        </p:nvSpPr>
        <p:spPr>
          <a:xfrm>
            <a:off x="6606178" y="1890052"/>
            <a:ext cx="26289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一定需要1万小时训练吗？</a:t>
            </a:r>
          </a:p>
        </p:txBody>
      </p:sp>
      <p:sp>
        <p:nvSpPr>
          <p:cNvPr id="111" name="矩形 110">
            <a:extLst>
              <a:ext uri="{FF2B5EF4-FFF2-40B4-BE49-F238E27FC236}">
                <a16:creationId xmlns:a16="http://schemas.microsoft.com/office/drawing/2014/main" id="{E3D84D8E-D4B7-4D85-8498-04398617B475}"/>
              </a:ext>
            </a:extLst>
          </p:cNvPr>
          <p:cNvSpPr/>
          <p:nvPr/>
        </p:nvSpPr>
        <p:spPr>
          <a:xfrm>
            <a:off x="696246" y="1251158"/>
            <a:ext cx="2160500" cy="54864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高手思维</a:t>
            </a:r>
          </a:p>
        </p:txBody>
      </p:sp>
      <p:sp>
        <p:nvSpPr>
          <p:cNvPr id="112" name="矩形 111">
            <a:extLst>
              <a:ext uri="{FF2B5EF4-FFF2-40B4-BE49-F238E27FC236}">
                <a16:creationId xmlns:a16="http://schemas.microsoft.com/office/drawing/2014/main" id="{2C859B99-96AC-4F5D-89F5-3A733566FC0E}"/>
              </a:ext>
            </a:extLst>
          </p:cNvPr>
          <p:cNvSpPr/>
          <p:nvPr/>
        </p:nvSpPr>
        <p:spPr>
          <a:xfrm>
            <a:off x="696246" y="1890052"/>
            <a:ext cx="32004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用专业而不是业余的方式去训练</a:t>
            </a:r>
          </a:p>
        </p:txBody>
      </p:sp>
      <p:sp>
        <p:nvSpPr>
          <p:cNvPr id="123" name="矩形 122">
            <a:extLst>
              <a:ext uri="{FF2B5EF4-FFF2-40B4-BE49-F238E27FC236}">
                <a16:creationId xmlns:a16="http://schemas.microsoft.com/office/drawing/2014/main" id="{023F46E0-3B8A-46F1-BEBF-0E90505E524A}"/>
              </a:ext>
            </a:extLst>
          </p:cNvPr>
          <p:cNvSpPr/>
          <p:nvPr/>
        </p:nvSpPr>
        <p:spPr>
          <a:xfrm>
            <a:off x="0" y="5350123"/>
            <a:ext cx="12192000" cy="983954"/>
          </a:xfrm>
          <a:prstGeom prst="rect">
            <a:avLst/>
          </a:prstGeom>
          <a:solidFill>
            <a:schemeClr val="accent1"/>
          </a:solidFill>
          <a:ln algn="ctr" cap="flat" cmpd="sng" w="12700">
            <a:noFill/>
            <a:prstDash val="solid"/>
            <a:miter lim="800000"/>
          </a:ln>
          <a:effectLst>
            <a:outerShdw algn="ctr" blurRad="127000" rotWithShape="0">
              <a:schemeClr val="accent2">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87" name="矩形 86">
            <a:extLst>
              <a:ext uri="{FF2B5EF4-FFF2-40B4-BE49-F238E27FC236}">
                <a16:creationId xmlns:a16="http://schemas.microsoft.com/office/drawing/2014/main" id="{94F5BD38-63A1-40EC-BD22-854DA08159F0}"/>
              </a:ext>
            </a:extLst>
          </p:cNvPr>
          <p:cNvSpPr/>
          <p:nvPr/>
        </p:nvSpPr>
        <p:spPr>
          <a:xfrm>
            <a:off x="6568296" y="5502054"/>
            <a:ext cx="4927459" cy="640080"/>
          </a:xfrm>
          <a:prstGeom prst="rect">
            <a:avLst/>
          </a:prstGeom>
        </p:spPr>
        <p:txBody>
          <a:bodyPr bIns="0" lIns="0" rIns="0" tIns="0"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绝大部分技能，并不需要普通人练到专业级别</a:t>
            </a:r>
          </a:p>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真正要求达到精通阶段的人其实很少</a:t>
            </a:r>
          </a:p>
        </p:txBody>
      </p:sp>
      <p:sp>
        <p:nvSpPr>
          <p:cNvPr id="113" name="矩形 112">
            <a:extLst>
              <a:ext uri="{FF2B5EF4-FFF2-40B4-BE49-F238E27FC236}">
                <a16:creationId xmlns:a16="http://schemas.microsoft.com/office/drawing/2014/main" id="{0C23A2E9-8B9B-4CF3-90B1-E321CE4A22AB}"/>
              </a:ext>
            </a:extLst>
          </p:cNvPr>
          <p:cNvSpPr/>
          <p:nvPr/>
        </p:nvSpPr>
        <p:spPr>
          <a:xfrm>
            <a:off x="696247" y="5502054"/>
            <a:ext cx="4337525" cy="640080"/>
          </a:xfrm>
          <a:prstGeom prst="rect">
            <a:avLst/>
          </a:prstGeom>
        </p:spPr>
        <p:txBody>
          <a:bodyPr bIns="0" lIns="0" rIns="0" tIns="0"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高手精进是一个通过实践不断提升自己能力极限的过程过程需要专业的练习方法、靠谱的教练指导</a:t>
            </a:r>
          </a:p>
        </p:txBody>
      </p:sp>
      <p:grpSp>
        <p:nvGrpSpPr>
          <p:cNvPr id="6" name="组合 5">
            <a:extLst>
              <a:ext uri="{FF2B5EF4-FFF2-40B4-BE49-F238E27FC236}">
                <a16:creationId xmlns:a16="http://schemas.microsoft.com/office/drawing/2014/main" id="{10259B2D-909E-410C-B79E-6334036B5041}"/>
              </a:ext>
            </a:extLst>
          </p:cNvPr>
          <p:cNvGrpSpPr/>
          <p:nvPr/>
        </p:nvGrpSpPr>
        <p:grpSpPr>
          <a:xfrm>
            <a:off x="6612866" y="2608470"/>
            <a:ext cx="4863202" cy="2221828"/>
            <a:chOff x="6612866" y="2678066"/>
            <a:chExt cx="4863202" cy="2221828"/>
          </a:xfrm>
        </p:grpSpPr>
        <p:pic>
          <p:nvPicPr>
            <p:cNvPr id="66" name="图片 65">
              <a:extLst>
                <a:ext uri="{FF2B5EF4-FFF2-40B4-BE49-F238E27FC236}">
                  <a16:creationId xmlns:a16="http://schemas.microsoft.com/office/drawing/2014/main" id="{47134AAD-D19E-4078-8203-DDF76AC3C072}"/>
                </a:ext>
              </a:extLst>
            </p:cNvPr>
            <p:cNvPicPr>
              <a:picLocks noChangeAspect="1"/>
            </p:cNvPicPr>
            <p:nvPr/>
          </p:nvPicPr>
          <p:blipFill>
            <a:blip r:embed="rId2"/>
            <a:stretch>
              <a:fillRect/>
            </a:stretch>
          </p:blipFill>
          <p:spPr>
            <a:xfrm>
              <a:off x="6612866" y="2678066"/>
              <a:ext cx="297241" cy="532334"/>
            </a:xfrm>
            <a:prstGeom prst="rect">
              <a:avLst/>
            </a:prstGeom>
          </p:spPr>
        </p:pic>
        <p:pic>
          <p:nvPicPr>
            <p:cNvPr id="70" name="图片 69">
              <a:extLst>
                <a:ext uri="{FF2B5EF4-FFF2-40B4-BE49-F238E27FC236}">
                  <a16:creationId xmlns:a16="http://schemas.microsoft.com/office/drawing/2014/main" id="{4FC8BACF-92FD-4E4A-95E8-5AB63672E393}"/>
                </a:ext>
              </a:extLst>
            </p:cNvPr>
            <p:cNvPicPr>
              <a:picLocks noChangeAspect="1"/>
            </p:cNvPicPr>
            <p:nvPr/>
          </p:nvPicPr>
          <p:blipFill>
            <a:blip r:embed="rId2"/>
            <a:stretch>
              <a:fillRect/>
            </a:stretch>
          </p:blipFill>
          <p:spPr>
            <a:xfrm>
              <a:off x="6612866" y="3241231"/>
              <a:ext cx="297241" cy="532334"/>
            </a:xfrm>
            <a:prstGeom prst="rect">
              <a:avLst/>
            </a:prstGeom>
          </p:spPr>
        </p:pic>
        <p:pic>
          <p:nvPicPr>
            <p:cNvPr id="73" name="图片 72">
              <a:extLst>
                <a:ext uri="{FF2B5EF4-FFF2-40B4-BE49-F238E27FC236}">
                  <a16:creationId xmlns:a16="http://schemas.microsoft.com/office/drawing/2014/main" id="{D008F54B-D461-43E0-B9A1-0C79330B6465}"/>
                </a:ext>
              </a:extLst>
            </p:cNvPr>
            <p:cNvPicPr>
              <a:picLocks noChangeAspect="1"/>
            </p:cNvPicPr>
            <p:nvPr/>
          </p:nvPicPr>
          <p:blipFill>
            <a:blip r:embed="rId2"/>
            <a:stretch>
              <a:fillRect/>
            </a:stretch>
          </p:blipFill>
          <p:spPr>
            <a:xfrm>
              <a:off x="7008805" y="2678066"/>
              <a:ext cx="297241" cy="532334"/>
            </a:xfrm>
            <a:prstGeom prst="rect">
              <a:avLst/>
            </a:prstGeom>
          </p:spPr>
        </p:pic>
        <p:pic>
          <p:nvPicPr>
            <p:cNvPr id="71" name="图片 70">
              <a:extLst>
                <a:ext uri="{FF2B5EF4-FFF2-40B4-BE49-F238E27FC236}">
                  <a16:creationId xmlns:a16="http://schemas.microsoft.com/office/drawing/2014/main" id="{D3A1A2E5-7BD2-4157-87E0-FC9C2B434B72}"/>
                </a:ext>
              </a:extLst>
            </p:cNvPr>
            <p:cNvPicPr>
              <a:picLocks noChangeAspect="1"/>
            </p:cNvPicPr>
            <p:nvPr/>
          </p:nvPicPr>
          <p:blipFill>
            <a:blip r:embed="rId2"/>
            <a:stretch>
              <a:fillRect/>
            </a:stretch>
          </p:blipFill>
          <p:spPr>
            <a:xfrm>
              <a:off x="6612866" y="3804396"/>
              <a:ext cx="297241" cy="532334"/>
            </a:xfrm>
            <a:prstGeom prst="rect">
              <a:avLst/>
            </a:prstGeom>
          </p:spPr>
        </p:pic>
        <p:pic>
          <p:nvPicPr>
            <p:cNvPr id="74" name="图片 73">
              <a:extLst>
                <a:ext uri="{FF2B5EF4-FFF2-40B4-BE49-F238E27FC236}">
                  <a16:creationId xmlns:a16="http://schemas.microsoft.com/office/drawing/2014/main" id="{95C03235-4BA9-4F21-8306-5A01C4D3C1A7}"/>
                </a:ext>
              </a:extLst>
            </p:cNvPr>
            <p:cNvPicPr>
              <a:picLocks noChangeAspect="1"/>
            </p:cNvPicPr>
            <p:nvPr/>
          </p:nvPicPr>
          <p:blipFill>
            <a:blip r:embed="rId2"/>
            <a:stretch>
              <a:fillRect/>
            </a:stretch>
          </p:blipFill>
          <p:spPr>
            <a:xfrm>
              <a:off x="7008805" y="3241231"/>
              <a:ext cx="297241" cy="532334"/>
            </a:xfrm>
            <a:prstGeom prst="rect">
              <a:avLst/>
            </a:prstGeom>
          </p:spPr>
        </p:pic>
        <p:pic>
          <p:nvPicPr>
            <p:cNvPr id="77" name="图片 76">
              <a:extLst>
                <a:ext uri="{FF2B5EF4-FFF2-40B4-BE49-F238E27FC236}">
                  <a16:creationId xmlns:a16="http://schemas.microsoft.com/office/drawing/2014/main" id="{949BCC79-D7E5-414B-87B2-BC7D4AE2AD42}"/>
                </a:ext>
              </a:extLst>
            </p:cNvPr>
            <p:cNvPicPr>
              <a:picLocks noChangeAspect="1"/>
            </p:cNvPicPr>
            <p:nvPr/>
          </p:nvPicPr>
          <p:blipFill>
            <a:blip r:embed="rId2"/>
            <a:stretch>
              <a:fillRect/>
            </a:stretch>
          </p:blipFill>
          <p:spPr>
            <a:xfrm>
              <a:off x="7404744" y="2678066"/>
              <a:ext cx="297241" cy="532334"/>
            </a:xfrm>
            <a:prstGeom prst="rect">
              <a:avLst/>
            </a:prstGeom>
          </p:spPr>
        </p:pic>
        <p:pic>
          <p:nvPicPr>
            <p:cNvPr id="72" name="图片 71">
              <a:extLst>
                <a:ext uri="{FF2B5EF4-FFF2-40B4-BE49-F238E27FC236}">
                  <a16:creationId xmlns:a16="http://schemas.microsoft.com/office/drawing/2014/main" id="{30FB56A7-5FE4-4337-A008-089BECB963B4}"/>
                </a:ext>
              </a:extLst>
            </p:cNvPr>
            <p:cNvPicPr>
              <a:picLocks noChangeAspect="1"/>
            </p:cNvPicPr>
            <p:nvPr/>
          </p:nvPicPr>
          <p:blipFill>
            <a:blip r:embed="rId2"/>
            <a:stretch>
              <a:fillRect/>
            </a:stretch>
          </p:blipFill>
          <p:spPr>
            <a:xfrm>
              <a:off x="6612866" y="4367560"/>
              <a:ext cx="297241" cy="532334"/>
            </a:xfrm>
            <a:prstGeom prst="rect">
              <a:avLst/>
            </a:prstGeom>
          </p:spPr>
        </p:pic>
        <p:pic>
          <p:nvPicPr>
            <p:cNvPr id="75" name="图片 74">
              <a:extLst>
                <a:ext uri="{FF2B5EF4-FFF2-40B4-BE49-F238E27FC236}">
                  <a16:creationId xmlns:a16="http://schemas.microsoft.com/office/drawing/2014/main" id="{8B59ABD7-B23A-40BA-B8A2-8CA236406104}"/>
                </a:ext>
              </a:extLst>
            </p:cNvPr>
            <p:cNvPicPr>
              <a:picLocks noChangeAspect="1"/>
            </p:cNvPicPr>
            <p:nvPr/>
          </p:nvPicPr>
          <p:blipFill>
            <a:blip r:embed="rId2"/>
            <a:stretch>
              <a:fillRect/>
            </a:stretch>
          </p:blipFill>
          <p:spPr>
            <a:xfrm>
              <a:off x="7008805" y="3804396"/>
              <a:ext cx="297241" cy="532334"/>
            </a:xfrm>
            <a:prstGeom prst="rect">
              <a:avLst/>
            </a:prstGeom>
          </p:spPr>
        </p:pic>
        <p:pic>
          <p:nvPicPr>
            <p:cNvPr id="78" name="图片 77">
              <a:extLst>
                <a:ext uri="{FF2B5EF4-FFF2-40B4-BE49-F238E27FC236}">
                  <a16:creationId xmlns:a16="http://schemas.microsoft.com/office/drawing/2014/main" id="{22FA0BDE-278D-485F-9CBD-C89BDD294672}"/>
                </a:ext>
              </a:extLst>
            </p:cNvPr>
            <p:cNvPicPr>
              <a:picLocks noChangeAspect="1"/>
            </p:cNvPicPr>
            <p:nvPr/>
          </p:nvPicPr>
          <p:blipFill>
            <a:blip r:embed="rId2"/>
            <a:stretch>
              <a:fillRect/>
            </a:stretch>
          </p:blipFill>
          <p:spPr>
            <a:xfrm>
              <a:off x="7404744" y="3241231"/>
              <a:ext cx="297241" cy="532334"/>
            </a:xfrm>
            <a:prstGeom prst="rect">
              <a:avLst/>
            </a:prstGeom>
          </p:spPr>
        </p:pic>
        <p:pic>
          <p:nvPicPr>
            <p:cNvPr id="81" name="图片 80">
              <a:extLst>
                <a:ext uri="{FF2B5EF4-FFF2-40B4-BE49-F238E27FC236}">
                  <a16:creationId xmlns:a16="http://schemas.microsoft.com/office/drawing/2014/main" id="{2F869518-8B06-4E1C-A077-B0392A9EF7CC}"/>
                </a:ext>
              </a:extLst>
            </p:cNvPr>
            <p:cNvPicPr>
              <a:picLocks noChangeAspect="1"/>
            </p:cNvPicPr>
            <p:nvPr/>
          </p:nvPicPr>
          <p:blipFill>
            <a:blip r:embed="rId2"/>
            <a:stretch>
              <a:fillRect/>
            </a:stretch>
          </p:blipFill>
          <p:spPr>
            <a:xfrm>
              <a:off x="7800683" y="2678066"/>
              <a:ext cx="297241" cy="532334"/>
            </a:xfrm>
            <a:prstGeom prst="rect">
              <a:avLst/>
            </a:prstGeom>
          </p:spPr>
        </p:pic>
        <p:sp>
          <p:nvSpPr>
            <p:cNvPr id="88" name="矩形 87">
              <a:extLst>
                <a:ext uri="{FF2B5EF4-FFF2-40B4-BE49-F238E27FC236}">
                  <a16:creationId xmlns:a16="http://schemas.microsoft.com/office/drawing/2014/main" id="{0F6D61DC-AE7D-424E-9C8C-0FF8205D7E0A}"/>
                </a:ext>
              </a:extLst>
            </p:cNvPr>
            <p:cNvSpPr/>
            <p:nvPr/>
          </p:nvSpPr>
          <p:spPr>
            <a:xfrm>
              <a:off x="8342682" y="2820589"/>
              <a:ext cx="1179512"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10,000小时</a:t>
              </a:r>
            </a:p>
          </p:txBody>
        </p:sp>
        <p:sp>
          <p:nvSpPr>
            <p:cNvPr id="89" name="矩形 88">
              <a:extLst>
                <a:ext uri="{FF2B5EF4-FFF2-40B4-BE49-F238E27FC236}">
                  <a16:creationId xmlns:a16="http://schemas.microsoft.com/office/drawing/2014/main" id="{B1265439-FAA3-44FA-952C-1DDC10AB8E04}"/>
                </a:ext>
              </a:extLst>
            </p:cNvPr>
            <p:cNvSpPr/>
            <p:nvPr/>
          </p:nvSpPr>
          <p:spPr>
            <a:xfrm>
              <a:off x="7946742" y="3383753"/>
              <a:ext cx="1046162"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3,000小时</a:t>
              </a:r>
            </a:p>
          </p:txBody>
        </p:sp>
        <p:sp>
          <p:nvSpPr>
            <p:cNvPr id="90" name="矩形 89">
              <a:extLst>
                <a:ext uri="{FF2B5EF4-FFF2-40B4-BE49-F238E27FC236}">
                  <a16:creationId xmlns:a16="http://schemas.microsoft.com/office/drawing/2014/main" id="{84B72D72-DD8F-4D3E-94F8-E5EB8058E0EA}"/>
                </a:ext>
              </a:extLst>
            </p:cNvPr>
            <p:cNvSpPr/>
            <p:nvPr/>
          </p:nvSpPr>
          <p:spPr>
            <a:xfrm>
              <a:off x="7550804" y="3946919"/>
              <a:ext cx="1046162"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1,000小时</a:t>
              </a:r>
            </a:p>
          </p:txBody>
        </p:sp>
        <p:sp>
          <p:nvSpPr>
            <p:cNvPr id="91" name="矩形 90">
              <a:extLst>
                <a:ext uri="{FF2B5EF4-FFF2-40B4-BE49-F238E27FC236}">
                  <a16:creationId xmlns:a16="http://schemas.microsoft.com/office/drawing/2014/main" id="{8E767F71-3724-4145-A620-33D99D83820E}"/>
                </a:ext>
              </a:extLst>
            </p:cNvPr>
            <p:cNvSpPr/>
            <p:nvPr/>
          </p:nvSpPr>
          <p:spPr>
            <a:xfrm>
              <a:off x="7154865" y="4510082"/>
              <a:ext cx="85725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100小时</a:t>
              </a:r>
            </a:p>
          </p:txBody>
        </p:sp>
        <p:sp>
          <p:nvSpPr>
            <p:cNvPr id="92" name="矩形 91">
              <a:extLst>
                <a:ext uri="{FF2B5EF4-FFF2-40B4-BE49-F238E27FC236}">
                  <a16:creationId xmlns:a16="http://schemas.microsoft.com/office/drawing/2014/main" id="{070CA13D-68EF-48FD-891B-BDE178A99F0B}"/>
                </a:ext>
              </a:extLst>
            </p:cNvPr>
            <p:cNvSpPr/>
            <p:nvPr/>
          </p:nvSpPr>
          <p:spPr>
            <a:xfrm>
              <a:off x="11018868" y="2820589"/>
              <a:ext cx="457200" cy="274320"/>
            </a:xfrm>
            <a:prstGeom prst="rect">
              <a:avLst/>
            </a:prstGeom>
          </p:spPr>
          <p:txBody>
            <a:bodyPr bIns="0" lIns="0" rIns="0" tIns="0" wrap="non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专业</a:t>
              </a:r>
            </a:p>
          </p:txBody>
        </p:sp>
        <p:sp>
          <p:nvSpPr>
            <p:cNvPr id="93" name="矩形 92">
              <a:extLst>
                <a:ext uri="{FF2B5EF4-FFF2-40B4-BE49-F238E27FC236}">
                  <a16:creationId xmlns:a16="http://schemas.microsoft.com/office/drawing/2014/main" id="{CA124F6F-DFC4-48E0-8D6B-A0ECA6602C07}"/>
                </a:ext>
              </a:extLst>
            </p:cNvPr>
            <p:cNvSpPr/>
            <p:nvPr/>
          </p:nvSpPr>
          <p:spPr>
            <a:xfrm>
              <a:off x="11018868" y="3383753"/>
              <a:ext cx="457200" cy="274320"/>
            </a:xfrm>
            <a:prstGeom prst="rect">
              <a:avLst/>
            </a:prstGeom>
          </p:spPr>
          <p:txBody>
            <a:bodyPr bIns="0" lIns="0" rIns="0" tIns="0" wrap="non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精通</a:t>
              </a:r>
            </a:p>
          </p:txBody>
        </p:sp>
        <p:sp>
          <p:nvSpPr>
            <p:cNvPr id="94" name="矩形 93">
              <a:extLst>
                <a:ext uri="{FF2B5EF4-FFF2-40B4-BE49-F238E27FC236}">
                  <a16:creationId xmlns:a16="http://schemas.microsoft.com/office/drawing/2014/main" id="{96D66100-BB7A-4E2C-97EE-563465B4D966}"/>
                </a:ext>
              </a:extLst>
            </p:cNvPr>
            <p:cNvSpPr/>
            <p:nvPr/>
          </p:nvSpPr>
          <p:spPr>
            <a:xfrm>
              <a:off x="11018868" y="3946919"/>
              <a:ext cx="457200" cy="274320"/>
            </a:xfrm>
            <a:prstGeom prst="rect">
              <a:avLst/>
            </a:prstGeom>
          </p:spPr>
          <p:txBody>
            <a:bodyPr bIns="0" lIns="0" rIns="0" tIns="0" wrap="non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熟练</a:t>
              </a:r>
            </a:p>
          </p:txBody>
        </p:sp>
        <p:sp>
          <p:nvSpPr>
            <p:cNvPr id="95" name="矩形 94">
              <a:extLst>
                <a:ext uri="{FF2B5EF4-FFF2-40B4-BE49-F238E27FC236}">
                  <a16:creationId xmlns:a16="http://schemas.microsoft.com/office/drawing/2014/main" id="{8B7A82EC-8711-4840-9B34-666F345B23B1}"/>
                </a:ext>
              </a:extLst>
            </p:cNvPr>
            <p:cNvSpPr/>
            <p:nvPr/>
          </p:nvSpPr>
          <p:spPr>
            <a:xfrm>
              <a:off x="11018867" y="4510082"/>
              <a:ext cx="457200" cy="274320"/>
            </a:xfrm>
            <a:prstGeom prst="rect">
              <a:avLst/>
            </a:prstGeom>
          </p:spPr>
          <p:txBody>
            <a:bodyPr bIns="0" lIns="0" rIns="0" tIns="0" wrap="non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入门</a:t>
              </a:r>
            </a:p>
          </p:txBody>
        </p:sp>
        <p:cxnSp>
          <p:nvCxnSpPr>
            <p:cNvPr id="97" name="直接连接符 96">
              <a:extLst>
                <a:ext uri="{FF2B5EF4-FFF2-40B4-BE49-F238E27FC236}">
                  <a16:creationId xmlns:a16="http://schemas.microsoft.com/office/drawing/2014/main" id="{6988596D-7DF2-4287-A50C-AF65FB8DC605}"/>
                </a:ext>
              </a:extLst>
            </p:cNvPr>
            <p:cNvCxnSpPr/>
            <p:nvPr/>
          </p:nvCxnSpPr>
          <p:spPr>
            <a:xfrm>
              <a:off x="9715500" y="2944233"/>
              <a:ext cx="1163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6CACA365-D3A9-4286-A196-DD5DF751ECB1}"/>
                </a:ext>
              </a:extLst>
            </p:cNvPr>
            <p:cNvCxnSpPr/>
            <p:nvPr/>
          </p:nvCxnSpPr>
          <p:spPr>
            <a:xfrm>
              <a:off x="9286872" y="3508113"/>
              <a:ext cx="15925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7EA276EA-658F-463D-B87C-BF4C08C97998}"/>
                </a:ext>
              </a:extLst>
            </p:cNvPr>
            <p:cNvCxnSpPr/>
            <p:nvPr/>
          </p:nvCxnSpPr>
          <p:spPr>
            <a:xfrm>
              <a:off x="8770620" y="4071993"/>
              <a:ext cx="21088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A5E3BC05-FF0D-4AB9-A5DF-EB8F0F11B6DA}"/>
                </a:ext>
              </a:extLst>
            </p:cNvPr>
            <p:cNvCxnSpPr/>
            <p:nvPr/>
          </p:nvCxnSpPr>
          <p:spPr>
            <a:xfrm>
              <a:off x="8161020" y="4635873"/>
              <a:ext cx="271843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6" name="组合 125">
            <a:extLst>
              <a:ext uri="{FF2B5EF4-FFF2-40B4-BE49-F238E27FC236}">
                <a16:creationId xmlns:a16="http://schemas.microsoft.com/office/drawing/2014/main" id="{D6EDF37A-0C63-4427-850C-32B5B6F0BBB0}"/>
              </a:ext>
            </a:extLst>
          </p:cNvPr>
          <p:cNvGrpSpPr/>
          <p:nvPr/>
        </p:nvGrpSpPr>
        <p:grpSpPr>
          <a:xfrm>
            <a:off x="463072" y="2353062"/>
            <a:ext cx="3873750" cy="2549398"/>
            <a:chOff x="777009" y="2353062"/>
            <a:chExt cx="3873750" cy="2549398"/>
          </a:xfrm>
        </p:grpSpPr>
        <p:sp>
          <p:nvSpPr>
            <p:cNvPr id="114" name="椭圆 113">
              <a:extLst>
                <a:ext uri="{FF2B5EF4-FFF2-40B4-BE49-F238E27FC236}">
                  <a16:creationId xmlns:a16="http://schemas.microsoft.com/office/drawing/2014/main" id="{50D15FDC-8819-4265-8DD0-9B8CBC832DB4}"/>
                </a:ext>
              </a:extLst>
            </p:cNvPr>
            <p:cNvSpPr/>
            <p:nvPr/>
          </p:nvSpPr>
          <p:spPr>
            <a:xfrm>
              <a:off x="1385628" y="2353062"/>
              <a:ext cx="2549400" cy="2549398"/>
            </a:xfrm>
            <a:prstGeom prst="ellipse">
              <a:avLst/>
            </a:prstGeom>
            <a:no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5" name="Oval 113_1">
              <a:extLst>
                <a:ext uri="{FF2B5EF4-FFF2-40B4-BE49-F238E27FC236}">
                  <a16:creationId xmlns:a16="http://schemas.microsoft.com/office/drawing/2014/main" id="{6D54E465-150B-4B9E-B526-1550BCD05DCA}"/>
                </a:ext>
              </a:extLst>
            </p:cNvPr>
            <p:cNvSpPr/>
            <p:nvPr/>
          </p:nvSpPr>
          <p:spPr>
            <a:xfrm>
              <a:off x="1795497" y="2762931"/>
              <a:ext cx="1729662" cy="1729660"/>
            </a:xfrm>
            <a:prstGeom prst="ellipse">
              <a:avLst/>
            </a:prstGeom>
            <a:no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6" name="Oval 113_1_1">
              <a:extLst>
                <a:ext uri="{FF2B5EF4-FFF2-40B4-BE49-F238E27FC236}">
                  <a16:creationId xmlns:a16="http://schemas.microsoft.com/office/drawing/2014/main" id="{C8B7915F-77E3-437F-B40B-902C88CDAC1A}"/>
                </a:ext>
              </a:extLst>
            </p:cNvPr>
            <p:cNvSpPr/>
            <p:nvPr/>
          </p:nvSpPr>
          <p:spPr>
            <a:xfrm>
              <a:off x="2193281" y="3160714"/>
              <a:ext cx="934094" cy="934094"/>
            </a:xfrm>
            <a:prstGeom prst="ellipse">
              <a:avLst/>
            </a:prstGeom>
            <a:solidFill>
              <a:schemeClr val="accent1"/>
            </a:solidFill>
            <a:ln algn="ctr" cap="flat" cmpd="sng" w="12700">
              <a:noFill/>
              <a:prstDash val="solid"/>
              <a:miter lim="800000"/>
            </a:ln>
            <a:effectLst>
              <a:outerShdw algn="ctr" blurRad="127000" rotWithShape="0">
                <a:schemeClr val="accent2">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7" name="文本框 116">
              <a:extLst>
                <a:ext uri="{FF2B5EF4-FFF2-40B4-BE49-F238E27FC236}">
                  <a16:creationId xmlns:a16="http://schemas.microsoft.com/office/drawing/2014/main" id="{6623F40A-0EF7-464A-B33A-CF706B1AB0D5}"/>
                </a:ext>
              </a:extLst>
            </p:cNvPr>
            <p:cNvSpPr txBox="1"/>
            <p:nvPr/>
          </p:nvSpPr>
          <p:spPr>
            <a:xfrm>
              <a:off x="2304729" y="3414402"/>
              <a:ext cx="711200" cy="426720"/>
            </a:xfrm>
            <a:prstGeom prst="rect">
              <a:avLst/>
            </a:prstGeom>
            <a:noFill/>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快速</a:t>
              </a:r>
            </a:p>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掌握技能</a:t>
              </a:r>
            </a:p>
          </p:txBody>
        </p:sp>
        <p:sp>
          <p:nvSpPr>
            <p:cNvPr id="119" name="矩形: 圆角 118">
              <a:extLst>
                <a:ext uri="{FF2B5EF4-FFF2-40B4-BE49-F238E27FC236}">
                  <a16:creationId xmlns:a16="http://schemas.microsoft.com/office/drawing/2014/main" id="{9DAF8142-19FE-4B92-8965-8598235202C7}"/>
                </a:ext>
              </a:extLst>
            </p:cNvPr>
            <p:cNvSpPr/>
            <p:nvPr/>
          </p:nvSpPr>
          <p:spPr>
            <a:xfrm>
              <a:off x="777009" y="2678066"/>
              <a:ext cx="1525914" cy="341526"/>
            </a:xfrm>
            <a:prstGeom prst="roundRect">
              <a:avLst>
                <a:gd fmla="val 50000" name="adj"/>
              </a:avLst>
            </a:prstGeom>
            <a:solidFill>
              <a:schemeClr val="accent1"/>
            </a:solidFill>
            <a:ln algn="ctr" cap="flat" cmpd="sng" w="12700">
              <a:noFill/>
              <a:prstDash val="solid"/>
              <a:miter lim="800000"/>
            </a:ln>
            <a:effectLst>
              <a:outerShdw algn="ctr" blurRad="127000" rotWithShape="0">
                <a:schemeClr val="accent2">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好的练习方法</a:t>
              </a:r>
            </a:p>
          </p:txBody>
        </p:sp>
        <p:sp>
          <p:nvSpPr>
            <p:cNvPr id="120" name="矩形: 圆角 119">
              <a:extLst>
                <a:ext uri="{FF2B5EF4-FFF2-40B4-BE49-F238E27FC236}">
                  <a16:creationId xmlns:a16="http://schemas.microsoft.com/office/drawing/2014/main" id="{1D4D71F5-2692-481A-9234-A8293305D1A5}"/>
                </a:ext>
              </a:extLst>
            </p:cNvPr>
            <p:cNvSpPr/>
            <p:nvPr/>
          </p:nvSpPr>
          <p:spPr>
            <a:xfrm>
              <a:off x="1180393" y="4272079"/>
              <a:ext cx="1170744" cy="341526"/>
            </a:xfrm>
            <a:prstGeom prst="roundRect">
              <a:avLst>
                <a:gd fmla="val 50000" name="adj"/>
              </a:avLst>
            </a:prstGeom>
            <a:solidFill>
              <a:schemeClr val="accent1"/>
            </a:solidFill>
            <a:ln algn="ctr" cap="flat" cmpd="sng" w="12700">
              <a:noFill/>
              <a:prstDash val="solid"/>
              <a:miter lim="800000"/>
            </a:ln>
            <a:effectLst>
              <a:outerShdw algn="ctr" blurRad="127000" rotWithShape="0">
                <a:schemeClr val="accent2">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足够时间</a:t>
              </a:r>
            </a:p>
          </p:txBody>
        </p:sp>
        <p:sp>
          <p:nvSpPr>
            <p:cNvPr id="121" name="矩形: 圆角 120">
              <a:extLst>
                <a:ext uri="{FF2B5EF4-FFF2-40B4-BE49-F238E27FC236}">
                  <a16:creationId xmlns:a16="http://schemas.microsoft.com/office/drawing/2014/main" id="{01C4270F-8D36-451E-B7A9-C9F3066A37BF}"/>
                </a:ext>
              </a:extLst>
            </p:cNvPr>
            <p:cNvSpPr/>
            <p:nvPr/>
          </p:nvSpPr>
          <p:spPr>
            <a:xfrm>
              <a:off x="3342737" y="3029187"/>
              <a:ext cx="1170744" cy="341526"/>
            </a:xfrm>
            <a:prstGeom prst="roundRect">
              <a:avLst>
                <a:gd fmla="val 50000" name="adj"/>
              </a:avLst>
            </a:prstGeom>
            <a:solidFill>
              <a:schemeClr val="accent1"/>
            </a:solidFill>
            <a:ln algn="ctr" cap="flat" cmpd="sng" w="12700">
              <a:noFill/>
              <a:prstDash val="solid"/>
              <a:miter lim="800000"/>
            </a:ln>
            <a:effectLst>
              <a:outerShdw algn="ctr" blurRad="127000" rotWithShape="0">
                <a:schemeClr val="accent2">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合理强度</a:t>
              </a:r>
            </a:p>
          </p:txBody>
        </p:sp>
        <p:sp>
          <p:nvSpPr>
            <p:cNvPr id="122" name="矩形: 圆角 121">
              <a:extLst>
                <a:ext uri="{FF2B5EF4-FFF2-40B4-BE49-F238E27FC236}">
                  <a16:creationId xmlns:a16="http://schemas.microsoft.com/office/drawing/2014/main" id="{C0DE3578-4480-4B94-B632-BD9FB0DE4694}"/>
                </a:ext>
              </a:extLst>
            </p:cNvPr>
            <p:cNvSpPr/>
            <p:nvPr/>
          </p:nvSpPr>
          <p:spPr>
            <a:xfrm>
              <a:off x="3124845" y="4030161"/>
              <a:ext cx="1525914" cy="341526"/>
            </a:xfrm>
            <a:prstGeom prst="roundRect">
              <a:avLst>
                <a:gd fmla="val 50000" name="adj"/>
              </a:avLst>
            </a:prstGeom>
            <a:solidFill>
              <a:schemeClr val="accent1"/>
            </a:solidFill>
            <a:ln algn="ctr" cap="flat" cmpd="sng" w="12700">
              <a:noFill/>
              <a:prstDash val="solid"/>
              <a:miter lim="800000"/>
            </a:ln>
            <a:effectLst>
              <a:outerShdw algn="ctr" blurRad="127000" rotWithShape="0">
                <a:schemeClr val="accent2">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专业教练反馈</a:t>
              </a:r>
            </a:p>
          </p:txBody>
        </p:sp>
      </p:grpSp>
    </p:spTree>
    <p:extLst>
      <p:ext uri="{BB962C8B-B14F-4D97-AF65-F5344CB8AC3E}">
        <p14:creationId val="3191885370"/>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a:extLst>
              <a:ext uri="{FF2B5EF4-FFF2-40B4-BE49-F238E27FC236}">
                <a16:creationId xmlns:a16="http://schemas.microsoft.com/office/drawing/2014/main" id="{CE497AF6-02F4-4DC7-8BDB-6E135D5AD047}"/>
              </a:ext>
            </a:extLst>
          </p:cNvPr>
          <p:cNvSpPr/>
          <p:nvPr/>
        </p:nvSpPr>
        <p:spPr>
          <a:xfrm flipH="1">
            <a:off x="-1" y="0"/>
            <a:ext cx="5210630" cy="6858000"/>
          </a:xfrm>
          <a:prstGeom prst="rect">
            <a:avLst/>
          </a:prstGeom>
          <a:solidFill>
            <a:schemeClr val="bg1">
              <a:lumMod val="9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0" name="矩形 9">
            <a:extLst>
              <a:ext uri="{FF2B5EF4-FFF2-40B4-BE49-F238E27FC236}">
                <a16:creationId xmlns:a16="http://schemas.microsoft.com/office/drawing/2014/main" id="{05391D0A-A9A3-44FF-8540-BBCD3A867F2A}"/>
              </a:ext>
            </a:extLst>
          </p:cNvPr>
          <p:cNvSpPr/>
          <p:nvPr/>
        </p:nvSpPr>
        <p:spPr>
          <a:xfrm>
            <a:off x="5210629" y="0"/>
            <a:ext cx="263992" cy="6858000"/>
          </a:xfrm>
          <a:prstGeom prst="rect">
            <a:avLst/>
          </a:prstGeom>
          <a:solidFill>
            <a:schemeClr val="accent1"/>
          </a:solidFill>
          <a:ln algn="ctr" cap="flat" cmpd="sng" w="12700">
            <a:noFill/>
            <a:prstDash val="solid"/>
            <a:miter lim="800000"/>
          </a:ln>
          <a:effectLst>
            <a:outerShdw algn="l" blurRad="101600" dist="38100" rotWithShape="0">
              <a:prstClr val="black">
                <a:alpha val="40000"/>
              </a:prstClr>
            </a:outerShdw>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 name="矩形 1">
            <a:extLst>
              <a:ext uri="{FF2B5EF4-FFF2-40B4-BE49-F238E27FC236}">
                <a16:creationId xmlns:a16="http://schemas.microsoft.com/office/drawing/2014/main" id="{4AF80613-F636-42C0-9A20-59C27E031B81}"/>
              </a:ext>
            </a:extLst>
          </p:cNvPr>
          <p:cNvSpPr/>
          <p:nvPr/>
        </p:nvSpPr>
        <p:spPr>
          <a:xfrm>
            <a:off x="696246" y="1254468"/>
            <a:ext cx="2160500" cy="54864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教练思维</a:t>
            </a:r>
          </a:p>
        </p:txBody>
      </p:sp>
      <p:sp>
        <p:nvSpPr>
          <p:cNvPr id="3" name="矩形 2">
            <a:extLst>
              <a:ext uri="{FF2B5EF4-FFF2-40B4-BE49-F238E27FC236}">
                <a16:creationId xmlns:a16="http://schemas.microsoft.com/office/drawing/2014/main" id="{781223FF-4296-4965-8FE2-3140F1B85F38}"/>
              </a:ext>
            </a:extLst>
          </p:cNvPr>
          <p:cNvSpPr/>
          <p:nvPr/>
        </p:nvSpPr>
        <p:spPr>
          <a:xfrm>
            <a:off x="696246" y="1893362"/>
            <a:ext cx="29718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typeface="思源黑体 CN Normal"/>
                <a:ea typeface="思源黑体 CN Normal"/>
                <a:cs typeface="+mn-cs"/>
              </a:rPr>
              <a:t>如何克服枯燥学习的高原期？</a:t>
            </a:r>
          </a:p>
        </p:txBody>
      </p:sp>
      <p:graphicFrame>
        <p:nvGraphicFramePr>
          <p:cNvPr id="4" name="表格 3">
            <a:extLst>
              <a:ext uri="{FF2B5EF4-FFF2-40B4-BE49-F238E27FC236}">
                <a16:creationId xmlns:a16="http://schemas.microsoft.com/office/drawing/2014/main" id="{D1F535BA-AD0A-43E0-AAA1-E43433EC88FB}"/>
              </a:ext>
            </a:extLst>
          </p:cNvPr>
          <p:cNvGraphicFramePr>
            <a:graphicFrameLocks noGrp="1"/>
          </p:cNvGraphicFramePr>
          <p:nvPr/>
        </p:nvGraphicFramePr>
        <p:xfrm>
          <a:off x="8589234" y="334983"/>
          <a:ext cx="3066185" cy="231360"/>
        </p:xfrm>
        <a:graphic>
          <a:graphicData uri="http://schemas.openxmlformats.org/drawingml/2006/table">
            <a:tbl>
              <a:tblPr/>
              <a:tblGrid>
                <a:gridCol w="613237">
                  <a:extLst>
                    <a:ext uri="{9D8B030D-6E8A-4147-A177-3AD203B41FA5}">
                      <a16:colId xmlns:a16="http://schemas.microsoft.com/office/drawing/2014/main" val="3870877578"/>
                    </a:ext>
                  </a:extLst>
                </a:gridCol>
                <a:gridCol w="613237">
                  <a:extLst>
                    <a:ext uri="{9D8B030D-6E8A-4147-A177-3AD203B41FA5}">
                      <a16:colId xmlns:a16="http://schemas.microsoft.com/office/drawing/2014/main" val="264422089"/>
                    </a:ext>
                  </a:extLst>
                </a:gridCol>
                <a:gridCol w="613237">
                  <a:extLst>
                    <a:ext uri="{9D8B030D-6E8A-4147-A177-3AD203B41FA5}">
                      <a16:colId xmlns:a16="http://schemas.microsoft.com/office/drawing/2014/main" val="4213878303"/>
                    </a:ext>
                  </a:extLst>
                </a:gridCol>
                <a:gridCol w="613237">
                  <a:extLst>
                    <a:ext uri="{9D8B030D-6E8A-4147-A177-3AD203B41FA5}">
                      <a16:colId xmlns:a16="http://schemas.microsoft.com/office/drawing/2014/main" val="3684737766"/>
                    </a:ext>
                  </a:extLst>
                </a:gridCol>
                <a:gridCol w="613237">
                  <a:extLst>
                    <a:ext uri="{9D8B030D-6E8A-4147-A177-3AD203B41FA5}">
                      <a16:colId xmlns:a16="http://schemas.microsoft.com/office/drawing/2014/main" val="2678561136"/>
                    </a:ext>
                  </a:extLst>
                </a:gridCol>
              </a:tblGrid>
              <a:tr h="212725">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逆袭</a:t>
                      </a:r>
                    </a:p>
                  </a:txBody>
                  <a:tcPr anchor="ctr" marB="0" marL="0" marR="36000" marT="18000">
                    <a:lnL cmpd="sng" w="12700">
                      <a:noFill/>
                      <a:prstDash val="soli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高手</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成本</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教练</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400">
                          <a:solidFill>
                            <a:schemeClr val="tx1"/>
                          </a:solidFill>
                        </a:rPr>
                        <a:t>整合</a:t>
                      </a:r>
                    </a:p>
                  </a:txBody>
                  <a:tcPr anchor="ctr" marB="0" marL="0" marR="36000" marT="18000">
                    <a:lnL algn="ctr" cap="flat" cmpd="sng" w="12700">
                      <a:solidFill>
                        <a:schemeClr val="tx1"/>
                      </a:solidFill>
                      <a:prstDash val="solid"/>
                      <a:round/>
                      <a:headEnd len="med" type="none" w="med"/>
                      <a:tailEnd len="med" type="none" w="med"/>
                    </a:lnL>
                    <a:lnR cmpd="sng" w="12700">
                      <a:noFill/>
                      <a:prstDash val="soli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111781603"/>
                  </a:ext>
                </a:extLst>
              </a:tr>
            </a:tbl>
          </a:graphicData>
        </a:graphic>
      </p:graphicFrame>
      <p:grpSp>
        <p:nvGrpSpPr>
          <p:cNvPr id="5" name="组合 4">
            <a:extLst>
              <a:ext uri="{FF2B5EF4-FFF2-40B4-BE49-F238E27FC236}">
                <a16:creationId xmlns:a16="http://schemas.microsoft.com/office/drawing/2014/main" id="{A7566521-F761-4001-8296-5BD31307503E}"/>
              </a:ext>
            </a:extLst>
          </p:cNvPr>
          <p:cNvGrpSpPr/>
          <p:nvPr/>
        </p:nvGrpSpPr>
        <p:grpSpPr>
          <a:xfrm>
            <a:off x="695325" y="345374"/>
            <a:ext cx="3718571" cy="215444"/>
            <a:chOff x="8011466" y="446974"/>
            <a:chExt cx="3718571" cy="215444"/>
          </a:xfrm>
        </p:grpSpPr>
        <p:sp>
          <p:nvSpPr>
            <p:cNvPr id="6" name="矩形 5">
              <a:extLst>
                <a:ext uri="{FF2B5EF4-FFF2-40B4-BE49-F238E27FC236}">
                  <a16:creationId xmlns:a16="http://schemas.microsoft.com/office/drawing/2014/main" id="{6BD38229-3B0B-456C-96E3-CCEEF6BCB921}"/>
                </a:ext>
              </a:extLst>
            </p:cNvPr>
            <p:cNvSpPr/>
            <p:nvPr/>
          </p:nvSpPr>
          <p:spPr>
            <a:xfrm>
              <a:off x="8222902" y="446974"/>
              <a:ext cx="3507135"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精进力：刻意练习，让技能成为本能反应</a:t>
              </a:r>
            </a:p>
          </p:txBody>
        </p:sp>
        <p:sp>
          <p:nvSpPr>
            <p:cNvPr id="7" name="椭圆 6">
              <a:extLst>
                <a:ext uri="{FF2B5EF4-FFF2-40B4-BE49-F238E27FC236}">
                  <a16:creationId xmlns:a16="http://schemas.microsoft.com/office/drawing/2014/main" id="{B28DDEBC-9ADE-4AFF-B552-CDABF31A69AD}"/>
                </a:ext>
              </a:extLst>
            </p:cNvPr>
            <p:cNvSpPr/>
            <p:nvPr/>
          </p:nvSpPr>
          <p:spPr>
            <a:xfrm>
              <a:off x="8011466" y="472465"/>
              <a:ext cx="163368" cy="163368"/>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typeface="思源黑体 CN Normal"/>
                  <a:ea typeface="思源黑体 CN Normal"/>
                  <a:cs typeface="+mn-cs"/>
                </a:rPr>
                <a:t>3</a:t>
              </a:r>
            </a:p>
          </p:txBody>
        </p:sp>
      </p:grpSp>
      <p:sp>
        <p:nvSpPr>
          <p:cNvPr id="8" name="矩形 7">
            <a:extLst>
              <a:ext uri="{FF2B5EF4-FFF2-40B4-BE49-F238E27FC236}">
                <a16:creationId xmlns:a16="http://schemas.microsoft.com/office/drawing/2014/main" id="{257CD857-D3DF-46BD-973B-EA249A4662CE}"/>
              </a:ext>
            </a:extLst>
          </p:cNvPr>
          <p:cNvSpPr/>
          <p:nvPr/>
        </p:nvSpPr>
        <p:spPr>
          <a:xfrm>
            <a:off x="695325" y="2255257"/>
            <a:ext cx="4171950" cy="960120"/>
          </a:xfrm>
          <a:prstGeom prst="rect">
            <a:avLst/>
          </a:prstGeom>
        </p:spPr>
        <p:txBody>
          <a:bodyPr bIns="0" lIns="0" rIns="0" tIns="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随着学习难度加大，取得同等程度的提高必须要更努力，改进学习的方法。然而学习有高原期，沿用过去学习方法，就会导致自己的学习遇到瓶颈期</a:t>
            </a:r>
          </a:p>
        </p:txBody>
      </p:sp>
      <p:sp>
        <p:nvSpPr>
          <p:cNvPr id="11" name="矩形 10">
            <a:extLst>
              <a:ext uri="{FF2B5EF4-FFF2-40B4-BE49-F238E27FC236}">
                <a16:creationId xmlns:a16="http://schemas.microsoft.com/office/drawing/2014/main" id="{C8184FC1-C144-4116-801A-0FC421B46450}"/>
              </a:ext>
            </a:extLst>
          </p:cNvPr>
          <p:cNvSpPr/>
          <p:nvPr/>
        </p:nvSpPr>
        <p:spPr>
          <a:xfrm>
            <a:off x="696246" y="4048745"/>
            <a:ext cx="2160500" cy="54864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整合思维</a:t>
            </a:r>
          </a:p>
        </p:txBody>
      </p:sp>
      <p:sp>
        <p:nvSpPr>
          <p:cNvPr id="12" name="矩形 11">
            <a:extLst>
              <a:ext uri="{FF2B5EF4-FFF2-40B4-BE49-F238E27FC236}">
                <a16:creationId xmlns:a16="http://schemas.microsoft.com/office/drawing/2014/main" id="{F786A966-809D-45CF-BBC5-011D6D05C083}"/>
              </a:ext>
            </a:extLst>
          </p:cNvPr>
          <p:cNvSpPr/>
          <p:nvPr/>
        </p:nvSpPr>
        <p:spPr>
          <a:xfrm>
            <a:off x="696246" y="4687639"/>
            <a:ext cx="36576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typeface="思源黑体 CN Normal"/>
                <a:ea typeface="思源黑体 CN Normal"/>
                <a:cs typeface="+mn-cs"/>
              </a:rPr>
              <a:t>为什么有的人能利用碎片时间学习？</a:t>
            </a:r>
          </a:p>
        </p:txBody>
      </p:sp>
      <p:sp>
        <p:nvSpPr>
          <p:cNvPr id="13" name="矩形 12">
            <a:extLst>
              <a:ext uri="{FF2B5EF4-FFF2-40B4-BE49-F238E27FC236}">
                <a16:creationId xmlns:a16="http://schemas.microsoft.com/office/drawing/2014/main" id="{C2869574-BB45-4330-9A2E-23FB98AE8C63}"/>
              </a:ext>
            </a:extLst>
          </p:cNvPr>
          <p:cNvSpPr/>
          <p:nvPr/>
        </p:nvSpPr>
        <p:spPr>
          <a:xfrm>
            <a:off x="695325" y="5049535"/>
            <a:ext cx="4171950" cy="960120"/>
          </a:xfrm>
          <a:prstGeom prst="rect">
            <a:avLst/>
          </a:prstGeom>
        </p:spPr>
        <p:txBody>
          <a:bodyPr bIns="0" lIns="0" rIns="0" tIns="0" wrap="square">
            <a:spAutoFit/>
          </a:bodyPr>
          <a:lstStyle/>
          <a:p>
            <a:pPr algn="just" defTabSz="914400" eaLnBrk="1" fontAlgn="auto" hangingPunct="1" indent="-180975" latinLnBrk="0" lvl="0" marL="180975"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把零散的碎片时间整合到一个目标上</a:t>
            </a:r>
          </a:p>
          <a:p>
            <a:pPr algn="just" defTabSz="914400" eaLnBrk="1" fontAlgn="auto" hangingPunct="1" indent="-180975" latinLnBrk="0" lvl="0" marL="180975"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用知识结构树整合碎片时间的学习成果</a:t>
            </a:r>
          </a:p>
          <a:p>
            <a:pPr algn="just" defTabSz="914400" eaLnBrk="1" fontAlgn="auto" hangingPunct="1" indent="-180975" latinLnBrk="0" lvl="0" marL="180975"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用大块时间去系统学习，用碎片时间随时温习</a:t>
            </a:r>
          </a:p>
        </p:txBody>
      </p:sp>
      <p:grpSp>
        <p:nvGrpSpPr>
          <p:cNvPr id="90" name="组合 89">
            <a:extLst>
              <a:ext uri="{FF2B5EF4-FFF2-40B4-BE49-F238E27FC236}">
                <a16:creationId xmlns:a16="http://schemas.microsoft.com/office/drawing/2014/main" id="{176E7A8C-AF44-4ECC-98C7-CBB88D7486F3}"/>
              </a:ext>
            </a:extLst>
          </p:cNvPr>
          <p:cNvGrpSpPr/>
          <p:nvPr/>
        </p:nvGrpSpPr>
        <p:grpSpPr>
          <a:xfrm>
            <a:off x="6191517" y="4602743"/>
            <a:ext cx="4873884" cy="1693238"/>
            <a:chOff x="6715336" y="4241004"/>
            <a:chExt cx="4873884" cy="1693238"/>
          </a:xfrm>
          <a:effectLst>
            <a:outerShdw algn="bl" blurRad="76200" dir="18900000" kx="-1200000" rotWithShape="0" sy="23000">
              <a:prstClr val="black">
                <a:alpha val="20000"/>
              </a:prstClr>
            </a:outerShdw>
          </a:effectLst>
        </p:grpSpPr>
        <p:sp>
          <p:nvSpPr>
            <p:cNvPr id="14" name="立方体 13">
              <a:extLst>
                <a:ext uri="{FF2B5EF4-FFF2-40B4-BE49-F238E27FC236}">
                  <a16:creationId xmlns:a16="http://schemas.microsoft.com/office/drawing/2014/main" id="{64449469-F763-42FD-8A12-F82A9C3FC0D2}"/>
                </a:ext>
              </a:extLst>
            </p:cNvPr>
            <p:cNvSpPr/>
            <p:nvPr/>
          </p:nvSpPr>
          <p:spPr>
            <a:xfrm>
              <a:off x="10537216" y="4879180"/>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55" name="立方体 54">
              <a:extLst>
                <a:ext uri="{FF2B5EF4-FFF2-40B4-BE49-F238E27FC236}">
                  <a16:creationId xmlns:a16="http://schemas.microsoft.com/office/drawing/2014/main" id="{B6563255-609E-43B8-9839-15C2ABF63743}"/>
                </a:ext>
              </a:extLst>
            </p:cNvPr>
            <p:cNvSpPr/>
            <p:nvPr/>
          </p:nvSpPr>
          <p:spPr>
            <a:xfrm>
              <a:off x="10851541" y="4560092"/>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60" name="立方体 59">
              <a:extLst>
                <a:ext uri="{FF2B5EF4-FFF2-40B4-BE49-F238E27FC236}">
                  <a16:creationId xmlns:a16="http://schemas.microsoft.com/office/drawing/2014/main" id="{338ECAC4-981B-4F1B-8029-1F7892D32C6D}"/>
                </a:ext>
              </a:extLst>
            </p:cNvPr>
            <p:cNvSpPr/>
            <p:nvPr/>
          </p:nvSpPr>
          <p:spPr>
            <a:xfrm>
              <a:off x="11165866" y="5510888"/>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58" name="立方体 57">
              <a:extLst>
                <a:ext uri="{FF2B5EF4-FFF2-40B4-BE49-F238E27FC236}">
                  <a16:creationId xmlns:a16="http://schemas.microsoft.com/office/drawing/2014/main" id="{70A856FC-9C48-45D6-8274-B7E1BAEC0A6B}"/>
                </a:ext>
              </a:extLst>
            </p:cNvPr>
            <p:cNvSpPr/>
            <p:nvPr/>
          </p:nvSpPr>
          <p:spPr>
            <a:xfrm>
              <a:off x="11165866" y="5195034"/>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59" name="立方体 58">
              <a:extLst>
                <a:ext uri="{FF2B5EF4-FFF2-40B4-BE49-F238E27FC236}">
                  <a16:creationId xmlns:a16="http://schemas.microsoft.com/office/drawing/2014/main" id="{4C206BC0-E6DF-400E-9A4A-92D70FEB70F8}"/>
                </a:ext>
              </a:extLst>
            </p:cNvPr>
            <p:cNvSpPr/>
            <p:nvPr/>
          </p:nvSpPr>
          <p:spPr>
            <a:xfrm>
              <a:off x="11165866" y="4875946"/>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57" name="立方体 56">
              <a:extLst>
                <a:ext uri="{FF2B5EF4-FFF2-40B4-BE49-F238E27FC236}">
                  <a16:creationId xmlns:a16="http://schemas.microsoft.com/office/drawing/2014/main" id="{AF2B329D-62EC-4B3F-B0E8-E0B5F4FD3683}"/>
                </a:ext>
              </a:extLst>
            </p:cNvPr>
            <p:cNvSpPr/>
            <p:nvPr/>
          </p:nvSpPr>
          <p:spPr>
            <a:xfrm>
              <a:off x="11165866" y="4560092"/>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56" name="立方体 55">
              <a:extLst>
                <a:ext uri="{FF2B5EF4-FFF2-40B4-BE49-F238E27FC236}">
                  <a16:creationId xmlns:a16="http://schemas.microsoft.com/office/drawing/2014/main" id="{093A8AA3-4F03-4733-9935-F0111EB08ABA}"/>
                </a:ext>
              </a:extLst>
            </p:cNvPr>
            <p:cNvSpPr/>
            <p:nvPr/>
          </p:nvSpPr>
          <p:spPr>
            <a:xfrm>
              <a:off x="11165866" y="4241004"/>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61" name="立方体 60">
              <a:extLst>
                <a:ext uri="{FF2B5EF4-FFF2-40B4-BE49-F238E27FC236}">
                  <a16:creationId xmlns:a16="http://schemas.microsoft.com/office/drawing/2014/main" id="{DD4FE5CC-651A-43F3-BB0E-D23A82C4B661}"/>
                </a:ext>
              </a:extLst>
            </p:cNvPr>
            <p:cNvSpPr/>
            <p:nvPr/>
          </p:nvSpPr>
          <p:spPr>
            <a:xfrm>
              <a:off x="9905830" y="5510888"/>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62" name="立方体 61">
              <a:extLst>
                <a:ext uri="{FF2B5EF4-FFF2-40B4-BE49-F238E27FC236}">
                  <a16:creationId xmlns:a16="http://schemas.microsoft.com/office/drawing/2014/main" id="{1DEB5AF9-6AE9-4AE7-8CAB-53050AF57029}"/>
                </a:ext>
              </a:extLst>
            </p:cNvPr>
            <p:cNvSpPr/>
            <p:nvPr/>
          </p:nvSpPr>
          <p:spPr>
            <a:xfrm>
              <a:off x="9905830" y="5195034"/>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63" name="立方体 62">
              <a:extLst>
                <a:ext uri="{FF2B5EF4-FFF2-40B4-BE49-F238E27FC236}">
                  <a16:creationId xmlns:a16="http://schemas.microsoft.com/office/drawing/2014/main" id="{6F7369BB-D11E-4378-84DD-0C593713692D}"/>
                </a:ext>
              </a:extLst>
            </p:cNvPr>
            <p:cNvSpPr/>
            <p:nvPr/>
          </p:nvSpPr>
          <p:spPr>
            <a:xfrm>
              <a:off x="9905830" y="4875946"/>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64" name="立方体 63">
              <a:extLst>
                <a:ext uri="{FF2B5EF4-FFF2-40B4-BE49-F238E27FC236}">
                  <a16:creationId xmlns:a16="http://schemas.microsoft.com/office/drawing/2014/main" id="{B491297B-7671-49E8-8048-9DC779BAC08A}"/>
                </a:ext>
              </a:extLst>
            </p:cNvPr>
            <p:cNvSpPr/>
            <p:nvPr/>
          </p:nvSpPr>
          <p:spPr>
            <a:xfrm>
              <a:off x="9905830" y="4560092"/>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65" name="立方体 64">
              <a:extLst>
                <a:ext uri="{FF2B5EF4-FFF2-40B4-BE49-F238E27FC236}">
                  <a16:creationId xmlns:a16="http://schemas.microsoft.com/office/drawing/2014/main" id="{7BBBA4F5-3382-46E3-A4F8-2788049769A2}"/>
                </a:ext>
              </a:extLst>
            </p:cNvPr>
            <p:cNvSpPr/>
            <p:nvPr/>
          </p:nvSpPr>
          <p:spPr>
            <a:xfrm>
              <a:off x="9905830" y="4241004"/>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66" name="立方体 65">
              <a:extLst>
                <a:ext uri="{FF2B5EF4-FFF2-40B4-BE49-F238E27FC236}">
                  <a16:creationId xmlns:a16="http://schemas.microsoft.com/office/drawing/2014/main" id="{B3CBD84E-FF11-4462-A4E8-69EBF2E0672B}"/>
                </a:ext>
              </a:extLst>
            </p:cNvPr>
            <p:cNvSpPr/>
            <p:nvPr/>
          </p:nvSpPr>
          <p:spPr>
            <a:xfrm>
              <a:off x="10222891" y="4560092"/>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73" name="立方体 72">
              <a:extLst>
                <a:ext uri="{FF2B5EF4-FFF2-40B4-BE49-F238E27FC236}">
                  <a16:creationId xmlns:a16="http://schemas.microsoft.com/office/drawing/2014/main" id="{20CA3F3A-08E6-4571-A38D-125014E6A41E}"/>
                </a:ext>
              </a:extLst>
            </p:cNvPr>
            <p:cNvSpPr/>
            <p:nvPr/>
          </p:nvSpPr>
          <p:spPr>
            <a:xfrm>
              <a:off x="8631567" y="4241004"/>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74" name="立方体 73">
              <a:extLst>
                <a:ext uri="{FF2B5EF4-FFF2-40B4-BE49-F238E27FC236}">
                  <a16:creationId xmlns:a16="http://schemas.microsoft.com/office/drawing/2014/main" id="{01753541-F950-4CF3-85CF-A55C2BBA42F7}"/>
                </a:ext>
              </a:extLst>
            </p:cNvPr>
            <p:cNvSpPr/>
            <p:nvPr/>
          </p:nvSpPr>
          <p:spPr>
            <a:xfrm>
              <a:off x="8631567" y="5510887"/>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67" name="立方体 66">
              <a:extLst>
                <a:ext uri="{FF2B5EF4-FFF2-40B4-BE49-F238E27FC236}">
                  <a16:creationId xmlns:a16="http://schemas.microsoft.com/office/drawing/2014/main" id="{95F8C270-0567-44EA-AC9C-EF9CEE28A824}"/>
                </a:ext>
              </a:extLst>
            </p:cNvPr>
            <p:cNvSpPr/>
            <p:nvPr/>
          </p:nvSpPr>
          <p:spPr>
            <a:xfrm>
              <a:off x="8946286" y="5510888"/>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75" name="立方体 74">
              <a:extLst>
                <a:ext uri="{FF2B5EF4-FFF2-40B4-BE49-F238E27FC236}">
                  <a16:creationId xmlns:a16="http://schemas.microsoft.com/office/drawing/2014/main" id="{969DB49F-04DB-464A-A572-116687FB4ED9}"/>
                </a:ext>
              </a:extLst>
            </p:cNvPr>
            <p:cNvSpPr/>
            <p:nvPr/>
          </p:nvSpPr>
          <p:spPr>
            <a:xfrm>
              <a:off x="9263347" y="5510887"/>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68" name="立方体 67">
              <a:extLst>
                <a:ext uri="{FF2B5EF4-FFF2-40B4-BE49-F238E27FC236}">
                  <a16:creationId xmlns:a16="http://schemas.microsoft.com/office/drawing/2014/main" id="{74E8FBD6-AC5D-4DFD-80B3-68D7D5E967C1}"/>
                </a:ext>
              </a:extLst>
            </p:cNvPr>
            <p:cNvSpPr/>
            <p:nvPr/>
          </p:nvSpPr>
          <p:spPr>
            <a:xfrm>
              <a:off x="8946286" y="5195034"/>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69" name="立方体 68">
              <a:extLst>
                <a:ext uri="{FF2B5EF4-FFF2-40B4-BE49-F238E27FC236}">
                  <a16:creationId xmlns:a16="http://schemas.microsoft.com/office/drawing/2014/main" id="{03316051-BF1B-484A-93C8-61AE8AFD1CB0}"/>
                </a:ext>
              </a:extLst>
            </p:cNvPr>
            <p:cNvSpPr/>
            <p:nvPr/>
          </p:nvSpPr>
          <p:spPr>
            <a:xfrm>
              <a:off x="8946286" y="4875946"/>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70" name="立方体 69">
              <a:extLst>
                <a:ext uri="{FF2B5EF4-FFF2-40B4-BE49-F238E27FC236}">
                  <a16:creationId xmlns:a16="http://schemas.microsoft.com/office/drawing/2014/main" id="{E986EF89-05E9-49CC-A12C-46164403A4E7}"/>
                </a:ext>
              </a:extLst>
            </p:cNvPr>
            <p:cNvSpPr/>
            <p:nvPr/>
          </p:nvSpPr>
          <p:spPr>
            <a:xfrm>
              <a:off x="8946286" y="4560092"/>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71" name="立方体 70">
              <a:extLst>
                <a:ext uri="{FF2B5EF4-FFF2-40B4-BE49-F238E27FC236}">
                  <a16:creationId xmlns:a16="http://schemas.microsoft.com/office/drawing/2014/main" id="{EA4DDEDE-590A-44AD-AAEA-FEC079426AFD}"/>
                </a:ext>
              </a:extLst>
            </p:cNvPr>
            <p:cNvSpPr/>
            <p:nvPr/>
          </p:nvSpPr>
          <p:spPr>
            <a:xfrm>
              <a:off x="8946286" y="4241004"/>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72" name="立方体 71">
              <a:extLst>
                <a:ext uri="{FF2B5EF4-FFF2-40B4-BE49-F238E27FC236}">
                  <a16:creationId xmlns:a16="http://schemas.microsoft.com/office/drawing/2014/main" id="{41C946DF-6A42-43C4-A1AC-E8287549F373}"/>
                </a:ext>
              </a:extLst>
            </p:cNvPr>
            <p:cNvSpPr/>
            <p:nvPr/>
          </p:nvSpPr>
          <p:spPr>
            <a:xfrm>
              <a:off x="9263347" y="4241004"/>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76" name="立方体 75">
              <a:extLst>
                <a:ext uri="{FF2B5EF4-FFF2-40B4-BE49-F238E27FC236}">
                  <a16:creationId xmlns:a16="http://schemas.microsoft.com/office/drawing/2014/main" id="{6C116DA0-1B14-4E02-9B41-FAEC847F2580}"/>
                </a:ext>
              </a:extLst>
            </p:cNvPr>
            <p:cNvSpPr/>
            <p:nvPr/>
          </p:nvSpPr>
          <p:spPr>
            <a:xfrm>
              <a:off x="6715336" y="5510888"/>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77" name="立方体 76">
              <a:extLst>
                <a:ext uri="{FF2B5EF4-FFF2-40B4-BE49-F238E27FC236}">
                  <a16:creationId xmlns:a16="http://schemas.microsoft.com/office/drawing/2014/main" id="{EBA04442-A93A-4207-A003-3B5CE35E6E6B}"/>
                </a:ext>
              </a:extLst>
            </p:cNvPr>
            <p:cNvSpPr/>
            <p:nvPr/>
          </p:nvSpPr>
          <p:spPr>
            <a:xfrm>
              <a:off x="6715336" y="5195034"/>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78" name="立方体 77">
              <a:extLst>
                <a:ext uri="{FF2B5EF4-FFF2-40B4-BE49-F238E27FC236}">
                  <a16:creationId xmlns:a16="http://schemas.microsoft.com/office/drawing/2014/main" id="{B426322F-05E8-4907-A0FC-96EAEB7BBD84}"/>
                </a:ext>
              </a:extLst>
            </p:cNvPr>
            <p:cNvSpPr/>
            <p:nvPr/>
          </p:nvSpPr>
          <p:spPr>
            <a:xfrm>
              <a:off x="6715336" y="4875946"/>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79" name="立方体 78">
              <a:extLst>
                <a:ext uri="{FF2B5EF4-FFF2-40B4-BE49-F238E27FC236}">
                  <a16:creationId xmlns:a16="http://schemas.microsoft.com/office/drawing/2014/main" id="{6EB14453-749A-4151-AF59-DF772AA5ED68}"/>
                </a:ext>
              </a:extLst>
            </p:cNvPr>
            <p:cNvSpPr/>
            <p:nvPr/>
          </p:nvSpPr>
          <p:spPr>
            <a:xfrm>
              <a:off x="6715336" y="4560092"/>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80" name="立方体 79">
              <a:extLst>
                <a:ext uri="{FF2B5EF4-FFF2-40B4-BE49-F238E27FC236}">
                  <a16:creationId xmlns:a16="http://schemas.microsoft.com/office/drawing/2014/main" id="{DDFDDBC3-6AE3-4317-95E0-6571B5193CD7}"/>
                </a:ext>
              </a:extLst>
            </p:cNvPr>
            <p:cNvSpPr/>
            <p:nvPr/>
          </p:nvSpPr>
          <p:spPr>
            <a:xfrm>
              <a:off x="7029661" y="4241004"/>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81" name="立方体 80">
              <a:extLst>
                <a:ext uri="{FF2B5EF4-FFF2-40B4-BE49-F238E27FC236}">
                  <a16:creationId xmlns:a16="http://schemas.microsoft.com/office/drawing/2014/main" id="{DBBE2D73-9331-43E0-A435-23C91E0C981B}"/>
                </a:ext>
              </a:extLst>
            </p:cNvPr>
            <p:cNvSpPr/>
            <p:nvPr/>
          </p:nvSpPr>
          <p:spPr>
            <a:xfrm>
              <a:off x="7344380" y="4241004"/>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82" name="立方体 81">
              <a:extLst>
                <a:ext uri="{FF2B5EF4-FFF2-40B4-BE49-F238E27FC236}">
                  <a16:creationId xmlns:a16="http://schemas.microsoft.com/office/drawing/2014/main" id="{F367D55B-02BB-489E-A51D-F92C25B1FA3A}"/>
                </a:ext>
              </a:extLst>
            </p:cNvPr>
            <p:cNvSpPr/>
            <p:nvPr/>
          </p:nvSpPr>
          <p:spPr>
            <a:xfrm>
              <a:off x="7661441" y="4241004"/>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83" name="立方体 82">
              <a:extLst>
                <a:ext uri="{FF2B5EF4-FFF2-40B4-BE49-F238E27FC236}">
                  <a16:creationId xmlns:a16="http://schemas.microsoft.com/office/drawing/2014/main" id="{FA7E53E1-4D0A-4F26-A002-A16FD434A134}"/>
                </a:ext>
              </a:extLst>
            </p:cNvPr>
            <p:cNvSpPr/>
            <p:nvPr/>
          </p:nvSpPr>
          <p:spPr>
            <a:xfrm>
              <a:off x="7029661" y="4875946"/>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84" name="立方体 83">
              <a:extLst>
                <a:ext uri="{FF2B5EF4-FFF2-40B4-BE49-F238E27FC236}">
                  <a16:creationId xmlns:a16="http://schemas.microsoft.com/office/drawing/2014/main" id="{C61E49E3-5FBA-4DF7-927D-B18456F878EB}"/>
                </a:ext>
              </a:extLst>
            </p:cNvPr>
            <p:cNvSpPr/>
            <p:nvPr/>
          </p:nvSpPr>
          <p:spPr>
            <a:xfrm>
              <a:off x="7344380" y="4875946"/>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85" name="立方体 84">
              <a:extLst>
                <a:ext uri="{FF2B5EF4-FFF2-40B4-BE49-F238E27FC236}">
                  <a16:creationId xmlns:a16="http://schemas.microsoft.com/office/drawing/2014/main" id="{95770C74-2388-43D5-A4B7-06E326258B32}"/>
                </a:ext>
              </a:extLst>
            </p:cNvPr>
            <p:cNvSpPr/>
            <p:nvPr/>
          </p:nvSpPr>
          <p:spPr>
            <a:xfrm>
              <a:off x="7661441" y="4875946"/>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86" name="立方体 85">
              <a:extLst>
                <a:ext uri="{FF2B5EF4-FFF2-40B4-BE49-F238E27FC236}">
                  <a16:creationId xmlns:a16="http://schemas.microsoft.com/office/drawing/2014/main" id="{AC926309-7E67-47D9-9818-8C66412EF9AE}"/>
                </a:ext>
              </a:extLst>
            </p:cNvPr>
            <p:cNvSpPr/>
            <p:nvPr/>
          </p:nvSpPr>
          <p:spPr>
            <a:xfrm>
              <a:off x="7982683" y="5510888"/>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87" name="立方体 86">
              <a:extLst>
                <a:ext uri="{FF2B5EF4-FFF2-40B4-BE49-F238E27FC236}">
                  <a16:creationId xmlns:a16="http://schemas.microsoft.com/office/drawing/2014/main" id="{EBC20F87-5C25-4970-B8EF-333BD12AF746}"/>
                </a:ext>
              </a:extLst>
            </p:cNvPr>
            <p:cNvSpPr/>
            <p:nvPr/>
          </p:nvSpPr>
          <p:spPr>
            <a:xfrm>
              <a:off x="7982683" y="5195034"/>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sp>
          <p:nvSpPr>
            <p:cNvPr id="88" name="立方体 87">
              <a:extLst>
                <a:ext uri="{FF2B5EF4-FFF2-40B4-BE49-F238E27FC236}">
                  <a16:creationId xmlns:a16="http://schemas.microsoft.com/office/drawing/2014/main" id="{62961B1B-C391-42FA-B820-F2E0B861D891}"/>
                </a:ext>
              </a:extLst>
            </p:cNvPr>
            <p:cNvSpPr/>
            <p:nvPr/>
          </p:nvSpPr>
          <p:spPr>
            <a:xfrm>
              <a:off x="7982683" y="4875946"/>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片</a:t>
              </a:r>
            </a:p>
          </p:txBody>
        </p:sp>
        <p:sp>
          <p:nvSpPr>
            <p:cNvPr id="89" name="立方体 88">
              <a:extLst>
                <a:ext uri="{FF2B5EF4-FFF2-40B4-BE49-F238E27FC236}">
                  <a16:creationId xmlns:a16="http://schemas.microsoft.com/office/drawing/2014/main" id="{235FECA1-621C-4870-B6F9-97355CFA62DC}"/>
                </a:ext>
              </a:extLst>
            </p:cNvPr>
            <p:cNvSpPr/>
            <p:nvPr/>
          </p:nvSpPr>
          <p:spPr>
            <a:xfrm>
              <a:off x="7982683" y="4560092"/>
              <a:ext cx="423354" cy="423354"/>
            </a:xfrm>
            <a:prstGeom prst="cube">
              <a:avLst/>
            </a:prstGeom>
            <a:solidFill>
              <a:schemeClr val="accent1"/>
            </a:solidFill>
            <a:ln algn="ctr" cap="flat" cmpd="sng" w="12700">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typeface="思源黑体 CN Normal"/>
                  <a:ea typeface="思源黑体 CN Normal"/>
                  <a:cs typeface="+mn-cs"/>
                </a:rPr>
                <a:t>碎</a:t>
              </a:r>
            </a:p>
          </p:txBody>
        </p:sp>
      </p:grpSp>
      <p:sp>
        <p:nvSpPr>
          <p:cNvPr id="91" name="矩形 90">
            <a:extLst>
              <a:ext uri="{FF2B5EF4-FFF2-40B4-BE49-F238E27FC236}">
                <a16:creationId xmlns:a16="http://schemas.microsoft.com/office/drawing/2014/main" id="{6CFDD1A1-00FC-4FF8-9B5D-728154E163B5}"/>
              </a:ext>
            </a:extLst>
          </p:cNvPr>
          <p:cNvSpPr/>
          <p:nvPr/>
        </p:nvSpPr>
        <p:spPr>
          <a:xfrm>
            <a:off x="7256860" y="3969691"/>
            <a:ext cx="2743200" cy="365760"/>
          </a:xfrm>
          <a:prstGeom prst="rect">
            <a:avLst/>
          </a:prstGeom>
        </p:spPr>
        <p:txBody>
          <a:bodyPr bIns="0" lIns="0" rIns="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4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整合碎片，聚焦目标</a:t>
            </a:r>
          </a:p>
        </p:txBody>
      </p:sp>
      <p:grpSp>
        <p:nvGrpSpPr>
          <p:cNvPr id="124" name="组合 123">
            <a:extLst>
              <a:ext uri="{FF2B5EF4-FFF2-40B4-BE49-F238E27FC236}">
                <a16:creationId xmlns:a16="http://schemas.microsoft.com/office/drawing/2014/main" id="{C7EDBCF0-2ED5-49E3-9C9A-14702E54BFC5}"/>
              </a:ext>
            </a:extLst>
          </p:cNvPr>
          <p:cNvGrpSpPr/>
          <p:nvPr/>
        </p:nvGrpSpPr>
        <p:grpSpPr>
          <a:xfrm>
            <a:off x="5760242" y="2238376"/>
            <a:ext cx="5736434" cy="1114832"/>
            <a:chOff x="5760241" y="2254194"/>
            <a:chExt cx="6377085" cy="937088"/>
          </a:xfrm>
          <a:solidFill>
            <a:schemeClr val="accent1">
              <a:alpha val="90000"/>
            </a:schemeClr>
          </a:solidFill>
          <a:effectLst>
            <a:outerShdw algn="bl" blurRad="76200" dir="18900000" kx="-1200000" rotWithShape="0" sy="23000">
              <a:prstClr val="black">
                <a:alpha val="20000"/>
              </a:prstClr>
            </a:outerShdw>
          </a:effectLst>
        </p:grpSpPr>
        <p:sp>
          <p:nvSpPr>
            <p:cNvPr id="123" name="立方体 122">
              <a:extLst>
                <a:ext uri="{FF2B5EF4-FFF2-40B4-BE49-F238E27FC236}">
                  <a16:creationId xmlns:a16="http://schemas.microsoft.com/office/drawing/2014/main" id="{C25B88CE-07BA-4743-8B34-5A1959A228BC}"/>
                </a:ext>
              </a:extLst>
            </p:cNvPr>
            <p:cNvSpPr/>
            <p:nvPr/>
          </p:nvSpPr>
          <p:spPr>
            <a:xfrm>
              <a:off x="5760241" y="2767928"/>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lt"/>
              </a:endParaRPr>
            </a:p>
          </p:txBody>
        </p:sp>
        <p:sp>
          <p:nvSpPr>
            <p:cNvPr id="95" name="立方体 94">
              <a:extLst>
                <a:ext uri="{FF2B5EF4-FFF2-40B4-BE49-F238E27FC236}">
                  <a16:creationId xmlns:a16="http://schemas.microsoft.com/office/drawing/2014/main" id="{A9852492-66F0-4130-B0E6-0492594EE64A}"/>
                </a:ext>
              </a:extLst>
            </p:cNvPr>
            <p:cNvSpPr/>
            <p:nvPr/>
          </p:nvSpPr>
          <p:spPr>
            <a:xfrm>
              <a:off x="6331128" y="2767928"/>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96" name="立方体 95">
              <a:extLst>
                <a:ext uri="{FF2B5EF4-FFF2-40B4-BE49-F238E27FC236}">
                  <a16:creationId xmlns:a16="http://schemas.microsoft.com/office/drawing/2014/main" id="{E164E59A-12B5-498C-96B6-799F4674F946}"/>
                </a:ext>
              </a:extLst>
            </p:cNvPr>
            <p:cNvSpPr/>
            <p:nvPr/>
          </p:nvSpPr>
          <p:spPr>
            <a:xfrm>
              <a:off x="6880249" y="2767928"/>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mn-ea"/>
                <a:cs typeface="+mn-lt"/>
              </a:endParaRPr>
            </a:p>
          </p:txBody>
        </p:sp>
        <p:sp>
          <p:nvSpPr>
            <p:cNvPr id="97" name="立方体 96">
              <a:extLst>
                <a:ext uri="{FF2B5EF4-FFF2-40B4-BE49-F238E27FC236}">
                  <a16:creationId xmlns:a16="http://schemas.microsoft.com/office/drawing/2014/main" id="{6990740C-27DD-41F4-8F77-2A0E1EC45D29}"/>
                </a:ext>
              </a:extLst>
            </p:cNvPr>
            <p:cNvSpPr/>
            <p:nvPr/>
          </p:nvSpPr>
          <p:spPr>
            <a:xfrm>
              <a:off x="6880249" y="2598860"/>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98" name="立方体 97">
              <a:extLst>
                <a:ext uri="{FF2B5EF4-FFF2-40B4-BE49-F238E27FC236}">
                  <a16:creationId xmlns:a16="http://schemas.microsoft.com/office/drawing/2014/main" id="{C3B01414-B0D8-41EF-9B11-4BB3B77561ED}"/>
                </a:ext>
              </a:extLst>
            </p:cNvPr>
            <p:cNvSpPr/>
            <p:nvPr/>
          </p:nvSpPr>
          <p:spPr>
            <a:xfrm>
              <a:off x="7439277" y="2767928"/>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mn-lt"/>
                <a:ea typeface="思源黑体 CN Normal"/>
                <a:cs typeface="+mn-cs"/>
              </a:endParaRPr>
            </a:p>
          </p:txBody>
        </p:sp>
        <p:sp>
          <p:nvSpPr>
            <p:cNvPr id="99" name="立方体 98">
              <a:extLst>
                <a:ext uri="{FF2B5EF4-FFF2-40B4-BE49-F238E27FC236}">
                  <a16:creationId xmlns:a16="http://schemas.microsoft.com/office/drawing/2014/main" id="{2F2E1B02-01C2-4F95-9722-2F8792BEF86B}"/>
                </a:ext>
              </a:extLst>
            </p:cNvPr>
            <p:cNvSpPr/>
            <p:nvPr/>
          </p:nvSpPr>
          <p:spPr>
            <a:xfrm>
              <a:off x="7439277" y="2598860"/>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mn-lt"/>
                <a:ea typeface="思源黑体 CN Normal"/>
                <a:cs typeface="+mn-cs"/>
              </a:endParaRPr>
            </a:p>
          </p:txBody>
        </p:sp>
        <p:sp>
          <p:nvSpPr>
            <p:cNvPr id="100" name="立方体 99">
              <a:extLst>
                <a:ext uri="{FF2B5EF4-FFF2-40B4-BE49-F238E27FC236}">
                  <a16:creationId xmlns:a16="http://schemas.microsoft.com/office/drawing/2014/main" id="{5021293C-BF63-4FF1-9D03-2BAD5EE19DC2}"/>
                </a:ext>
              </a:extLst>
            </p:cNvPr>
            <p:cNvSpPr/>
            <p:nvPr/>
          </p:nvSpPr>
          <p:spPr>
            <a:xfrm>
              <a:off x="8000257" y="2767928"/>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01" name="立方体 100">
              <a:extLst>
                <a:ext uri="{FF2B5EF4-FFF2-40B4-BE49-F238E27FC236}">
                  <a16:creationId xmlns:a16="http://schemas.microsoft.com/office/drawing/2014/main" id="{87E10737-7775-4E91-95BE-338F8925FCFC}"/>
                </a:ext>
              </a:extLst>
            </p:cNvPr>
            <p:cNvSpPr/>
            <p:nvPr/>
          </p:nvSpPr>
          <p:spPr>
            <a:xfrm>
              <a:off x="8000257" y="2598860"/>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02" name="立方体 101">
              <a:extLst>
                <a:ext uri="{FF2B5EF4-FFF2-40B4-BE49-F238E27FC236}">
                  <a16:creationId xmlns:a16="http://schemas.microsoft.com/office/drawing/2014/main" id="{9ED6F8D8-7522-447D-A7D2-303938DAE146}"/>
                </a:ext>
              </a:extLst>
            </p:cNvPr>
            <p:cNvSpPr/>
            <p:nvPr/>
          </p:nvSpPr>
          <p:spPr>
            <a:xfrm>
              <a:off x="8547426" y="2767928"/>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03" name="立方体 102">
              <a:extLst>
                <a:ext uri="{FF2B5EF4-FFF2-40B4-BE49-F238E27FC236}">
                  <a16:creationId xmlns:a16="http://schemas.microsoft.com/office/drawing/2014/main" id="{6660E5F9-538A-4962-AD1D-C225542721AE}"/>
                </a:ext>
              </a:extLst>
            </p:cNvPr>
            <p:cNvSpPr/>
            <p:nvPr/>
          </p:nvSpPr>
          <p:spPr>
            <a:xfrm>
              <a:off x="8547426" y="2598860"/>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04" name="立方体 103">
              <a:extLst>
                <a:ext uri="{FF2B5EF4-FFF2-40B4-BE49-F238E27FC236}">
                  <a16:creationId xmlns:a16="http://schemas.microsoft.com/office/drawing/2014/main" id="{2FCFD019-CCA8-4166-84E6-F41FB0F9E435}"/>
                </a:ext>
              </a:extLst>
            </p:cNvPr>
            <p:cNvSpPr/>
            <p:nvPr/>
          </p:nvSpPr>
          <p:spPr>
            <a:xfrm>
              <a:off x="8547426" y="2426527"/>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05" name="立方体 104">
              <a:extLst>
                <a:ext uri="{FF2B5EF4-FFF2-40B4-BE49-F238E27FC236}">
                  <a16:creationId xmlns:a16="http://schemas.microsoft.com/office/drawing/2014/main" id="{0917F76D-8CB2-486A-9ED9-CC29778285ED}"/>
                </a:ext>
              </a:extLst>
            </p:cNvPr>
            <p:cNvSpPr/>
            <p:nvPr/>
          </p:nvSpPr>
          <p:spPr>
            <a:xfrm>
              <a:off x="9100789" y="2767928"/>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06" name="立方体 105">
              <a:extLst>
                <a:ext uri="{FF2B5EF4-FFF2-40B4-BE49-F238E27FC236}">
                  <a16:creationId xmlns:a16="http://schemas.microsoft.com/office/drawing/2014/main" id="{27070D51-8DFC-4951-B057-DB448F21887F}"/>
                </a:ext>
              </a:extLst>
            </p:cNvPr>
            <p:cNvSpPr/>
            <p:nvPr/>
          </p:nvSpPr>
          <p:spPr>
            <a:xfrm>
              <a:off x="9100789" y="2598860"/>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07" name="立方体 106">
              <a:extLst>
                <a:ext uri="{FF2B5EF4-FFF2-40B4-BE49-F238E27FC236}">
                  <a16:creationId xmlns:a16="http://schemas.microsoft.com/office/drawing/2014/main" id="{7B2B002F-3C70-4062-8815-AE26CD8C842F}"/>
                </a:ext>
              </a:extLst>
            </p:cNvPr>
            <p:cNvSpPr/>
            <p:nvPr/>
          </p:nvSpPr>
          <p:spPr>
            <a:xfrm>
              <a:off x="9100789" y="2426527"/>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08" name="立方体 107">
              <a:extLst>
                <a:ext uri="{FF2B5EF4-FFF2-40B4-BE49-F238E27FC236}">
                  <a16:creationId xmlns:a16="http://schemas.microsoft.com/office/drawing/2014/main" id="{C8703848-BDBC-42E0-B16D-AD05F1F9C53C}"/>
                </a:ext>
              </a:extLst>
            </p:cNvPr>
            <p:cNvSpPr/>
            <p:nvPr/>
          </p:nvSpPr>
          <p:spPr>
            <a:xfrm>
              <a:off x="9655575" y="2767928"/>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09" name="立方体 108">
              <a:extLst>
                <a:ext uri="{FF2B5EF4-FFF2-40B4-BE49-F238E27FC236}">
                  <a16:creationId xmlns:a16="http://schemas.microsoft.com/office/drawing/2014/main" id="{7B12D922-D69A-4F46-AB23-2197B818D5D2}"/>
                </a:ext>
              </a:extLst>
            </p:cNvPr>
            <p:cNvSpPr/>
            <p:nvPr/>
          </p:nvSpPr>
          <p:spPr>
            <a:xfrm>
              <a:off x="9655575" y="2598860"/>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0" name="立方体 109">
              <a:extLst>
                <a:ext uri="{FF2B5EF4-FFF2-40B4-BE49-F238E27FC236}">
                  <a16:creationId xmlns:a16="http://schemas.microsoft.com/office/drawing/2014/main" id="{1F210247-A041-4635-8802-86DC88C6EEE1}"/>
                </a:ext>
              </a:extLst>
            </p:cNvPr>
            <p:cNvSpPr/>
            <p:nvPr/>
          </p:nvSpPr>
          <p:spPr>
            <a:xfrm>
              <a:off x="9655575" y="2426527"/>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1" name="立方体 110">
              <a:extLst>
                <a:ext uri="{FF2B5EF4-FFF2-40B4-BE49-F238E27FC236}">
                  <a16:creationId xmlns:a16="http://schemas.microsoft.com/office/drawing/2014/main" id="{5BE4501A-987F-4CDA-9788-15D050AC2E88}"/>
                </a:ext>
              </a:extLst>
            </p:cNvPr>
            <p:cNvSpPr/>
            <p:nvPr/>
          </p:nvSpPr>
          <p:spPr>
            <a:xfrm>
              <a:off x="10216555" y="2767928"/>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2" name="立方体 111">
              <a:extLst>
                <a:ext uri="{FF2B5EF4-FFF2-40B4-BE49-F238E27FC236}">
                  <a16:creationId xmlns:a16="http://schemas.microsoft.com/office/drawing/2014/main" id="{C1991FA8-3C57-49E1-BE01-2D3C50298A28}"/>
                </a:ext>
              </a:extLst>
            </p:cNvPr>
            <p:cNvSpPr/>
            <p:nvPr/>
          </p:nvSpPr>
          <p:spPr>
            <a:xfrm>
              <a:off x="10216555" y="2598860"/>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3" name="立方体 112">
              <a:extLst>
                <a:ext uri="{FF2B5EF4-FFF2-40B4-BE49-F238E27FC236}">
                  <a16:creationId xmlns:a16="http://schemas.microsoft.com/office/drawing/2014/main" id="{36BABA8A-B46E-4DCC-B3B4-24306739F675}"/>
                </a:ext>
              </a:extLst>
            </p:cNvPr>
            <p:cNvSpPr/>
            <p:nvPr/>
          </p:nvSpPr>
          <p:spPr>
            <a:xfrm>
              <a:off x="10216555" y="2426527"/>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4" name="立方体 113">
              <a:extLst>
                <a:ext uri="{FF2B5EF4-FFF2-40B4-BE49-F238E27FC236}">
                  <a16:creationId xmlns:a16="http://schemas.microsoft.com/office/drawing/2014/main" id="{347B9A1B-2F68-42DD-B9E5-4BBB4B502011}"/>
                </a:ext>
              </a:extLst>
            </p:cNvPr>
            <p:cNvSpPr/>
            <p:nvPr/>
          </p:nvSpPr>
          <p:spPr>
            <a:xfrm>
              <a:off x="10769918" y="2767928"/>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5" name="立方体 114">
              <a:extLst>
                <a:ext uri="{FF2B5EF4-FFF2-40B4-BE49-F238E27FC236}">
                  <a16:creationId xmlns:a16="http://schemas.microsoft.com/office/drawing/2014/main" id="{AF42429C-7898-4A32-91F8-607BA9AE3980}"/>
                </a:ext>
              </a:extLst>
            </p:cNvPr>
            <p:cNvSpPr/>
            <p:nvPr/>
          </p:nvSpPr>
          <p:spPr>
            <a:xfrm>
              <a:off x="10769918" y="2598860"/>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6" name="立方体 115">
              <a:extLst>
                <a:ext uri="{FF2B5EF4-FFF2-40B4-BE49-F238E27FC236}">
                  <a16:creationId xmlns:a16="http://schemas.microsoft.com/office/drawing/2014/main" id="{C3CCF49F-BBFB-467D-93D3-6DFB16506B4A}"/>
                </a:ext>
              </a:extLst>
            </p:cNvPr>
            <p:cNvSpPr/>
            <p:nvPr/>
          </p:nvSpPr>
          <p:spPr>
            <a:xfrm>
              <a:off x="10769918" y="2426527"/>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7" name="立方体 116">
              <a:extLst>
                <a:ext uri="{FF2B5EF4-FFF2-40B4-BE49-F238E27FC236}">
                  <a16:creationId xmlns:a16="http://schemas.microsoft.com/office/drawing/2014/main" id="{0207DF57-D216-4CE2-A994-DDB575A09DBB}"/>
                </a:ext>
              </a:extLst>
            </p:cNvPr>
            <p:cNvSpPr/>
            <p:nvPr/>
          </p:nvSpPr>
          <p:spPr>
            <a:xfrm>
              <a:off x="11324704" y="2767928"/>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8" name="立方体 117">
              <a:extLst>
                <a:ext uri="{FF2B5EF4-FFF2-40B4-BE49-F238E27FC236}">
                  <a16:creationId xmlns:a16="http://schemas.microsoft.com/office/drawing/2014/main" id="{33A79663-5C51-42FC-A6B6-B4DD34BD346F}"/>
                </a:ext>
              </a:extLst>
            </p:cNvPr>
            <p:cNvSpPr/>
            <p:nvPr/>
          </p:nvSpPr>
          <p:spPr>
            <a:xfrm>
              <a:off x="11324704" y="2598860"/>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9" name="立方体 118">
              <a:extLst>
                <a:ext uri="{FF2B5EF4-FFF2-40B4-BE49-F238E27FC236}">
                  <a16:creationId xmlns:a16="http://schemas.microsoft.com/office/drawing/2014/main" id="{21A95F5C-CFB4-4FBE-BEDA-E589FF2E5A6A}"/>
                </a:ext>
              </a:extLst>
            </p:cNvPr>
            <p:cNvSpPr/>
            <p:nvPr/>
          </p:nvSpPr>
          <p:spPr>
            <a:xfrm>
              <a:off x="11324704" y="2426527"/>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20" name="立方体 119">
              <a:extLst>
                <a:ext uri="{FF2B5EF4-FFF2-40B4-BE49-F238E27FC236}">
                  <a16:creationId xmlns:a16="http://schemas.microsoft.com/office/drawing/2014/main" id="{658D8BC2-507A-4DDE-9028-65E1D9F00C6E}"/>
                </a:ext>
              </a:extLst>
            </p:cNvPr>
            <p:cNvSpPr/>
            <p:nvPr/>
          </p:nvSpPr>
          <p:spPr>
            <a:xfrm>
              <a:off x="10216555" y="2254194"/>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21" name="立方体 120">
              <a:extLst>
                <a:ext uri="{FF2B5EF4-FFF2-40B4-BE49-F238E27FC236}">
                  <a16:creationId xmlns:a16="http://schemas.microsoft.com/office/drawing/2014/main" id="{A79BE9E6-B0A4-43DD-A080-DC91F83AC141}"/>
                </a:ext>
              </a:extLst>
            </p:cNvPr>
            <p:cNvSpPr/>
            <p:nvPr/>
          </p:nvSpPr>
          <p:spPr>
            <a:xfrm>
              <a:off x="10769918" y="2254194"/>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22" name="立方体 121">
              <a:extLst>
                <a:ext uri="{FF2B5EF4-FFF2-40B4-BE49-F238E27FC236}">
                  <a16:creationId xmlns:a16="http://schemas.microsoft.com/office/drawing/2014/main" id="{7916A38F-E0F0-47A3-81A7-B928A40E758B}"/>
                </a:ext>
              </a:extLst>
            </p:cNvPr>
            <p:cNvSpPr/>
            <p:nvPr/>
          </p:nvSpPr>
          <p:spPr>
            <a:xfrm>
              <a:off x="11324704" y="2254194"/>
              <a:ext cx="812622" cy="423354"/>
            </a:xfrm>
            <a:prstGeom prst="cube">
              <a:avLst>
                <a:gd fmla="val 59498" name="adj"/>
              </a:avLst>
            </a:prstGeom>
            <a:grpFill/>
            <a:ln algn="ctr" cap="flat" cmpd="sng" w="12700">
              <a:solidFill>
                <a:schemeClr val="accent2">
                  <a:alpha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125" name="矩形 124">
            <a:extLst>
              <a:ext uri="{FF2B5EF4-FFF2-40B4-BE49-F238E27FC236}">
                <a16:creationId xmlns:a16="http://schemas.microsoft.com/office/drawing/2014/main" id="{C0410B7E-99D3-4AFF-A7AF-4A5274B9228A}"/>
              </a:ext>
            </a:extLst>
          </p:cNvPr>
          <p:cNvSpPr/>
          <p:nvPr/>
        </p:nvSpPr>
        <p:spPr>
          <a:xfrm>
            <a:off x="5781013" y="969093"/>
            <a:ext cx="5694893" cy="822960"/>
          </a:xfrm>
          <a:prstGeom prst="rect">
            <a:avLst/>
          </a:prstGeom>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用渐进克服高原期</a:t>
            </a:r>
          </a:p>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主动寻求不同刺激方法，保持学习新鲜感，强化学习动机意愿</a:t>
            </a:r>
          </a:p>
        </p:txBody>
      </p:sp>
      <p:sp>
        <p:nvSpPr>
          <p:cNvPr id="126" name="矩形 125">
            <a:extLst>
              <a:ext uri="{FF2B5EF4-FFF2-40B4-BE49-F238E27FC236}">
                <a16:creationId xmlns:a16="http://schemas.microsoft.com/office/drawing/2014/main" id="{21ECDCED-A197-4931-8F85-B4D7EBA24A40}"/>
              </a:ext>
            </a:extLst>
          </p:cNvPr>
          <p:cNvSpPr/>
          <p:nvPr/>
        </p:nvSpPr>
        <p:spPr>
          <a:xfrm>
            <a:off x="6197074" y="2466761"/>
            <a:ext cx="5715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阶段1</a:t>
            </a:r>
          </a:p>
        </p:txBody>
      </p:sp>
      <p:sp>
        <p:nvSpPr>
          <p:cNvPr id="127" name="矩形 126">
            <a:extLst>
              <a:ext uri="{FF2B5EF4-FFF2-40B4-BE49-F238E27FC236}">
                <a16:creationId xmlns:a16="http://schemas.microsoft.com/office/drawing/2014/main" id="{02789CEE-EA11-4465-B006-0110AE7732EE}"/>
              </a:ext>
            </a:extLst>
          </p:cNvPr>
          <p:cNvSpPr/>
          <p:nvPr/>
        </p:nvSpPr>
        <p:spPr>
          <a:xfrm>
            <a:off x="7474219" y="2297587"/>
            <a:ext cx="5715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阶段2</a:t>
            </a:r>
          </a:p>
        </p:txBody>
      </p:sp>
      <p:sp>
        <p:nvSpPr>
          <p:cNvPr id="128" name="矩形 127">
            <a:extLst>
              <a:ext uri="{FF2B5EF4-FFF2-40B4-BE49-F238E27FC236}">
                <a16:creationId xmlns:a16="http://schemas.microsoft.com/office/drawing/2014/main" id="{6CAE181A-D37A-42AD-81E4-4853FFFE6BEA}"/>
              </a:ext>
            </a:extLst>
          </p:cNvPr>
          <p:cNvSpPr/>
          <p:nvPr/>
        </p:nvSpPr>
        <p:spPr>
          <a:xfrm>
            <a:off x="8933568" y="2065609"/>
            <a:ext cx="5715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阶段3</a:t>
            </a:r>
          </a:p>
        </p:txBody>
      </p:sp>
      <p:sp>
        <p:nvSpPr>
          <p:cNvPr id="129" name="矩形 128">
            <a:extLst>
              <a:ext uri="{FF2B5EF4-FFF2-40B4-BE49-F238E27FC236}">
                <a16:creationId xmlns:a16="http://schemas.microsoft.com/office/drawing/2014/main" id="{2765C0D9-6142-49C7-B22B-E0B44EFB0C86}"/>
              </a:ext>
            </a:extLst>
          </p:cNvPr>
          <p:cNvSpPr/>
          <p:nvPr/>
        </p:nvSpPr>
        <p:spPr>
          <a:xfrm>
            <a:off x="10392917" y="1833631"/>
            <a:ext cx="6858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阶段…</a:t>
            </a:r>
          </a:p>
        </p:txBody>
      </p:sp>
    </p:spTree>
    <p:extLst>
      <p:ext uri="{BB962C8B-B14F-4D97-AF65-F5344CB8AC3E}">
        <p14:creationId val="2822812692"/>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表格 1">
            <a:extLst>
              <a:ext uri="{FF2B5EF4-FFF2-40B4-BE49-F238E27FC236}">
                <a16:creationId xmlns:a16="http://schemas.microsoft.com/office/drawing/2014/main" id="{97A1B070-6D3F-443A-B5B5-8199D60374FA}"/>
              </a:ext>
            </a:extLst>
          </p:cNvPr>
          <p:cNvGraphicFramePr>
            <a:graphicFrameLocks noGrp="1"/>
          </p:cNvGraphicFramePr>
          <p:nvPr/>
        </p:nvGraphicFramePr>
        <p:xfrm>
          <a:off x="9213121" y="334983"/>
          <a:ext cx="2452948" cy="231360"/>
        </p:xfrm>
        <a:graphic>
          <a:graphicData uri="http://schemas.openxmlformats.org/drawingml/2006/table">
            <a:tbl>
              <a:tblPr/>
              <a:tblGrid>
                <a:gridCol w="613237">
                  <a:extLst>
                    <a:ext uri="{9D8B030D-6E8A-4147-A177-3AD203B41FA5}">
                      <a16:colId xmlns:a16="http://schemas.microsoft.com/office/drawing/2014/main" val="264422089"/>
                    </a:ext>
                  </a:extLst>
                </a:gridCol>
                <a:gridCol w="613237">
                  <a:extLst>
                    <a:ext uri="{9D8B030D-6E8A-4147-A177-3AD203B41FA5}">
                      <a16:colId xmlns:a16="http://schemas.microsoft.com/office/drawing/2014/main" val="4213878303"/>
                    </a:ext>
                  </a:extLst>
                </a:gridCol>
                <a:gridCol w="613237">
                  <a:extLst>
                    <a:ext uri="{9D8B030D-6E8A-4147-A177-3AD203B41FA5}">
                      <a16:colId xmlns:a16="http://schemas.microsoft.com/office/drawing/2014/main" val="3684737766"/>
                    </a:ext>
                  </a:extLst>
                </a:gridCol>
                <a:gridCol w="613237">
                  <a:extLst>
                    <a:ext uri="{9D8B030D-6E8A-4147-A177-3AD203B41FA5}">
                      <a16:colId xmlns:a16="http://schemas.microsoft.com/office/drawing/2014/main" val="2678561136"/>
                    </a:ext>
                  </a:extLst>
                </a:gridCol>
              </a:tblGrid>
              <a:tr h="212725">
                <a:tc>
                  <a:txBody>
                    <a:bodyPr vert="horz" wrap="square"/>
                    <a:lstStyle/>
                    <a:p>
                      <a:pPr algn="ctr" defTabSz="742950" eaLnBrk="1" hangingPunct="1" latinLnBrk="0" marL="0" rtl="0"/>
                      <a:r>
                        <a:rPr altLang="en-US" kern="1200" lang="zh-CN" sz="1400">
                          <a:solidFill>
                            <a:schemeClr val="tx1"/>
                          </a:solidFill>
                          <a:latin typeface="+mn-lt"/>
                          <a:ea typeface="+mn-ea"/>
                          <a:cs typeface="+mn-cs"/>
                        </a:rPr>
                        <a:t>网络</a:t>
                      </a:r>
                    </a:p>
                  </a:txBody>
                  <a:tcPr anchor="ctr" marB="0" marL="0" marR="36000" marT="18000">
                    <a:lnL algn="ctr" cap="flat" cmpd="sng" w="12700">
                      <a:no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搜索</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焦点</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台阶</a:t>
                      </a:r>
                    </a:p>
                  </a:txBody>
                  <a:tcPr anchor="ctr" marB="0" marL="0" marR="36000" marT="18000">
                    <a:lnL algn="ctr" cap="flat" cmpd="sng" w="12700">
                      <a:solidFill>
                        <a:schemeClr val="tx1"/>
                      </a:solidFill>
                      <a:prstDash val="solid"/>
                      <a:round/>
                      <a:headEnd len="med" type="none" w="med"/>
                      <a:tailEnd len="med" type="none" w="med"/>
                    </a:lnL>
                    <a:lnR cmpd="sng" w="12700">
                      <a:noFill/>
                      <a:prstDash val="soli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111781603"/>
                  </a:ext>
                </a:extLst>
              </a:tr>
            </a:tbl>
          </a:graphicData>
        </a:graphic>
      </p:graphicFrame>
      <p:grpSp>
        <p:nvGrpSpPr>
          <p:cNvPr id="3" name="组合 2">
            <a:extLst>
              <a:ext uri="{FF2B5EF4-FFF2-40B4-BE49-F238E27FC236}">
                <a16:creationId xmlns:a16="http://schemas.microsoft.com/office/drawing/2014/main" id="{141F5C91-B5B6-4090-817E-E244189EE2C2}"/>
              </a:ext>
            </a:extLst>
          </p:cNvPr>
          <p:cNvGrpSpPr/>
          <p:nvPr/>
        </p:nvGrpSpPr>
        <p:grpSpPr>
          <a:xfrm>
            <a:off x="695325" y="345374"/>
            <a:ext cx="3718571" cy="215444"/>
            <a:chOff x="8011466" y="446974"/>
            <a:chExt cx="3718571" cy="215444"/>
          </a:xfrm>
        </p:grpSpPr>
        <p:sp>
          <p:nvSpPr>
            <p:cNvPr id="4" name="矩形 3">
              <a:extLst>
                <a:ext uri="{FF2B5EF4-FFF2-40B4-BE49-F238E27FC236}">
                  <a16:creationId xmlns:a16="http://schemas.microsoft.com/office/drawing/2014/main" id="{7B713EEF-0065-49DC-BD93-85525107C6C0}"/>
                </a:ext>
              </a:extLst>
            </p:cNvPr>
            <p:cNvSpPr/>
            <p:nvPr/>
          </p:nvSpPr>
          <p:spPr>
            <a:xfrm>
              <a:off x="8222902" y="446974"/>
              <a:ext cx="3507135"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联机力：人工智能时代，你需要第二大脑</a:t>
              </a:r>
            </a:p>
          </p:txBody>
        </p:sp>
        <p:sp>
          <p:nvSpPr>
            <p:cNvPr id="5" name="椭圆 4">
              <a:extLst>
                <a:ext uri="{FF2B5EF4-FFF2-40B4-BE49-F238E27FC236}">
                  <a16:creationId xmlns:a16="http://schemas.microsoft.com/office/drawing/2014/main" id="{56A907CC-5354-47AC-ADE8-5D7EB1AB2236}"/>
                </a:ext>
              </a:extLst>
            </p:cNvPr>
            <p:cNvSpPr/>
            <p:nvPr/>
          </p:nvSpPr>
          <p:spPr>
            <a:xfrm>
              <a:off x="8011466" y="472465"/>
              <a:ext cx="163368" cy="163368"/>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typeface="思源黑体 CN Normal"/>
                  <a:ea typeface="思源黑体 CN Normal"/>
                  <a:cs typeface="+mn-cs"/>
                </a:rPr>
                <a:t>4</a:t>
              </a:r>
            </a:p>
          </p:txBody>
        </p:sp>
      </p:grpSp>
      <p:grpSp>
        <p:nvGrpSpPr>
          <p:cNvPr id="11" name="组合 10">
            <a:extLst>
              <a:ext uri="{FF2B5EF4-FFF2-40B4-BE49-F238E27FC236}">
                <a16:creationId xmlns:a16="http://schemas.microsoft.com/office/drawing/2014/main" id="{73893940-60D8-41EB-8F71-BF8A6E3FBC45}"/>
              </a:ext>
            </a:extLst>
          </p:cNvPr>
          <p:cNvGrpSpPr/>
          <p:nvPr/>
        </p:nvGrpSpPr>
        <p:grpSpPr>
          <a:xfrm>
            <a:off x="5381882" y="2825747"/>
            <a:ext cx="7120147" cy="4056433"/>
            <a:chOff x="1372840" y="3090991"/>
            <a:chExt cx="3691879" cy="2103309"/>
          </a:xfrm>
        </p:grpSpPr>
        <p:sp>
          <p:nvSpPr>
            <p:cNvPr id="12" name="梯形 11">
              <a:extLst>
                <a:ext uri="{FF2B5EF4-FFF2-40B4-BE49-F238E27FC236}">
                  <a16:creationId xmlns:a16="http://schemas.microsoft.com/office/drawing/2014/main" id="{259D2AA4-D5B1-419C-AF60-C6405BB619A9}"/>
                </a:ext>
              </a:extLst>
            </p:cNvPr>
            <p:cNvSpPr/>
            <p:nvPr/>
          </p:nvSpPr>
          <p:spPr>
            <a:xfrm>
              <a:off x="1372840" y="4597856"/>
              <a:ext cx="3691879" cy="545644"/>
            </a:xfrm>
            <a:prstGeom prst="trapezoid">
              <a:avLst>
                <a:gd fmla="val 91342" name="adj"/>
              </a:avLst>
            </a:prstGeom>
            <a:gradFill>
              <a:gsLst>
                <a:gs pos="0">
                  <a:schemeClr val="accent1"/>
                </a:gs>
                <a:gs pos="100000">
                  <a:schemeClr val="accent2"/>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3" name="矩形: 圆顶角 12">
              <a:extLst>
                <a:ext uri="{FF2B5EF4-FFF2-40B4-BE49-F238E27FC236}">
                  <a16:creationId xmlns:a16="http://schemas.microsoft.com/office/drawing/2014/main" id="{9C058BC8-4BDE-45F6-AED9-3406CA431410}"/>
                </a:ext>
              </a:extLst>
            </p:cNvPr>
            <p:cNvSpPr/>
            <p:nvPr/>
          </p:nvSpPr>
          <p:spPr>
            <a:xfrm>
              <a:off x="1960825" y="3090991"/>
              <a:ext cx="2527146" cy="1421520"/>
            </a:xfrm>
            <a:prstGeom prst="round2SameRect">
              <a:avLst>
                <a:gd fmla="val 2779" name="adj1"/>
                <a:gd fmla="val 0" name="adj2"/>
              </a:avLst>
            </a:prstGeom>
            <a:noFill/>
            <a:ln algn="ctr" cap="flat" cmpd="sng" w="2540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4" name="矩形 13">
              <a:extLst>
                <a:ext uri="{FF2B5EF4-FFF2-40B4-BE49-F238E27FC236}">
                  <a16:creationId xmlns:a16="http://schemas.microsoft.com/office/drawing/2014/main" id="{C160FAE5-384B-435B-98A0-96004BEA6422}"/>
                </a:ext>
              </a:extLst>
            </p:cNvPr>
            <p:cNvSpPr/>
            <p:nvPr/>
          </p:nvSpPr>
          <p:spPr>
            <a:xfrm>
              <a:off x="1372840" y="5143500"/>
              <a:ext cx="3691879" cy="50800"/>
            </a:xfrm>
            <a:prstGeom prst="rect">
              <a:avLst/>
            </a:prstGeom>
            <a:gradFill>
              <a:gsLst>
                <a:gs pos="0">
                  <a:schemeClr val="accent1"/>
                </a:gs>
                <a:gs pos="100000">
                  <a:schemeClr val="accent2"/>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5" name="Trapezoid 5_1">
              <a:extLst>
                <a:ext uri="{FF2B5EF4-FFF2-40B4-BE49-F238E27FC236}">
                  <a16:creationId xmlns:a16="http://schemas.microsoft.com/office/drawing/2014/main" id="{8A52E377-E83A-416D-BE20-4B0C85FCD11E}"/>
                </a:ext>
              </a:extLst>
            </p:cNvPr>
            <p:cNvSpPr/>
            <p:nvPr/>
          </p:nvSpPr>
          <p:spPr>
            <a:xfrm>
              <a:off x="1630610" y="4648139"/>
              <a:ext cx="3176340" cy="432378"/>
            </a:xfrm>
            <a:prstGeom prst="trapezoid">
              <a:avLst>
                <a:gd fmla="val 91342" name="adj"/>
              </a:avLst>
            </a:prstGeom>
            <a:noFill/>
            <a:ln algn="ctr" cap="flat" cmpd="sng" w="127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pic>
        <p:nvPicPr>
          <p:cNvPr id="16" name="图片 15">
            <a:extLst>
              <a:ext uri="{FF2B5EF4-FFF2-40B4-BE49-F238E27FC236}">
                <a16:creationId xmlns:a16="http://schemas.microsoft.com/office/drawing/2014/main" id="{F45BF122-9902-45F2-8637-1324E616B05B}"/>
              </a:ext>
            </a:extLst>
          </p:cNvPr>
          <p:cNvPicPr>
            <a:picLocks noChangeAspect="1"/>
          </p:cNvPicPr>
          <p:nvPr/>
        </p:nvPicPr>
        <p:blipFill>
          <a:blip r:embed="rId2">
            <a:alphaModFix amt="70000"/>
          </a:blip>
          <a:stretch>
            <a:fillRect/>
          </a:stretch>
        </p:blipFill>
        <p:spPr>
          <a:xfrm>
            <a:off x="2182897" y="4499331"/>
            <a:ext cx="1196806" cy="709266"/>
          </a:xfrm>
          <a:prstGeom prst="rect">
            <a:avLst/>
          </a:prstGeom>
        </p:spPr>
      </p:pic>
      <p:sp>
        <p:nvSpPr>
          <p:cNvPr id="17" name="矩形 16">
            <a:extLst>
              <a:ext uri="{FF2B5EF4-FFF2-40B4-BE49-F238E27FC236}">
                <a16:creationId xmlns:a16="http://schemas.microsoft.com/office/drawing/2014/main" id="{FD37D18E-4EF1-45C6-B039-EFF503A1553E}"/>
              </a:ext>
            </a:extLst>
          </p:cNvPr>
          <p:cNvSpPr/>
          <p:nvPr/>
        </p:nvSpPr>
        <p:spPr>
          <a:xfrm>
            <a:off x="696246" y="918476"/>
            <a:ext cx="2160500" cy="54864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网络思维</a:t>
            </a:r>
          </a:p>
        </p:txBody>
      </p:sp>
      <p:sp>
        <p:nvSpPr>
          <p:cNvPr id="18" name="矩形 17">
            <a:extLst>
              <a:ext uri="{FF2B5EF4-FFF2-40B4-BE49-F238E27FC236}">
                <a16:creationId xmlns:a16="http://schemas.microsoft.com/office/drawing/2014/main" id="{A51725B8-404A-42E6-BAAE-87E30D9042EF}"/>
              </a:ext>
            </a:extLst>
          </p:cNvPr>
          <p:cNvSpPr/>
          <p:nvPr/>
        </p:nvSpPr>
        <p:spPr>
          <a:xfrm>
            <a:off x="696246" y="1557370"/>
            <a:ext cx="33147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typeface="思源黑体 CN Normal"/>
                <a:ea typeface="思源黑体 CN Normal"/>
                <a:cs typeface="+mn-cs"/>
              </a:rPr>
              <a:t>让你的学习能力快速放大 100 倍</a:t>
            </a:r>
          </a:p>
        </p:txBody>
      </p:sp>
      <p:sp>
        <p:nvSpPr>
          <p:cNvPr id="19" name="矩形 18">
            <a:extLst>
              <a:ext uri="{FF2B5EF4-FFF2-40B4-BE49-F238E27FC236}">
                <a16:creationId xmlns:a16="http://schemas.microsoft.com/office/drawing/2014/main" id="{6CD12531-A7C3-486F-91B3-1BA47E8DCB8D}"/>
              </a:ext>
            </a:extLst>
          </p:cNvPr>
          <p:cNvSpPr/>
          <p:nvPr/>
        </p:nvSpPr>
        <p:spPr>
          <a:xfrm>
            <a:off x="695325" y="1919265"/>
            <a:ext cx="4171950" cy="960120"/>
          </a:xfrm>
          <a:prstGeom prst="rect">
            <a:avLst/>
          </a:prstGeom>
        </p:spPr>
        <p:txBody>
          <a:bodyPr bIns="0" lIns="0" rIns="0" tIns="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zh-CN" b="0" baseline="0" cap="none" i="0" kern="1200" kumimoji="0" lang="en-US" noProof="0" normalizeH="0" spc="0" strike="noStrike" sz="1400" u="none">
                <a:ln>
                  <a:noFill/>
                </a:ln>
                <a:solidFill>
                  <a:prstClr val="black"/>
                </a:solidFill>
                <a:effectLst/>
                <a:uLnTx/>
                <a:uFillTx/>
                <a:latin typeface="思源黑体 CN Normal"/>
                <a:ea typeface="思源黑体 CN Normal"/>
                <a:cs typeface="+mn-cs"/>
              </a:rPr>
              <a:t>1、有问题，先去网络搜索答案</a:t>
            </a:r>
          </a:p>
          <a:p>
            <a:pPr algn="just" defTabSz="914400" eaLnBrk="1" fontAlgn="auto" hangingPunct="1" indent="0" latinLnBrk="0" lvl="0" marL="0" marR="0" rtl="0">
              <a:lnSpc>
                <a:spcPct val="150000"/>
              </a:lnSpc>
              <a:spcBef>
                <a:spcPct val="0"/>
              </a:spcBef>
              <a:spcAft>
                <a:spcPct val="0"/>
              </a:spcAft>
              <a:buClrTx/>
              <a:buSzTx/>
              <a:buFontTx/>
              <a:buNone/>
              <a:defRPr/>
            </a:pPr>
            <a:r>
              <a:rPr altLang="zh-CN" b="0" baseline="0" cap="none" i="0" kern="1200" kumimoji="0" lang="en-US" noProof="0" normalizeH="0" spc="0" strike="noStrike" sz="1400" u="none">
                <a:ln>
                  <a:noFill/>
                </a:ln>
                <a:solidFill>
                  <a:prstClr val="black"/>
                </a:solidFill>
                <a:effectLst/>
                <a:uLnTx/>
                <a:uFillTx/>
                <a:latin typeface="思源黑体 CN Normal"/>
                <a:ea typeface="思源黑体 CN Normal"/>
                <a:cs typeface="+mn-cs"/>
              </a:rPr>
              <a:t>2、不同的问题，找不同的搜索引擎去解决</a:t>
            </a:r>
          </a:p>
          <a:p>
            <a:pPr algn="just" defTabSz="914400" eaLnBrk="1" fontAlgn="auto" hangingPunct="1" indent="0" latinLnBrk="0" lvl="0" marL="0" marR="0" rtl="0">
              <a:lnSpc>
                <a:spcPct val="150000"/>
              </a:lnSpc>
              <a:spcBef>
                <a:spcPct val="0"/>
              </a:spcBef>
              <a:spcAft>
                <a:spcPct val="0"/>
              </a:spcAft>
              <a:buClrTx/>
              <a:buSzTx/>
              <a:buFontTx/>
              <a:buNone/>
              <a:defRPr/>
            </a:pPr>
            <a:r>
              <a:rPr altLang="zh-CN" b="0" baseline="0" cap="none" i="0" kern="1200" kumimoji="0" lang="en-US" noProof="0" normalizeH="0" spc="0" strike="noStrike" sz="1400" u="none">
                <a:ln>
                  <a:noFill/>
                </a:ln>
                <a:solidFill>
                  <a:prstClr val="black"/>
                </a:solidFill>
                <a:effectLst/>
                <a:uLnTx/>
                <a:uFillTx/>
                <a:latin typeface="思源黑体 CN Normal"/>
                <a:ea typeface="思源黑体 CN Normal"/>
                <a:cs typeface="+mn-cs"/>
              </a:rPr>
              <a:t>3、用网络启发自己更多灵感，而不是简单依赖答案</a:t>
            </a:r>
          </a:p>
        </p:txBody>
      </p:sp>
      <p:pic>
        <p:nvPicPr>
          <p:cNvPr id="20" name="图片 19">
            <a:extLst>
              <a:ext uri="{FF2B5EF4-FFF2-40B4-BE49-F238E27FC236}">
                <a16:creationId xmlns:a16="http://schemas.microsoft.com/office/drawing/2014/main" id="{E6CC5D63-BB33-4277-91E3-33C99ABEE04C}"/>
              </a:ext>
            </a:extLst>
          </p:cNvPr>
          <p:cNvPicPr>
            <a:picLocks noChangeAspect="1"/>
          </p:cNvPicPr>
          <p:nvPr/>
        </p:nvPicPr>
        <p:blipFill>
          <a:blip r:embed="rId2">
            <a:alphaModFix amt="70000"/>
            <a:duotone>
              <a:prstClr val="black"/>
              <a:schemeClr val="tx2">
                <a:tint val="45000"/>
                <a:satMod val="400000"/>
              </a:schemeClr>
            </a:duotone>
          </a:blip>
          <a:stretch>
            <a:fillRect/>
          </a:stretch>
        </p:blipFill>
        <p:spPr>
          <a:xfrm>
            <a:off x="858693" y="3675623"/>
            <a:ext cx="959668" cy="568731"/>
          </a:xfrm>
          <a:prstGeom prst="rect">
            <a:avLst/>
          </a:prstGeom>
        </p:spPr>
      </p:pic>
      <p:pic>
        <p:nvPicPr>
          <p:cNvPr id="21" name="图片 20">
            <a:extLst>
              <a:ext uri="{FF2B5EF4-FFF2-40B4-BE49-F238E27FC236}">
                <a16:creationId xmlns:a16="http://schemas.microsoft.com/office/drawing/2014/main" id="{0D6CDEB8-D363-4E51-A7FA-5ED6399CEF52}"/>
              </a:ext>
            </a:extLst>
          </p:cNvPr>
          <p:cNvPicPr>
            <a:picLocks noChangeAspect="1"/>
          </p:cNvPicPr>
          <p:nvPr/>
        </p:nvPicPr>
        <p:blipFill>
          <a:blip r:embed="rId2">
            <a:alphaModFix amt="70000"/>
            <a:duotone>
              <a:prstClr val="black"/>
              <a:schemeClr val="tx2">
                <a:tint val="45000"/>
                <a:satMod val="400000"/>
              </a:schemeClr>
            </a:duotone>
          </a:blip>
          <a:stretch>
            <a:fillRect/>
          </a:stretch>
        </p:blipFill>
        <p:spPr>
          <a:xfrm>
            <a:off x="3030020" y="3638073"/>
            <a:ext cx="699365" cy="414467"/>
          </a:xfrm>
          <a:prstGeom prst="rect">
            <a:avLst/>
          </a:prstGeom>
        </p:spPr>
      </p:pic>
      <p:pic>
        <p:nvPicPr>
          <p:cNvPr id="22" name="图片 21">
            <a:extLst>
              <a:ext uri="{FF2B5EF4-FFF2-40B4-BE49-F238E27FC236}">
                <a16:creationId xmlns:a16="http://schemas.microsoft.com/office/drawing/2014/main" id="{A6A695C7-C2C2-4631-B1FD-272138A01652}"/>
              </a:ext>
            </a:extLst>
          </p:cNvPr>
          <p:cNvPicPr>
            <a:picLocks noChangeAspect="1"/>
          </p:cNvPicPr>
          <p:nvPr/>
        </p:nvPicPr>
        <p:blipFill>
          <a:blip r:embed="rId2">
            <a:alphaModFix amt="70000"/>
            <a:duotone>
              <a:prstClr val="black"/>
              <a:schemeClr val="tx2">
                <a:tint val="45000"/>
                <a:satMod val="400000"/>
              </a:schemeClr>
            </a:duotone>
          </a:blip>
          <a:stretch>
            <a:fillRect/>
          </a:stretch>
        </p:blipFill>
        <p:spPr>
          <a:xfrm>
            <a:off x="3988117" y="4316990"/>
            <a:ext cx="1196805" cy="709266"/>
          </a:xfrm>
          <a:prstGeom prst="rect">
            <a:avLst/>
          </a:prstGeom>
        </p:spPr>
      </p:pic>
      <p:pic>
        <p:nvPicPr>
          <p:cNvPr id="23" name="图片 22">
            <a:extLst>
              <a:ext uri="{FF2B5EF4-FFF2-40B4-BE49-F238E27FC236}">
                <a16:creationId xmlns:a16="http://schemas.microsoft.com/office/drawing/2014/main" id="{7F7E177C-FBB0-4255-A344-263D5436DEB7}"/>
              </a:ext>
            </a:extLst>
          </p:cNvPr>
          <p:cNvPicPr>
            <a:picLocks noChangeAspect="1"/>
          </p:cNvPicPr>
          <p:nvPr/>
        </p:nvPicPr>
        <p:blipFill>
          <a:blip r:embed="rId2">
            <a:alphaModFix amt="70000"/>
            <a:duotone>
              <a:prstClr val="black"/>
              <a:schemeClr val="tx2">
                <a:tint val="45000"/>
                <a:satMod val="400000"/>
              </a:schemeClr>
            </a:duotone>
          </a:blip>
          <a:stretch>
            <a:fillRect/>
          </a:stretch>
        </p:blipFill>
        <p:spPr>
          <a:xfrm>
            <a:off x="3086587" y="5617688"/>
            <a:ext cx="901530" cy="534276"/>
          </a:xfrm>
          <a:prstGeom prst="rect">
            <a:avLst/>
          </a:prstGeom>
        </p:spPr>
      </p:pic>
      <p:pic>
        <p:nvPicPr>
          <p:cNvPr id="24" name="图片 23">
            <a:extLst>
              <a:ext uri="{FF2B5EF4-FFF2-40B4-BE49-F238E27FC236}">
                <a16:creationId xmlns:a16="http://schemas.microsoft.com/office/drawing/2014/main" id="{9D08E54F-41F3-4486-BC2F-865995660DF0}"/>
              </a:ext>
            </a:extLst>
          </p:cNvPr>
          <p:cNvPicPr>
            <a:picLocks noChangeAspect="1"/>
          </p:cNvPicPr>
          <p:nvPr/>
        </p:nvPicPr>
        <p:blipFill>
          <a:blip r:embed="rId2">
            <a:alphaModFix amt="70000"/>
            <a:duotone>
              <a:prstClr val="black"/>
              <a:schemeClr val="tx2">
                <a:tint val="45000"/>
                <a:satMod val="400000"/>
              </a:schemeClr>
            </a:duotone>
          </a:blip>
          <a:stretch>
            <a:fillRect/>
          </a:stretch>
        </p:blipFill>
        <p:spPr>
          <a:xfrm>
            <a:off x="939900" y="5103766"/>
            <a:ext cx="1063998" cy="630560"/>
          </a:xfrm>
          <a:prstGeom prst="rect">
            <a:avLst/>
          </a:prstGeom>
        </p:spPr>
      </p:pic>
      <p:cxnSp>
        <p:nvCxnSpPr>
          <p:cNvPr id="26" name="直接连接符 25">
            <a:extLst>
              <a:ext uri="{FF2B5EF4-FFF2-40B4-BE49-F238E27FC236}">
                <a16:creationId xmlns:a16="http://schemas.microsoft.com/office/drawing/2014/main" id="{0DA59758-2D87-483B-9A2C-522CCCC83453}"/>
              </a:ext>
            </a:extLst>
          </p:cNvPr>
          <p:cNvCxnSpPr>
            <a:endCxn id="21" idx="2"/>
          </p:cNvCxnSpPr>
          <p:nvPr/>
        </p:nvCxnSpPr>
        <p:spPr>
          <a:xfrm flipV="1">
            <a:off x="3086587" y="4052540"/>
            <a:ext cx="293116" cy="446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5DAFEE62-D5C6-48DC-A989-03E8D245E7A0}"/>
              </a:ext>
            </a:extLst>
          </p:cNvPr>
          <p:cNvCxnSpPr/>
          <p:nvPr/>
        </p:nvCxnSpPr>
        <p:spPr>
          <a:xfrm flipV="1">
            <a:off x="3191231" y="4671624"/>
            <a:ext cx="952752" cy="91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F2E39FAB-75D8-4C64-BD4D-6FB893177256}"/>
              </a:ext>
            </a:extLst>
          </p:cNvPr>
          <p:cNvCxnSpPr/>
          <p:nvPr/>
        </p:nvCxnSpPr>
        <p:spPr>
          <a:xfrm flipH="1" flipV="1">
            <a:off x="1776496" y="4211501"/>
            <a:ext cx="545996" cy="327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81C69E97-DB5F-4F25-9FB0-E4F4B9815CF4}"/>
              </a:ext>
            </a:extLst>
          </p:cNvPr>
          <p:cNvCxnSpPr/>
          <p:nvPr/>
        </p:nvCxnSpPr>
        <p:spPr>
          <a:xfrm flipH="1">
            <a:off x="1849570" y="5208597"/>
            <a:ext cx="348078" cy="162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03B75972-3164-4F18-8561-022BB2613D24}"/>
              </a:ext>
            </a:extLst>
          </p:cNvPr>
          <p:cNvCxnSpPr>
            <a:endCxn id="23" idx="0"/>
          </p:cNvCxnSpPr>
          <p:nvPr/>
        </p:nvCxnSpPr>
        <p:spPr>
          <a:xfrm>
            <a:off x="3191231" y="5208597"/>
            <a:ext cx="346121" cy="409091"/>
          </a:xfrm>
          <a:prstGeom prst="line">
            <a:avLst/>
          </a:prstGeom>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8E92110F-9D5B-4DBF-97A9-6929C4F4D814}"/>
              </a:ext>
            </a:extLst>
          </p:cNvPr>
          <p:cNvSpPr txBox="1"/>
          <p:nvPr/>
        </p:nvSpPr>
        <p:spPr>
          <a:xfrm>
            <a:off x="2544237" y="4625633"/>
            <a:ext cx="457200" cy="274320"/>
          </a:xfrm>
          <a:prstGeom prst="rect">
            <a:avLst/>
          </a:prstGeom>
          <a:noFill/>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网络</a:t>
            </a:r>
          </a:p>
        </p:txBody>
      </p:sp>
      <p:cxnSp>
        <p:nvCxnSpPr>
          <p:cNvPr id="39" name="直接连接符 38">
            <a:extLst>
              <a:ext uri="{FF2B5EF4-FFF2-40B4-BE49-F238E27FC236}">
                <a16:creationId xmlns:a16="http://schemas.microsoft.com/office/drawing/2014/main" id="{1FD8BE98-B46B-40D9-B318-2B570925DDA1}"/>
              </a:ext>
            </a:extLst>
          </p:cNvPr>
          <p:cNvCxnSpPr/>
          <p:nvPr/>
        </p:nvCxnSpPr>
        <p:spPr>
          <a:xfrm flipH="1">
            <a:off x="5776945" y="1808466"/>
            <a:ext cx="0" cy="22440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C420CB69-B53A-4672-9F68-2ABD68BA9F45}"/>
              </a:ext>
            </a:extLst>
          </p:cNvPr>
          <p:cNvCxnSpPr/>
          <p:nvPr/>
        </p:nvCxnSpPr>
        <p:spPr>
          <a:xfrm flipH="1">
            <a:off x="5776945" y="4465333"/>
            <a:ext cx="0" cy="18312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F8C101A3-DB87-49BD-85CD-E2FFD6FD3F36}"/>
              </a:ext>
            </a:extLst>
          </p:cNvPr>
          <p:cNvCxnSpPr/>
          <p:nvPr/>
        </p:nvCxnSpPr>
        <p:spPr>
          <a:xfrm flipV="1">
            <a:off x="5279685" y="4052540"/>
            <a:ext cx="497260" cy="1589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5DD8D8BC-5DCA-4DDE-AF75-C3E63B963DA4}"/>
              </a:ext>
            </a:extLst>
          </p:cNvPr>
          <p:cNvCxnSpPr/>
          <p:nvPr/>
        </p:nvCxnSpPr>
        <p:spPr>
          <a:xfrm>
            <a:off x="5279685" y="4211501"/>
            <a:ext cx="497260" cy="2538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矩形 48">
            <a:extLst>
              <a:ext uri="{FF2B5EF4-FFF2-40B4-BE49-F238E27FC236}">
                <a16:creationId xmlns:a16="http://schemas.microsoft.com/office/drawing/2014/main" id="{B7CE5108-F246-4BEA-BE29-0B7841914E91}"/>
              </a:ext>
            </a:extLst>
          </p:cNvPr>
          <p:cNvSpPr/>
          <p:nvPr/>
        </p:nvSpPr>
        <p:spPr>
          <a:xfrm>
            <a:off x="9335253" y="918476"/>
            <a:ext cx="2160500" cy="548640"/>
          </a:xfrm>
          <a:prstGeom prst="rect">
            <a:avLst/>
          </a:prstGeom>
        </p:spPr>
        <p:txBody>
          <a:bodyPr bIns="0" lIns="0" rIns="0" tIns="0"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搜索思维</a:t>
            </a:r>
          </a:p>
        </p:txBody>
      </p:sp>
      <p:sp>
        <p:nvSpPr>
          <p:cNvPr id="50" name="矩形 49">
            <a:extLst>
              <a:ext uri="{FF2B5EF4-FFF2-40B4-BE49-F238E27FC236}">
                <a16:creationId xmlns:a16="http://schemas.microsoft.com/office/drawing/2014/main" id="{5B647CB4-EC75-4296-AB10-98DFCFCBED0C}"/>
              </a:ext>
            </a:extLst>
          </p:cNvPr>
          <p:cNvSpPr/>
          <p:nvPr/>
        </p:nvSpPr>
        <p:spPr>
          <a:xfrm>
            <a:off x="8181054" y="1557370"/>
            <a:ext cx="3314700" cy="274320"/>
          </a:xfrm>
          <a:prstGeom prst="rect">
            <a:avLst/>
          </a:prstGeom>
        </p:spPr>
        <p:txBody>
          <a:bodyPr bIns="0" lIns="0" rIns="0" tIns="0" wrap="non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typeface="思源黑体 CN Normal"/>
                <a:ea typeface="思源黑体 CN Normal"/>
                <a:cs typeface="+mn-cs"/>
              </a:rPr>
              <a:t>让你的学习能力快速放大 100 倍</a:t>
            </a:r>
          </a:p>
        </p:txBody>
      </p:sp>
      <p:sp>
        <p:nvSpPr>
          <p:cNvPr id="51" name="矩形 50">
            <a:extLst>
              <a:ext uri="{FF2B5EF4-FFF2-40B4-BE49-F238E27FC236}">
                <a16:creationId xmlns:a16="http://schemas.microsoft.com/office/drawing/2014/main" id="{816278DC-645C-4130-8E73-37DAE8B0940F}"/>
              </a:ext>
            </a:extLst>
          </p:cNvPr>
          <p:cNvSpPr/>
          <p:nvPr/>
        </p:nvSpPr>
        <p:spPr>
          <a:xfrm>
            <a:off x="6914835" y="1919265"/>
            <a:ext cx="4580920" cy="640080"/>
          </a:xfrm>
          <a:prstGeom prst="rect">
            <a:avLst/>
          </a:prstGeom>
        </p:spPr>
        <p:txBody>
          <a:bodyPr bIns="0" lIns="0" rIns="0" tIns="0" wrap="square">
            <a:spAutoFit/>
          </a:bodyPr>
          <a:lstStyle/>
          <a:p>
            <a:pPr algn="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看到任何信息，要有意识评估这些信息能否变成关键词</a:t>
            </a:r>
          </a:p>
          <a:p>
            <a:pPr algn="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能否借助搜索引擎将其记录，方便下次找到同质量信息</a:t>
            </a:r>
          </a:p>
        </p:txBody>
      </p:sp>
      <p:sp>
        <p:nvSpPr>
          <p:cNvPr id="52" name="矩形: 圆角 51">
            <a:extLst>
              <a:ext uri="{FF2B5EF4-FFF2-40B4-BE49-F238E27FC236}">
                <a16:creationId xmlns:a16="http://schemas.microsoft.com/office/drawing/2014/main" id="{619EFD73-96C8-46E5-976F-82CD0AD6A39F}"/>
              </a:ext>
            </a:extLst>
          </p:cNvPr>
          <p:cNvSpPr/>
          <p:nvPr/>
        </p:nvSpPr>
        <p:spPr>
          <a:xfrm>
            <a:off x="7127747" y="3357942"/>
            <a:ext cx="3628417" cy="530298"/>
          </a:xfrm>
          <a:prstGeom prst="roundRect">
            <a:avLst>
              <a:gd fmla="val 50000" name="adj"/>
            </a:avLst>
          </a:prstGeom>
          <a:noFill/>
          <a:ln algn="ctr" cap="flat" cmpd="sng" w="508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3" name="矩形: 圆顶角 52">
            <a:extLst>
              <a:ext uri="{FF2B5EF4-FFF2-40B4-BE49-F238E27FC236}">
                <a16:creationId xmlns:a16="http://schemas.microsoft.com/office/drawing/2014/main" id="{8D0975B1-D0E0-49FF-A74F-8D8267EF1E6A}"/>
              </a:ext>
            </a:extLst>
          </p:cNvPr>
          <p:cNvSpPr/>
          <p:nvPr/>
        </p:nvSpPr>
        <p:spPr>
          <a:xfrm rot="5400000">
            <a:off x="10155608" y="3290880"/>
            <a:ext cx="536686" cy="664426"/>
          </a:xfrm>
          <a:prstGeom prst="round2SameRect">
            <a:avLst>
              <a:gd fmla="val 50000" name="adj1"/>
              <a:gd fmla="val 0" name="adj2"/>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4" name="zoom-tool_72585">
            <a:extLst>
              <a:ext uri="{FF2B5EF4-FFF2-40B4-BE49-F238E27FC236}">
                <a16:creationId xmlns:a16="http://schemas.microsoft.com/office/drawing/2014/main" id="{011EA204-51B1-495C-BB84-2642931F4C25}"/>
              </a:ext>
            </a:extLst>
          </p:cNvPr>
          <p:cNvSpPr>
            <a:spLocks noChangeAspect="1"/>
          </p:cNvSpPr>
          <p:nvPr/>
        </p:nvSpPr>
        <p:spPr bwMode="auto">
          <a:xfrm flipH="1">
            <a:off x="10188241" y="3402409"/>
            <a:ext cx="413870" cy="399538"/>
          </a:xfrm>
          <a:custGeom>
            <a:gdLst>
              <a:gd fmla="*/ 8270 w 8441" name="T0"/>
              <a:gd fmla="*/ 6791 h 8160" name="T1"/>
              <a:gd fmla="*/ 5734 w 8441" name="T2"/>
              <a:gd fmla="*/ 4255 h 8160" name="T3"/>
              <a:gd fmla="*/ 5225 w 8441" name="T4"/>
              <a:gd fmla="*/ 848 h 8160" name="T5"/>
              <a:gd fmla="*/ 3177 w 8441" name="T6"/>
              <a:gd fmla="*/ 0 h 8160" name="T7"/>
              <a:gd fmla="*/ 1130 w 8441" name="T8"/>
              <a:gd fmla="*/ 848 h 8160" name="T9"/>
              <a:gd fmla="*/ 1130 w 8441" name="T10"/>
              <a:gd fmla="*/ 4944 h 8160" name="T11"/>
              <a:gd fmla="*/ 3177 w 8441" name="T12"/>
              <a:gd fmla="*/ 5792 h 8160" name="T13"/>
              <a:gd fmla="*/ 4538 w 8441" name="T14"/>
              <a:gd fmla="*/ 5454 h 8160" name="T15"/>
              <a:gd fmla="*/ 7072 w 8441" name="T16"/>
              <a:gd fmla="*/ 7988 h 8160" name="T17"/>
              <a:gd fmla="*/ 7486 w 8441" name="T18"/>
              <a:gd fmla="*/ 8160 h 8160" name="T19"/>
              <a:gd fmla="*/ 7901 w 8441" name="T20"/>
              <a:gd fmla="*/ 7988 h 8160" name="T21"/>
              <a:gd fmla="*/ 8270 w 8441" name="T22"/>
              <a:gd fmla="*/ 7620 h 8160" name="T23"/>
              <a:gd fmla="*/ 8441 w 8441" name="T24"/>
              <a:gd fmla="*/ 7205 h 8160" name="T25"/>
              <a:gd fmla="*/ 8270 w 8441" name="T26"/>
              <a:gd fmla="*/ 6791 h 8160" name="T27"/>
              <a:gd fmla="*/ 1793 w 8441" name="T28"/>
              <a:gd fmla="*/ 4281 h 8160" name="T29"/>
              <a:gd fmla="*/ 1793 w 8441" name="T30"/>
              <a:gd fmla="*/ 1511 h 8160" name="T31"/>
              <a:gd fmla="*/ 3177 w 8441" name="T32"/>
              <a:gd fmla="*/ 938 h 8160" name="T33"/>
              <a:gd fmla="*/ 4562 w 8441" name="T34"/>
              <a:gd fmla="*/ 1511 h 8160" name="T35"/>
              <a:gd fmla="*/ 4562 w 8441" name="T36"/>
              <a:gd fmla="*/ 4281 h 8160" name="T37"/>
              <a:gd fmla="*/ 3177 w 8441" name="T38"/>
              <a:gd fmla="*/ 4854 h 8160" name="T39"/>
              <a:gd fmla="*/ 1793 w 8441" name="T40"/>
              <a:gd fmla="*/ 4281 h 816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160" w="8441">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solidFill>
            <a:schemeClr val="bg1"/>
          </a:solidFill>
          <a:ln>
            <a:noFill/>
          </a:ln>
        </p:spPr>
        <p:txBody>
          <a:bodyPr/>
          <a:lstStyle/>
          <a:p/>
        </p:txBody>
      </p:sp>
      <p:sp>
        <p:nvSpPr>
          <p:cNvPr id="55" name="矩形 54">
            <a:extLst>
              <a:ext uri="{FF2B5EF4-FFF2-40B4-BE49-F238E27FC236}">
                <a16:creationId xmlns:a16="http://schemas.microsoft.com/office/drawing/2014/main" id="{7E56616D-5648-4F8A-AA2F-25C7F1FD381F}"/>
              </a:ext>
            </a:extLst>
          </p:cNvPr>
          <p:cNvSpPr/>
          <p:nvPr/>
        </p:nvSpPr>
        <p:spPr>
          <a:xfrm>
            <a:off x="7290807" y="3453814"/>
            <a:ext cx="2621280" cy="33528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typeface="思源黑体 CN Normal"/>
                <a:ea typeface="思源黑体 CN Normal"/>
                <a:cs typeface="+mn-cs"/>
              </a:rPr>
              <a:t>真正要养成的工作习惯是…</a:t>
            </a:r>
          </a:p>
        </p:txBody>
      </p:sp>
      <p:sp>
        <p:nvSpPr>
          <p:cNvPr id="56" name="矩形 55">
            <a:extLst>
              <a:ext uri="{FF2B5EF4-FFF2-40B4-BE49-F238E27FC236}">
                <a16:creationId xmlns:a16="http://schemas.microsoft.com/office/drawing/2014/main" id="{1696CA11-17E9-4F2C-BACF-F6D67E7F6670}"/>
              </a:ext>
            </a:extLst>
          </p:cNvPr>
          <p:cNvSpPr/>
          <p:nvPr/>
        </p:nvSpPr>
        <p:spPr>
          <a:xfrm>
            <a:off x="7339013" y="3913640"/>
            <a:ext cx="2752725" cy="1320357"/>
          </a:xfrm>
          <a:prstGeom prst="rect">
            <a:avLst/>
          </a:prstGeom>
          <a:solidFill>
            <a:schemeClr val="bg1">
              <a:lumMod val="95000"/>
            </a:schemeClr>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7" name="矩形 56">
            <a:extLst>
              <a:ext uri="{FF2B5EF4-FFF2-40B4-BE49-F238E27FC236}">
                <a16:creationId xmlns:a16="http://schemas.microsoft.com/office/drawing/2014/main" id="{F759439A-9B78-4907-9640-CE961637CEB5}"/>
              </a:ext>
            </a:extLst>
          </p:cNvPr>
          <p:cNvSpPr/>
          <p:nvPr/>
        </p:nvSpPr>
        <p:spPr>
          <a:xfrm>
            <a:off x="7465612" y="3985856"/>
            <a:ext cx="2499527" cy="1097280"/>
          </a:xfrm>
          <a:prstGeom prst="rect">
            <a:avLst/>
          </a:prstGeom>
        </p:spPr>
        <p:txBody>
          <a:bodyPr bIns="0" lIns="0" rIns="0" tIns="0" wrap="square">
            <a:spAutoFit/>
          </a:bodyPr>
          <a:lstStyle/>
          <a:p>
            <a:pPr algn="l" defTabSz="914400" eaLnBrk="1" fontAlgn="auto" hangingPunct="1" indent="-85725" latinLnBrk="0" lvl="0" marL="85725"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200" u="none">
                <a:ln>
                  <a:noFill/>
                </a:ln>
                <a:solidFill>
                  <a:prstClr val="black"/>
                </a:solidFill>
                <a:effectLst/>
                <a:uLnTx/>
                <a:uFillTx/>
                <a:latin typeface="思源黑体 CN Normal"/>
                <a:ea typeface="思源黑体 CN Normal"/>
                <a:cs typeface="+mn-cs"/>
              </a:rPr>
              <a:t>这些资料能否用关键词精准搜索到？</a:t>
            </a:r>
          </a:p>
          <a:p>
            <a:pPr algn="l" defTabSz="914400" eaLnBrk="1" fontAlgn="auto" hangingPunct="1" indent="-85725" latinLnBrk="0" lvl="0" marL="85725"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200" u="none">
                <a:ln>
                  <a:noFill/>
                </a:ln>
                <a:solidFill>
                  <a:prstClr val="black"/>
                </a:solidFill>
                <a:effectLst/>
                <a:uLnTx/>
                <a:uFillTx/>
                <a:latin typeface="思源黑体 CN Normal"/>
                <a:ea typeface="思源黑体 CN Normal"/>
                <a:cs typeface="+mn-cs"/>
              </a:rPr>
              <a:t>我能否用关键词标签标注这些资料，并上传到网络方便日后检索？</a:t>
            </a:r>
          </a:p>
        </p:txBody>
      </p:sp>
    </p:spTree>
    <p:extLst>
      <p:ext uri="{BB962C8B-B14F-4D97-AF65-F5344CB8AC3E}">
        <p14:creationId val="124909528"/>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矩形 61">
            <a:extLst>
              <a:ext uri="{FF2B5EF4-FFF2-40B4-BE49-F238E27FC236}">
                <a16:creationId xmlns:a16="http://schemas.microsoft.com/office/drawing/2014/main" id="{03F94942-4852-4958-8C09-E83CB6DBBA7D}"/>
              </a:ext>
            </a:extLst>
          </p:cNvPr>
          <p:cNvSpPr/>
          <p:nvPr/>
        </p:nvSpPr>
        <p:spPr>
          <a:xfrm flipH="1">
            <a:off x="-1" y="0"/>
            <a:ext cx="6320894" cy="6858000"/>
          </a:xfrm>
          <a:prstGeom prst="rect">
            <a:avLst/>
          </a:prstGeom>
          <a:solidFill>
            <a:schemeClr val="bg1">
              <a:lumMod val="9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 name="矩形 1">
            <a:extLst>
              <a:ext uri="{FF2B5EF4-FFF2-40B4-BE49-F238E27FC236}">
                <a16:creationId xmlns:a16="http://schemas.microsoft.com/office/drawing/2014/main" id="{53CAA836-7BF3-48E9-B882-D1EEF17985B2}"/>
              </a:ext>
            </a:extLst>
          </p:cNvPr>
          <p:cNvSpPr/>
          <p:nvPr/>
        </p:nvSpPr>
        <p:spPr>
          <a:xfrm>
            <a:off x="696246" y="1618925"/>
            <a:ext cx="2160500" cy="54864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焦点思维</a:t>
            </a:r>
          </a:p>
        </p:txBody>
      </p:sp>
      <p:sp>
        <p:nvSpPr>
          <p:cNvPr id="3" name="矩形 2">
            <a:extLst>
              <a:ext uri="{FF2B5EF4-FFF2-40B4-BE49-F238E27FC236}">
                <a16:creationId xmlns:a16="http://schemas.microsoft.com/office/drawing/2014/main" id="{E07227E9-841B-4596-A565-6DB7F261D0D6}"/>
              </a:ext>
            </a:extLst>
          </p:cNvPr>
          <p:cNvSpPr/>
          <p:nvPr/>
        </p:nvSpPr>
        <p:spPr>
          <a:xfrm>
            <a:off x="696246" y="2257819"/>
            <a:ext cx="3200400" cy="27432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typeface="思源黑体 CN Normal"/>
                <a:ea typeface="思源黑体 CN Normal"/>
                <a:cs typeface="+mn-cs"/>
              </a:rPr>
              <a:t>是对抗信息流时代，还是拥抱？</a:t>
            </a:r>
          </a:p>
        </p:txBody>
      </p:sp>
      <p:graphicFrame>
        <p:nvGraphicFramePr>
          <p:cNvPr id="5" name="表格 4">
            <a:extLst>
              <a:ext uri="{FF2B5EF4-FFF2-40B4-BE49-F238E27FC236}">
                <a16:creationId xmlns:a16="http://schemas.microsoft.com/office/drawing/2014/main" id="{276185A7-AD27-4A8B-B107-AD6445267842}"/>
              </a:ext>
            </a:extLst>
          </p:cNvPr>
          <p:cNvGraphicFramePr>
            <a:graphicFrameLocks noGrp="1"/>
          </p:cNvGraphicFramePr>
          <p:nvPr/>
        </p:nvGraphicFramePr>
        <p:xfrm>
          <a:off x="9213121" y="334983"/>
          <a:ext cx="2452948" cy="231360"/>
        </p:xfrm>
        <a:graphic>
          <a:graphicData uri="http://schemas.openxmlformats.org/drawingml/2006/table">
            <a:tbl>
              <a:tblPr/>
              <a:tblGrid>
                <a:gridCol w="613237">
                  <a:extLst>
                    <a:ext uri="{9D8B030D-6E8A-4147-A177-3AD203B41FA5}">
                      <a16:colId xmlns:a16="http://schemas.microsoft.com/office/drawing/2014/main" val="264422089"/>
                    </a:ext>
                  </a:extLst>
                </a:gridCol>
                <a:gridCol w="613237">
                  <a:extLst>
                    <a:ext uri="{9D8B030D-6E8A-4147-A177-3AD203B41FA5}">
                      <a16:colId xmlns:a16="http://schemas.microsoft.com/office/drawing/2014/main" val="4213878303"/>
                    </a:ext>
                  </a:extLst>
                </a:gridCol>
                <a:gridCol w="613237">
                  <a:extLst>
                    <a:ext uri="{9D8B030D-6E8A-4147-A177-3AD203B41FA5}">
                      <a16:colId xmlns:a16="http://schemas.microsoft.com/office/drawing/2014/main" val="3684737766"/>
                    </a:ext>
                  </a:extLst>
                </a:gridCol>
                <a:gridCol w="613237">
                  <a:extLst>
                    <a:ext uri="{9D8B030D-6E8A-4147-A177-3AD203B41FA5}">
                      <a16:colId xmlns:a16="http://schemas.microsoft.com/office/drawing/2014/main" val="2678561136"/>
                    </a:ext>
                  </a:extLst>
                </a:gridCol>
              </a:tblGrid>
              <a:tr h="212725">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网络</a:t>
                      </a:r>
                    </a:p>
                  </a:txBody>
                  <a:tcPr anchor="ctr" marB="0" marL="0" marR="36000" marT="18000">
                    <a:lnL algn="ctr" cap="flat" cmpd="sng" w="12700">
                      <a:no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搜索</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焦点</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台阶</a:t>
                      </a:r>
                    </a:p>
                  </a:txBody>
                  <a:tcPr anchor="ctr" marB="0" marL="0" marR="36000" marT="18000">
                    <a:lnL algn="ctr" cap="flat" cmpd="sng" w="12700">
                      <a:solidFill>
                        <a:schemeClr val="tx1"/>
                      </a:solidFill>
                      <a:prstDash val="solid"/>
                      <a:round/>
                      <a:headEnd len="med" type="none" w="med"/>
                      <a:tailEnd len="med" type="none" w="med"/>
                    </a:lnL>
                    <a:lnR cmpd="sng" w="12700">
                      <a:noFill/>
                      <a:prstDash val="soli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111781603"/>
                  </a:ext>
                </a:extLst>
              </a:tr>
            </a:tbl>
          </a:graphicData>
        </a:graphic>
      </p:graphicFrame>
      <p:grpSp>
        <p:nvGrpSpPr>
          <p:cNvPr id="6" name="组合 5">
            <a:extLst>
              <a:ext uri="{FF2B5EF4-FFF2-40B4-BE49-F238E27FC236}">
                <a16:creationId xmlns:a16="http://schemas.microsoft.com/office/drawing/2014/main" id="{1863F54B-15A9-48F2-8547-30A3FBB920AB}"/>
              </a:ext>
            </a:extLst>
          </p:cNvPr>
          <p:cNvGrpSpPr/>
          <p:nvPr/>
        </p:nvGrpSpPr>
        <p:grpSpPr>
          <a:xfrm>
            <a:off x="695325" y="345374"/>
            <a:ext cx="3718571" cy="215444"/>
            <a:chOff x="8011466" y="446974"/>
            <a:chExt cx="3718571" cy="215444"/>
          </a:xfrm>
        </p:grpSpPr>
        <p:sp>
          <p:nvSpPr>
            <p:cNvPr id="7" name="矩形 6">
              <a:extLst>
                <a:ext uri="{FF2B5EF4-FFF2-40B4-BE49-F238E27FC236}">
                  <a16:creationId xmlns:a16="http://schemas.microsoft.com/office/drawing/2014/main" id="{A3FAD1A8-9D5A-4B2D-820E-1FD6F16DA230}"/>
                </a:ext>
              </a:extLst>
            </p:cNvPr>
            <p:cNvSpPr/>
            <p:nvPr/>
          </p:nvSpPr>
          <p:spPr>
            <a:xfrm>
              <a:off x="8222902" y="446974"/>
              <a:ext cx="3507135"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联机力：人工智能时代，你需要第二大脑</a:t>
              </a:r>
            </a:p>
          </p:txBody>
        </p:sp>
        <p:sp>
          <p:nvSpPr>
            <p:cNvPr id="8" name="椭圆 7">
              <a:extLst>
                <a:ext uri="{FF2B5EF4-FFF2-40B4-BE49-F238E27FC236}">
                  <a16:creationId xmlns:a16="http://schemas.microsoft.com/office/drawing/2014/main" id="{D75C7D3E-6296-4EE5-8D40-8176F503DDA3}"/>
                </a:ext>
              </a:extLst>
            </p:cNvPr>
            <p:cNvSpPr/>
            <p:nvPr/>
          </p:nvSpPr>
          <p:spPr>
            <a:xfrm>
              <a:off x="8011466" y="472465"/>
              <a:ext cx="163368" cy="163368"/>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typeface="思源黑体 CN Normal"/>
                  <a:ea typeface="思源黑体 CN Normal"/>
                  <a:cs typeface="+mn-cs"/>
                </a:rPr>
                <a:t>4</a:t>
              </a:r>
            </a:p>
          </p:txBody>
        </p:sp>
      </p:grpSp>
      <p:grpSp>
        <p:nvGrpSpPr>
          <p:cNvPr id="21" name="组合 20">
            <a:extLst>
              <a:ext uri="{FF2B5EF4-FFF2-40B4-BE49-F238E27FC236}">
                <a16:creationId xmlns:a16="http://schemas.microsoft.com/office/drawing/2014/main" id="{09BD7525-7296-494F-96ED-36F39571850A}"/>
              </a:ext>
            </a:extLst>
          </p:cNvPr>
          <p:cNvGrpSpPr/>
          <p:nvPr/>
        </p:nvGrpSpPr>
        <p:grpSpPr>
          <a:xfrm>
            <a:off x="695325" y="2773011"/>
            <a:ext cx="5316369" cy="2567422"/>
            <a:chOff x="695325" y="3098934"/>
            <a:chExt cx="5316369" cy="2567422"/>
          </a:xfrm>
        </p:grpSpPr>
        <p:sp>
          <p:nvSpPr>
            <p:cNvPr id="10" name="矩形 9">
              <a:extLst>
                <a:ext uri="{FF2B5EF4-FFF2-40B4-BE49-F238E27FC236}">
                  <a16:creationId xmlns:a16="http://schemas.microsoft.com/office/drawing/2014/main" id="{042F37B5-64D6-420C-AADC-01C6612A507B}"/>
                </a:ext>
              </a:extLst>
            </p:cNvPr>
            <p:cNvSpPr/>
            <p:nvPr/>
          </p:nvSpPr>
          <p:spPr>
            <a:xfrm>
              <a:off x="809546" y="3098934"/>
              <a:ext cx="5202148" cy="2475016"/>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 name="矩形 10">
              <a:extLst>
                <a:ext uri="{FF2B5EF4-FFF2-40B4-BE49-F238E27FC236}">
                  <a16:creationId xmlns:a16="http://schemas.microsoft.com/office/drawing/2014/main" id="{862D31DD-D226-4DEF-BC8B-89A577741136}"/>
                </a:ext>
              </a:extLst>
            </p:cNvPr>
            <p:cNvSpPr/>
            <p:nvPr/>
          </p:nvSpPr>
          <p:spPr>
            <a:xfrm>
              <a:off x="695325" y="3191340"/>
              <a:ext cx="5202148" cy="2475016"/>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cxnSp>
          <p:nvCxnSpPr>
            <p:cNvPr id="14" name="直接连接符 13">
              <a:extLst>
                <a:ext uri="{FF2B5EF4-FFF2-40B4-BE49-F238E27FC236}">
                  <a16:creationId xmlns:a16="http://schemas.microsoft.com/office/drawing/2014/main" id="{9A6C8C77-EE75-486C-ADA1-05B2E5715626}"/>
                </a:ext>
              </a:extLst>
            </p:cNvPr>
            <p:cNvCxnSpPr/>
            <p:nvPr/>
          </p:nvCxnSpPr>
          <p:spPr>
            <a:xfrm>
              <a:off x="1062535" y="3731871"/>
              <a:ext cx="444972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3562AB71-7779-4A76-A2FF-B327670EECDD}"/>
                </a:ext>
              </a:extLst>
            </p:cNvPr>
            <p:cNvCxnSpPr/>
            <p:nvPr/>
          </p:nvCxnSpPr>
          <p:spPr>
            <a:xfrm>
              <a:off x="1062535" y="4043021"/>
              <a:ext cx="444972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50C370DF-3639-4456-AAD9-1E76CE23622E}"/>
                </a:ext>
              </a:extLst>
            </p:cNvPr>
            <p:cNvCxnSpPr/>
            <p:nvPr/>
          </p:nvCxnSpPr>
          <p:spPr>
            <a:xfrm>
              <a:off x="1062535" y="4354171"/>
              <a:ext cx="444972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BAB72838-7728-4501-A0FD-000E92FFEB4A}"/>
                </a:ext>
              </a:extLst>
            </p:cNvPr>
            <p:cNvCxnSpPr/>
            <p:nvPr/>
          </p:nvCxnSpPr>
          <p:spPr>
            <a:xfrm>
              <a:off x="1062535" y="5033621"/>
              <a:ext cx="444972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CAF2BAD-CCBB-4793-8D9F-D3E0FBE70158}"/>
                </a:ext>
              </a:extLst>
            </p:cNvPr>
            <p:cNvCxnSpPr/>
            <p:nvPr/>
          </p:nvCxnSpPr>
          <p:spPr>
            <a:xfrm>
              <a:off x="1062535" y="5357471"/>
              <a:ext cx="444972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0595262-CBBB-4920-933D-68B51B5C1C7F}"/>
                </a:ext>
              </a:extLst>
            </p:cNvPr>
            <p:cNvCxnSpPr/>
            <p:nvPr/>
          </p:nvCxnSpPr>
          <p:spPr>
            <a:xfrm>
              <a:off x="1062535" y="4703045"/>
              <a:ext cx="4449726"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C4FC8638-6EB8-4EE3-B612-48900FA6FDB5}"/>
                </a:ext>
              </a:extLst>
            </p:cNvPr>
            <p:cNvSpPr/>
            <p:nvPr/>
          </p:nvSpPr>
          <p:spPr>
            <a:xfrm>
              <a:off x="1068360" y="3429001"/>
              <a:ext cx="4447224" cy="1920240"/>
            </a:xfrm>
            <a:prstGeom prst="rect">
              <a:avLst/>
            </a:prstGeom>
          </p:spPr>
          <p:txBody>
            <a:bodyPr bIns="0" lIns="0" rIns="0" tIns="0" wrap="square">
              <a:spAutoFit/>
            </a:bodyPr>
            <a:lstStyle/>
            <a:p>
              <a:pPr algn="just" defTabSz="914400" eaLnBrk="1" fontAlgn="auto" hangingPunct="1" indent="-174625" latinLnBrk="0" lvl="0" marL="174625"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超过80%的信息和工作，是阅后即焚，连存档都不用，处理完直接删除或关闭</a:t>
              </a:r>
            </a:p>
            <a:p>
              <a:pPr algn="just" defTabSz="914400" eaLnBrk="1" fontAlgn="auto" hangingPunct="1" indent="-174625" latinLnBrk="0" lvl="0" marL="174625"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极少部分工作，及时存档，并争取变成结构化更强，质量更好的文档（成果），争取能持续迭代，逐步完善</a:t>
              </a:r>
            </a:p>
            <a:p>
              <a:pPr algn="just" defTabSz="914400" eaLnBrk="1" fontAlgn="auto" hangingPunct="1" indent="-174625" latinLnBrk="0" lvl="0" marL="174625"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发现值得关注的新信息，要安排专门的时间，进行重点研究，争取让自己在最短时间内有所突破</a:t>
              </a:r>
            </a:p>
          </p:txBody>
        </p:sp>
      </p:grpSp>
      <p:grpSp>
        <p:nvGrpSpPr>
          <p:cNvPr id="36" name="组合 35">
            <a:extLst>
              <a:ext uri="{FF2B5EF4-FFF2-40B4-BE49-F238E27FC236}">
                <a16:creationId xmlns:a16="http://schemas.microsoft.com/office/drawing/2014/main" id="{E70D127F-3F25-42F2-8462-A16406E7EEF4}"/>
              </a:ext>
            </a:extLst>
          </p:cNvPr>
          <p:cNvGrpSpPr/>
          <p:nvPr/>
        </p:nvGrpSpPr>
        <p:grpSpPr>
          <a:xfrm>
            <a:off x="6632276" y="893302"/>
            <a:ext cx="4612898" cy="5629715"/>
            <a:chOff x="7072008" y="1020435"/>
            <a:chExt cx="3696511" cy="5296989"/>
          </a:xfrm>
        </p:grpSpPr>
        <p:sp>
          <p:nvSpPr>
            <p:cNvPr id="22" name="椭圆 21">
              <a:extLst>
                <a:ext uri="{FF2B5EF4-FFF2-40B4-BE49-F238E27FC236}">
                  <a16:creationId xmlns:a16="http://schemas.microsoft.com/office/drawing/2014/main" id="{04008403-A982-4046-AA43-3D81DF155E85}"/>
                </a:ext>
              </a:extLst>
            </p:cNvPr>
            <p:cNvSpPr/>
            <p:nvPr/>
          </p:nvSpPr>
          <p:spPr>
            <a:xfrm flipV="1">
              <a:off x="7072008" y="2140117"/>
              <a:ext cx="3696511" cy="394701"/>
            </a:xfrm>
            <a:prstGeom prst="ellipse">
              <a:avLst/>
            </a:prstGeom>
            <a:gradFill>
              <a:gsLst>
                <a:gs pos="0">
                  <a:schemeClr val="accent2"/>
                </a:gs>
                <a:gs pos="90000">
                  <a:schemeClr val="accent1"/>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3" name="椭圆 22">
              <a:extLst>
                <a:ext uri="{FF2B5EF4-FFF2-40B4-BE49-F238E27FC236}">
                  <a16:creationId xmlns:a16="http://schemas.microsoft.com/office/drawing/2014/main" id="{78A46CC1-3CA5-47F2-9D63-17C6615175A5}"/>
                </a:ext>
              </a:extLst>
            </p:cNvPr>
            <p:cNvSpPr/>
            <p:nvPr/>
          </p:nvSpPr>
          <p:spPr>
            <a:xfrm flipV="1">
              <a:off x="7393019" y="4028962"/>
              <a:ext cx="3054488" cy="326148"/>
            </a:xfrm>
            <a:prstGeom prst="ellipse">
              <a:avLst/>
            </a:prstGeom>
            <a:gradFill>
              <a:gsLst>
                <a:gs pos="0">
                  <a:schemeClr val="accent2"/>
                </a:gs>
                <a:gs pos="90000">
                  <a:schemeClr val="accent1"/>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4" name="椭圆 23">
              <a:extLst>
                <a:ext uri="{FF2B5EF4-FFF2-40B4-BE49-F238E27FC236}">
                  <a16:creationId xmlns:a16="http://schemas.microsoft.com/office/drawing/2014/main" id="{E0451C02-A129-48E0-B04D-ABFDD887E592}"/>
                </a:ext>
              </a:extLst>
            </p:cNvPr>
            <p:cNvSpPr/>
            <p:nvPr/>
          </p:nvSpPr>
          <p:spPr>
            <a:xfrm flipV="1">
              <a:off x="7830763" y="5501099"/>
              <a:ext cx="2179000" cy="232666"/>
            </a:xfrm>
            <a:prstGeom prst="ellipse">
              <a:avLst/>
            </a:prstGeom>
            <a:gradFill>
              <a:gsLst>
                <a:gs pos="0">
                  <a:schemeClr val="accent2"/>
                </a:gs>
                <a:gs pos="90000">
                  <a:schemeClr val="accent1"/>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cxnSp>
          <p:nvCxnSpPr>
            <p:cNvPr id="26" name="直接连接符 25">
              <a:extLst>
                <a:ext uri="{FF2B5EF4-FFF2-40B4-BE49-F238E27FC236}">
                  <a16:creationId xmlns:a16="http://schemas.microsoft.com/office/drawing/2014/main" id="{C39E99F4-3EB9-496F-842A-C53310006E62}"/>
                </a:ext>
              </a:extLst>
            </p:cNvPr>
            <p:cNvCxnSpPr/>
            <p:nvPr/>
          </p:nvCxnSpPr>
          <p:spPr>
            <a:xfrm flipH="1" flipV="1">
              <a:off x="10535056" y="2690087"/>
              <a:ext cx="0" cy="583659"/>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A3288CA7-0B4B-4783-96C4-DBC3C7825F74}"/>
                </a:ext>
              </a:extLst>
            </p:cNvPr>
            <p:cNvCxnSpPr/>
            <p:nvPr/>
          </p:nvCxnSpPr>
          <p:spPr>
            <a:xfrm flipH="1" flipV="1">
              <a:off x="7179013" y="1604094"/>
              <a:ext cx="0" cy="583659"/>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A1B01F29-79A7-4C5C-B0CA-16C15B5EF2EC}"/>
                </a:ext>
              </a:extLst>
            </p:cNvPr>
            <p:cNvCxnSpPr/>
            <p:nvPr/>
          </p:nvCxnSpPr>
          <p:spPr>
            <a:xfrm flipH="1" flipV="1">
              <a:off x="7179013" y="2980561"/>
              <a:ext cx="0" cy="583659"/>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0842B45A-4A17-4740-87A4-B6FDA84F1AF8}"/>
                </a:ext>
              </a:extLst>
            </p:cNvPr>
            <p:cNvCxnSpPr/>
            <p:nvPr/>
          </p:nvCxnSpPr>
          <p:spPr>
            <a:xfrm flipH="1" flipV="1">
              <a:off x="10009763" y="2187753"/>
              <a:ext cx="0" cy="583659"/>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D3F3DD10-22EA-40C5-8504-3484F166A377}"/>
                </a:ext>
              </a:extLst>
            </p:cNvPr>
            <p:cNvCxnSpPr/>
            <p:nvPr/>
          </p:nvCxnSpPr>
          <p:spPr>
            <a:xfrm flipH="1" flipV="1">
              <a:off x="10009763" y="4483481"/>
              <a:ext cx="0" cy="583659"/>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7368A046-A88C-409E-A55B-09A0790EBCEC}"/>
                </a:ext>
              </a:extLst>
            </p:cNvPr>
            <p:cNvCxnSpPr/>
            <p:nvPr/>
          </p:nvCxnSpPr>
          <p:spPr>
            <a:xfrm flipH="1" flipV="1">
              <a:off x="8142053" y="4191651"/>
              <a:ext cx="0" cy="583659"/>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D8A7723E-AF44-4CBA-A877-C0F55E5EC959}"/>
                </a:ext>
              </a:extLst>
            </p:cNvPr>
            <p:cNvCxnSpPr/>
            <p:nvPr/>
          </p:nvCxnSpPr>
          <p:spPr>
            <a:xfrm flipH="1" flipV="1">
              <a:off x="10175134" y="5733765"/>
              <a:ext cx="0" cy="583659"/>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889BD176-4408-48D5-A5B3-209C0A3DD709}"/>
                </a:ext>
              </a:extLst>
            </p:cNvPr>
            <p:cNvCxnSpPr/>
            <p:nvPr/>
          </p:nvCxnSpPr>
          <p:spPr>
            <a:xfrm flipH="1" flipV="1">
              <a:off x="7393019" y="5209269"/>
              <a:ext cx="0" cy="583659"/>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57C21F27-22FD-4D28-96FD-DD29F588DC5E}"/>
                </a:ext>
              </a:extLst>
            </p:cNvPr>
            <p:cNvCxnSpPr/>
            <p:nvPr/>
          </p:nvCxnSpPr>
          <p:spPr>
            <a:xfrm flipH="1" flipV="1">
              <a:off x="8268508" y="1020435"/>
              <a:ext cx="0" cy="583659"/>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E74BD164-C4E6-4426-8FA9-82A15B76E4DA}"/>
                </a:ext>
              </a:extLst>
            </p:cNvPr>
            <p:cNvCxnSpPr/>
            <p:nvPr/>
          </p:nvCxnSpPr>
          <p:spPr>
            <a:xfrm flipH="1" flipV="1">
              <a:off x="8336605" y="2690087"/>
              <a:ext cx="0" cy="583659"/>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43" name="任意多边形: 形状 42">
            <a:extLst>
              <a:ext uri="{FF2B5EF4-FFF2-40B4-BE49-F238E27FC236}">
                <a16:creationId xmlns:a16="http://schemas.microsoft.com/office/drawing/2014/main" id="{14438534-947A-42B8-B506-789F8BB54432}"/>
              </a:ext>
            </a:extLst>
          </p:cNvPr>
          <p:cNvSpPr/>
          <p:nvPr/>
        </p:nvSpPr>
        <p:spPr>
          <a:xfrm>
            <a:off x="10063723" y="1166099"/>
            <a:ext cx="881925" cy="208483"/>
          </a:xfrm>
          <a:custGeom>
            <a:rect b="b" l="l" r="r" t="t"/>
            <a:pathLst>
              <a:path h="208483" w="881925">
                <a:moveTo>
                  <a:pt x="293051" y="125501"/>
                </a:moveTo>
                <a:lnTo>
                  <a:pt x="293051" y="181965"/>
                </a:lnTo>
                <a:lnTo>
                  <a:pt x="390664" y="181965"/>
                </a:lnTo>
                <a:lnTo>
                  <a:pt x="390664" y="125501"/>
                </a:lnTo>
                <a:close/>
                <a:moveTo>
                  <a:pt x="718476" y="122072"/>
                </a:moveTo>
                <a:lnTo>
                  <a:pt x="730363" y="127101"/>
                </a:lnTo>
                <a:cubicBezTo>
                  <a:pt x="727163" y="134626"/>
                  <a:pt x="723220" y="142322"/>
                  <a:pt x="718533" y="150190"/>
                </a:cubicBezTo>
                <a:cubicBezTo>
                  <a:pt x="713847" y="158058"/>
                  <a:pt x="708418" y="164839"/>
                  <a:pt x="702245" y="170535"/>
                </a:cubicBezTo>
                <a:lnTo>
                  <a:pt x="690587" y="162991"/>
                </a:lnTo>
                <a:cubicBezTo>
                  <a:pt x="696592" y="157743"/>
                  <a:pt x="702012" y="151380"/>
                  <a:pt x="706846" y="143903"/>
                </a:cubicBezTo>
                <a:cubicBezTo>
                  <a:pt x="711680" y="136426"/>
                  <a:pt x="715557" y="129149"/>
                  <a:pt x="718476" y="122072"/>
                </a:cubicBezTo>
                <a:close/>
                <a:moveTo>
                  <a:pt x="843977" y="120472"/>
                </a:moveTo>
                <a:lnTo>
                  <a:pt x="858379" y="125958"/>
                </a:lnTo>
                <a:cubicBezTo>
                  <a:pt x="853469" y="133197"/>
                  <a:pt x="848259" y="140436"/>
                  <a:pt x="842749" y="147675"/>
                </a:cubicBezTo>
                <a:cubicBezTo>
                  <a:pt x="837238" y="154914"/>
                  <a:pt x="832085" y="161239"/>
                  <a:pt x="827290" y="166649"/>
                </a:cubicBezTo>
                <a:lnTo>
                  <a:pt x="814945" y="161391"/>
                </a:lnTo>
                <a:cubicBezTo>
                  <a:pt x="819927" y="155772"/>
                  <a:pt x="825108" y="149180"/>
                  <a:pt x="830490" y="141617"/>
                </a:cubicBezTo>
                <a:cubicBezTo>
                  <a:pt x="835872" y="134055"/>
                  <a:pt x="840367" y="127006"/>
                  <a:pt x="843977" y="120472"/>
                </a:cubicBezTo>
                <a:close/>
                <a:moveTo>
                  <a:pt x="277735" y="111099"/>
                </a:moveTo>
                <a:lnTo>
                  <a:pt x="406437" y="111099"/>
                </a:lnTo>
                <a:lnTo>
                  <a:pt x="406437" y="208026"/>
                </a:lnTo>
                <a:lnTo>
                  <a:pt x="390664" y="208026"/>
                </a:lnTo>
                <a:lnTo>
                  <a:pt x="390664" y="196138"/>
                </a:lnTo>
                <a:lnTo>
                  <a:pt x="293051" y="196138"/>
                </a:lnTo>
                <a:lnTo>
                  <a:pt x="293051" y="208254"/>
                </a:lnTo>
                <a:lnTo>
                  <a:pt x="277735" y="208254"/>
                </a:lnTo>
                <a:close/>
                <a:moveTo>
                  <a:pt x="770368" y="110871"/>
                </a:moveTo>
                <a:lnTo>
                  <a:pt x="786370" y="110871"/>
                </a:lnTo>
                <a:cubicBezTo>
                  <a:pt x="785227" y="120205"/>
                  <a:pt x="783627" y="128968"/>
                  <a:pt x="781570" y="137160"/>
                </a:cubicBezTo>
                <a:cubicBezTo>
                  <a:pt x="787508" y="155281"/>
                  <a:pt x="798662" y="168759"/>
                  <a:pt x="815031" y="177593"/>
                </a:cubicBezTo>
                <a:cubicBezTo>
                  <a:pt x="831400" y="186428"/>
                  <a:pt x="853698" y="191619"/>
                  <a:pt x="881925" y="193167"/>
                </a:cubicBezTo>
                <a:cubicBezTo>
                  <a:pt x="880372" y="194867"/>
                  <a:pt x="878791" y="197010"/>
                  <a:pt x="877182" y="199596"/>
                </a:cubicBezTo>
                <a:cubicBezTo>
                  <a:pt x="875572" y="202182"/>
                  <a:pt x="874334" y="204611"/>
                  <a:pt x="873467" y="206883"/>
                </a:cubicBezTo>
                <a:cubicBezTo>
                  <a:pt x="847983" y="204749"/>
                  <a:pt x="827228" y="199644"/>
                  <a:pt x="811202" y="191566"/>
                </a:cubicBezTo>
                <a:cubicBezTo>
                  <a:pt x="795176" y="183489"/>
                  <a:pt x="783165" y="171526"/>
                  <a:pt x="775169" y="155676"/>
                </a:cubicBezTo>
                <a:cubicBezTo>
                  <a:pt x="769025" y="169126"/>
                  <a:pt x="758624" y="180175"/>
                  <a:pt x="743965" y="188823"/>
                </a:cubicBezTo>
                <a:cubicBezTo>
                  <a:pt x="729306" y="197472"/>
                  <a:pt x="708160" y="203949"/>
                  <a:pt x="680528" y="208254"/>
                </a:cubicBezTo>
                <a:cubicBezTo>
                  <a:pt x="680005" y="206221"/>
                  <a:pt x="679052" y="204001"/>
                  <a:pt x="677671" y="201596"/>
                </a:cubicBezTo>
                <a:cubicBezTo>
                  <a:pt x="676290" y="199191"/>
                  <a:pt x="674880" y="197143"/>
                  <a:pt x="673442" y="195453"/>
                </a:cubicBezTo>
                <a:cubicBezTo>
                  <a:pt x="698866" y="191835"/>
                  <a:pt x="718300" y="186422"/>
                  <a:pt x="731743" y="179214"/>
                </a:cubicBezTo>
                <a:cubicBezTo>
                  <a:pt x="745187" y="172006"/>
                  <a:pt x="754630" y="162766"/>
                  <a:pt x="760073" y="151494"/>
                </a:cubicBezTo>
                <a:cubicBezTo>
                  <a:pt x="765515" y="140222"/>
                  <a:pt x="768947" y="126681"/>
                  <a:pt x="770368" y="110871"/>
                </a:cubicBezTo>
                <a:close/>
                <a:moveTo>
                  <a:pt x="55750" y="88225"/>
                </a:moveTo>
                <a:lnTo>
                  <a:pt x="55750" y="116600"/>
                </a:lnTo>
                <a:lnTo>
                  <a:pt x="126874" y="116600"/>
                </a:lnTo>
                <a:lnTo>
                  <a:pt x="126874" y="88225"/>
                </a:lnTo>
                <a:close/>
                <a:moveTo>
                  <a:pt x="476146" y="70866"/>
                </a:moveTo>
                <a:lnTo>
                  <a:pt x="476146" y="104470"/>
                </a:lnTo>
                <a:lnTo>
                  <a:pt x="531496" y="104470"/>
                </a:lnTo>
                <a:lnTo>
                  <a:pt x="531496" y="70866"/>
                </a:lnTo>
                <a:close/>
                <a:moveTo>
                  <a:pt x="0" y="50291"/>
                </a:moveTo>
                <a:lnTo>
                  <a:pt x="14831" y="50291"/>
                </a:lnTo>
                <a:lnTo>
                  <a:pt x="14831" y="208240"/>
                </a:lnTo>
                <a:lnTo>
                  <a:pt x="0" y="208240"/>
                </a:lnTo>
                <a:close/>
                <a:moveTo>
                  <a:pt x="63068" y="38855"/>
                </a:moveTo>
                <a:cubicBezTo>
                  <a:pt x="67184" y="43582"/>
                  <a:pt x="71014" y="48709"/>
                  <a:pt x="74559" y="54237"/>
                </a:cubicBezTo>
                <a:cubicBezTo>
                  <a:pt x="78103" y="59765"/>
                  <a:pt x="80676" y="64778"/>
                  <a:pt x="82276" y="69276"/>
                </a:cubicBezTo>
                <a:lnTo>
                  <a:pt x="69928" y="75452"/>
                </a:lnTo>
                <a:cubicBezTo>
                  <a:pt x="68232" y="70939"/>
                  <a:pt x="65679" y="65840"/>
                  <a:pt x="62269" y="60155"/>
                </a:cubicBezTo>
                <a:cubicBezTo>
                  <a:pt x="58859" y="54471"/>
                  <a:pt x="55165" y="49200"/>
                  <a:pt x="51188" y="44344"/>
                </a:cubicBezTo>
                <a:close/>
                <a:moveTo>
                  <a:pt x="119321" y="37940"/>
                </a:moveTo>
                <a:lnTo>
                  <a:pt x="133946" y="41828"/>
                </a:lnTo>
                <a:cubicBezTo>
                  <a:pt x="130832" y="47518"/>
                  <a:pt x="127530" y="53293"/>
                  <a:pt x="124038" y="59155"/>
                </a:cubicBezTo>
                <a:cubicBezTo>
                  <a:pt x="120546" y="65016"/>
                  <a:pt x="117067" y="70448"/>
                  <a:pt x="113600" y="75452"/>
                </a:cubicBezTo>
                <a:lnTo>
                  <a:pt x="141018" y="75452"/>
                </a:lnTo>
                <a:lnTo>
                  <a:pt x="141018" y="129144"/>
                </a:lnTo>
                <a:lnTo>
                  <a:pt x="113829" y="129144"/>
                </a:lnTo>
                <a:lnTo>
                  <a:pt x="113829" y="168260"/>
                </a:lnTo>
                <a:cubicBezTo>
                  <a:pt x="113753" y="170590"/>
                  <a:pt x="114134" y="172106"/>
                  <a:pt x="114973" y="172806"/>
                </a:cubicBezTo>
                <a:cubicBezTo>
                  <a:pt x="115812" y="173507"/>
                  <a:pt x="117567" y="173821"/>
                  <a:pt x="120237" y="173750"/>
                </a:cubicBezTo>
                <a:lnTo>
                  <a:pt x="138518" y="173750"/>
                </a:lnTo>
                <a:cubicBezTo>
                  <a:pt x="140842" y="174021"/>
                  <a:pt x="142423" y="172907"/>
                  <a:pt x="143261" y="170406"/>
                </a:cubicBezTo>
                <a:cubicBezTo>
                  <a:pt x="144099" y="167905"/>
                  <a:pt x="144652" y="162389"/>
                  <a:pt x="144919" y="153858"/>
                </a:cubicBezTo>
                <a:cubicBezTo>
                  <a:pt x="146271" y="155011"/>
                  <a:pt x="148081" y="156020"/>
                  <a:pt x="150348" y="156887"/>
                </a:cubicBezTo>
                <a:cubicBezTo>
                  <a:pt x="152615" y="157754"/>
                  <a:pt x="154767" y="158421"/>
                  <a:pt x="156806" y="158888"/>
                </a:cubicBezTo>
                <a:cubicBezTo>
                  <a:pt x="156225" y="169516"/>
                  <a:pt x="154701" y="176759"/>
                  <a:pt x="152234" y="180616"/>
                </a:cubicBezTo>
                <a:cubicBezTo>
                  <a:pt x="149767" y="184473"/>
                  <a:pt x="145728" y="186290"/>
                  <a:pt x="140118" y="186066"/>
                </a:cubicBezTo>
                <a:lnTo>
                  <a:pt x="118635" y="186066"/>
                </a:lnTo>
                <a:cubicBezTo>
                  <a:pt x="111370" y="186204"/>
                  <a:pt x="106463" y="185015"/>
                  <a:pt x="103914" y="182500"/>
                </a:cubicBezTo>
                <a:cubicBezTo>
                  <a:pt x="101366" y="179985"/>
                  <a:pt x="100175" y="175315"/>
                  <a:pt x="100342" y="168489"/>
                </a:cubicBezTo>
                <a:lnTo>
                  <a:pt x="100342" y="129144"/>
                </a:lnTo>
                <a:lnTo>
                  <a:pt x="82048" y="129144"/>
                </a:lnTo>
                <a:cubicBezTo>
                  <a:pt x="80408" y="144208"/>
                  <a:pt x="76255" y="156966"/>
                  <a:pt x="69589" y="167419"/>
                </a:cubicBezTo>
                <a:cubicBezTo>
                  <a:pt x="62922" y="177872"/>
                  <a:pt x="51916" y="186221"/>
                  <a:pt x="36571" y="192467"/>
                </a:cubicBezTo>
                <a:cubicBezTo>
                  <a:pt x="35694" y="190747"/>
                  <a:pt x="34416" y="188758"/>
                  <a:pt x="32738" y="186498"/>
                </a:cubicBezTo>
                <a:cubicBezTo>
                  <a:pt x="31060" y="184238"/>
                  <a:pt x="29439" y="182422"/>
                  <a:pt x="27875" y="181048"/>
                </a:cubicBezTo>
                <a:cubicBezTo>
                  <a:pt x="41642" y="176150"/>
                  <a:pt x="51468" y="169389"/>
                  <a:pt x="57354" y="160766"/>
                </a:cubicBezTo>
                <a:cubicBezTo>
                  <a:pt x="63240" y="152143"/>
                  <a:pt x="66898" y="141602"/>
                  <a:pt x="68327" y="129144"/>
                </a:cubicBezTo>
                <a:lnTo>
                  <a:pt x="42063" y="129144"/>
                </a:lnTo>
                <a:lnTo>
                  <a:pt x="42063" y="75452"/>
                </a:lnTo>
                <a:lnTo>
                  <a:pt x="69928" y="75452"/>
                </a:lnTo>
                <a:lnTo>
                  <a:pt x="97826" y="75452"/>
                </a:lnTo>
                <a:cubicBezTo>
                  <a:pt x="101808" y="69986"/>
                  <a:pt x="105733" y="63820"/>
                  <a:pt x="109601" y="56953"/>
                </a:cubicBezTo>
                <a:cubicBezTo>
                  <a:pt x="113469" y="50086"/>
                  <a:pt x="116709" y="43749"/>
                  <a:pt x="119321" y="37940"/>
                </a:cubicBezTo>
                <a:close/>
                <a:moveTo>
                  <a:pt x="476146" y="25603"/>
                </a:moveTo>
                <a:lnTo>
                  <a:pt x="476146" y="57150"/>
                </a:lnTo>
                <a:lnTo>
                  <a:pt x="531496" y="57150"/>
                </a:lnTo>
                <a:lnTo>
                  <a:pt x="531496" y="25603"/>
                </a:lnTo>
                <a:close/>
                <a:moveTo>
                  <a:pt x="568757" y="13258"/>
                </a:moveTo>
                <a:lnTo>
                  <a:pt x="642795" y="13258"/>
                </a:lnTo>
                <a:lnTo>
                  <a:pt x="642795" y="144018"/>
                </a:lnTo>
                <a:cubicBezTo>
                  <a:pt x="642833" y="148428"/>
                  <a:pt x="642244" y="151895"/>
                  <a:pt x="641027" y="154419"/>
                </a:cubicBezTo>
                <a:cubicBezTo>
                  <a:pt x="639810" y="156943"/>
                  <a:pt x="637737" y="158810"/>
                  <a:pt x="634809" y="160020"/>
                </a:cubicBezTo>
                <a:cubicBezTo>
                  <a:pt x="631781" y="161239"/>
                  <a:pt x="627564" y="162001"/>
                  <a:pt x="622157" y="162306"/>
                </a:cubicBezTo>
                <a:cubicBezTo>
                  <a:pt x="616751" y="162610"/>
                  <a:pt x="609842" y="162687"/>
                  <a:pt x="601430" y="162534"/>
                </a:cubicBezTo>
                <a:cubicBezTo>
                  <a:pt x="601082" y="160505"/>
                  <a:pt x="600520" y="158162"/>
                  <a:pt x="599743" y="155505"/>
                </a:cubicBezTo>
                <a:cubicBezTo>
                  <a:pt x="598966" y="152847"/>
                  <a:pt x="598004" y="150390"/>
                  <a:pt x="596855" y="148132"/>
                </a:cubicBezTo>
                <a:cubicBezTo>
                  <a:pt x="603279" y="148356"/>
                  <a:pt x="608903" y="148480"/>
                  <a:pt x="613725" y="148504"/>
                </a:cubicBezTo>
                <a:cubicBezTo>
                  <a:pt x="618548" y="148528"/>
                  <a:pt x="621770" y="148480"/>
                  <a:pt x="623390" y="148361"/>
                </a:cubicBezTo>
                <a:cubicBezTo>
                  <a:pt x="625072" y="148380"/>
                  <a:pt x="626226" y="148056"/>
                  <a:pt x="626850" y="147390"/>
                </a:cubicBezTo>
                <a:cubicBezTo>
                  <a:pt x="627474" y="146723"/>
                  <a:pt x="627770" y="145599"/>
                  <a:pt x="627736" y="144018"/>
                </a:cubicBezTo>
                <a:lnTo>
                  <a:pt x="627736" y="27432"/>
                </a:lnTo>
                <a:lnTo>
                  <a:pt x="583816" y="27432"/>
                </a:lnTo>
                <a:lnTo>
                  <a:pt x="583816" y="208026"/>
                </a:lnTo>
                <a:lnTo>
                  <a:pt x="568757" y="208026"/>
                </a:lnTo>
                <a:close/>
                <a:moveTo>
                  <a:pt x="58965" y="12816"/>
                </a:moveTo>
                <a:lnTo>
                  <a:pt x="183995" y="12816"/>
                </a:lnTo>
                <a:lnTo>
                  <a:pt x="183995" y="188137"/>
                </a:lnTo>
                <a:cubicBezTo>
                  <a:pt x="184033" y="192414"/>
                  <a:pt x="183501" y="195748"/>
                  <a:pt x="182398" y="198139"/>
                </a:cubicBezTo>
                <a:cubicBezTo>
                  <a:pt x="181295" y="200530"/>
                  <a:pt x="179394" y="202377"/>
                  <a:pt x="176694" y="203682"/>
                </a:cubicBezTo>
                <a:cubicBezTo>
                  <a:pt x="173856" y="204797"/>
                  <a:pt x="170002" y="205540"/>
                  <a:pt x="165132" y="205911"/>
                </a:cubicBezTo>
                <a:cubicBezTo>
                  <a:pt x="160263" y="206283"/>
                  <a:pt x="154291" y="206454"/>
                  <a:pt x="147219" y="206425"/>
                </a:cubicBezTo>
                <a:cubicBezTo>
                  <a:pt x="146747" y="204278"/>
                  <a:pt x="146090" y="201887"/>
                  <a:pt x="145247" y="199253"/>
                </a:cubicBezTo>
                <a:cubicBezTo>
                  <a:pt x="144404" y="196619"/>
                  <a:pt x="143461" y="194286"/>
                  <a:pt x="142418" y="192252"/>
                </a:cubicBezTo>
                <a:cubicBezTo>
                  <a:pt x="147700" y="192367"/>
                  <a:pt x="152453" y="192424"/>
                  <a:pt x="156677" y="192424"/>
                </a:cubicBezTo>
                <a:cubicBezTo>
                  <a:pt x="160902" y="192424"/>
                  <a:pt x="163769" y="192367"/>
                  <a:pt x="165278" y="192252"/>
                </a:cubicBezTo>
                <a:cubicBezTo>
                  <a:pt x="166850" y="192281"/>
                  <a:pt x="167936" y="191995"/>
                  <a:pt x="168536" y="191395"/>
                </a:cubicBezTo>
                <a:cubicBezTo>
                  <a:pt x="169136" y="190795"/>
                  <a:pt x="169422" y="189709"/>
                  <a:pt x="169393" y="188137"/>
                </a:cubicBezTo>
                <a:lnTo>
                  <a:pt x="169393" y="26503"/>
                </a:lnTo>
                <a:lnTo>
                  <a:pt x="58965" y="26503"/>
                </a:lnTo>
                <a:close/>
                <a:moveTo>
                  <a:pt x="460858" y="11887"/>
                </a:moveTo>
                <a:lnTo>
                  <a:pt x="546554" y="11887"/>
                </a:lnTo>
                <a:lnTo>
                  <a:pt x="546554" y="118186"/>
                </a:lnTo>
                <a:lnTo>
                  <a:pt x="476146" y="118186"/>
                </a:lnTo>
                <a:lnTo>
                  <a:pt x="476146" y="176479"/>
                </a:lnTo>
                <a:lnTo>
                  <a:pt x="521661" y="161163"/>
                </a:lnTo>
                <a:cubicBezTo>
                  <a:pt x="519459" y="156910"/>
                  <a:pt x="517172" y="152728"/>
                  <a:pt x="514799" y="148618"/>
                </a:cubicBezTo>
                <a:cubicBezTo>
                  <a:pt x="512426" y="144508"/>
                  <a:pt x="510139" y="140612"/>
                  <a:pt x="507938" y="136931"/>
                </a:cubicBezTo>
                <a:lnTo>
                  <a:pt x="520517" y="130987"/>
                </a:lnTo>
                <a:cubicBezTo>
                  <a:pt x="526666" y="140579"/>
                  <a:pt x="532712" y="150714"/>
                  <a:pt x="538653" y="161391"/>
                </a:cubicBezTo>
                <a:cubicBezTo>
                  <a:pt x="544595" y="172069"/>
                  <a:pt x="549213" y="181289"/>
                  <a:pt x="552506" y="189052"/>
                </a:cubicBezTo>
                <a:lnTo>
                  <a:pt x="539025" y="196596"/>
                </a:lnTo>
                <a:cubicBezTo>
                  <a:pt x="537756" y="193357"/>
                  <a:pt x="536187" y="189719"/>
                  <a:pt x="534318" y="185680"/>
                </a:cubicBezTo>
                <a:cubicBezTo>
                  <a:pt x="532449" y="181641"/>
                  <a:pt x="530365" y="177431"/>
                  <a:pt x="528065" y="173050"/>
                </a:cubicBezTo>
                <a:cubicBezTo>
                  <a:pt x="508999" y="179949"/>
                  <a:pt x="494668" y="185201"/>
                  <a:pt x="485072" y="188806"/>
                </a:cubicBezTo>
                <a:cubicBezTo>
                  <a:pt x="475477" y="192412"/>
                  <a:pt x="468855" y="195039"/>
                  <a:pt x="465205" y="196689"/>
                </a:cubicBezTo>
                <a:cubicBezTo>
                  <a:pt x="461555" y="198338"/>
                  <a:pt x="459116" y="199679"/>
                  <a:pt x="457886" y="200710"/>
                </a:cubicBezTo>
                <a:cubicBezTo>
                  <a:pt x="457277" y="198415"/>
                  <a:pt x="456381" y="195805"/>
                  <a:pt x="455200" y="192881"/>
                </a:cubicBezTo>
                <a:cubicBezTo>
                  <a:pt x="454019" y="189957"/>
                  <a:pt x="452781" y="187461"/>
                  <a:pt x="451486" y="185394"/>
                </a:cubicBezTo>
                <a:cubicBezTo>
                  <a:pt x="453476" y="184537"/>
                  <a:pt x="455496" y="182994"/>
                  <a:pt x="457543" y="180765"/>
                </a:cubicBezTo>
                <a:cubicBezTo>
                  <a:pt x="459591" y="178536"/>
                  <a:pt x="460696" y="175279"/>
                  <a:pt x="460858" y="170992"/>
                </a:cubicBezTo>
                <a:close/>
                <a:moveTo>
                  <a:pt x="14831" y="2986"/>
                </a:moveTo>
                <a:cubicBezTo>
                  <a:pt x="20032" y="7495"/>
                  <a:pt x="25134" y="12472"/>
                  <a:pt x="30135" y="17918"/>
                </a:cubicBezTo>
                <a:cubicBezTo>
                  <a:pt x="35136" y="23364"/>
                  <a:pt x="39036" y="28285"/>
                  <a:pt x="41834" y="32679"/>
                </a:cubicBezTo>
                <a:lnTo>
                  <a:pt x="29706" y="41142"/>
                </a:lnTo>
                <a:cubicBezTo>
                  <a:pt x="27035" y="36644"/>
                  <a:pt x="23280" y="31578"/>
                  <a:pt x="18441" y="25943"/>
                </a:cubicBezTo>
                <a:cubicBezTo>
                  <a:pt x="13601" y="20308"/>
                  <a:pt x="8595" y="15018"/>
                  <a:pt x="3423" y="10072"/>
                </a:cubicBezTo>
                <a:close/>
                <a:moveTo>
                  <a:pt x="394550" y="1828"/>
                </a:moveTo>
                <a:lnTo>
                  <a:pt x="407351" y="14173"/>
                </a:lnTo>
                <a:cubicBezTo>
                  <a:pt x="394159" y="17219"/>
                  <a:pt x="379269" y="19940"/>
                  <a:pt x="362681" y="22335"/>
                </a:cubicBezTo>
                <a:cubicBezTo>
                  <a:pt x="346094" y="24729"/>
                  <a:pt x="328782" y="26807"/>
                  <a:pt x="310747" y="28566"/>
                </a:cubicBezTo>
                <a:cubicBezTo>
                  <a:pt x="292711" y="30326"/>
                  <a:pt x="274926" y="31776"/>
                  <a:pt x="257390" y="32918"/>
                </a:cubicBezTo>
                <a:lnTo>
                  <a:pt x="257390" y="62865"/>
                </a:lnTo>
                <a:lnTo>
                  <a:pt x="423353" y="62865"/>
                </a:lnTo>
                <a:lnTo>
                  <a:pt x="423353" y="77495"/>
                </a:lnTo>
                <a:lnTo>
                  <a:pt x="257390" y="77495"/>
                </a:lnTo>
                <a:lnTo>
                  <a:pt x="257390" y="78867"/>
                </a:lnTo>
                <a:cubicBezTo>
                  <a:pt x="257503" y="91579"/>
                  <a:pt x="256845" y="105575"/>
                  <a:pt x="255417" y="120853"/>
                </a:cubicBezTo>
                <a:cubicBezTo>
                  <a:pt x="253989" y="136131"/>
                  <a:pt x="251113" y="151396"/>
                  <a:pt x="246790" y="166649"/>
                </a:cubicBezTo>
                <a:cubicBezTo>
                  <a:pt x="242466" y="181902"/>
                  <a:pt x="236017" y="195846"/>
                  <a:pt x="227443" y="208483"/>
                </a:cubicBezTo>
                <a:cubicBezTo>
                  <a:pt x="226048" y="206773"/>
                  <a:pt x="224095" y="204878"/>
                  <a:pt x="221585" y="202796"/>
                </a:cubicBezTo>
                <a:cubicBezTo>
                  <a:pt x="219076" y="200715"/>
                  <a:pt x="216837" y="199106"/>
                  <a:pt x="214870" y="197967"/>
                </a:cubicBezTo>
                <a:cubicBezTo>
                  <a:pt x="222904" y="186134"/>
                  <a:pt x="228859" y="173250"/>
                  <a:pt x="232735" y="159317"/>
                </a:cubicBezTo>
                <a:cubicBezTo>
                  <a:pt x="236611" y="145384"/>
                  <a:pt x="239129" y="131450"/>
                  <a:pt x="240287" y="117517"/>
                </a:cubicBezTo>
                <a:cubicBezTo>
                  <a:pt x="241446" y="103584"/>
                  <a:pt x="241965" y="90700"/>
                  <a:pt x="241845" y="78867"/>
                </a:cubicBezTo>
                <a:lnTo>
                  <a:pt x="241845" y="20345"/>
                </a:lnTo>
                <a:cubicBezTo>
                  <a:pt x="260139" y="19198"/>
                  <a:pt x="278771" y="17733"/>
                  <a:pt x="297742" y="15951"/>
                </a:cubicBezTo>
                <a:cubicBezTo>
                  <a:pt x="316713" y="14169"/>
                  <a:pt x="334617" y="12094"/>
                  <a:pt x="351454" y="9728"/>
                </a:cubicBezTo>
                <a:cubicBezTo>
                  <a:pt x="368292" y="7361"/>
                  <a:pt x="382657" y="4728"/>
                  <a:pt x="394550" y="1828"/>
                </a:cubicBezTo>
                <a:close/>
                <a:moveTo>
                  <a:pt x="816317" y="0"/>
                </a:moveTo>
                <a:lnTo>
                  <a:pt x="830947" y="0"/>
                </a:lnTo>
                <a:lnTo>
                  <a:pt x="830947" y="28575"/>
                </a:lnTo>
                <a:lnTo>
                  <a:pt x="878953" y="28575"/>
                </a:lnTo>
                <a:lnTo>
                  <a:pt x="878953" y="42062"/>
                </a:lnTo>
                <a:lnTo>
                  <a:pt x="835976" y="42062"/>
                </a:lnTo>
                <a:cubicBezTo>
                  <a:pt x="840578" y="46524"/>
                  <a:pt x="845904" y="51824"/>
                  <a:pt x="851953" y="57962"/>
                </a:cubicBezTo>
                <a:cubicBezTo>
                  <a:pt x="858002" y="64101"/>
                  <a:pt x="863684" y="69909"/>
                  <a:pt x="868996" y="75387"/>
                </a:cubicBezTo>
                <a:cubicBezTo>
                  <a:pt x="874309" y="80865"/>
                  <a:pt x="878162" y="84844"/>
                  <a:pt x="880553" y="87325"/>
                </a:cubicBezTo>
                <a:lnTo>
                  <a:pt x="870952" y="99898"/>
                </a:lnTo>
                <a:cubicBezTo>
                  <a:pt x="868401" y="96490"/>
                  <a:pt x="864842" y="92053"/>
                  <a:pt x="860276" y="86588"/>
                </a:cubicBezTo>
                <a:cubicBezTo>
                  <a:pt x="855709" y="81123"/>
                  <a:pt x="850813" y="75417"/>
                  <a:pt x="845586" y="69469"/>
                </a:cubicBezTo>
                <a:cubicBezTo>
                  <a:pt x="840359" y="63521"/>
                  <a:pt x="835480" y="58119"/>
                  <a:pt x="830947" y="53263"/>
                </a:cubicBezTo>
                <a:lnTo>
                  <a:pt x="830947" y="112014"/>
                </a:lnTo>
                <a:lnTo>
                  <a:pt x="816317" y="112014"/>
                </a:lnTo>
                <a:lnTo>
                  <a:pt x="816317" y="50977"/>
                </a:lnTo>
                <a:cubicBezTo>
                  <a:pt x="810845" y="61288"/>
                  <a:pt x="804472" y="70785"/>
                  <a:pt x="797200" y="79467"/>
                </a:cubicBezTo>
                <a:cubicBezTo>
                  <a:pt x="789928" y="88149"/>
                  <a:pt x="782355" y="95188"/>
                  <a:pt x="774483" y="100584"/>
                </a:cubicBezTo>
                <a:cubicBezTo>
                  <a:pt x="773292" y="98793"/>
                  <a:pt x="771845" y="96888"/>
                  <a:pt x="770140" y="94869"/>
                </a:cubicBezTo>
                <a:cubicBezTo>
                  <a:pt x="768435" y="92849"/>
                  <a:pt x="766758" y="91173"/>
                  <a:pt x="765110" y="89839"/>
                </a:cubicBezTo>
                <a:cubicBezTo>
                  <a:pt x="773369" y="84963"/>
                  <a:pt x="781312" y="78257"/>
                  <a:pt x="788942" y="69723"/>
                </a:cubicBezTo>
                <a:cubicBezTo>
                  <a:pt x="796572" y="61188"/>
                  <a:pt x="803029" y="51968"/>
                  <a:pt x="808316" y="42062"/>
                </a:cubicBezTo>
                <a:lnTo>
                  <a:pt x="777226" y="42062"/>
                </a:lnTo>
                <a:lnTo>
                  <a:pt x="777226" y="28575"/>
                </a:lnTo>
                <a:lnTo>
                  <a:pt x="816317" y="28575"/>
                </a:lnTo>
                <a:close/>
                <a:moveTo>
                  <a:pt x="719162" y="0"/>
                </a:moveTo>
                <a:lnTo>
                  <a:pt x="733335" y="0"/>
                </a:lnTo>
                <a:lnTo>
                  <a:pt x="733335" y="28575"/>
                </a:lnTo>
                <a:lnTo>
                  <a:pt x="769225" y="28575"/>
                </a:lnTo>
                <a:lnTo>
                  <a:pt x="769225" y="42062"/>
                </a:lnTo>
                <a:lnTo>
                  <a:pt x="733564" y="42062"/>
                </a:lnTo>
                <a:cubicBezTo>
                  <a:pt x="737100" y="44653"/>
                  <a:pt x="741483" y="48031"/>
                  <a:pt x="746712" y="52197"/>
                </a:cubicBezTo>
                <a:cubicBezTo>
                  <a:pt x="751942" y="56362"/>
                  <a:pt x="756918" y="60401"/>
                  <a:pt x="761639" y="64312"/>
                </a:cubicBezTo>
                <a:cubicBezTo>
                  <a:pt x="766361" y="68224"/>
                  <a:pt x="769728" y="71094"/>
                  <a:pt x="771740" y="72923"/>
                </a:cubicBezTo>
                <a:lnTo>
                  <a:pt x="763053" y="84124"/>
                </a:lnTo>
                <a:cubicBezTo>
                  <a:pt x="760272" y="80805"/>
                  <a:pt x="756005" y="76357"/>
                  <a:pt x="750251" y="70780"/>
                </a:cubicBezTo>
                <a:cubicBezTo>
                  <a:pt x="744498" y="65203"/>
                  <a:pt x="738860" y="59898"/>
                  <a:pt x="733335" y="54864"/>
                </a:cubicBezTo>
                <a:lnTo>
                  <a:pt x="733335" y="112014"/>
                </a:lnTo>
                <a:lnTo>
                  <a:pt x="719162" y="112014"/>
                </a:lnTo>
                <a:lnTo>
                  <a:pt x="719162" y="55092"/>
                </a:lnTo>
                <a:cubicBezTo>
                  <a:pt x="714152" y="65060"/>
                  <a:pt x="708399" y="74328"/>
                  <a:pt x="701902" y="82896"/>
                </a:cubicBezTo>
                <a:cubicBezTo>
                  <a:pt x="695406" y="91463"/>
                  <a:pt x="688739" y="98502"/>
                  <a:pt x="681900" y="104013"/>
                </a:cubicBezTo>
                <a:cubicBezTo>
                  <a:pt x="680786" y="102441"/>
                  <a:pt x="679300" y="100669"/>
                  <a:pt x="677442" y="98698"/>
                </a:cubicBezTo>
                <a:cubicBezTo>
                  <a:pt x="675585" y="96726"/>
                  <a:pt x="673870" y="95069"/>
                  <a:pt x="672299" y="93726"/>
                </a:cubicBezTo>
                <a:cubicBezTo>
                  <a:pt x="679976" y="88258"/>
                  <a:pt x="687424" y="80905"/>
                  <a:pt x="694644" y="71666"/>
                </a:cubicBezTo>
                <a:cubicBezTo>
                  <a:pt x="701864" y="62427"/>
                  <a:pt x="708056" y="52559"/>
                  <a:pt x="713218" y="42062"/>
                </a:cubicBezTo>
                <a:lnTo>
                  <a:pt x="677328" y="42062"/>
                </a:lnTo>
                <a:lnTo>
                  <a:pt x="677328" y="28575"/>
                </a:lnTo>
                <a:lnTo>
                  <a:pt x="719162" y="28575"/>
                </a:lnTo>
                <a:close/>
              </a:path>
            </a:pathLst>
          </a:custGeom>
          <a:solidFill>
            <a:schemeClr val="tx1">
              <a:lumMod val="50000"/>
              <a:lumOff val="50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50000"/>
                  <a:lumOff val="50000"/>
                </a:prstClr>
              </a:solidFill>
              <a:effectLst/>
              <a:uLnTx/>
              <a:uFillTx/>
              <a:latin typeface="思源黑体 CN Normal"/>
              <a:ea typeface="思源黑体 CN Normal"/>
              <a:cs typeface="+mn-cs"/>
            </a:endParaRPr>
          </a:p>
        </p:txBody>
      </p:sp>
      <p:sp>
        <p:nvSpPr>
          <p:cNvPr id="44" name="任意多边形: 形状 43">
            <a:extLst>
              <a:ext uri="{FF2B5EF4-FFF2-40B4-BE49-F238E27FC236}">
                <a16:creationId xmlns:a16="http://schemas.microsoft.com/office/drawing/2014/main" id="{517082A6-9322-4611-9083-454A08555C48}"/>
              </a:ext>
            </a:extLst>
          </p:cNvPr>
          <p:cNvSpPr/>
          <p:nvPr/>
        </p:nvSpPr>
        <p:spPr>
          <a:xfrm>
            <a:off x="9623788" y="1665203"/>
            <a:ext cx="1538841" cy="363775"/>
          </a:xfrm>
          <a:custGeom>
            <a:rect b="b" l="l" r="r" t="t"/>
            <a:pathLst>
              <a:path h="208483" w="881925">
                <a:moveTo>
                  <a:pt x="293051" y="125501"/>
                </a:moveTo>
                <a:lnTo>
                  <a:pt x="293051" y="181965"/>
                </a:lnTo>
                <a:lnTo>
                  <a:pt x="390664" y="181965"/>
                </a:lnTo>
                <a:lnTo>
                  <a:pt x="390664" y="125501"/>
                </a:lnTo>
                <a:close/>
                <a:moveTo>
                  <a:pt x="718476" y="122072"/>
                </a:moveTo>
                <a:lnTo>
                  <a:pt x="730363" y="127101"/>
                </a:lnTo>
                <a:cubicBezTo>
                  <a:pt x="727163" y="134626"/>
                  <a:pt x="723220" y="142322"/>
                  <a:pt x="718533" y="150190"/>
                </a:cubicBezTo>
                <a:cubicBezTo>
                  <a:pt x="713847" y="158058"/>
                  <a:pt x="708418" y="164839"/>
                  <a:pt x="702245" y="170535"/>
                </a:cubicBezTo>
                <a:lnTo>
                  <a:pt x="690587" y="162991"/>
                </a:lnTo>
                <a:cubicBezTo>
                  <a:pt x="696592" y="157743"/>
                  <a:pt x="702012" y="151380"/>
                  <a:pt x="706846" y="143903"/>
                </a:cubicBezTo>
                <a:cubicBezTo>
                  <a:pt x="711680" y="136426"/>
                  <a:pt x="715557" y="129149"/>
                  <a:pt x="718476" y="122072"/>
                </a:cubicBezTo>
                <a:close/>
                <a:moveTo>
                  <a:pt x="843977" y="120472"/>
                </a:moveTo>
                <a:lnTo>
                  <a:pt x="858379" y="125958"/>
                </a:lnTo>
                <a:cubicBezTo>
                  <a:pt x="853469" y="133197"/>
                  <a:pt x="848259" y="140436"/>
                  <a:pt x="842749" y="147675"/>
                </a:cubicBezTo>
                <a:cubicBezTo>
                  <a:pt x="837238" y="154914"/>
                  <a:pt x="832085" y="161239"/>
                  <a:pt x="827290" y="166649"/>
                </a:cubicBezTo>
                <a:lnTo>
                  <a:pt x="814945" y="161391"/>
                </a:lnTo>
                <a:cubicBezTo>
                  <a:pt x="819927" y="155772"/>
                  <a:pt x="825108" y="149180"/>
                  <a:pt x="830490" y="141617"/>
                </a:cubicBezTo>
                <a:cubicBezTo>
                  <a:pt x="835872" y="134055"/>
                  <a:pt x="840367" y="127006"/>
                  <a:pt x="843977" y="120472"/>
                </a:cubicBezTo>
                <a:close/>
                <a:moveTo>
                  <a:pt x="277735" y="111099"/>
                </a:moveTo>
                <a:lnTo>
                  <a:pt x="406437" y="111099"/>
                </a:lnTo>
                <a:lnTo>
                  <a:pt x="406437" y="208026"/>
                </a:lnTo>
                <a:lnTo>
                  <a:pt x="390664" y="208026"/>
                </a:lnTo>
                <a:lnTo>
                  <a:pt x="390664" y="196138"/>
                </a:lnTo>
                <a:lnTo>
                  <a:pt x="293051" y="196138"/>
                </a:lnTo>
                <a:lnTo>
                  <a:pt x="293051" y="208254"/>
                </a:lnTo>
                <a:lnTo>
                  <a:pt x="277735" y="208254"/>
                </a:lnTo>
                <a:close/>
                <a:moveTo>
                  <a:pt x="770368" y="110871"/>
                </a:moveTo>
                <a:lnTo>
                  <a:pt x="786370" y="110871"/>
                </a:lnTo>
                <a:cubicBezTo>
                  <a:pt x="785227" y="120205"/>
                  <a:pt x="783627" y="128968"/>
                  <a:pt x="781570" y="137160"/>
                </a:cubicBezTo>
                <a:cubicBezTo>
                  <a:pt x="787508" y="155281"/>
                  <a:pt x="798662" y="168759"/>
                  <a:pt x="815031" y="177593"/>
                </a:cubicBezTo>
                <a:cubicBezTo>
                  <a:pt x="831400" y="186428"/>
                  <a:pt x="853698" y="191619"/>
                  <a:pt x="881925" y="193167"/>
                </a:cubicBezTo>
                <a:cubicBezTo>
                  <a:pt x="880372" y="194867"/>
                  <a:pt x="878791" y="197010"/>
                  <a:pt x="877182" y="199596"/>
                </a:cubicBezTo>
                <a:cubicBezTo>
                  <a:pt x="875572" y="202182"/>
                  <a:pt x="874334" y="204611"/>
                  <a:pt x="873467" y="206883"/>
                </a:cubicBezTo>
                <a:cubicBezTo>
                  <a:pt x="847983" y="204749"/>
                  <a:pt x="827228" y="199644"/>
                  <a:pt x="811202" y="191566"/>
                </a:cubicBezTo>
                <a:cubicBezTo>
                  <a:pt x="795176" y="183489"/>
                  <a:pt x="783165" y="171526"/>
                  <a:pt x="775169" y="155676"/>
                </a:cubicBezTo>
                <a:cubicBezTo>
                  <a:pt x="769025" y="169126"/>
                  <a:pt x="758624" y="180175"/>
                  <a:pt x="743965" y="188823"/>
                </a:cubicBezTo>
                <a:cubicBezTo>
                  <a:pt x="729306" y="197472"/>
                  <a:pt x="708160" y="203949"/>
                  <a:pt x="680528" y="208254"/>
                </a:cubicBezTo>
                <a:cubicBezTo>
                  <a:pt x="680005" y="206221"/>
                  <a:pt x="679052" y="204001"/>
                  <a:pt x="677671" y="201596"/>
                </a:cubicBezTo>
                <a:cubicBezTo>
                  <a:pt x="676290" y="199191"/>
                  <a:pt x="674880" y="197143"/>
                  <a:pt x="673442" y="195453"/>
                </a:cubicBezTo>
                <a:cubicBezTo>
                  <a:pt x="698866" y="191835"/>
                  <a:pt x="718300" y="186422"/>
                  <a:pt x="731743" y="179214"/>
                </a:cubicBezTo>
                <a:cubicBezTo>
                  <a:pt x="745187" y="172006"/>
                  <a:pt x="754630" y="162766"/>
                  <a:pt x="760073" y="151494"/>
                </a:cubicBezTo>
                <a:cubicBezTo>
                  <a:pt x="765515" y="140222"/>
                  <a:pt x="768947" y="126681"/>
                  <a:pt x="770368" y="110871"/>
                </a:cubicBezTo>
                <a:close/>
                <a:moveTo>
                  <a:pt x="55750" y="88225"/>
                </a:moveTo>
                <a:lnTo>
                  <a:pt x="55750" y="116600"/>
                </a:lnTo>
                <a:lnTo>
                  <a:pt x="126874" y="116600"/>
                </a:lnTo>
                <a:lnTo>
                  <a:pt x="126874" y="88225"/>
                </a:lnTo>
                <a:close/>
                <a:moveTo>
                  <a:pt x="476146" y="70866"/>
                </a:moveTo>
                <a:lnTo>
                  <a:pt x="476146" y="104470"/>
                </a:lnTo>
                <a:lnTo>
                  <a:pt x="531496" y="104470"/>
                </a:lnTo>
                <a:lnTo>
                  <a:pt x="531496" y="70866"/>
                </a:lnTo>
                <a:close/>
                <a:moveTo>
                  <a:pt x="0" y="50291"/>
                </a:moveTo>
                <a:lnTo>
                  <a:pt x="14831" y="50291"/>
                </a:lnTo>
                <a:lnTo>
                  <a:pt x="14831" y="208240"/>
                </a:lnTo>
                <a:lnTo>
                  <a:pt x="0" y="208240"/>
                </a:lnTo>
                <a:close/>
                <a:moveTo>
                  <a:pt x="63068" y="38855"/>
                </a:moveTo>
                <a:cubicBezTo>
                  <a:pt x="67184" y="43582"/>
                  <a:pt x="71014" y="48709"/>
                  <a:pt x="74559" y="54237"/>
                </a:cubicBezTo>
                <a:cubicBezTo>
                  <a:pt x="78103" y="59765"/>
                  <a:pt x="80676" y="64778"/>
                  <a:pt x="82276" y="69276"/>
                </a:cubicBezTo>
                <a:lnTo>
                  <a:pt x="69928" y="75452"/>
                </a:lnTo>
                <a:cubicBezTo>
                  <a:pt x="68232" y="70939"/>
                  <a:pt x="65679" y="65840"/>
                  <a:pt x="62269" y="60155"/>
                </a:cubicBezTo>
                <a:cubicBezTo>
                  <a:pt x="58859" y="54471"/>
                  <a:pt x="55165" y="49200"/>
                  <a:pt x="51188" y="44344"/>
                </a:cubicBezTo>
                <a:close/>
                <a:moveTo>
                  <a:pt x="119321" y="37940"/>
                </a:moveTo>
                <a:lnTo>
                  <a:pt x="133946" y="41828"/>
                </a:lnTo>
                <a:cubicBezTo>
                  <a:pt x="130832" y="47518"/>
                  <a:pt x="127530" y="53293"/>
                  <a:pt x="124038" y="59155"/>
                </a:cubicBezTo>
                <a:cubicBezTo>
                  <a:pt x="120546" y="65016"/>
                  <a:pt x="117067" y="70448"/>
                  <a:pt x="113600" y="75452"/>
                </a:cubicBezTo>
                <a:lnTo>
                  <a:pt x="141018" y="75452"/>
                </a:lnTo>
                <a:lnTo>
                  <a:pt x="141018" y="129144"/>
                </a:lnTo>
                <a:lnTo>
                  <a:pt x="113829" y="129144"/>
                </a:lnTo>
                <a:lnTo>
                  <a:pt x="113829" y="168260"/>
                </a:lnTo>
                <a:cubicBezTo>
                  <a:pt x="113753" y="170590"/>
                  <a:pt x="114134" y="172106"/>
                  <a:pt x="114973" y="172806"/>
                </a:cubicBezTo>
                <a:cubicBezTo>
                  <a:pt x="115812" y="173507"/>
                  <a:pt x="117567" y="173821"/>
                  <a:pt x="120237" y="173750"/>
                </a:cubicBezTo>
                <a:lnTo>
                  <a:pt x="138518" y="173750"/>
                </a:lnTo>
                <a:cubicBezTo>
                  <a:pt x="140842" y="174021"/>
                  <a:pt x="142423" y="172907"/>
                  <a:pt x="143261" y="170406"/>
                </a:cubicBezTo>
                <a:cubicBezTo>
                  <a:pt x="144099" y="167905"/>
                  <a:pt x="144652" y="162389"/>
                  <a:pt x="144919" y="153858"/>
                </a:cubicBezTo>
                <a:cubicBezTo>
                  <a:pt x="146271" y="155011"/>
                  <a:pt x="148081" y="156020"/>
                  <a:pt x="150348" y="156887"/>
                </a:cubicBezTo>
                <a:cubicBezTo>
                  <a:pt x="152615" y="157754"/>
                  <a:pt x="154767" y="158421"/>
                  <a:pt x="156806" y="158888"/>
                </a:cubicBezTo>
                <a:cubicBezTo>
                  <a:pt x="156225" y="169516"/>
                  <a:pt x="154701" y="176759"/>
                  <a:pt x="152234" y="180616"/>
                </a:cubicBezTo>
                <a:cubicBezTo>
                  <a:pt x="149767" y="184473"/>
                  <a:pt x="145728" y="186290"/>
                  <a:pt x="140118" y="186066"/>
                </a:cubicBezTo>
                <a:lnTo>
                  <a:pt x="118635" y="186066"/>
                </a:lnTo>
                <a:cubicBezTo>
                  <a:pt x="111370" y="186204"/>
                  <a:pt x="106463" y="185015"/>
                  <a:pt x="103914" y="182500"/>
                </a:cubicBezTo>
                <a:cubicBezTo>
                  <a:pt x="101366" y="179985"/>
                  <a:pt x="100175" y="175315"/>
                  <a:pt x="100342" y="168489"/>
                </a:cubicBezTo>
                <a:lnTo>
                  <a:pt x="100342" y="129144"/>
                </a:lnTo>
                <a:lnTo>
                  <a:pt x="82048" y="129144"/>
                </a:lnTo>
                <a:cubicBezTo>
                  <a:pt x="80408" y="144208"/>
                  <a:pt x="76255" y="156966"/>
                  <a:pt x="69589" y="167419"/>
                </a:cubicBezTo>
                <a:cubicBezTo>
                  <a:pt x="62922" y="177872"/>
                  <a:pt x="51916" y="186221"/>
                  <a:pt x="36571" y="192467"/>
                </a:cubicBezTo>
                <a:cubicBezTo>
                  <a:pt x="35694" y="190747"/>
                  <a:pt x="34416" y="188758"/>
                  <a:pt x="32738" y="186498"/>
                </a:cubicBezTo>
                <a:cubicBezTo>
                  <a:pt x="31060" y="184238"/>
                  <a:pt x="29439" y="182422"/>
                  <a:pt x="27875" y="181048"/>
                </a:cubicBezTo>
                <a:cubicBezTo>
                  <a:pt x="41642" y="176150"/>
                  <a:pt x="51468" y="169389"/>
                  <a:pt x="57354" y="160766"/>
                </a:cubicBezTo>
                <a:cubicBezTo>
                  <a:pt x="63240" y="152143"/>
                  <a:pt x="66898" y="141602"/>
                  <a:pt x="68327" y="129144"/>
                </a:cubicBezTo>
                <a:lnTo>
                  <a:pt x="42063" y="129144"/>
                </a:lnTo>
                <a:lnTo>
                  <a:pt x="42063" y="75452"/>
                </a:lnTo>
                <a:lnTo>
                  <a:pt x="69928" y="75452"/>
                </a:lnTo>
                <a:lnTo>
                  <a:pt x="97826" y="75452"/>
                </a:lnTo>
                <a:cubicBezTo>
                  <a:pt x="101808" y="69986"/>
                  <a:pt x="105733" y="63820"/>
                  <a:pt x="109601" y="56953"/>
                </a:cubicBezTo>
                <a:cubicBezTo>
                  <a:pt x="113469" y="50086"/>
                  <a:pt x="116709" y="43749"/>
                  <a:pt x="119321" y="37940"/>
                </a:cubicBezTo>
                <a:close/>
                <a:moveTo>
                  <a:pt x="476146" y="25603"/>
                </a:moveTo>
                <a:lnTo>
                  <a:pt x="476146" y="57150"/>
                </a:lnTo>
                <a:lnTo>
                  <a:pt x="531496" y="57150"/>
                </a:lnTo>
                <a:lnTo>
                  <a:pt x="531496" y="25603"/>
                </a:lnTo>
                <a:close/>
                <a:moveTo>
                  <a:pt x="568757" y="13258"/>
                </a:moveTo>
                <a:lnTo>
                  <a:pt x="642795" y="13258"/>
                </a:lnTo>
                <a:lnTo>
                  <a:pt x="642795" y="144018"/>
                </a:lnTo>
                <a:cubicBezTo>
                  <a:pt x="642833" y="148428"/>
                  <a:pt x="642244" y="151895"/>
                  <a:pt x="641027" y="154419"/>
                </a:cubicBezTo>
                <a:cubicBezTo>
                  <a:pt x="639810" y="156943"/>
                  <a:pt x="637737" y="158810"/>
                  <a:pt x="634809" y="160020"/>
                </a:cubicBezTo>
                <a:cubicBezTo>
                  <a:pt x="631781" y="161239"/>
                  <a:pt x="627564" y="162001"/>
                  <a:pt x="622157" y="162306"/>
                </a:cubicBezTo>
                <a:cubicBezTo>
                  <a:pt x="616751" y="162610"/>
                  <a:pt x="609842" y="162687"/>
                  <a:pt x="601430" y="162534"/>
                </a:cubicBezTo>
                <a:cubicBezTo>
                  <a:pt x="601082" y="160505"/>
                  <a:pt x="600520" y="158162"/>
                  <a:pt x="599743" y="155505"/>
                </a:cubicBezTo>
                <a:cubicBezTo>
                  <a:pt x="598966" y="152847"/>
                  <a:pt x="598004" y="150390"/>
                  <a:pt x="596855" y="148132"/>
                </a:cubicBezTo>
                <a:cubicBezTo>
                  <a:pt x="603279" y="148356"/>
                  <a:pt x="608903" y="148480"/>
                  <a:pt x="613725" y="148504"/>
                </a:cubicBezTo>
                <a:cubicBezTo>
                  <a:pt x="618548" y="148528"/>
                  <a:pt x="621770" y="148480"/>
                  <a:pt x="623390" y="148361"/>
                </a:cubicBezTo>
                <a:cubicBezTo>
                  <a:pt x="625072" y="148380"/>
                  <a:pt x="626226" y="148056"/>
                  <a:pt x="626850" y="147390"/>
                </a:cubicBezTo>
                <a:cubicBezTo>
                  <a:pt x="627474" y="146723"/>
                  <a:pt x="627770" y="145599"/>
                  <a:pt x="627736" y="144018"/>
                </a:cubicBezTo>
                <a:lnTo>
                  <a:pt x="627736" y="27432"/>
                </a:lnTo>
                <a:lnTo>
                  <a:pt x="583816" y="27432"/>
                </a:lnTo>
                <a:lnTo>
                  <a:pt x="583816" y="208026"/>
                </a:lnTo>
                <a:lnTo>
                  <a:pt x="568757" y="208026"/>
                </a:lnTo>
                <a:close/>
                <a:moveTo>
                  <a:pt x="58965" y="12816"/>
                </a:moveTo>
                <a:lnTo>
                  <a:pt x="183995" y="12816"/>
                </a:lnTo>
                <a:lnTo>
                  <a:pt x="183995" y="188137"/>
                </a:lnTo>
                <a:cubicBezTo>
                  <a:pt x="184033" y="192414"/>
                  <a:pt x="183501" y="195748"/>
                  <a:pt x="182398" y="198139"/>
                </a:cubicBezTo>
                <a:cubicBezTo>
                  <a:pt x="181295" y="200530"/>
                  <a:pt x="179394" y="202377"/>
                  <a:pt x="176694" y="203682"/>
                </a:cubicBezTo>
                <a:cubicBezTo>
                  <a:pt x="173856" y="204797"/>
                  <a:pt x="170002" y="205540"/>
                  <a:pt x="165132" y="205911"/>
                </a:cubicBezTo>
                <a:cubicBezTo>
                  <a:pt x="160263" y="206283"/>
                  <a:pt x="154291" y="206454"/>
                  <a:pt x="147219" y="206425"/>
                </a:cubicBezTo>
                <a:cubicBezTo>
                  <a:pt x="146747" y="204278"/>
                  <a:pt x="146090" y="201887"/>
                  <a:pt x="145247" y="199253"/>
                </a:cubicBezTo>
                <a:cubicBezTo>
                  <a:pt x="144404" y="196619"/>
                  <a:pt x="143461" y="194286"/>
                  <a:pt x="142418" y="192252"/>
                </a:cubicBezTo>
                <a:cubicBezTo>
                  <a:pt x="147700" y="192367"/>
                  <a:pt x="152453" y="192424"/>
                  <a:pt x="156677" y="192424"/>
                </a:cubicBezTo>
                <a:cubicBezTo>
                  <a:pt x="160902" y="192424"/>
                  <a:pt x="163769" y="192367"/>
                  <a:pt x="165278" y="192252"/>
                </a:cubicBezTo>
                <a:cubicBezTo>
                  <a:pt x="166850" y="192281"/>
                  <a:pt x="167936" y="191995"/>
                  <a:pt x="168536" y="191395"/>
                </a:cubicBezTo>
                <a:cubicBezTo>
                  <a:pt x="169136" y="190795"/>
                  <a:pt x="169422" y="189709"/>
                  <a:pt x="169393" y="188137"/>
                </a:cubicBezTo>
                <a:lnTo>
                  <a:pt x="169393" y="26503"/>
                </a:lnTo>
                <a:lnTo>
                  <a:pt x="58965" y="26503"/>
                </a:lnTo>
                <a:close/>
                <a:moveTo>
                  <a:pt x="460858" y="11887"/>
                </a:moveTo>
                <a:lnTo>
                  <a:pt x="546554" y="11887"/>
                </a:lnTo>
                <a:lnTo>
                  <a:pt x="546554" y="118186"/>
                </a:lnTo>
                <a:lnTo>
                  <a:pt x="476146" y="118186"/>
                </a:lnTo>
                <a:lnTo>
                  <a:pt x="476146" y="176479"/>
                </a:lnTo>
                <a:lnTo>
                  <a:pt x="521661" y="161163"/>
                </a:lnTo>
                <a:cubicBezTo>
                  <a:pt x="519459" y="156910"/>
                  <a:pt x="517172" y="152728"/>
                  <a:pt x="514799" y="148618"/>
                </a:cubicBezTo>
                <a:cubicBezTo>
                  <a:pt x="512426" y="144508"/>
                  <a:pt x="510139" y="140612"/>
                  <a:pt x="507938" y="136931"/>
                </a:cubicBezTo>
                <a:lnTo>
                  <a:pt x="520517" y="130987"/>
                </a:lnTo>
                <a:cubicBezTo>
                  <a:pt x="526666" y="140579"/>
                  <a:pt x="532712" y="150714"/>
                  <a:pt x="538653" y="161391"/>
                </a:cubicBezTo>
                <a:cubicBezTo>
                  <a:pt x="544595" y="172069"/>
                  <a:pt x="549213" y="181289"/>
                  <a:pt x="552506" y="189052"/>
                </a:cubicBezTo>
                <a:lnTo>
                  <a:pt x="539025" y="196596"/>
                </a:lnTo>
                <a:cubicBezTo>
                  <a:pt x="537756" y="193357"/>
                  <a:pt x="536187" y="189719"/>
                  <a:pt x="534318" y="185680"/>
                </a:cubicBezTo>
                <a:cubicBezTo>
                  <a:pt x="532449" y="181641"/>
                  <a:pt x="530365" y="177431"/>
                  <a:pt x="528065" y="173050"/>
                </a:cubicBezTo>
                <a:cubicBezTo>
                  <a:pt x="508999" y="179949"/>
                  <a:pt x="494668" y="185201"/>
                  <a:pt x="485072" y="188806"/>
                </a:cubicBezTo>
                <a:cubicBezTo>
                  <a:pt x="475477" y="192412"/>
                  <a:pt x="468855" y="195039"/>
                  <a:pt x="465205" y="196689"/>
                </a:cubicBezTo>
                <a:cubicBezTo>
                  <a:pt x="461555" y="198338"/>
                  <a:pt x="459116" y="199679"/>
                  <a:pt x="457886" y="200710"/>
                </a:cubicBezTo>
                <a:cubicBezTo>
                  <a:pt x="457277" y="198415"/>
                  <a:pt x="456381" y="195805"/>
                  <a:pt x="455200" y="192881"/>
                </a:cubicBezTo>
                <a:cubicBezTo>
                  <a:pt x="454019" y="189957"/>
                  <a:pt x="452781" y="187461"/>
                  <a:pt x="451486" y="185394"/>
                </a:cubicBezTo>
                <a:cubicBezTo>
                  <a:pt x="453476" y="184537"/>
                  <a:pt x="455496" y="182994"/>
                  <a:pt x="457543" y="180765"/>
                </a:cubicBezTo>
                <a:cubicBezTo>
                  <a:pt x="459591" y="178536"/>
                  <a:pt x="460696" y="175279"/>
                  <a:pt x="460858" y="170992"/>
                </a:cubicBezTo>
                <a:close/>
                <a:moveTo>
                  <a:pt x="14831" y="2986"/>
                </a:moveTo>
                <a:cubicBezTo>
                  <a:pt x="20032" y="7495"/>
                  <a:pt x="25134" y="12472"/>
                  <a:pt x="30135" y="17918"/>
                </a:cubicBezTo>
                <a:cubicBezTo>
                  <a:pt x="35136" y="23364"/>
                  <a:pt x="39036" y="28285"/>
                  <a:pt x="41834" y="32679"/>
                </a:cubicBezTo>
                <a:lnTo>
                  <a:pt x="29706" y="41142"/>
                </a:lnTo>
                <a:cubicBezTo>
                  <a:pt x="27035" y="36644"/>
                  <a:pt x="23280" y="31578"/>
                  <a:pt x="18441" y="25943"/>
                </a:cubicBezTo>
                <a:cubicBezTo>
                  <a:pt x="13601" y="20308"/>
                  <a:pt x="8595" y="15018"/>
                  <a:pt x="3423" y="10072"/>
                </a:cubicBezTo>
                <a:close/>
                <a:moveTo>
                  <a:pt x="394550" y="1828"/>
                </a:moveTo>
                <a:lnTo>
                  <a:pt x="407351" y="14173"/>
                </a:lnTo>
                <a:cubicBezTo>
                  <a:pt x="394159" y="17219"/>
                  <a:pt x="379269" y="19940"/>
                  <a:pt x="362681" y="22335"/>
                </a:cubicBezTo>
                <a:cubicBezTo>
                  <a:pt x="346094" y="24729"/>
                  <a:pt x="328782" y="26807"/>
                  <a:pt x="310747" y="28566"/>
                </a:cubicBezTo>
                <a:cubicBezTo>
                  <a:pt x="292711" y="30326"/>
                  <a:pt x="274926" y="31776"/>
                  <a:pt x="257390" y="32918"/>
                </a:cubicBezTo>
                <a:lnTo>
                  <a:pt x="257390" y="62865"/>
                </a:lnTo>
                <a:lnTo>
                  <a:pt x="423353" y="62865"/>
                </a:lnTo>
                <a:lnTo>
                  <a:pt x="423353" y="77495"/>
                </a:lnTo>
                <a:lnTo>
                  <a:pt x="257390" y="77495"/>
                </a:lnTo>
                <a:lnTo>
                  <a:pt x="257390" y="78867"/>
                </a:lnTo>
                <a:cubicBezTo>
                  <a:pt x="257503" y="91579"/>
                  <a:pt x="256845" y="105575"/>
                  <a:pt x="255417" y="120853"/>
                </a:cubicBezTo>
                <a:cubicBezTo>
                  <a:pt x="253989" y="136131"/>
                  <a:pt x="251113" y="151396"/>
                  <a:pt x="246790" y="166649"/>
                </a:cubicBezTo>
                <a:cubicBezTo>
                  <a:pt x="242466" y="181902"/>
                  <a:pt x="236017" y="195846"/>
                  <a:pt x="227443" y="208483"/>
                </a:cubicBezTo>
                <a:cubicBezTo>
                  <a:pt x="226048" y="206773"/>
                  <a:pt x="224095" y="204878"/>
                  <a:pt x="221585" y="202796"/>
                </a:cubicBezTo>
                <a:cubicBezTo>
                  <a:pt x="219076" y="200715"/>
                  <a:pt x="216837" y="199106"/>
                  <a:pt x="214870" y="197967"/>
                </a:cubicBezTo>
                <a:cubicBezTo>
                  <a:pt x="222904" y="186134"/>
                  <a:pt x="228859" y="173250"/>
                  <a:pt x="232735" y="159317"/>
                </a:cubicBezTo>
                <a:cubicBezTo>
                  <a:pt x="236611" y="145384"/>
                  <a:pt x="239129" y="131450"/>
                  <a:pt x="240287" y="117517"/>
                </a:cubicBezTo>
                <a:cubicBezTo>
                  <a:pt x="241446" y="103584"/>
                  <a:pt x="241965" y="90700"/>
                  <a:pt x="241845" y="78867"/>
                </a:cubicBezTo>
                <a:lnTo>
                  <a:pt x="241845" y="20345"/>
                </a:lnTo>
                <a:cubicBezTo>
                  <a:pt x="260139" y="19198"/>
                  <a:pt x="278771" y="17733"/>
                  <a:pt x="297742" y="15951"/>
                </a:cubicBezTo>
                <a:cubicBezTo>
                  <a:pt x="316713" y="14169"/>
                  <a:pt x="334617" y="12094"/>
                  <a:pt x="351454" y="9728"/>
                </a:cubicBezTo>
                <a:cubicBezTo>
                  <a:pt x="368292" y="7361"/>
                  <a:pt x="382657" y="4728"/>
                  <a:pt x="394550" y="1828"/>
                </a:cubicBezTo>
                <a:close/>
                <a:moveTo>
                  <a:pt x="816317" y="0"/>
                </a:moveTo>
                <a:lnTo>
                  <a:pt x="830947" y="0"/>
                </a:lnTo>
                <a:lnTo>
                  <a:pt x="830947" y="28575"/>
                </a:lnTo>
                <a:lnTo>
                  <a:pt x="878953" y="28575"/>
                </a:lnTo>
                <a:lnTo>
                  <a:pt x="878953" y="42062"/>
                </a:lnTo>
                <a:lnTo>
                  <a:pt x="835976" y="42062"/>
                </a:lnTo>
                <a:cubicBezTo>
                  <a:pt x="840578" y="46524"/>
                  <a:pt x="845904" y="51824"/>
                  <a:pt x="851953" y="57962"/>
                </a:cubicBezTo>
                <a:cubicBezTo>
                  <a:pt x="858002" y="64101"/>
                  <a:pt x="863684" y="69909"/>
                  <a:pt x="868996" y="75387"/>
                </a:cubicBezTo>
                <a:cubicBezTo>
                  <a:pt x="874309" y="80865"/>
                  <a:pt x="878162" y="84844"/>
                  <a:pt x="880553" y="87325"/>
                </a:cubicBezTo>
                <a:lnTo>
                  <a:pt x="870952" y="99898"/>
                </a:lnTo>
                <a:cubicBezTo>
                  <a:pt x="868401" y="96490"/>
                  <a:pt x="864842" y="92053"/>
                  <a:pt x="860276" y="86588"/>
                </a:cubicBezTo>
                <a:cubicBezTo>
                  <a:pt x="855709" y="81123"/>
                  <a:pt x="850813" y="75417"/>
                  <a:pt x="845586" y="69469"/>
                </a:cubicBezTo>
                <a:cubicBezTo>
                  <a:pt x="840359" y="63521"/>
                  <a:pt x="835480" y="58119"/>
                  <a:pt x="830947" y="53263"/>
                </a:cubicBezTo>
                <a:lnTo>
                  <a:pt x="830947" y="112014"/>
                </a:lnTo>
                <a:lnTo>
                  <a:pt x="816317" y="112014"/>
                </a:lnTo>
                <a:lnTo>
                  <a:pt x="816317" y="50977"/>
                </a:lnTo>
                <a:cubicBezTo>
                  <a:pt x="810845" y="61288"/>
                  <a:pt x="804472" y="70785"/>
                  <a:pt x="797200" y="79467"/>
                </a:cubicBezTo>
                <a:cubicBezTo>
                  <a:pt x="789928" y="88149"/>
                  <a:pt x="782355" y="95188"/>
                  <a:pt x="774483" y="100584"/>
                </a:cubicBezTo>
                <a:cubicBezTo>
                  <a:pt x="773292" y="98793"/>
                  <a:pt x="771845" y="96888"/>
                  <a:pt x="770140" y="94869"/>
                </a:cubicBezTo>
                <a:cubicBezTo>
                  <a:pt x="768435" y="92849"/>
                  <a:pt x="766758" y="91173"/>
                  <a:pt x="765110" y="89839"/>
                </a:cubicBezTo>
                <a:cubicBezTo>
                  <a:pt x="773369" y="84963"/>
                  <a:pt x="781312" y="78257"/>
                  <a:pt x="788942" y="69723"/>
                </a:cubicBezTo>
                <a:cubicBezTo>
                  <a:pt x="796572" y="61188"/>
                  <a:pt x="803029" y="51968"/>
                  <a:pt x="808316" y="42062"/>
                </a:cubicBezTo>
                <a:lnTo>
                  <a:pt x="777226" y="42062"/>
                </a:lnTo>
                <a:lnTo>
                  <a:pt x="777226" y="28575"/>
                </a:lnTo>
                <a:lnTo>
                  <a:pt x="816317" y="28575"/>
                </a:lnTo>
                <a:close/>
                <a:moveTo>
                  <a:pt x="719162" y="0"/>
                </a:moveTo>
                <a:lnTo>
                  <a:pt x="733335" y="0"/>
                </a:lnTo>
                <a:lnTo>
                  <a:pt x="733335" y="28575"/>
                </a:lnTo>
                <a:lnTo>
                  <a:pt x="769225" y="28575"/>
                </a:lnTo>
                <a:lnTo>
                  <a:pt x="769225" y="42062"/>
                </a:lnTo>
                <a:lnTo>
                  <a:pt x="733564" y="42062"/>
                </a:lnTo>
                <a:cubicBezTo>
                  <a:pt x="737100" y="44653"/>
                  <a:pt x="741483" y="48031"/>
                  <a:pt x="746712" y="52197"/>
                </a:cubicBezTo>
                <a:cubicBezTo>
                  <a:pt x="751942" y="56362"/>
                  <a:pt x="756918" y="60401"/>
                  <a:pt x="761639" y="64312"/>
                </a:cubicBezTo>
                <a:cubicBezTo>
                  <a:pt x="766361" y="68224"/>
                  <a:pt x="769728" y="71094"/>
                  <a:pt x="771740" y="72923"/>
                </a:cubicBezTo>
                <a:lnTo>
                  <a:pt x="763053" y="84124"/>
                </a:lnTo>
                <a:cubicBezTo>
                  <a:pt x="760272" y="80805"/>
                  <a:pt x="756005" y="76357"/>
                  <a:pt x="750251" y="70780"/>
                </a:cubicBezTo>
                <a:cubicBezTo>
                  <a:pt x="744498" y="65203"/>
                  <a:pt x="738860" y="59898"/>
                  <a:pt x="733335" y="54864"/>
                </a:cubicBezTo>
                <a:lnTo>
                  <a:pt x="733335" y="112014"/>
                </a:lnTo>
                <a:lnTo>
                  <a:pt x="719162" y="112014"/>
                </a:lnTo>
                <a:lnTo>
                  <a:pt x="719162" y="55092"/>
                </a:lnTo>
                <a:cubicBezTo>
                  <a:pt x="714152" y="65060"/>
                  <a:pt x="708399" y="74328"/>
                  <a:pt x="701902" y="82896"/>
                </a:cubicBezTo>
                <a:cubicBezTo>
                  <a:pt x="695406" y="91463"/>
                  <a:pt x="688739" y="98502"/>
                  <a:pt x="681900" y="104013"/>
                </a:cubicBezTo>
                <a:cubicBezTo>
                  <a:pt x="680786" y="102441"/>
                  <a:pt x="679300" y="100669"/>
                  <a:pt x="677442" y="98698"/>
                </a:cubicBezTo>
                <a:cubicBezTo>
                  <a:pt x="675585" y="96726"/>
                  <a:pt x="673870" y="95069"/>
                  <a:pt x="672299" y="93726"/>
                </a:cubicBezTo>
                <a:cubicBezTo>
                  <a:pt x="679976" y="88258"/>
                  <a:pt x="687424" y="80905"/>
                  <a:pt x="694644" y="71666"/>
                </a:cubicBezTo>
                <a:cubicBezTo>
                  <a:pt x="701864" y="62427"/>
                  <a:pt x="708056" y="52559"/>
                  <a:pt x="713218" y="42062"/>
                </a:cubicBezTo>
                <a:lnTo>
                  <a:pt x="677328" y="42062"/>
                </a:lnTo>
                <a:lnTo>
                  <a:pt x="677328" y="28575"/>
                </a:lnTo>
                <a:lnTo>
                  <a:pt x="719162" y="28575"/>
                </a:lnTo>
                <a:close/>
              </a:path>
            </a:pathLst>
          </a:custGeom>
          <a:solidFill>
            <a:schemeClr val="tx1">
              <a:lumMod val="50000"/>
              <a:lumOff val="50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50000"/>
                  <a:lumOff val="50000"/>
                </a:prstClr>
              </a:solidFill>
              <a:effectLst/>
              <a:uLnTx/>
              <a:uFillTx/>
              <a:latin typeface="思源黑体 CN Normal"/>
              <a:ea typeface="思源黑体 CN Normal"/>
              <a:cs typeface="+mn-cs"/>
            </a:endParaRPr>
          </a:p>
        </p:txBody>
      </p:sp>
      <p:sp>
        <p:nvSpPr>
          <p:cNvPr id="45" name="任意多边形: 形状 44">
            <a:extLst>
              <a:ext uri="{FF2B5EF4-FFF2-40B4-BE49-F238E27FC236}">
                <a16:creationId xmlns:a16="http://schemas.microsoft.com/office/drawing/2014/main" id="{45AD46D5-23AD-4821-865A-7FA2ABD9F8B6}"/>
              </a:ext>
            </a:extLst>
          </p:cNvPr>
          <p:cNvSpPr/>
          <p:nvPr/>
        </p:nvSpPr>
        <p:spPr>
          <a:xfrm>
            <a:off x="8348020" y="1162327"/>
            <a:ext cx="1341557" cy="317138"/>
          </a:xfrm>
          <a:custGeom>
            <a:rect b="b" l="l" r="r" t="t"/>
            <a:pathLst>
              <a:path h="208483" w="881925">
                <a:moveTo>
                  <a:pt x="293051" y="125501"/>
                </a:moveTo>
                <a:lnTo>
                  <a:pt x="293051" y="181965"/>
                </a:lnTo>
                <a:lnTo>
                  <a:pt x="390664" y="181965"/>
                </a:lnTo>
                <a:lnTo>
                  <a:pt x="390664" y="125501"/>
                </a:lnTo>
                <a:close/>
                <a:moveTo>
                  <a:pt x="718476" y="122072"/>
                </a:moveTo>
                <a:lnTo>
                  <a:pt x="730363" y="127101"/>
                </a:lnTo>
                <a:cubicBezTo>
                  <a:pt x="727163" y="134626"/>
                  <a:pt x="723220" y="142322"/>
                  <a:pt x="718533" y="150190"/>
                </a:cubicBezTo>
                <a:cubicBezTo>
                  <a:pt x="713847" y="158058"/>
                  <a:pt x="708418" y="164839"/>
                  <a:pt x="702245" y="170535"/>
                </a:cubicBezTo>
                <a:lnTo>
                  <a:pt x="690587" y="162991"/>
                </a:lnTo>
                <a:cubicBezTo>
                  <a:pt x="696592" y="157743"/>
                  <a:pt x="702012" y="151380"/>
                  <a:pt x="706846" y="143903"/>
                </a:cubicBezTo>
                <a:cubicBezTo>
                  <a:pt x="711680" y="136426"/>
                  <a:pt x="715557" y="129149"/>
                  <a:pt x="718476" y="122072"/>
                </a:cubicBezTo>
                <a:close/>
                <a:moveTo>
                  <a:pt x="843977" y="120472"/>
                </a:moveTo>
                <a:lnTo>
                  <a:pt x="858379" y="125958"/>
                </a:lnTo>
                <a:cubicBezTo>
                  <a:pt x="853469" y="133197"/>
                  <a:pt x="848259" y="140436"/>
                  <a:pt x="842749" y="147675"/>
                </a:cubicBezTo>
                <a:cubicBezTo>
                  <a:pt x="837238" y="154914"/>
                  <a:pt x="832085" y="161239"/>
                  <a:pt x="827290" y="166649"/>
                </a:cubicBezTo>
                <a:lnTo>
                  <a:pt x="814945" y="161391"/>
                </a:lnTo>
                <a:cubicBezTo>
                  <a:pt x="819927" y="155772"/>
                  <a:pt x="825108" y="149180"/>
                  <a:pt x="830490" y="141617"/>
                </a:cubicBezTo>
                <a:cubicBezTo>
                  <a:pt x="835872" y="134055"/>
                  <a:pt x="840367" y="127006"/>
                  <a:pt x="843977" y="120472"/>
                </a:cubicBezTo>
                <a:close/>
                <a:moveTo>
                  <a:pt x="277735" y="111099"/>
                </a:moveTo>
                <a:lnTo>
                  <a:pt x="406437" y="111099"/>
                </a:lnTo>
                <a:lnTo>
                  <a:pt x="406437" y="208026"/>
                </a:lnTo>
                <a:lnTo>
                  <a:pt x="390664" y="208026"/>
                </a:lnTo>
                <a:lnTo>
                  <a:pt x="390664" y="196138"/>
                </a:lnTo>
                <a:lnTo>
                  <a:pt x="293051" y="196138"/>
                </a:lnTo>
                <a:lnTo>
                  <a:pt x="293051" y="208254"/>
                </a:lnTo>
                <a:lnTo>
                  <a:pt x="277735" y="208254"/>
                </a:lnTo>
                <a:close/>
                <a:moveTo>
                  <a:pt x="770368" y="110871"/>
                </a:moveTo>
                <a:lnTo>
                  <a:pt x="786370" y="110871"/>
                </a:lnTo>
                <a:cubicBezTo>
                  <a:pt x="785227" y="120205"/>
                  <a:pt x="783627" y="128968"/>
                  <a:pt x="781570" y="137160"/>
                </a:cubicBezTo>
                <a:cubicBezTo>
                  <a:pt x="787508" y="155281"/>
                  <a:pt x="798662" y="168759"/>
                  <a:pt x="815031" y="177593"/>
                </a:cubicBezTo>
                <a:cubicBezTo>
                  <a:pt x="831400" y="186428"/>
                  <a:pt x="853698" y="191619"/>
                  <a:pt x="881925" y="193167"/>
                </a:cubicBezTo>
                <a:cubicBezTo>
                  <a:pt x="880372" y="194867"/>
                  <a:pt x="878791" y="197010"/>
                  <a:pt x="877182" y="199596"/>
                </a:cubicBezTo>
                <a:cubicBezTo>
                  <a:pt x="875572" y="202182"/>
                  <a:pt x="874334" y="204611"/>
                  <a:pt x="873467" y="206883"/>
                </a:cubicBezTo>
                <a:cubicBezTo>
                  <a:pt x="847983" y="204749"/>
                  <a:pt x="827228" y="199644"/>
                  <a:pt x="811202" y="191566"/>
                </a:cubicBezTo>
                <a:cubicBezTo>
                  <a:pt x="795176" y="183489"/>
                  <a:pt x="783165" y="171526"/>
                  <a:pt x="775169" y="155676"/>
                </a:cubicBezTo>
                <a:cubicBezTo>
                  <a:pt x="769025" y="169126"/>
                  <a:pt x="758624" y="180175"/>
                  <a:pt x="743965" y="188823"/>
                </a:cubicBezTo>
                <a:cubicBezTo>
                  <a:pt x="729306" y="197472"/>
                  <a:pt x="708160" y="203949"/>
                  <a:pt x="680528" y="208254"/>
                </a:cubicBezTo>
                <a:cubicBezTo>
                  <a:pt x="680005" y="206221"/>
                  <a:pt x="679052" y="204001"/>
                  <a:pt x="677671" y="201596"/>
                </a:cubicBezTo>
                <a:cubicBezTo>
                  <a:pt x="676290" y="199191"/>
                  <a:pt x="674880" y="197143"/>
                  <a:pt x="673442" y="195453"/>
                </a:cubicBezTo>
                <a:cubicBezTo>
                  <a:pt x="698866" y="191835"/>
                  <a:pt x="718300" y="186422"/>
                  <a:pt x="731743" y="179214"/>
                </a:cubicBezTo>
                <a:cubicBezTo>
                  <a:pt x="745187" y="172006"/>
                  <a:pt x="754630" y="162766"/>
                  <a:pt x="760073" y="151494"/>
                </a:cubicBezTo>
                <a:cubicBezTo>
                  <a:pt x="765515" y="140222"/>
                  <a:pt x="768947" y="126681"/>
                  <a:pt x="770368" y="110871"/>
                </a:cubicBezTo>
                <a:close/>
                <a:moveTo>
                  <a:pt x="55750" y="88225"/>
                </a:moveTo>
                <a:lnTo>
                  <a:pt x="55750" y="116600"/>
                </a:lnTo>
                <a:lnTo>
                  <a:pt x="126874" y="116600"/>
                </a:lnTo>
                <a:lnTo>
                  <a:pt x="126874" y="88225"/>
                </a:lnTo>
                <a:close/>
                <a:moveTo>
                  <a:pt x="476146" y="70866"/>
                </a:moveTo>
                <a:lnTo>
                  <a:pt x="476146" y="104470"/>
                </a:lnTo>
                <a:lnTo>
                  <a:pt x="531496" y="104470"/>
                </a:lnTo>
                <a:lnTo>
                  <a:pt x="531496" y="70866"/>
                </a:lnTo>
                <a:close/>
                <a:moveTo>
                  <a:pt x="0" y="50291"/>
                </a:moveTo>
                <a:lnTo>
                  <a:pt x="14831" y="50291"/>
                </a:lnTo>
                <a:lnTo>
                  <a:pt x="14831" y="208240"/>
                </a:lnTo>
                <a:lnTo>
                  <a:pt x="0" y="208240"/>
                </a:lnTo>
                <a:close/>
                <a:moveTo>
                  <a:pt x="63068" y="38855"/>
                </a:moveTo>
                <a:cubicBezTo>
                  <a:pt x="67184" y="43582"/>
                  <a:pt x="71014" y="48709"/>
                  <a:pt x="74559" y="54237"/>
                </a:cubicBezTo>
                <a:cubicBezTo>
                  <a:pt x="78103" y="59765"/>
                  <a:pt x="80676" y="64778"/>
                  <a:pt x="82276" y="69276"/>
                </a:cubicBezTo>
                <a:lnTo>
                  <a:pt x="69928" y="75452"/>
                </a:lnTo>
                <a:cubicBezTo>
                  <a:pt x="68232" y="70939"/>
                  <a:pt x="65679" y="65840"/>
                  <a:pt x="62269" y="60155"/>
                </a:cubicBezTo>
                <a:cubicBezTo>
                  <a:pt x="58859" y="54471"/>
                  <a:pt x="55165" y="49200"/>
                  <a:pt x="51188" y="44344"/>
                </a:cubicBezTo>
                <a:close/>
                <a:moveTo>
                  <a:pt x="119321" y="37940"/>
                </a:moveTo>
                <a:lnTo>
                  <a:pt x="133946" y="41828"/>
                </a:lnTo>
                <a:cubicBezTo>
                  <a:pt x="130832" y="47518"/>
                  <a:pt x="127530" y="53293"/>
                  <a:pt x="124038" y="59155"/>
                </a:cubicBezTo>
                <a:cubicBezTo>
                  <a:pt x="120546" y="65016"/>
                  <a:pt x="117067" y="70448"/>
                  <a:pt x="113600" y="75452"/>
                </a:cubicBezTo>
                <a:lnTo>
                  <a:pt x="141018" y="75452"/>
                </a:lnTo>
                <a:lnTo>
                  <a:pt x="141018" y="129144"/>
                </a:lnTo>
                <a:lnTo>
                  <a:pt x="113829" y="129144"/>
                </a:lnTo>
                <a:lnTo>
                  <a:pt x="113829" y="168260"/>
                </a:lnTo>
                <a:cubicBezTo>
                  <a:pt x="113753" y="170590"/>
                  <a:pt x="114134" y="172106"/>
                  <a:pt x="114973" y="172806"/>
                </a:cubicBezTo>
                <a:cubicBezTo>
                  <a:pt x="115812" y="173507"/>
                  <a:pt x="117567" y="173821"/>
                  <a:pt x="120237" y="173750"/>
                </a:cubicBezTo>
                <a:lnTo>
                  <a:pt x="138518" y="173750"/>
                </a:lnTo>
                <a:cubicBezTo>
                  <a:pt x="140842" y="174021"/>
                  <a:pt x="142423" y="172907"/>
                  <a:pt x="143261" y="170406"/>
                </a:cubicBezTo>
                <a:cubicBezTo>
                  <a:pt x="144099" y="167905"/>
                  <a:pt x="144652" y="162389"/>
                  <a:pt x="144919" y="153858"/>
                </a:cubicBezTo>
                <a:cubicBezTo>
                  <a:pt x="146271" y="155011"/>
                  <a:pt x="148081" y="156020"/>
                  <a:pt x="150348" y="156887"/>
                </a:cubicBezTo>
                <a:cubicBezTo>
                  <a:pt x="152615" y="157754"/>
                  <a:pt x="154767" y="158421"/>
                  <a:pt x="156806" y="158888"/>
                </a:cubicBezTo>
                <a:cubicBezTo>
                  <a:pt x="156225" y="169516"/>
                  <a:pt x="154701" y="176759"/>
                  <a:pt x="152234" y="180616"/>
                </a:cubicBezTo>
                <a:cubicBezTo>
                  <a:pt x="149767" y="184473"/>
                  <a:pt x="145728" y="186290"/>
                  <a:pt x="140118" y="186066"/>
                </a:cubicBezTo>
                <a:lnTo>
                  <a:pt x="118635" y="186066"/>
                </a:lnTo>
                <a:cubicBezTo>
                  <a:pt x="111370" y="186204"/>
                  <a:pt x="106463" y="185015"/>
                  <a:pt x="103914" y="182500"/>
                </a:cubicBezTo>
                <a:cubicBezTo>
                  <a:pt x="101366" y="179985"/>
                  <a:pt x="100175" y="175315"/>
                  <a:pt x="100342" y="168489"/>
                </a:cubicBezTo>
                <a:lnTo>
                  <a:pt x="100342" y="129144"/>
                </a:lnTo>
                <a:lnTo>
                  <a:pt x="82048" y="129144"/>
                </a:lnTo>
                <a:cubicBezTo>
                  <a:pt x="80408" y="144208"/>
                  <a:pt x="76255" y="156966"/>
                  <a:pt x="69589" y="167419"/>
                </a:cubicBezTo>
                <a:cubicBezTo>
                  <a:pt x="62922" y="177872"/>
                  <a:pt x="51916" y="186221"/>
                  <a:pt x="36571" y="192467"/>
                </a:cubicBezTo>
                <a:cubicBezTo>
                  <a:pt x="35694" y="190747"/>
                  <a:pt x="34416" y="188758"/>
                  <a:pt x="32738" y="186498"/>
                </a:cubicBezTo>
                <a:cubicBezTo>
                  <a:pt x="31060" y="184238"/>
                  <a:pt x="29439" y="182422"/>
                  <a:pt x="27875" y="181048"/>
                </a:cubicBezTo>
                <a:cubicBezTo>
                  <a:pt x="41642" y="176150"/>
                  <a:pt x="51468" y="169389"/>
                  <a:pt x="57354" y="160766"/>
                </a:cubicBezTo>
                <a:cubicBezTo>
                  <a:pt x="63240" y="152143"/>
                  <a:pt x="66898" y="141602"/>
                  <a:pt x="68327" y="129144"/>
                </a:cubicBezTo>
                <a:lnTo>
                  <a:pt x="42063" y="129144"/>
                </a:lnTo>
                <a:lnTo>
                  <a:pt x="42063" y="75452"/>
                </a:lnTo>
                <a:lnTo>
                  <a:pt x="69928" y="75452"/>
                </a:lnTo>
                <a:lnTo>
                  <a:pt x="97826" y="75452"/>
                </a:lnTo>
                <a:cubicBezTo>
                  <a:pt x="101808" y="69986"/>
                  <a:pt x="105733" y="63820"/>
                  <a:pt x="109601" y="56953"/>
                </a:cubicBezTo>
                <a:cubicBezTo>
                  <a:pt x="113469" y="50086"/>
                  <a:pt x="116709" y="43749"/>
                  <a:pt x="119321" y="37940"/>
                </a:cubicBezTo>
                <a:close/>
                <a:moveTo>
                  <a:pt x="476146" y="25603"/>
                </a:moveTo>
                <a:lnTo>
                  <a:pt x="476146" y="57150"/>
                </a:lnTo>
                <a:lnTo>
                  <a:pt x="531496" y="57150"/>
                </a:lnTo>
                <a:lnTo>
                  <a:pt x="531496" y="25603"/>
                </a:lnTo>
                <a:close/>
                <a:moveTo>
                  <a:pt x="568757" y="13258"/>
                </a:moveTo>
                <a:lnTo>
                  <a:pt x="642795" y="13258"/>
                </a:lnTo>
                <a:lnTo>
                  <a:pt x="642795" y="144018"/>
                </a:lnTo>
                <a:cubicBezTo>
                  <a:pt x="642833" y="148428"/>
                  <a:pt x="642244" y="151895"/>
                  <a:pt x="641027" y="154419"/>
                </a:cubicBezTo>
                <a:cubicBezTo>
                  <a:pt x="639810" y="156943"/>
                  <a:pt x="637737" y="158810"/>
                  <a:pt x="634809" y="160020"/>
                </a:cubicBezTo>
                <a:cubicBezTo>
                  <a:pt x="631781" y="161239"/>
                  <a:pt x="627564" y="162001"/>
                  <a:pt x="622157" y="162306"/>
                </a:cubicBezTo>
                <a:cubicBezTo>
                  <a:pt x="616751" y="162610"/>
                  <a:pt x="609842" y="162687"/>
                  <a:pt x="601430" y="162534"/>
                </a:cubicBezTo>
                <a:cubicBezTo>
                  <a:pt x="601082" y="160505"/>
                  <a:pt x="600520" y="158162"/>
                  <a:pt x="599743" y="155505"/>
                </a:cubicBezTo>
                <a:cubicBezTo>
                  <a:pt x="598966" y="152847"/>
                  <a:pt x="598004" y="150390"/>
                  <a:pt x="596855" y="148132"/>
                </a:cubicBezTo>
                <a:cubicBezTo>
                  <a:pt x="603279" y="148356"/>
                  <a:pt x="608903" y="148480"/>
                  <a:pt x="613725" y="148504"/>
                </a:cubicBezTo>
                <a:cubicBezTo>
                  <a:pt x="618548" y="148528"/>
                  <a:pt x="621770" y="148480"/>
                  <a:pt x="623390" y="148361"/>
                </a:cubicBezTo>
                <a:cubicBezTo>
                  <a:pt x="625072" y="148380"/>
                  <a:pt x="626226" y="148056"/>
                  <a:pt x="626850" y="147390"/>
                </a:cubicBezTo>
                <a:cubicBezTo>
                  <a:pt x="627474" y="146723"/>
                  <a:pt x="627770" y="145599"/>
                  <a:pt x="627736" y="144018"/>
                </a:cubicBezTo>
                <a:lnTo>
                  <a:pt x="627736" y="27432"/>
                </a:lnTo>
                <a:lnTo>
                  <a:pt x="583816" y="27432"/>
                </a:lnTo>
                <a:lnTo>
                  <a:pt x="583816" y="208026"/>
                </a:lnTo>
                <a:lnTo>
                  <a:pt x="568757" y="208026"/>
                </a:lnTo>
                <a:close/>
                <a:moveTo>
                  <a:pt x="58965" y="12816"/>
                </a:moveTo>
                <a:lnTo>
                  <a:pt x="183995" y="12816"/>
                </a:lnTo>
                <a:lnTo>
                  <a:pt x="183995" y="188137"/>
                </a:lnTo>
                <a:cubicBezTo>
                  <a:pt x="184033" y="192414"/>
                  <a:pt x="183501" y="195748"/>
                  <a:pt x="182398" y="198139"/>
                </a:cubicBezTo>
                <a:cubicBezTo>
                  <a:pt x="181295" y="200530"/>
                  <a:pt x="179394" y="202377"/>
                  <a:pt x="176694" y="203682"/>
                </a:cubicBezTo>
                <a:cubicBezTo>
                  <a:pt x="173856" y="204797"/>
                  <a:pt x="170002" y="205540"/>
                  <a:pt x="165132" y="205911"/>
                </a:cubicBezTo>
                <a:cubicBezTo>
                  <a:pt x="160263" y="206283"/>
                  <a:pt x="154291" y="206454"/>
                  <a:pt x="147219" y="206425"/>
                </a:cubicBezTo>
                <a:cubicBezTo>
                  <a:pt x="146747" y="204278"/>
                  <a:pt x="146090" y="201887"/>
                  <a:pt x="145247" y="199253"/>
                </a:cubicBezTo>
                <a:cubicBezTo>
                  <a:pt x="144404" y="196619"/>
                  <a:pt x="143461" y="194286"/>
                  <a:pt x="142418" y="192252"/>
                </a:cubicBezTo>
                <a:cubicBezTo>
                  <a:pt x="147700" y="192367"/>
                  <a:pt x="152453" y="192424"/>
                  <a:pt x="156677" y="192424"/>
                </a:cubicBezTo>
                <a:cubicBezTo>
                  <a:pt x="160902" y="192424"/>
                  <a:pt x="163769" y="192367"/>
                  <a:pt x="165278" y="192252"/>
                </a:cubicBezTo>
                <a:cubicBezTo>
                  <a:pt x="166850" y="192281"/>
                  <a:pt x="167936" y="191995"/>
                  <a:pt x="168536" y="191395"/>
                </a:cubicBezTo>
                <a:cubicBezTo>
                  <a:pt x="169136" y="190795"/>
                  <a:pt x="169422" y="189709"/>
                  <a:pt x="169393" y="188137"/>
                </a:cubicBezTo>
                <a:lnTo>
                  <a:pt x="169393" y="26503"/>
                </a:lnTo>
                <a:lnTo>
                  <a:pt x="58965" y="26503"/>
                </a:lnTo>
                <a:close/>
                <a:moveTo>
                  <a:pt x="460858" y="11887"/>
                </a:moveTo>
                <a:lnTo>
                  <a:pt x="546554" y="11887"/>
                </a:lnTo>
                <a:lnTo>
                  <a:pt x="546554" y="118186"/>
                </a:lnTo>
                <a:lnTo>
                  <a:pt x="476146" y="118186"/>
                </a:lnTo>
                <a:lnTo>
                  <a:pt x="476146" y="176479"/>
                </a:lnTo>
                <a:lnTo>
                  <a:pt x="521661" y="161163"/>
                </a:lnTo>
                <a:cubicBezTo>
                  <a:pt x="519459" y="156910"/>
                  <a:pt x="517172" y="152728"/>
                  <a:pt x="514799" y="148618"/>
                </a:cubicBezTo>
                <a:cubicBezTo>
                  <a:pt x="512426" y="144508"/>
                  <a:pt x="510139" y="140612"/>
                  <a:pt x="507938" y="136931"/>
                </a:cubicBezTo>
                <a:lnTo>
                  <a:pt x="520517" y="130987"/>
                </a:lnTo>
                <a:cubicBezTo>
                  <a:pt x="526666" y="140579"/>
                  <a:pt x="532712" y="150714"/>
                  <a:pt x="538653" y="161391"/>
                </a:cubicBezTo>
                <a:cubicBezTo>
                  <a:pt x="544595" y="172069"/>
                  <a:pt x="549213" y="181289"/>
                  <a:pt x="552506" y="189052"/>
                </a:cubicBezTo>
                <a:lnTo>
                  <a:pt x="539025" y="196596"/>
                </a:lnTo>
                <a:cubicBezTo>
                  <a:pt x="537756" y="193357"/>
                  <a:pt x="536187" y="189719"/>
                  <a:pt x="534318" y="185680"/>
                </a:cubicBezTo>
                <a:cubicBezTo>
                  <a:pt x="532449" y="181641"/>
                  <a:pt x="530365" y="177431"/>
                  <a:pt x="528065" y="173050"/>
                </a:cubicBezTo>
                <a:cubicBezTo>
                  <a:pt x="508999" y="179949"/>
                  <a:pt x="494668" y="185201"/>
                  <a:pt x="485072" y="188806"/>
                </a:cubicBezTo>
                <a:cubicBezTo>
                  <a:pt x="475477" y="192412"/>
                  <a:pt x="468855" y="195039"/>
                  <a:pt x="465205" y="196689"/>
                </a:cubicBezTo>
                <a:cubicBezTo>
                  <a:pt x="461555" y="198338"/>
                  <a:pt x="459116" y="199679"/>
                  <a:pt x="457886" y="200710"/>
                </a:cubicBezTo>
                <a:cubicBezTo>
                  <a:pt x="457277" y="198415"/>
                  <a:pt x="456381" y="195805"/>
                  <a:pt x="455200" y="192881"/>
                </a:cubicBezTo>
                <a:cubicBezTo>
                  <a:pt x="454019" y="189957"/>
                  <a:pt x="452781" y="187461"/>
                  <a:pt x="451486" y="185394"/>
                </a:cubicBezTo>
                <a:cubicBezTo>
                  <a:pt x="453476" y="184537"/>
                  <a:pt x="455496" y="182994"/>
                  <a:pt x="457543" y="180765"/>
                </a:cubicBezTo>
                <a:cubicBezTo>
                  <a:pt x="459591" y="178536"/>
                  <a:pt x="460696" y="175279"/>
                  <a:pt x="460858" y="170992"/>
                </a:cubicBezTo>
                <a:close/>
                <a:moveTo>
                  <a:pt x="14831" y="2986"/>
                </a:moveTo>
                <a:cubicBezTo>
                  <a:pt x="20032" y="7495"/>
                  <a:pt x="25134" y="12472"/>
                  <a:pt x="30135" y="17918"/>
                </a:cubicBezTo>
                <a:cubicBezTo>
                  <a:pt x="35136" y="23364"/>
                  <a:pt x="39036" y="28285"/>
                  <a:pt x="41834" y="32679"/>
                </a:cubicBezTo>
                <a:lnTo>
                  <a:pt x="29706" y="41142"/>
                </a:lnTo>
                <a:cubicBezTo>
                  <a:pt x="27035" y="36644"/>
                  <a:pt x="23280" y="31578"/>
                  <a:pt x="18441" y="25943"/>
                </a:cubicBezTo>
                <a:cubicBezTo>
                  <a:pt x="13601" y="20308"/>
                  <a:pt x="8595" y="15018"/>
                  <a:pt x="3423" y="10072"/>
                </a:cubicBezTo>
                <a:close/>
                <a:moveTo>
                  <a:pt x="394550" y="1828"/>
                </a:moveTo>
                <a:lnTo>
                  <a:pt x="407351" y="14173"/>
                </a:lnTo>
                <a:cubicBezTo>
                  <a:pt x="394159" y="17219"/>
                  <a:pt x="379269" y="19940"/>
                  <a:pt x="362681" y="22335"/>
                </a:cubicBezTo>
                <a:cubicBezTo>
                  <a:pt x="346094" y="24729"/>
                  <a:pt x="328782" y="26807"/>
                  <a:pt x="310747" y="28566"/>
                </a:cubicBezTo>
                <a:cubicBezTo>
                  <a:pt x="292711" y="30326"/>
                  <a:pt x="274926" y="31776"/>
                  <a:pt x="257390" y="32918"/>
                </a:cubicBezTo>
                <a:lnTo>
                  <a:pt x="257390" y="62865"/>
                </a:lnTo>
                <a:lnTo>
                  <a:pt x="423353" y="62865"/>
                </a:lnTo>
                <a:lnTo>
                  <a:pt x="423353" y="77495"/>
                </a:lnTo>
                <a:lnTo>
                  <a:pt x="257390" y="77495"/>
                </a:lnTo>
                <a:lnTo>
                  <a:pt x="257390" y="78867"/>
                </a:lnTo>
                <a:cubicBezTo>
                  <a:pt x="257503" y="91579"/>
                  <a:pt x="256845" y="105575"/>
                  <a:pt x="255417" y="120853"/>
                </a:cubicBezTo>
                <a:cubicBezTo>
                  <a:pt x="253989" y="136131"/>
                  <a:pt x="251113" y="151396"/>
                  <a:pt x="246790" y="166649"/>
                </a:cubicBezTo>
                <a:cubicBezTo>
                  <a:pt x="242466" y="181902"/>
                  <a:pt x="236017" y="195846"/>
                  <a:pt x="227443" y="208483"/>
                </a:cubicBezTo>
                <a:cubicBezTo>
                  <a:pt x="226048" y="206773"/>
                  <a:pt x="224095" y="204878"/>
                  <a:pt x="221585" y="202796"/>
                </a:cubicBezTo>
                <a:cubicBezTo>
                  <a:pt x="219076" y="200715"/>
                  <a:pt x="216837" y="199106"/>
                  <a:pt x="214870" y="197967"/>
                </a:cubicBezTo>
                <a:cubicBezTo>
                  <a:pt x="222904" y="186134"/>
                  <a:pt x="228859" y="173250"/>
                  <a:pt x="232735" y="159317"/>
                </a:cubicBezTo>
                <a:cubicBezTo>
                  <a:pt x="236611" y="145384"/>
                  <a:pt x="239129" y="131450"/>
                  <a:pt x="240287" y="117517"/>
                </a:cubicBezTo>
                <a:cubicBezTo>
                  <a:pt x="241446" y="103584"/>
                  <a:pt x="241965" y="90700"/>
                  <a:pt x="241845" y="78867"/>
                </a:cubicBezTo>
                <a:lnTo>
                  <a:pt x="241845" y="20345"/>
                </a:lnTo>
                <a:cubicBezTo>
                  <a:pt x="260139" y="19198"/>
                  <a:pt x="278771" y="17733"/>
                  <a:pt x="297742" y="15951"/>
                </a:cubicBezTo>
                <a:cubicBezTo>
                  <a:pt x="316713" y="14169"/>
                  <a:pt x="334617" y="12094"/>
                  <a:pt x="351454" y="9728"/>
                </a:cubicBezTo>
                <a:cubicBezTo>
                  <a:pt x="368292" y="7361"/>
                  <a:pt x="382657" y="4728"/>
                  <a:pt x="394550" y="1828"/>
                </a:cubicBezTo>
                <a:close/>
                <a:moveTo>
                  <a:pt x="816317" y="0"/>
                </a:moveTo>
                <a:lnTo>
                  <a:pt x="830947" y="0"/>
                </a:lnTo>
                <a:lnTo>
                  <a:pt x="830947" y="28575"/>
                </a:lnTo>
                <a:lnTo>
                  <a:pt x="878953" y="28575"/>
                </a:lnTo>
                <a:lnTo>
                  <a:pt x="878953" y="42062"/>
                </a:lnTo>
                <a:lnTo>
                  <a:pt x="835976" y="42062"/>
                </a:lnTo>
                <a:cubicBezTo>
                  <a:pt x="840578" y="46524"/>
                  <a:pt x="845904" y="51824"/>
                  <a:pt x="851953" y="57962"/>
                </a:cubicBezTo>
                <a:cubicBezTo>
                  <a:pt x="858002" y="64101"/>
                  <a:pt x="863684" y="69909"/>
                  <a:pt x="868996" y="75387"/>
                </a:cubicBezTo>
                <a:cubicBezTo>
                  <a:pt x="874309" y="80865"/>
                  <a:pt x="878162" y="84844"/>
                  <a:pt x="880553" y="87325"/>
                </a:cubicBezTo>
                <a:lnTo>
                  <a:pt x="870952" y="99898"/>
                </a:lnTo>
                <a:cubicBezTo>
                  <a:pt x="868401" y="96490"/>
                  <a:pt x="864842" y="92053"/>
                  <a:pt x="860276" y="86588"/>
                </a:cubicBezTo>
                <a:cubicBezTo>
                  <a:pt x="855709" y="81123"/>
                  <a:pt x="850813" y="75417"/>
                  <a:pt x="845586" y="69469"/>
                </a:cubicBezTo>
                <a:cubicBezTo>
                  <a:pt x="840359" y="63521"/>
                  <a:pt x="835480" y="58119"/>
                  <a:pt x="830947" y="53263"/>
                </a:cubicBezTo>
                <a:lnTo>
                  <a:pt x="830947" y="112014"/>
                </a:lnTo>
                <a:lnTo>
                  <a:pt x="816317" y="112014"/>
                </a:lnTo>
                <a:lnTo>
                  <a:pt x="816317" y="50977"/>
                </a:lnTo>
                <a:cubicBezTo>
                  <a:pt x="810845" y="61288"/>
                  <a:pt x="804472" y="70785"/>
                  <a:pt x="797200" y="79467"/>
                </a:cubicBezTo>
                <a:cubicBezTo>
                  <a:pt x="789928" y="88149"/>
                  <a:pt x="782355" y="95188"/>
                  <a:pt x="774483" y="100584"/>
                </a:cubicBezTo>
                <a:cubicBezTo>
                  <a:pt x="773292" y="98793"/>
                  <a:pt x="771845" y="96888"/>
                  <a:pt x="770140" y="94869"/>
                </a:cubicBezTo>
                <a:cubicBezTo>
                  <a:pt x="768435" y="92849"/>
                  <a:pt x="766758" y="91173"/>
                  <a:pt x="765110" y="89839"/>
                </a:cubicBezTo>
                <a:cubicBezTo>
                  <a:pt x="773369" y="84963"/>
                  <a:pt x="781312" y="78257"/>
                  <a:pt x="788942" y="69723"/>
                </a:cubicBezTo>
                <a:cubicBezTo>
                  <a:pt x="796572" y="61188"/>
                  <a:pt x="803029" y="51968"/>
                  <a:pt x="808316" y="42062"/>
                </a:cubicBezTo>
                <a:lnTo>
                  <a:pt x="777226" y="42062"/>
                </a:lnTo>
                <a:lnTo>
                  <a:pt x="777226" y="28575"/>
                </a:lnTo>
                <a:lnTo>
                  <a:pt x="816317" y="28575"/>
                </a:lnTo>
                <a:close/>
                <a:moveTo>
                  <a:pt x="719162" y="0"/>
                </a:moveTo>
                <a:lnTo>
                  <a:pt x="733335" y="0"/>
                </a:lnTo>
                <a:lnTo>
                  <a:pt x="733335" y="28575"/>
                </a:lnTo>
                <a:lnTo>
                  <a:pt x="769225" y="28575"/>
                </a:lnTo>
                <a:lnTo>
                  <a:pt x="769225" y="42062"/>
                </a:lnTo>
                <a:lnTo>
                  <a:pt x="733564" y="42062"/>
                </a:lnTo>
                <a:cubicBezTo>
                  <a:pt x="737100" y="44653"/>
                  <a:pt x="741483" y="48031"/>
                  <a:pt x="746712" y="52197"/>
                </a:cubicBezTo>
                <a:cubicBezTo>
                  <a:pt x="751942" y="56362"/>
                  <a:pt x="756918" y="60401"/>
                  <a:pt x="761639" y="64312"/>
                </a:cubicBezTo>
                <a:cubicBezTo>
                  <a:pt x="766361" y="68224"/>
                  <a:pt x="769728" y="71094"/>
                  <a:pt x="771740" y="72923"/>
                </a:cubicBezTo>
                <a:lnTo>
                  <a:pt x="763053" y="84124"/>
                </a:lnTo>
                <a:cubicBezTo>
                  <a:pt x="760272" y="80805"/>
                  <a:pt x="756005" y="76357"/>
                  <a:pt x="750251" y="70780"/>
                </a:cubicBezTo>
                <a:cubicBezTo>
                  <a:pt x="744498" y="65203"/>
                  <a:pt x="738860" y="59898"/>
                  <a:pt x="733335" y="54864"/>
                </a:cubicBezTo>
                <a:lnTo>
                  <a:pt x="733335" y="112014"/>
                </a:lnTo>
                <a:lnTo>
                  <a:pt x="719162" y="112014"/>
                </a:lnTo>
                <a:lnTo>
                  <a:pt x="719162" y="55092"/>
                </a:lnTo>
                <a:cubicBezTo>
                  <a:pt x="714152" y="65060"/>
                  <a:pt x="708399" y="74328"/>
                  <a:pt x="701902" y="82896"/>
                </a:cubicBezTo>
                <a:cubicBezTo>
                  <a:pt x="695406" y="91463"/>
                  <a:pt x="688739" y="98502"/>
                  <a:pt x="681900" y="104013"/>
                </a:cubicBezTo>
                <a:cubicBezTo>
                  <a:pt x="680786" y="102441"/>
                  <a:pt x="679300" y="100669"/>
                  <a:pt x="677442" y="98698"/>
                </a:cubicBezTo>
                <a:cubicBezTo>
                  <a:pt x="675585" y="96726"/>
                  <a:pt x="673870" y="95069"/>
                  <a:pt x="672299" y="93726"/>
                </a:cubicBezTo>
                <a:cubicBezTo>
                  <a:pt x="679976" y="88258"/>
                  <a:pt x="687424" y="80905"/>
                  <a:pt x="694644" y="71666"/>
                </a:cubicBezTo>
                <a:cubicBezTo>
                  <a:pt x="701864" y="62427"/>
                  <a:pt x="708056" y="52559"/>
                  <a:pt x="713218" y="42062"/>
                </a:cubicBezTo>
                <a:lnTo>
                  <a:pt x="677328" y="42062"/>
                </a:lnTo>
                <a:lnTo>
                  <a:pt x="677328" y="28575"/>
                </a:lnTo>
                <a:lnTo>
                  <a:pt x="719162" y="28575"/>
                </a:lnTo>
                <a:close/>
              </a:path>
            </a:pathLst>
          </a:custGeom>
          <a:solidFill>
            <a:schemeClr val="tx1">
              <a:lumMod val="50000"/>
              <a:lumOff val="50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50000"/>
                  <a:lumOff val="50000"/>
                </a:prstClr>
              </a:solidFill>
              <a:effectLst/>
              <a:uLnTx/>
              <a:uFillTx/>
              <a:latin typeface="思源黑体 CN Normal"/>
              <a:ea typeface="思源黑体 CN Normal"/>
              <a:cs typeface="+mn-cs"/>
            </a:endParaRPr>
          </a:p>
        </p:txBody>
      </p:sp>
      <p:sp>
        <p:nvSpPr>
          <p:cNvPr id="46" name="任意多边形: 形状 45">
            <a:extLst>
              <a:ext uri="{FF2B5EF4-FFF2-40B4-BE49-F238E27FC236}">
                <a16:creationId xmlns:a16="http://schemas.microsoft.com/office/drawing/2014/main" id="{3ECCB9B6-BE6E-4C5C-B72B-3621BB596381}"/>
              </a:ext>
            </a:extLst>
          </p:cNvPr>
          <p:cNvSpPr/>
          <p:nvPr/>
        </p:nvSpPr>
        <p:spPr>
          <a:xfrm>
            <a:off x="6899342" y="1541971"/>
            <a:ext cx="1124703" cy="265875"/>
          </a:xfrm>
          <a:custGeom>
            <a:rect b="b" l="l" r="r" t="t"/>
            <a:pathLst>
              <a:path h="208483" w="881925">
                <a:moveTo>
                  <a:pt x="293051" y="125501"/>
                </a:moveTo>
                <a:lnTo>
                  <a:pt x="293051" y="181965"/>
                </a:lnTo>
                <a:lnTo>
                  <a:pt x="390664" y="181965"/>
                </a:lnTo>
                <a:lnTo>
                  <a:pt x="390664" y="125501"/>
                </a:lnTo>
                <a:close/>
                <a:moveTo>
                  <a:pt x="718476" y="122072"/>
                </a:moveTo>
                <a:lnTo>
                  <a:pt x="730363" y="127101"/>
                </a:lnTo>
                <a:cubicBezTo>
                  <a:pt x="727163" y="134626"/>
                  <a:pt x="723220" y="142322"/>
                  <a:pt x="718533" y="150190"/>
                </a:cubicBezTo>
                <a:cubicBezTo>
                  <a:pt x="713847" y="158058"/>
                  <a:pt x="708418" y="164839"/>
                  <a:pt x="702245" y="170535"/>
                </a:cubicBezTo>
                <a:lnTo>
                  <a:pt x="690587" y="162991"/>
                </a:lnTo>
                <a:cubicBezTo>
                  <a:pt x="696592" y="157743"/>
                  <a:pt x="702012" y="151380"/>
                  <a:pt x="706846" y="143903"/>
                </a:cubicBezTo>
                <a:cubicBezTo>
                  <a:pt x="711680" y="136426"/>
                  <a:pt x="715557" y="129149"/>
                  <a:pt x="718476" y="122072"/>
                </a:cubicBezTo>
                <a:close/>
                <a:moveTo>
                  <a:pt x="843977" y="120472"/>
                </a:moveTo>
                <a:lnTo>
                  <a:pt x="858379" y="125958"/>
                </a:lnTo>
                <a:cubicBezTo>
                  <a:pt x="853469" y="133197"/>
                  <a:pt x="848259" y="140436"/>
                  <a:pt x="842749" y="147675"/>
                </a:cubicBezTo>
                <a:cubicBezTo>
                  <a:pt x="837238" y="154914"/>
                  <a:pt x="832085" y="161239"/>
                  <a:pt x="827290" y="166649"/>
                </a:cubicBezTo>
                <a:lnTo>
                  <a:pt x="814945" y="161391"/>
                </a:lnTo>
                <a:cubicBezTo>
                  <a:pt x="819927" y="155772"/>
                  <a:pt x="825108" y="149180"/>
                  <a:pt x="830490" y="141617"/>
                </a:cubicBezTo>
                <a:cubicBezTo>
                  <a:pt x="835872" y="134055"/>
                  <a:pt x="840367" y="127006"/>
                  <a:pt x="843977" y="120472"/>
                </a:cubicBezTo>
                <a:close/>
                <a:moveTo>
                  <a:pt x="277735" y="111099"/>
                </a:moveTo>
                <a:lnTo>
                  <a:pt x="406437" y="111099"/>
                </a:lnTo>
                <a:lnTo>
                  <a:pt x="406437" y="208026"/>
                </a:lnTo>
                <a:lnTo>
                  <a:pt x="390664" y="208026"/>
                </a:lnTo>
                <a:lnTo>
                  <a:pt x="390664" y="196138"/>
                </a:lnTo>
                <a:lnTo>
                  <a:pt x="293051" y="196138"/>
                </a:lnTo>
                <a:lnTo>
                  <a:pt x="293051" y="208254"/>
                </a:lnTo>
                <a:lnTo>
                  <a:pt x="277735" y="208254"/>
                </a:lnTo>
                <a:close/>
                <a:moveTo>
                  <a:pt x="770368" y="110871"/>
                </a:moveTo>
                <a:lnTo>
                  <a:pt x="786370" y="110871"/>
                </a:lnTo>
                <a:cubicBezTo>
                  <a:pt x="785227" y="120205"/>
                  <a:pt x="783627" y="128968"/>
                  <a:pt x="781570" y="137160"/>
                </a:cubicBezTo>
                <a:cubicBezTo>
                  <a:pt x="787508" y="155281"/>
                  <a:pt x="798662" y="168759"/>
                  <a:pt x="815031" y="177593"/>
                </a:cubicBezTo>
                <a:cubicBezTo>
                  <a:pt x="831400" y="186428"/>
                  <a:pt x="853698" y="191619"/>
                  <a:pt x="881925" y="193167"/>
                </a:cubicBezTo>
                <a:cubicBezTo>
                  <a:pt x="880372" y="194867"/>
                  <a:pt x="878791" y="197010"/>
                  <a:pt x="877182" y="199596"/>
                </a:cubicBezTo>
                <a:cubicBezTo>
                  <a:pt x="875572" y="202182"/>
                  <a:pt x="874334" y="204611"/>
                  <a:pt x="873467" y="206883"/>
                </a:cubicBezTo>
                <a:cubicBezTo>
                  <a:pt x="847983" y="204749"/>
                  <a:pt x="827228" y="199644"/>
                  <a:pt x="811202" y="191566"/>
                </a:cubicBezTo>
                <a:cubicBezTo>
                  <a:pt x="795176" y="183489"/>
                  <a:pt x="783165" y="171526"/>
                  <a:pt x="775169" y="155676"/>
                </a:cubicBezTo>
                <a:cubicBezTo>
                  <a:pt x="769025" y="169126"/>
                  <a:pt x="758624" y="180175"/>
                  <a:pt x="743965" y="188823"/>
                </a:cubicBezTo>
                <a:cubicBezTo>
                  <a:pt x="729306" y="197472"/>
                  <a:pt x="708160" y="203949"/>
                  <a:pt x="680528" y="208254"/>
                </a:cubicBezTo>
                <a:cubicBezTo>
                  <a:pt x="680005" y="206221"/>
                  <a:pt x="679052" y="204001"/>
                  <a:pt x="677671" y="201596"/>
                </a:cubicBezTo>
                <a:cubicBezTo>
                  <a:pt x="676290" y="199191"/>
                  <a:pt x="674880" y="197143"/>
                  <a:pt x="673442" y="195453"/>
                </a:cubicBezTo>
                <a:cubicBezTo>
                  <a:pt x="698866" y="191835"/>
                  <a:pt x="718300" y="186422"/>
                  <a:pt x="731743" y="179214"/>
                </a:cubicBezTo>
                <a:cubicBezTo>
                  <a:pt x="745187" y="172006"/>
                  <a:pt x="754630" y="162766"/>
                  <a:pt x="760073" y="151494"/>
                </a:cubicBezTo>
                <a:cubicBezTo>
                  <a:pt x="765515" y="140222"/>
                  <a:pt x="768947" y="126681"/>
                  <a:pt x="770368" y="110871"/>
                </a:cubicBezTo>
                <a:close/>
                <a:moveTo>
                  <a:pt x="55750" y="88225"/>
                </a:moveTo>
                <a:lnTo>
                  <a:pt x="55750" y="116600"/>
                </a:lnTo>
                <a:lnTo>
                  <a:pt x="126874" y="116600"/>
                </a:lnTo>
                <a:lnTo>
                  <a:pt x="126874" y="88225"/>
                </a:lnTo>
                <a:close/>
                <a:moveTo>
                  <a:pt x="476146" y="70866"/>
                </a:moveTo>
                <a:lnTo>
                  <a:pt x="476146" y="104470"/>
                </a:lnTo>
                <a:lnTo>
                  <a:pt x="531496" y="104470"/>
                </a:lnTo>
                <a:lnTo>
                  <a:pt x="531496" y="70866"/>
                </a:lnTo>
                <a:close/>
                <a:moveTo>
                  <a:pt x="0" y="50291"/>
                </a:moveTo>
                <a:lnTo>
                  <a:pt x="14831" y="50291"/>
                </a:lnTo>
                <a:lnTo>
                  <a:pt x="14831" y="208240"/>
                </a:lnTo>
                <a:lnTo>
                  <a:pt x="0" y="208240"/>
                </a:lnTo>
                <a:close/>
                <a:moveTo>
                  <a:pt x="63068" y="38855"/>
                </a:moveTo>
                <a:cubicBezTo>
                  <a:pt x="67184" y="43582"/>
                  <a:pt x="71014" y="48709"/>
                  <a:pt x="74559" y="54237"/>
                </a:cubicBezTo>
                <a:cubicBezTo>
                  <a:pt x="78103" y="59765"/>
                  <a:pt x="80676" y="64778"/>
                  <a:pt x="82276" y="69276"/>
                </a:cubicBezTo>
                <a:lnTo>
                  <a:pt x="69928" y="75452"/>
                </a:lnTo>
                <a:cubicBezTo>
                  <a:pt x="68232" y="70939"/>
                  <a:pt x="65679" y="65840"/>
                  <a:pt x="62269" y="60155"/>
                </a:cubicBezTo>
                <a:cubicBezTo>
                  <a:pt x="58859" y="54471"/>
                  <a:pt x="55165" y="49200"/>
                  <a:pt x="51188" y="44344"/>
                </a:cubicBezTo>
                <a:close/>
                <a:moveTo>
                  <a:pt x="119321" y="37940"/>
                </a:moveTo>
                <a:lnTo>
                  <a:pt x="133946" y="41828"/>
                </a:lnTo>
                <a:cubicBezTo>
                  <a:pt x="130832" y="47518"/>
                  <a:pt x="127530" y="53293"/>
                  <a:pt x="124038" y="59155"/>
                </a:cubicBezTo>
                <a:cubicBezTo>
                  <a:pt x="120546" y="65016"/>
                  <a:pt x="117067" y="70448"/>
                  <a:pt x="113600" y="75452"/>
                </a:cubicBezTo>
                <a:lnTo>
                  <a:pt x="141018" y="75452"/>
                </a:lnTo>
                <a:lnTo>
                  <a:pt x="141018" y="129144"/>
                </a:lnTo>
                <a:lnTo>
                  <a:pt x="113829" y="129144"/>
                </a:lnTo>
                <a:lnTo>
                  <a:pt x="113829" y="168260"/>
                </a:lnTo>
                <a:cubicBezTo>
                  <a:pt x="113753" y="170590"/>
                  <a:pt x="114134" y="172106"/>
                  <a:pt x="114973" y="172806"/>
                </a:cubicBezTo>
                <a:cubicBezTo>
                  <a:pt x="115812" y="173507"/>
                  <a:pt x="117567" y="173821"/>
                  <a:pt x="120237" y="173750"/>
                </a:cubicBezTo>
                <a:lnTo>
                  <a:pt x="138518" y="173750"/>
                </a:lnTo>
                <a:cubicBezTo>
                  <a:pt x="140842" y="174021"/>
                  <a:pt x="142423" y="172907"/>
                  <a:pt x="143261" y="170406"/>
                </a:cubicBezTo>
                <a:cubicBezTo>
                  <a:pt x="144099" y="167905"/>
                  <a:pt x="144652" y="162389"/>
                  <a:pt x="144919" y="153858"/>
                </a:cubicBezTo>
                <a:cubicBezTo>
                  <a:pt x="146271" y="155011"/>
                  <a:pt x="148081" y="156020"/>
                  <a:pt x="150348" y="156887"/>
                </a:cubicBezTo>
                <a:cubicBezTo>
                  <a:pt x="152615" y="157754"/>
                  <a:pt x="154767" y="158421"/>
                  <a:pt x="156806" y="158888"/>
                </a:cubicBezTo>
                <a:cubicBezTo>
                  <a:pt x="156225" y="169516"/>
                  <a:pt x="154701" y="176759"/>
                  <a:pt x="152234" y="180616"/>
                </a:cubicBezTo>
                <a:cubicBezTo>
                  <a:pt x="149767" y="184473"/>
                  <a:pt x="145728" y="186290"/>
                  <a:pt x="140118" y="186066"/>
                </a:cubicBezTo>
                <a:lnTo>
                  <a:pt x="118635" y="186066"/>
                </a:lnTo>
                <a:cubicBezTo>
                  <a:pt x="111370" y="186204"/>
                  <a:pt x="106463" y="185015"/>
                  <a:pt x="103914" y="182500"/>
                </a:cubicBezTo>
                <a:cubicBezTo>
                  <a:pt x="101366" y="179985"/>
                  <a:pt x="100175" y="175315"/>
                  <a:pt x="100342" y="168489"/>
                </a:cubicBezTo>
                <a:lnTo>
                  <a:pt x="100342" y="129144"/>
                </a:lnTo>
                <a:lnTo>
                  <a:pt x="82048" y="129144"/>
                </a:lnTo>
                <a:cubicBezTo>
                  <a:pt x="80408" y="144208"/>
                  <a:pt x="76255" y="156966"/>
                  <a:pt x="69589" y="167419"/>
                </a:cubicBezTo>
                <a:cubicBezTo>
                  <a:pt x="62922" y="177872"/>
                  <a:pt x="51916" y="186221"/>
                  <a:pt x="36571" y="192467"/>
                </a:cubicBezTo>
                <a:cubicBezTo>
                  <a:pt x="35694" y="190747"/>
                  <a:pt x="34416" y="188758"/>
                  <a:pt x="32738" y="186498"/>
                </a:cubicBezTo>
                <a:cubicBezTo>
                  <a:pt x="31060" y="184238"/>
                  <a:pt x="29439" y="182422"/>
                  <a:pt x="27875" y="181048"/>
                </a:cubicBezTo>
                <a:cubicBezTo>
                  <a:pt x="41642" y="176150"/>
                  <a:pt x="51468" y="169389"/>
                  <a:pt x="57354" y="160766"/>
                </a:cubicBezTo>
                <a:cubicBezTo>
                  <a:pt x="63240" y="152143"/>
                  <a:pt x="66898" y="141602"/>
                  <a:pt x="68327" y="129144"/>
                </a:cubicBezTo>
                <a:lnTo>
                  <a:pt x="42063" y="129144"/>
                </a:lnTo>
                <a:lnTo>
                  <a:pt x="42063" y="75452"/>
                </a:lnTo>
                <a:lnTo>
                  <a:pt x="69928" y="75452"/>
                </a:lnTo>
                <a:lnTo>
                  <a:pt x="97826" y="75452"/>
                </a:lnTo>
                <a:cubicBezTo>
                  <a:pt x="101808" y="69986"/>
                  <a:pt x="105733" y="63820"/>
                  <a:pt x="109601" y="56953"/>
                </a:cubicBezTo>
                <a:cubicBezTo>
                  <a:pt x="113469" y="50086"/>
                  <a:pt x="116709" y="43749"/>
                  <a:pt x="119321" y="37940"/>
                </a:cubicBezTo>
                <a:close/>
                <a:moveTo>
                  <a:pt x="476146" y="25603"/>
                </a:moveTo>
                <a:lnTo>
                  <a:pt x="476146" y="57150"/>
                </a:lnTo>
                <a:lnTo>
                  <a:pt x="531496" y="57150"/>
                </a:lnTo>
                <a:lnTo>
                  <a:pt x="531496" y="25603"/>
                </a:lnTo>
                <a:close/>
                <a:moveTo>
                  <a:pt x="568757" y="13258"/>
                </a:moveTo>
                <a:lnTo>
                  <a:pt x="642795" y="13258"/>
                </a:lnTo>
                <a:lnTo>
                  <a:pt x="642795" y="144018"/>
                </a:lnTo>
                <a:cubicBezTo>
                  <a:pt x="642833" y="148428"/>
                  <a:pt x="642244" y="151895"/>
                  <a:pt x="641027" y="154419"/>
                </a:cubicBezTo>
                <a:cubicBezTo>
                  <a:pt x="639810" y="156943"/>
                  <a:pt x="637737" y="158810"/>
                  <a:pt x="634809" y="160020"/>
                </a:cubicBezTo>
                <a:cubicBezTo>
                  <a:pt x="631781" y="161239"/>
                  <a:pt x="627564" y="162001"/>
                  <a:pt x="622157" y="162306"/>
                </a:cubicBezTo>
                <a:cubicBezTo>
                  <a:pt x="616751" y="162610"/>
                  <a:pt x="609842" y="162687"/>
                  <a:pt x="601430" y="162534"/>
                </a:cubicBezTo>
                <a:cubicBezTo>
                  <a:pt x="601082" y="160505"/>
                  <a:pt x="600520" y="158162"/>
                  <a:pt x="599743" y="155505"/>
                </a:cubicBezTo>
                <a:cubicBezTo>
                  <a:pt x="598966" y="152847"/>
                  <a:pt x="598004" y="150390"/>
                  <a:pt x="596855" y="148132"/>
                </a:cubicBezTo>
                <a:cubicBezTo>
                  <a:pt x="603279" y="148356"/>
                  <a:pt x="608903" y="148480"/>
                  <a:pt x="613725" y="148504"/>
                </a:cubicBezTo>
                <a:cubicBezTo>
                  <a:pt x="618548" y="148528"/>
                  <a:pt x="621770" y="148480"/>
                  <a:pt x="623390" y="148361"/>
                </a:cubicBezTo>
                <a:cubicBezTo>
                  <a:pt x="625072" y="148380"/>
                  <a:pt x="626226" y="148056"/>
                  <a:pt x="626850" y="147390"/>
                </a:cubicBezTo>
                <a:cubicBezTo>
                  <a:pt x="627474" y="146723"/>
                  <a:pt x="627770" y="145599"/>
                  <a:pt x="627736" y="144018"/>
                </a:cubicBezTo>
                <a:lnTo>
                  <a:pt x="627736" y="27432"/>
                </a:lnTo>
                <a:lnTo>
                  <a:pt x="583816" y="27432"/>
                </a:lnTo>
                <a:lnTo>
                  <a:pt x="583816" y="208026"/>
                </a:lnTo>
                <a:lnTo>
                  <a:pt x="568757" y="208026"/>
                </a:lnTo>
                <a:close/>
                <a:moveTo>
                  <a:pt x="58965" y="12816"/>
                </a:moveTo>
                <a:lnTo>
                  <a:pt x="183995" y="12816"/>
                </a:lnTo>
                <a:lnTo>
                  <a:pt x="183995" y="188137"/>
                </a:lnTo>
                <a:cubicBezTo>
                  <a:pt x="184033" y="192414"/>
                  <a:pt x="183501" y="195748"/>
                  <a:pt x="182398" y="198139"/>
                </a:cubicBezTo>
                <a:cubicBezTo>
                  <a:pt x="181295" y="200530"/>
                  <a:pt x="179394" y="202377"/>
                  <a:pt x="176694" y="203682"/>
                </a:cubicBezTo>
                <a:cubicBezTo>
                  <a:pt x="173856" y="204797"/>
                  <a:pt x="170002" y="205540"/>
                  <a:pt x="165132" y="205911"/>
                </a:cubicBezTo>
                <a:cubicBezTo>
                  <a:pt x="160263" y="206283"/>
                  <a:pt x="154291" y="206454"/>
                  <a:pt x="147219" y="206425"/>
                </a:cubicBezTo>
                <a:cubicBezTo>
                  <a:pt x="146747" y="204278"/>
                  <a:pt x="146090" y="201887"/>
                  <a:pt x="145247" y="199253"/>
                </a:cubicBezTo>
                <a:cubicBezTo>
                  <a:pt x="144404" y="196619"/>
                  <a:pt x="143461" y="194286"/>
                  <a:pt x="142418" y="192252"/>
                </a:cubicBezTo>
                <a:cubicBezTo>
                  <a:pt x="147700" y="192367"/>
                  <a:pt x="152453" y="192424"/>
                  <a:pt x="156677" y="192424"/>
                </a:cubicBezTo>
                <a:cubicBezTo>
                  <a:pt x="160902" y="192424"/>
                  <a:pt x="163769" y="192367"/>
                  <a:pt x="165278" y="192252"/>
                </a:cubicBezTo>
                <a:cubicBezTo>
                  <a:pt x="166850" y="192281"/>
                  <a:pt x="167936" y="191995"/>
                  <a:pt x="168536" y="191395"/>
                </a:cubicBezTo>
                <a:cubicBezTo>
                  <a:pt x="169136" y="190795"/>
                  <a:pt x="169422" y="189709"/>
                  <a:pt x="169393" y="188137"/>
                </a:cubicBezTo>
                <a:lnTo>
                  <a:pt x="169393" y="26503"/>
                </a:lnTo>
                <a:lnTo>
                  <a:pt x="58965" y="26503"/>
                </a:lnTo>
                <a:close/>
                <a:moveTo>
                  <a:pt x="460858" y="11887"/>
                </a:moveTo>
                <a:lnTo>
                  <a:pt x="546554" y="11887"/>
                </a:lnTo>
                <a:lnTo>
                  <a:pt x="546554" y="118186"/>
                </a:lnTo>
                <a:lnTo>
                  <a:pt x="476146" y="118186"/>
                </a:lnTo>
                <a:lnTo>
                  <a:pt x="476146" y="176479"/>
                </a:lnTo>
                <a:lnTo>
                  <a:pt x="521661" y="161163"/>
                </a:lnTo>
                <a:cubicBezTo>
                  <a:pt x="519459" y="156910"/>
                  <a:pt x="517172" y="152728"/>
                  <a:pt x="514799" y="148618"/>
                </a:cubicBezTo>
                <a:cubicBezTo>
                  <a:pt x="512426" y="144508"/>
                  <a:pt x="510139" y="140612"/>
                  <a:pt x="507938" y="136931"/>
                </a:cubicBezTo>
                <a:lnTo>
                  <a:pt x="520517" y="130987"/>
                </a:lnTo>
                <a:cubicBezTo>
                  <a:pt x="526666" y="140579"/>
                  <a:pt x="532712" y="150714"/>
                  <a:pt x="538653" y="161391"/>
                </a:cubicBezTo>
                <a:cubicBezTo>
                  <a:pt x="544595" y="172069"/>
                  <a:pt x="549213" y="181289"/>
                  <a:pt x="552506" y="189052"/>
                </a:cubicBezTo>
                <a:lnTo>
                  <a:pt x="539025" y="196596"/>
                </a:lnTo>
                <a:cubicBezTo>
                  <a:pt x="537756" y="193357"/>
                  <a:pt x="536187" y="189719"/>
                  <a:pt x="534318" y="185680"/>
                </a:cubicBezTo>
                <a:cubicBezTo>
                  <a:pt x="532449" y="181641"/>
                  <a:pt x="530365" y="177431"/>
                  <a:pt x="528065" y="173050"/>
                </a:cubicBezTo>
                <a:cubicBezTo>
                  <a:pt x="508999" y="179949"/>
                  <a:pt x="494668" y="185201"/>
                  <a:pt x="485072" y="188806"/>
                </a:cubicBezTo>
                <a:cubicBezTo>
                  <a:pt x="475477" y="192412"/>
                  <a:pt x="468855" y="195039"/>
                  <a:pt x="465205" y="196689"/>
                </a:cubicBezTo>
                <a:cubicBezTo>
                  <a:pt x="461555" y="198338"/>
                  <a:pt x="459116" y="199679"/>
                  <a:pt x="457886" y="200710"/>
                </a:cubicBezTo>
                <a:cubicBezTo>
                  <a:pt x="457277" y="198415"/>
                  <a:pt x="456381" y="195805"/>
                  <a:pt x="455200" y="192881"/>
                </a:cubicBezTo>
                <a:cubicBezTo>
                  <a:pt x="454019" y="189957"/>
                  <a:pt x="452781" y="187461"/>
                  <a:pt x="451486" y="185394"/>
                </a:cubicBezTo>
                <a:cubicBezTo>
                  <a:pt x="453476" y="184537"/>
                  <a:pt x="455496" y="182994"/>
                  <a:pt x="457543" y="180765"/>
                </a:cubicBezTo>
                <a:cubicBezTo>
                  <a:pt x="459591" y="178536"/>
                  <a:pt x="460696" y="175279"/>
                  <a:pt x="460858" y="170992"/>
                </a:cubicBezTo>
                <a:close/>
                <a:moveTo>
                  <a:pt x="14831" y="2986"/>
                </a:moveTo>
                <a:cubicBezTo>
                  <a:pt x="20032" y="7495"/>
                  <a:pt x="25134" y="12472"/>
                  <a:pt x="30135" y="17918"/>
                </a:cubicBezTo>
                <a:cubicBezTo>
                  <a:pt x="35136" y="23364"/>
                  <a:pt x="39036" y="28285"/>
                  <a:pt x="41834" y="32679"/>
                </a:cubicBezTo>
                <a:lnTo>
                  <a:pt x="29706" y="41142"/>
                </a:lnTo>
                <a:cubicBezTo>
                  <a:pt x="27035" y="36644"/>
                  <a:pt x="23280" y="31578"/>
                  <a:pt x="18441" y="25943"/>
                </a:cubicBezTo>
                <a:cubicBezTo>
                  <a:pt x="13601" y="20308"/>
                  <a:pt x="8595" y="15018"/>
                  <a:pt x="3423" y="10072"/>
                </a:cubicBezTo>
                <a:close/>
                <a:moveTo>
                  <a:pt x="394550" y="1828"/>
                </a:moveTo>
                <a:lnTo>
                  <a:pt x="407351" y="14173"/>
                </a:lnTo>
                <a:cubicBezTo>
                  <a:pt x="394159" y="17219"/>
                  <a:pt x="379269" y="19940"/>
                  <a:pt x="362681" y="22335"/>
                </a:cubicBezTo>
                <a:cubicBezTo>
                  <a:pt x="346094" y="24729"/>
                  <a:pt x="328782" y="26807"/>
                  <a:pt x="310747" y="28566"/>
                </a:cubicBezTo>
                <a:cubicBezTo>
                  <a:pt x="292711" y="30326"/>
                  <a:pt x="274926" y="31776"/>
                  <a:pt x="257390" y="32918"/>
                </a:cubicBezTo>
                <a:lnTo>
                  <a:pt x="257390" y="62865"/>
                </a:lnTo>
                <a:lnTo>
                  <a:pt x="423353" y="62865"/>
                </a:lnTo>
                <a:lnTo>
                  <a:pt x="423353" y="77495"/>
                </a:lnTo>
                <a:lnTo>
                  <a:pt x="257390" y="77495"/>
                </a:lnTo>
                <a:lnTo>
                  <a:pt x="257390" y="78867"/>
                </a:lnTo>
                <a:cubicBezTo>
                  <a:pt x="257503" y="91579"/>
                  <a:pt x="256845" y="105575"/>
                  <a:pt x="255417" y="120853"/>
                </a:cubicBezTo>
                <a:cubicBezTo>
                  <a:pt x="253989" y="136131"/>
                  <a:pt x="251113" y="151396"/>
                  <a:pt x="246790" y="166649"/>
                </a:cubicBezTo>
                <a:cubicBezTo>
                  <a:pt x="242466" y="181902"/>
                  <a:pt x="236017" y="195846"/>
                  <a:pt x="227443" y="208483"/>
                </a:cubicBezTo>
                <a:cubicBezTo>
                  <a:pt x="226048" y="206773"/>
                  <a:pt x="224095" y="204878"/>
                  <a:pt x="221585" y="202796"/>
                </a:cubicBezTo>
                <a:cubicBezTo>
                  <a:pt x="219076" y="200715"/>
                  <a:pt x="216837" y="199106"/>
                  <a:pt x="214870" y="197967"/>
                </a:cubicBezTo>
                <a:cubicBezTo>
                  <a:pt x="222904" y="186134"/>
                  <a:pt x="228859" y="173250"/>
                  <a:pt x="232735" y="159317"/>
                </a:cubicBezTo>
                <a:cubicBezTo>
                  <a:pt x="236611" y="145384"/>
                  <a:pt x="239129" y="131450"/>
                  <a:pt x="240287" y="117517"/>
                </a:cubicBezTo>
                <a:cubicBezTo>
                  <a:pt x="241446" y="103584"/>
                  <a:pt x="241965" y="90700"/>
                  <a:pt x="241845" y="78867"/>
                </a:cubicBezTo>
                <a:lnTo>
                  <a:pt x="241845" y="20345"/>
                </a:lnTo>
                <a:cubicBezTo>
                  <a:pt x="260139" y="19198"/>
                  <a:pt x="278771" y="17733"/>
                  <a:pt x="297742" y="15951"/>
                </a:cubicBezTo>
                <a:cubicBezTo>
                  <a:pt x="316713" y="14169"/>
                  <a:pt x="334617" y="12094"/>
                  <a:pt x="351454" y="9728"/>
                </a:cubicBezTo>
                <a:cubicBezTo>
                  <a:pt x="368292" y="7361"/>
                  <a:pt x="382657" y="4728"/>
                  <a:pt x="394550" y="1828"/>
                </a:cubicBezTo>
                <a:close/>
                <a:moveTo>
                  <a:pt x="816317" y="0"/>
                </a:moveTo>
                <a:lnTo>
                  <a:pt x="830947" y="0"/>
                </a:lnTo>
                <a:lnTo>
                  <a:pt x="830947" y="28575"/>
                </a:lnTo>
                <a:lnTo>
                  <a:pt x="878953" y="28575"/>
                </a:lnTo>
                <a:lnTo>
                  <a:pt x="878953" y="42062"/>
                </a:lnTo>
                <a:lnTo>
                  <a:pt x="835976" y="42062"/>
                </a:lnTo>
                <a:cubicBezTo>
                  <a:pt x="840578" y="46524"/>
                  <a:pt x="845904" y="51824"/>
                  <a:pt x="851953" y="57962"/>
                </a:cubicBezTo>
                <a:cubicBezTo>
                  <a:pt x="858002" y="64101"/>
                  <a:pt x="863684" y="69909"/>
                  <a:pt x="868996" y="75387"/>
                </a:cubicBezTo>
                <a:cubicBezTo>
                  <a:pt x="874309" y="80865"/>
                  <a:pt x="878162" y="84844"/>
                  <a:pt x="880553" y="87325"/>
                </a:cubicBezTo>
                <a:lnTo>
                  <a:pt x="870952" y="99898"/>
                </a:lnTo>
                <a:cubicBezTo>
                  <a:pt x="868401" y="96490"/>
                  <a:pt x="864842" y="92053"/>
                  <a:pt x="860276" y="86588"/>
                </a:cubicBezTo>
                <a:cubicBezTo>
                  <a:pt x="855709" y="81123"/>
                  <a:pt x="850813" y="75417"/>
                  <a:pt x="845586" y="69469"/>
                </a:cubicBezTo>
                <a:cubicBezTo>
                  <a:pt x="840359" y="63521"/>
                  <a:pt x="835480" y="58119"/>
                  <a:pt x="830947" y="53263"/>
                </a:cubicBezTo>
                <a:lnTo>
                  <a:pt x="830947" y="112014"/>
                </a:lnTo>
                <a:lnTo>
                  <a:pt x="816317" y="112014"/>
                </a:lnTo>
                <a:lnTo>
                  <a:pt x="816317" y="50977"/>
                </a:lnTo>
                <a:cubicBezTo>
                  <a:pt x="810845" y="61288"/>
                  <a:pt x="804472" y="70785"/>
                  <a:pt x="797200" y="79467"/>
                </a:cubicBezTo>
                <a:cubicBezTo>
                  <a:pt x="789928" y="88149"/>
                  <a:pt x="782355" y="95188"/>
                  <a:pt x="774483" y="100584"/>
                </a:cubicBezTo>
                <a:cubicBezTo>
                  <a:pt x="773292" y="98793"/>
                  <a:pt x="771845" y="96888"/>
                  <a:pt x="770140" y="94869"/>
                </a:cubicBezTo>
                <a:cubicBezTo>
                  <a:pt x="768435" y="92849"/>
                  <a:pt x="766758" y="91173"/>
                  <a:pt x="765110" y="89839"/>
                </a:cubicBezTo>
                <a:cubicBezTo>
                  <a:pt x="773369" y="84963"/>
                  <a:pt x="781312" y="78257"/>
                  <a:pt x="788942" y="69723"/>
                </a:cubicBezTo>
                <a:cubicBezTo>
                  <a:pt x="796572" y="61188"/>
                  <a:pt x="803029" y="51968"/>
                  <a:pt x="808316" y="42062"/>
                </a:cubicBezTo>
                <a:lnTo>
                  <a:pt x="777226" y="42062"/>
                </a:lnTo>
                <a:lnTo>
                  <a:pt x="777226" y="28575"/>
                </a:lnTo>
                <a:lnTo>
                  <a:pt x="816317" y="28575"/>
                </a:lnTo>
                <a:close/>
                <a:moveTo>
                  <a:pt x="719162" y="0"/>
                </a:moveTo>
                <a:lnTo>
                  <a:pt x="733335" y="0"/>
                </a:lnTo>
                <a:lnTo>
                  <a:pt x="733335" y="28575"/>
                </a:lnTo>
                <a:lnTo>
                  <a:pt x="769225" y="28575"/>
                </a:lnTo>
                <a:lnTo>
                  <a:pt x="769225" y="42062"/>
                </a:lnTo>
                <a:lnTo>
                  <a:pt x="733564" y="42062"/>
                </a:lnTo>
                <a:cubicBezTo>
                  <a:pt x="737100" y="44653"/>
                  <a:pt x="741483" y="48031"/>
                  <a:pt x="746712" y="52197"/>
                </a:cubicBezTo>
                <a:cubicBezTo>
                  <a:pt x="751942" y="56362"/>
                  <a:pt x="756918" y="60401"/>
                  <a:pt x="761639" y="64312"/>
                </a:cubicBezTo>
                <a:cubicBezTo>
                  <a:pt x="766361" y="68224"/>
                  <a:pt x="769728" y="71094"/>
                  <a:pt x="771740" y="72923"/>
                </a:cubicBezTo>
                <a:lnTo>
                  <a:pt x="763053" y="84124"/>
                </a:lnTo>
                <a:cubicBezTo>
                  <a:pt x="760272" y="80805"/>
                  <a:pt x="756005" y="76357"/>
                  <a:pt x="750251" y="70780"/>
                </a:cubicBezTo>
                <a:cubicBezTo>
                  <a:pt x="744498" y="65203"/>
                  <a:pt x="738860" y="59898"/>
                  <a:pt x="733335" y="54864"/>
                </a:cubicBezTo>
                <a:lnTo>
                  <a:pt x="733335" y="112014"/>
                </a:lnTo>
                <a:lnTo>
                  <a:pt x="719162" y="112014"/>
                </a:lnTo>
                <a:lnTo>
                  <a:pt x="719162" y="55092"/>
                </a:lnTo>
                <a:cubicBezTo>
                  <a:pt x="714152" y="65060"/>
                  <a:pt x="708399" y="74328"/>
                  <a:pt x="701902" y="82896"/>
                </a:cubicBezTo>
                <a:cubicBezTo>
                  <a:pt x="695406" y="91463"/>
                  <a:pt x="688739" y="98502"/>
                  <a:pt x="681900" y="104013"/>
                </a:cubicBezTo>
                <a:cubicBezTo>
                  <a:pt x="680786" y="102441"/>
                  <a:pt x="679300" y="100669"/>
                  <a:pt x="677442" y="98698"/>
                </a:cubicBezTo>
                <a:cubicBezTo>
                  <a:pt x="675585" y="96726"/>
                  <a:pt x="673870" y="95069"/>
                  <a:pt x="672299" y="93726"/>
                </a:cubicBezTo>
                <a:cubicBezTo>
                  <a:pt x="679976" y="88258"/>
                  <a:pt x="687424" y="80905"/>
                  <a:pt x="694644" y="71666"/>
                </a:cubicBezTo>
                <a:cubicBezTo>
                  <a:pt x="701864" y="62427"/>
                  <a:pt x="708056" y="52559"/>
                  <a:pt x="713218" y="42062"/>
                </a:cubicBezTo>
                <a:lnTo>
                  <a:pt x="677328" y="42062"/>
                </a:lnTo>
                <a:lnTo>
                  <a:pt x="677328" y="28575"/>
                </a:lnTo>
                <a:lnTo>
                  <a:pt x="719162" y="28575"/>
                </a:lnTo>
                <a:close/>
              </a:path>
            </a:pathLst>
          </a:custGeom>
          <a:solidFill>
            <a:schemeClr val="tx1">
              <a:lumMod val="50000"/>
              <a:lumOff val="50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50000"/>
                  <a:lumOff val="50000"/>
                </a:prstClr>
              </a:solidFill>
              <a:effectLst/>
              <a:uLnTx/>
              <a:uFillTx/>
              <a:latin typeface="思源黑体 CN Normal"/>
              <a:ea typeface="思源黑体 CN Normal"/>
              <a:cs typeface="+mn-cs"/>
            </a:endParaRPr>
          </a:p>
        </p:txBody>
      </p:sp>
      <p:sp>
        <p:nvSpPr>
          <p:cNvPr id="47" name="任意多边形: 形状 46">
            <a:extLst>
              <a:ext uri="{FF2B5EF4-FFF2-40B4-BE49-F238E27FC236}">
                <a16:creationId xmlns:a16="http://schemas.microsoft.com/office/drawing/2014/main" id="{7C105B30-E394-41BC-A2ED-7281DFD590F4}"/>
              </a:ext>
            </a:extLst>
          </p:cNvPr>
          <p:cNvSpPr/>
          <p:nvPr/>
        </p:nvSpPr>
        <p:spPr>
          <a:xfrm>
            <a:off x="7193765" y="1071242"/>
            <a:ext cx="770614" cy="182170"/>
          </a:xfrm>
          <a:custGeom>
            <a:rect b="b" l="l" r="r" t="t"/>
            <a:pathLst>
              <a:path h="208483" w="881925">
                <a:moveTo>
                  <a:pt x="293051" y="125501"/>
                </a:moveTo>
                <a:lnTo>
                  <a:pt x="293051" y="181965"/>
                </a:lnTo>
                <a:lnTo>
                  <a:pt x="390664" y="181965"/>
                </a:lnTo>
                <a:lnTo>
                  <a:pt x="390664" y="125501"/>
                </a:lnTo>
                <a:close/>
                <a:moveTo>
                  <a:pt x="718476" y="122072"/>
                </a:moveTo>
                <a:lnTo>
                  <a:pt x="730363" y="127101"/>
                </a:lnTo>
                <a:cubicBezTo>
                  <a:pt x="727163" y="134626"/>
                  <a:pt x="723220" y="142322"/>
                  <a:pt x="718533" y="150190"/>
                </a:cubicBezTo>
                <a:cubicBezTo>
                  <a:pt x="713847" y="158058"/>
                  <a:pt x="708418" y="164839"/>
                  <a:pt x="702245" y="170535"/>
                </a:cubicBezTo>
                <a:lnTo>
                  <a:pt x="690587" y="162991"/>
                </a:lnTo>
                <a:cubicBezTo>
                  <a:pt x="696592" y="157743"/>
                  <a:pt x="702012" y="151380"/>
                  <a:pt x="706846" y="143903"/>
                </a:cubicBezTo>
                <a:cubicBezTo>
                  <a:pt x="711680" y="136426"/>
                  <a:pt x="715557" y="129149"/>
                  <a:pt x="718476" y="122072"/>
                </a:cubicBezTo>
                <a:close/>
                <a:moveTo>
                  <a:pt x="843977" y="120472"/>
                </a:moveTo>
                <a:lnTo>
                  <a:pt x="858379" y="125958"/>
                </a:lnTo>
                <a:cubicBezTo>
                  <a:pt x="853469" y="133197"/>
                  <a:pt x="848259" y="140436"/>
                  <a:pt x="842749" y="147675"/>
                </a:cubicBezTo>
                <a:cubicBezTo>
                  <a:pt x="837238" y="154914"/>
                  <a:pt x="832085" y="161239"/>
                  <a:pt x="827290" y="166649"/>
                </a:cubicBezTo>
                <a:lnTo>
                  <a:pt x="814945" y="161391"/>
                </a:lnTo>
                <a:cubicBezTo>
                  <a:pt x="819927" y="155772"/>
                  <a:pt x="825108" y="149180"/>
                  <a:pt x="830490" y="141617"/>
                </a:cubicBezTo>
                <a:cubicBezTo>
                  <a:pt x="835872" y="134055"/>
                  <a:pt x="840367" y="127006"/>
                  <a:pt x="843977" y="120472"/>
                </a:cubicBezTo>
                <a:close/>
                <a:moveTo>
                  <a:pt x="277735" y="111099"/>
                </a:moveTo>
                <a:lnTo>
                  <a:pt x="406437" y="111099"/>
                </a:lnTo>
                <a:lnTo>
                  <a:pt x="406437" y="208026"/>
                </a:lnTo>
                <a:lnTo>
                  <a:pt x="390664" y="208026"/>
                </a:lnTo>
                <a:lnTo>
                  <a:pt x="390664" y="196138"/>
                </a:lnTo>
                <a:lnTo>
                  <a:pt x="293051" y="196138"/>
                </a:lnTo>
                <a:lnTo>
                  <a:pt x="293051" y="208254"/>
                </a:lnTo>
                <a:lnTo>
                  <a:pt x="277735" y="208254"/>
                </a:lnTo>
                <a:close/>
                <a:moveTo>
                  <a:pt x="770368" y="110871"/>
                </a:moveTo>
                <a:lnTo>
                  <a:pt x="786370" y="110871"/>
                </a:lnTo>
                <a:cubicBezTo>
                  <a:pt x="785227" y="120205"/>
                  <a:pt x="783627" y="128968"/>
                  <a:pt x="781570" y="137160"/>
                </a:cubicBezTo>
                <a:cubicBezTo>
                  <a:pt x="787508" y="155281"/>
                  <a:pt x="798662" y="168759"/>
                  <a:pt x="815031" y="177593"/>
                </a:cubicBezTo>
                <a:cubicBezTo>
                  <a:pt x="831400" y="186428"/>
                  <a:pt x="853698" y="191619"/>
                  <a:pt x="881925" y="193167"/>
                </a:cubicBezTo>
                <a:cubicBezTo>
                  <a:pt x="880372" y="194867"/>
                  <a:pt x="878791" y="197010"/>
                  <a:pt x="877182" y="199596"/>
                </a:cubicBezTo>
                <a:cubicBezTo>
                  <a:pt x="875572" y="202182"/>
                  <a:pt x="874334" y="204611"/>
                  <a:pt x="873467" y="206883"/>
                </a:cubicBezTo>
                <a:cubicBezTo>
                  <a:pt x="847983" y="204749"/>
                  <a:pt x="827228" y="199644"/>
                  <a:pt x="811202" y="191566"/>
                </a:cubicBezTo>
                <a:cubicBezTo>
                  <a:pt x="795176" y="183489"/>
                  <a:pt x="783165" y="171526"/>
                  <a:pt x="775169" y="155676"/>
                </a:cubicBezTo>
                <a:cubicBezTo>
                  <a:pt x="769025" y="169126"/>
                  <a:pt x="758624" y="180175"/>
                  <a:pt x="743965" y="188823"/>
                </a:cubicBezTo>
                <a:cubicBezTo>
                  <a:pt x="729306" y="197472"/>
                  <a:pt x="708160" y="203949"/>
                  <a:pt x="680528" y="208254"/>
                </a:cubicBezTo>
                <a:cubicBezTo>
                  <a:pt x="680005" y="206221"/>
                  <a:pt x="679052" y="204001"/>
                  <a:pt x="677671" y="201596"/>
                </a:cubicBezTo>
                <a:cubicBezTo>
                  <a:pt x="676290" y="199191"/>
                  <a:pt x="674880" y="197143"/>
                  <a:pt x="673442" y="195453"/>
                </a:cubicBezTo>
                <a:cubicBezTo>
                  <a:pt x="698866" y="191835"/>
                  <a:pt x="718300" y="186422"/>
                  <a:pt x="731743" y="179214"/>
                </a:cubicBezTo>
                <a:cubicBezTo>
                  <a:pt x="745187" y="172006"/>
                  <a:pt x="754630" y="162766"/>
                  <a:pt x="760073" y="151494"/>
                </a:cubicBezTo>
                <a:cubicBezTo>
                  <a:pt x="765515" y="140222"/>
                  <a:pt x="768947" y="126681"/>
                  <a:pt x="770368" y="110871"/>
                </a:cubicBezTo>
                <a:close/>
                <a:moveTo>
                  <a:pt x="55750" y="88225"/>
                </a:moveTo>
                <a:lnTo>
                  <a:pt x="55750" y="116600"/>
                </a:lnTo>
                <a:lnTo>
                  <a:pt x="126874" y="116600"/>
                </a:lnTo>
                <a:lnTo>
                  <a:pt x="126874" y="88225"/>
                </a:lnTo>
                <a:close/>
                <a:moveTo>
                  <a:pt x="476146" y="70866"/>
                </a:moveTo>
                <a:lnTo>
                  <a:pt x="476146" y="104470"/>
                </a:lnTo>
                <a:lnTo>
                  <a:pt x="531496" y="104470"/>
                </a:lnTo>
                <a:lnTo>
                  <a:pt x="531496" y="70866"/>
                </a:lnTo>
                <a:close/>
                <a:moveTo>
                  <a:pt x="0" y="50291"/>
                </a:moveTo>
                <a:lnTo>
                  <a:pt x="14831" y="50291"/>
                </a:lnTo>
                <a:lnTo>
                  <a:pt x="14831" y="208240"/>
                </a:lnTo>
                <a:lnTo>
                  <a:pt x="0" y="208240"/>
                </a:lnTo>
                <a:close/>
                <a:moveTo>
                  <a:pt x="63068" y="38855"/>
                </a:moveTo>
                <a:cubicBezTo>
                  <a:pt x="67184" y="43582"/>
                  <a:pt x="71014" y="48709"/>
                  <a:pt x="74559" y="54237"/>
                </a:cubicBezTo>
                <a:cubicBezTo>
                  <a:pt x="78103" y="59765"/>
                  <a:pt x="80676" y="64778"/>
                  <a:pt x="82276" y="69276"/>
                </a:cubicBezTo>
                <a:lnTo>
                  <a:pt x="69928" y="75452"/>
                </a:lnTo>
                <a:cubicBezTo>
                  <a:pt x="68232" y="70939"/>
                  <a:pt x="65679" y="65840"/>
                  <a:pt x="62269" y="60155"/>
                </a:cubicBezTo>
                <a:cubicBezTo>
                  <a:pt x="58859" y="54471"/>
                  <a:pt x="55165" y="49200"/>
                  <a:pt x="51188" y="44344"/>
                </a:cubicBezTo>
                <a:close/>
                <a:moveTo>
                  <a:pt x="119321" y="37940"/>
                </a:moveTo>
                <a:lnTo>
                  <a:pt x="133946" y="41828"/>
                </a:lnTo>
                <a:cubicBezTo>
                  <a:pt x="130832" y="47518"/>
                  <a:pt x="127530" y="53293"/>
                  <a:pt x="124038" y="59155"/>
                </a:cubicBezTo>
                <a:cubicBezTo>
                  <a:pt x="120546" y="65016"/>
                  <a:pt x="117067" y="70448"/>
                  <a:pt x="113600" y="75452"/>
                </a:cubicBezTo>
                <a:lnTo>
                  <a:pt x="141018" y="75452"/>
                </a:lnTo>
                <a:lnTo>
                  <a:pt x="141018" y="129144"/>
                </a:lnTo>
                <a:lnTo>
                  <a:pt x="113829" y="129144"/>
                </a:lnTo>
                <a:lnTo>
                  <a:pt x="113829" y="168260"/>
                </a:lnTo>
                <a:cubicBezTo>
                  <a:pt x="113753" y="170590"/>
                  <a:pt x="114134" y="172106"/>
                  <a:pt x="114973" y="172806"/>
                </a:cubicBezTo>
                <a:cubicBezTo>
                  <a:pt x="115812" y="173507"/>
                  <a:pt x="117567" y="173821"/>
                  <a:pt x="120237" y="173750"/>
                </a:cubicBezTo>
                <a:lnTo>
                  <a:pt x="138518" y="173750"/>
                </a:lnTo>
                <a:cubicBezTo>
                  <a:pt x="140842" y="174021"/>
                  <a:pt x="142423" y="172907"/>
                  <a:pt x="143261" y="170406"/>
                </a:cubicBezTo>
                <a:cubicBezTo>
                  <a:pt x="144099" y="167905"/>
                  <a:pt x="144652" y="162389"/>
                  <a:pt x="144919" y="153858"/>
                </a:cubicBezTo>
                <a:cubicBezTo>
                  <a:pt x="146271" y="155011"/>
                  <a:pt x="148081" y="156020"/>
                  <a:pt x="150348" y="156887"/>
                </a:cubicBezTo>
                <a:cubicBezTo>
                  <a:pt x="152615" y="157754"/>
                  <a:pt x="154767" y="158421"/>
                  <a:pt x="156806" y="158888"/>
                </a:cubicBezTo>
                <a:cubicBezTo>
                  <a:pt x="156225" y="169516"/>
                  <a:pt x="154701" y="176759"/>
                  <a:pt x="152234" y="180616"/>
                </a:cubicBezTo>
                <a:cubicBezTo>
                  <a:pt x="149767" y="184473"/>
                  <a:pt x="145728" y="186290"/>
                  <a:pt x="140118" y="186066"/>
                </a:cubicBezTo>
                <a:lnTo>
                  <a:pt x="118635" y="186066"/>
                </a:lnTo>
                <a:cubicBezTo>
                  <a:pt x="111370" y="186204"/>
                  <a:pt x="106463" y="185015"/>
                  <a:pt x="103914" y="182500"/>
                </a:cubicBezTo>
                <a:cubicBezTo>
                  <a:pt x="101366" y="179985"/>
                  <a:pt x="100175" y="175315"/>
                  <a:pt x="100342" y="168489"/>
                </a:cubicBezTo>
                <a:lnTo>
                  <a:pt x="100342" y="129144"/>
                </a:lnTo>
                <a:lnTo>
                  <a:pt x="82048" y="129144"/>
                </a:lnTo>
                <a:cubicBezTo>
                  <a:pt x="80408" y="144208"/>
                  <a:pt x="76255" y="156966"/>
                  <a:pt x="69589" y="167419"/>
                </a:cubicBezTo>
                <a:cubicBezTo>
                  <a:pt x="62922" y="177872"/>
                  <a:pt x="51916" y="186221"/>
                  <a:pt x="36571" y="192467"/>
                </a:cubicBezTo>
                <a:cubicBezTo>
                  <a:pt x="35694" y="190747"/>
                  <a:pt x="34416" y="188758"/>
                  <a:pt x="32738" y="186498"/>
                </a:cubicBezTo>
                <a:cubicBezTo>
                  <a:pt x="31060" y="184238"/>
                  <a:pt x="29439" y="182422"/>
                  <a:pt x="27875" y="181048"/>
                </a:cubicBezTo>
                <a:cubicBezTo>
                  <a:pt x="41642" y="176150"/>
                  <a:pt x="51468" y="169389"/>
                  <a:pt x="57354" y="160766"/>
                </a:cubicBezTo>
                <a:cubicBezTo>
                  <a:pt x="63240" y="152143"/>
                  <a:pt x="66898" y="141602"/>
                  <a:pt x="68327" y="129144"/>
                </a:cubicBezTo>
                <a:lnTo>
                  <a:pt x="42063" y="129144"/>
                </a:lnTo>
                <a:lnTo>
                  <a:pt x="42063" y="75452"/>
                </a:lnTo>
                <a:lnTo>
                  <a:pt x="69928" y="75452"/>
                </a:lnTo>
                <a:lnTo>
                  <a:pt x="97826" y="75452"/>
                </a:lnTo>
                <a:cubicBezTo>
                  <a:pt x="101808" y="69986"/>
                  <a:pt x="105733" y="63820"/>
                  <a:pt x="109601" y="56953"/>
                </a:cubicBezTo>
                <a:cubicBezTo>
                  <a:pt x="113469" y="50086"/>
                  <a:pt x="116709" y="43749"/>
                  <a:pt x="119321" y="37940"/>
                </a:cubicBezTo>
                <a:close/>
                <a:moveTo>
                  <a:pt x="476146" y="25603"/>
                </a:moveTo>
                <a:lnTo>
                  <a:pt x="476146" y="57150"/>
                </a:lnTo>
                <a:lnTo>
                  <a:pt x="531496" y="57150"/>
                </a:lnTo>
                <a:lnTo>
                  <a:pt x="531496" y="25603"/>
                </a:lnTo>
                <a:close/>
                <a:moveTo>
                  <a:pt x="568757" y="13258"/>
                </a:moveTo>
                <a:lnTo>
                  <a:pt x="642795" y="13258"/>
                </a:lnTo>
                <a:lnTo>
                  <a:pt x="642795" y="144018"/>
                </a:lnTo>
                <a:cubicBezTo>
                  <a:pt x="642833" y="148428"/>
                  <a:pt x="642244" y="151895"/>
                  <a:pt x="641027" y="154419"/>
                </a:cubicBezTo>
                <a:cubicBezTo>
                  <a:pt x="639810" y="156943"/>
                  <a:pt x="637737" y="158810"/>
                  <a:pt x="634809" y="160020"/>
                </a:cubicBezTo>
                <a:cubicBezTo>
                  <a:pt x="631781" y="161239"/>
                  <a:pt x="627564" y="162001"/>
                  <a:pt x="622157" y="162306"/>
                </a:cubicBezTo>
                <a:cubicBezTo>
                  <a:pt x="616751" y="162610"/>
                  <a:pt x="609842" y="162687"/>
                  <a:pt x="601430" y="162534"/>
                </a:cubicBezTo>
                <a:cubicBezTo>
                  <a:pt x="601082" y="160505"/>
                  <a:pt x="600520" y="158162"/>
                  <a:pt x="599743" y="155505"/>
                </a:cubicBezTo>
                <a:cubicBezTo>
                  <a:pt x="598966" y="152847"/>
                  <a:pt x="598004" y="150390"/>
                  <a:pt x="596855" y="148132"/>
                </a:cubicBezTo>
                <a:cubicBezTo>
                  <a:pt x="603279" y="148356"/>
                  <a:pt x="608903" y="148480"/>
                  <a:pt x="613725" y="148504"/>
                </a:cubicBezTo>
                <a:cubicBezTo>
                  <a:pt x="618548" y="148528"/>
                  <a:pt x="621770" y="148480"/>
                  <a:pt x="623390" y="148361"/>
                </a:cubicBezTo>
                <a:cubicBezTo>
                  <a:pt x="625072" y="148380"/>
                  <a:pt x="626226" y="148056"/>
                  <a:pt x="626850" y="147390"/>
                </a:cubicBezTo>
                <a:cubicBezTo>
                  <a:pt x="627474" y="146723"/>
                  <a:pt x="627770" y="145599"/>
                  <a:pt x="627736" y="144018"/>
                </a:cubicBezTo>
                <a:lnTo>
                  <a:pt x="627736" y="27432"/>
                </a:lnTo>
                <a:lnTo>
                  <a:pt x="583816" y="27432"/>
                </a:lnTo>
                <a:lnTo>
                  <a:pt x="583816" y="208026"/>
                </a:lnTo>
                <a:lnTo>
                  <a:pt x="568757" y="208026"/>
                </a:lnTo>
                <a:close/>
                <a:moveTo>
                  <a:pt x="58965" y="12816"/>
                </a:moveTo>
                <a:lnTo>
                  <a:pt x="183995" y="12816"/>
                </a:lnTo>
                <a:lnTo>
                  <a:pt x="183995" y="188137"/>
                </a:lnTo>
                <a:cubicBezTo>
                  <a:pt x="184033" y="192414"/>
                  <a:pt x="183501" y="195748"/>
                  <a:pt x="182398" y="198139"/>
                </a:cubicBezTo>
                <a:cubicBezTo>
                  <a:pt x="181295" y="200530"/>
                  <a:pt x="179394" y="202377"/>
                  <a:pt x="176694" y="203682"/>
                </a:cubicBezTo>
                <a:cubicBezTo>
                  <a:pt x="173856" y="204797"/>
                  <a:pt x="170002" y="205540"/>
                  <a:pt x="165132" y="205911"/>
                </a:cubicBezTo>
                <a:cubicBezTo>
                  <a:pt x="160263" y="206283"/>
                  <a:pt x="154291" y="206454"/>
                  <a:pt x="147219" y="206425"/>
                </a:cubicBezTo>
                <a:cubicBezTo>
                  <a:pt x="146747" y="204278"/>
                  <a:pt x="146090" y="201887"/>
                  <a:pt x="145247" y="199253"/>
                </a:cubicBezTo>
                <a:cubicBezTo>
                  <a:pt x="144404" y="196619"/>
                  <a:pt x="143461" y="194286"/>
                  <a:pt x="142418" y="192252"/>
                </a:cubicBezTo>
                <a:cubicBezTo>
                  <a:pt x="147700" y="192367"/>
                  <a:pt x="152453" y="192424"/>
                  <a:pt x="156677" y="192424"/>
                </a:cubicBezTo>
                <a:cubicBezTo>
                  <a:pt x="160902" y="192424"/>
                  <a:pt x="163769" y="192367"/>
                  <a:pt x="165278" y="192252"/>
                </a:cubicBezTo>
                <a:cubicBezTo>
                  <a:pt x="166850" y="192281"/>
                  <a:pt x="167936" y="191995"/>
                  <a:pt x="168536" y="191395"/>
                </a:cubicBezTo>
                <a:cubicBezTo>
                  <a:pt x="169136" y="190795"/>
                  <a:pt x="169422" y="189709"/>
                  <a:pt x="169393" y="188137"/>
                </a:cubicBezTo>
                <a:lnTo>
                  <a:pt x="169393" y="26503"/>
                </a:lnTo>
                <a:lnTo>
                  <a:pt x="58965" y="26503"/>
                </a:lnTo>
                <a:close/>
                <a:moveTo>
                  <a:pt x="460858" y="11887"/>
                </a:moveTo>
                <a:lnTo>
                  <a:pt x="546554" y="11887"/>
                </a:lnTo>
                <a:lnTo>
                  <a:pt x="546554" y="118186"/>
                </a:lnTo>
                <a:lnTo>
                  <a:pt x="476146" y="118186"/>
                </a:lnTo>
                <a:lnTo>
                  <a:pt x="476146" y="176479"/>
                </a:lnTo>
                <a:lnTo>
                  <a:pt x="521661" y="161163"/>
                </a:lnTo>
                <a:cubicBezTo>
                  <a:pt x="519459" y="156910"/>
                  <a:pt x="517172" y="152728"/>
                  <a:pt x="514799" y="148618"/>
                </a:cubicBezTo>
                <a:cubicBezTo>
                  <a:pt x="512426" y="144508"/>
                  <a:pt x="510139" y="140612"/>
                  <a:pt x="507938" y="136931"/>
                </a:cubicBezTo>
                <a:lnTo>
                  <a:pt x="520517" y="130987"/>
                </a:lnTo>
                <a:cubicBezTo>
                  <a:pt x="526666" y="140579"/>
                  <a:pt x="532712" y="150714"/>
                  <a:pt x="538653" y="161391"/>
                </a:cubicBezTo>
                <a:cubicBezTo>
                  <a:pt x="544595" y="172069"/>
                  <a:pt x="549213" y="181289"/>
                  <a:pt x="552506" y="189052"/>
                </a:cubicBezTo>
                <a:lnTo>
                  <a:pt x="539025" y="196596"/>
                </a:lnTo>
                <a:cubicBezTo>
                  <a:pt x="537756" y="193357"/>
                  <a:pt x="536187" y="189719"/>
                  <a:pt x="534318" y="185680"/>
                </a:cubicBezTo>
                <a:cubicBezTo>
                  <a:pt x="532449" y="181641"/>
                  <a:pt x="530365" y="177431"/>
                  <a:pt x="528065" y="173050"/>
                </a:cubicBezTo>
                <a:cubicBezTo>
                  <a:pt x="508999" y="179949"/>
                  <a:pt x="494668" y="185201"/>
                  <a:pt x="485072" y="188806"/>
                </a:cubicBezTo>
                <a:cubicBezTo>
                  <a:pt x="475477" y="192412"/>
                  <a:pt x="468855" y="195039"/>
                  <a:pt x="465205" y="196689"/>
                </a:cubicBezTo>
                <a:cubicBezTo>
                  <a:pt x="461555" y="198338"/>
                  <a:pt x="459116" y="199679"/>
                  <a:pt x="457886" y="200710"/>
                </a:cubicBezTo>
                <a:cubicBezTo>
                  <a:pt x="457277" y="198415"/>
                  <a:pt x="456381" y="195805"/>
                  <a:pt x="455200" y="192881"/>
                </a:cubicBezTo>
                <a:cubicBezTo>
                  <a:pt x="454019" y="189957"/>
                  <a:pt x="452781" y="187461"/>
                  <a:pt x="451486" y="185394"/>
                </a:cubicBezTo>
                <a:cubicBezTo>
                  <a:pt x="453476" y="184537"/>
                  <a:pt x="455496" y="182994"/>
                  <a:pt x="457543" y="180765"/>
                </a:cubicBezTo>
                <a:cubicBezTo>
                  <a:pt x="459591" y="178536"/>
                  <a:pt x="460696" y="175279"/>
                  <a:pt x="460858" y="170992"/>
                </a:cubicBezTo>
                <a:close/>
                <a:moveTo>
                  <a:pt x="14831" y="2986"/>
                </a:moveTo>
                <a:cubicBezTo>
                  <a:pt x="20032" y="7495"/>
                  <a:pt x="25134" y="12472"/>
                  <a:pt x="30135" y="17918"/>
                </a:cubicBezTo>
                <a:cubicBezTo>
                  <a:pt x="35136" y="23364"/>
                  <a:pt x="39036" y="28285"/>
                  <a:pt x="41834" y="32679"/>
                </a:cubicBezTo>
                <a:lnTo>
                  <a:pt x="29706" y="41142"/>
                </a:lnTo>
                <a:cubicBezTo>
                  <a:pt x="27035" y="36644"/>
                  <a:pt x="23280" y="31578"/>
                  <a:pt x="18441" y="25943"/>
                </a:cubicBezTo>
                <a:cubicBezTo>
                  <a:pt x="13601" y="20308"/>
                  <a:pt x="8595" y="15018"/>
                  <a:pt x="3423" y="10072"/>
                </a:cubicBezTo>
                <a:close/>
                <a:moveTo>
                  <a:pt x="394550" y="1828"/>
                </a:moveTo>
                <a:lnTo>
                  <a:pt x="407351" y="14173"/>
                </a:lnTo>
                <a:cubicBezTo>
                  <a:pt x="394159" y="17219"/>
                  <a:pt x="379269" y="19940"/>
                  <a:pt x="362681" y="22335"/>
                </a:cubicBezTo>
                <a:cubicBezTo>
                  <a:pt x="346094" y="24729"/>
                  <a:pt x="328782" y="26807"/>
                  <a:pt x="310747" y="28566"/>
                </a:cubicBezTo>
                <a:cubicBezTo>
                  <a:pt x="292711" y="30326"/>
                  <a:pt x="274926" y="31776"/>
                  <a:pt x="257390" y="32918"/>
                </a:cubicBezTo>
                <a:lnTo>
                  <a:pt x="257390" y="62865"/>
                </a:lnTo>
                <a:lnTo>
                  <a:pt x="423353" y="62865"/>
                </a:lnTo>
                <a:lnTo>
                  <a:pt x="423353" y="77495"/>
                </a:lnTo>
                <a:lnTo>
                  <a:pt x="257390" y="77495"/>
                </a:lnTo>
                <a:lnTo>
                  <a:pt x="257390" y="78867"/>
                </a:lnTo>
                <a:cubicBezTo>
                  <a:pt x="257503" y="91579"/>
                  <a:pt x="256845" y="105575"/>
                  <a:pt x="255417" y="120853"/>
                </a:cubicBezTo>
                <a:cubicBezTo>
                  <a:pt x="253989" y="136131"/>
                  <a:pt x="251113" y="151396"/>
                  <a:pt x="246790" y="166649"/>
                </a:cubicBezTo>
                <a:cubicBezTo>
                  <a:pt x="242466" y="181902"/>
                  <a:pt x="236017" y="195846"/>
                  <a:pt x="227443" y="208483"/>
                </a:cubicBezTo>
                <a:cubicBezTo>
                  <a:pt x="226048" y="206773"/>
                  <a:pt x="224095" y="204878"/>
                  <a:pt x="221585" y="202796"/>
                </a:cubicBezTo>
                <a:cubicBezTo>
                  <a:pt x="219076" y="200715"/>
                  <a:pt x="216837" y="199106"/>
                  <a:pt x="214870" y="197967"/>
                </a:cubicBezTo>
                <a:cubicBezTo>
                  <a:pt x="222904" y="186134"/>
                  <a:pt x="228859" y="173250"/>
                  <a:pt x="232735" y="159317"/>
                </a:cubicBezTo>
                <a:cubicBezTo>
                  <a:pt x="236611" y="145384"/>
                  <a:pt x="239129" y="131450"/>
                  <a:pt x="240287" y="117517"/>
                </a:cubicBezTo>
                <a:cubicBezTo>
                  <a:pt x="241446" y="103584"/>
                  <a:pt x="241965" y="90700"/>
                  <a:pt x="241845" y="78867"/>
                </a:cubicBezTo>
                <a:lnTo>
                  <a:pt x="241845" y="20345"/>
                </a:lnTo>
                <a:cubicBezTo>
                  <a:pt x="260139" y="19198"/>
                  <a:pt x="278771" y="17733"/>
                  <a:pt x="297742" y="15951"/>
                </a:cubicBezTo>
                <a:cubicBezTo>
                  <a:pt x="316713" y="14169"/>
                  <a:pt x="334617" y="12094"/>
                  <a:pt x="351454" y="9728"/>
                </a:cubicBezTo>
                <a:cubicBezTo>
                  <a:pt x="368292" y="7361"/>
                  <a:pt x="382657" y="4728"/>
                  <a:pt x="394550" y="1828"/>
                </a:cubicBezTo>
                <a:close/>
                <a:moveTo>
                  <a:pt x="816317" y="0"/>
                </a:moveTo>
                <a:lnTo>
                  <a:pt x="830947" y="0"/>
                </a:lnTo>
                <a:lnTo>
                  <a:pt x="830947" y="28575"/>
                </a:lnTo>
                <a:lnTo>
                  <a:pt x="878953" y="28575"/>
                </a:lnTo>
                <a:lnTo>
                  <a:pt x="878953" y="42062"/>
                </a:lnTo>
                <a:lnTo>
                  <a:pt x="835976" y="42062"/>
                </a:lnTo>
                <a:cubicBezTo>
                  <a:pt x="840578" y="46524"/>
                  <a:pt x="845904" y="51824"/>
                  <a:pt x="851953" y="57962"/>
                </a:cubicBezTo>
                <a:cubicBezTo>
                  <a:pt x="858002" y="64101"/>
                  <a:pt x="863684" y="69909"/>
                  <a:pt x="868996" y="75387"/>
                </a:cubicBezTo>
                <a:cubicBezTo>
                  <a:pt x="874309" y="80865"/>
                  <a:pt x="878162" y="84844"/>
                  <a:pt x="880553" y="87325"/>
                </a:cubicBezTo>
                <a:lnTo>
                  <a:pt x="870952" y="99898"/>
                </a:lnTo>
                <a:cubicBezTo>
                  <a:pt x="868401" y="96490"/>
                  <a:pt x="864842" y="92053"/>
                  <a:pt x="860276" y="86588"/>
                </a:cubicBezTo>
                <a:cubicBezTo>
                  <a:pt x="855709" y="81123"/>
                  <a:pt x="850813" y="75417"/>
                  <a:pt x="845586" y="69469"/>
                </a:cubicBezTo>
                <a:cubicBezTo>
                  <a:pt x="840359" y="63521"/>
                  <a:pt x="835480" y="58119"/>
                  <a:pt x="830947" y="53263"/>
                </a:cubicBezTo>
                <a:lnTo>
                  <a:pt x="830947" y="112014"/>
                </a:lnTo>
                <a:lnTo>
                  <a:pt x="816317" y="112014"/>
                </a:lnTo>
                <a:lnTo>
                  <a:pt x="816317" y="50977"/>
                </a:lnTo>
                <a:cubicBezTo>
                  <a:pt x="810845" y="61288"/>
                  <a:pt x="804472" y="70785"/>
                  <a:pt x="797200" y="79467"/>
                </a:cubicBezTo>
                <a:cubicBezTo>
                  <a:pt x="789928" y="88149"/>
                  <a:pt x="782355" y="95188"/>
                  <a:pt x="774483" y="100584"/>
                </a:cubicBezTo>
                <a:cubicBezTo>
                  <a:pt x="773292" y="98793"/>
                  <a:pt x="771845" y="96888"/>
                  <a:pt x="770140" y="94869"/>
                </a:cubicBezTo>
                <a:cubicBezTo>
                  <a:pt x="768435" y="92849"/>
                  <a:pt x="766758" y="91173"/>
                  <a:pt x="765110" y="89839"/>
                </a:cubicBezTo>
                <a:cubicBezTo>
                  <a:pt x="773369" y="84963"/>
                  <a:pt x="781312" y="78257"/>
                  <a:pt x="788942" y="69723"/>
                </a:cubicBezTo>
                <a:cubicBezTo>
                  <a:pt x="796572" y="61188"/>
                  <a:pt x="803029" y="51968"/>
                  <a:pt x="808316" y="42062"/>
                </a:cubicBezTo>
                <a:lnTo>
                  <a:pt x="777226" y="42062"/>
                </a:lnTo>
                <a:lnTo>
                  <a:pt x="777226" y="28575"/>
                </a:lnTo>
                <a:lnTo>
                  <a:pt x="816317" y="28575"/>
                </a:lnTo>
                <a:close/>
                <a:moveTo>
                  <a:pt x="719162" y="0"/>
                </a:moveTo>
                <a:lnTo>
                  <a:pt x="733335" y="0"/>
                </a:lnTo>
                <a:lnTo>
                  <a:pt x="733335" y="28575"/>
                </a:lnTo>
                <a:lnTo>
                  <a:pt x="769225" y="28575"/>
                </a:lnTo>
                <a:lnTo>
                  <a:pt x="769225" y="42062"/>
                </a:lnTo>
                <a:lnTo>
                  <a:pt x="733564" y="42062"/>
                </a:lnTo>
                <a:cubicBezTo>
                  <a:pt x="737100" y="44653"/>
                  <a:pt x="741483" y="48031"/>
                  <a:pt x="746712" y="52197"/>
                </a:cubicBezTo>
                <a:cubicBezTo>
                  <a:pt x="751942" y="56362"/>
                  <a:pt x="756918" y="60401"/>
                  <a:pt x="761639" y="64312"/>
                </a:cubicBezTo>
                <a:cubicBezTo>
                  <a:pt x="766361" y="68224"/>
                  <a:pt x="769728" y="71094"/>
                  <a:pt x="771740" y="72923"/>
                </a:cubicBezTo>
                <a:lnTo>
                  <a:pt x="763053" y="84124"/>
                </a:lnTo>
                <a:cubicBezTo>
                  <a:pt x="760272" y="80805"/>
                  <a:pt x="756005" y="76357"/>
                  <a:pt x="750251" y="70780"/>
                </a:cubicBezTo>
                <a:cubicBezTo>
                  <a:pt x="744498" y="65203"/>
                  <a:pt x="738860" y="59898"/>
                  <a:pt x="733335" y="54864"/>
                </a:cubicBezTo>
                <a:lnTo>
                  <a:pt x="733335" y="112014"/>
                </a:lnTo>
                <a:lnTo>
                  <a:pt x="719162" y="112014"/>
                </a:lnTo>
                <a:lnTo>
                  <a:pt x="719162" y="55092"/>
                </a:lnTo>
                <a:cubicBezTo>
                  <a:pt x="714152" y="65060"/>
                  <a:pt x="708399" y="74328"/>
                  <a:pt x="701902" y="82896"/>
                </a:cubicBezTo>
                <a:cubicBezTo>
                  <a:pt x="695406" y="91463"/>
                  <a:pt x="688739" y="98502"/>
                  <a:pt x="681900" y="104013"/>
                </a:cubicBezTo>
                <a:cubicBezTo>
                  <a:pt x="680786" y="102441"/>
                  <a:pt x="679300" y="100669"/>
                  <a:pt x="677442" y="98698"/>
                </a:cubicBezTo>
                <a:cubicBezTo>
                  <a:pt x="675585" y="96726"/>
                  <a:pt x="673870" y="95069"/>
                  <a:pt x="672299" y="93726"/>
                </a:cubicBezTo>
                <a:cubicBezTo>
                  <a:pt x="679976" y="88258"/>
                  <a:pt x="687424" y="80905"/>
                  <a:pt x="694644" y="71666"/>
                </a:cubicBezTo>
                <a:cubicBezTo>
                  <a:pt x="701864" y="62427"/>
                  <a:pt x="708056" y="52559"/>
                  <a:pt x="713218" y="42062"/>
                </a:cubicBezTo>
                <a:lnTo>
                  <a:pt x="677328" y="42062"/>
                </a:lnTo>
                <a:lnTo>
                  <a:pt x="677328" y="28575"/>
                </a:lnTo>
                <a:lnTo>
                  <a:pt x="719162" y="28575"/>
                </a:lnTo>
                <a:close/>
              </a:path>
            </a:pathLst>
          </a:custGeom>
          <a:solidFill>
            <a:schemeClr val="tx1">
              <a:lumMod val="50000"/>
              <a:lumOff val="50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50000"/>
                  <a:lumOff val="50000"/>
                </a:prstClr>
              </a:solidFill>
              <a:effectLst/>
              <a:uLnTx/>
              <a:uFillTx/>
              <a:latin typeface="思源黑体 CN Normal"/>
              <a:ea typeface="思源黑体 CN Normal"/>
              <a:cs typeface="+mn-cs"/>
            </a:endParaRPr>
          </a:p>
        </p:txBody>
      </p:sp>
      <p:sp>
        <p:nvSpPr>
          <p:cNvPr id="48" name="任意多边形: 形状 47">
            <a:extLst>
              <a:ext uri="{FF2B5EF4-FFF2-40B4-BE49-F238E27FC236}">
                <a16:creationId xmlns:a16="http://schemas.microsoft.com/office/drawing/2014/main" id="{B9A79ED8-7613-4608-AF8C-A759A0C46307}"/>
              </a:ext>
            </a:extLst>
          </p:cNvPr>
          <p:cNvSpPr/>
          <p:nvPr/>
        </p:nvSpPr>
        <p:spPr>
          <a:xfrm>
            <a:off x="8308082" y="1786786"/>
            <a:ext cx="631638" cy="149316"/>
          </a:xfrm>
          <a:custGeom>
            <a:rect b="b" l="l" r="r" t="t"/>
            <a:pathLst>
              <a:path h="208483" w="881925">
                <a:moveTo>
                  <a:pt x="293051" y="125501"/>
                </a:moveTo>
                <a:lnTo>
                  <a:pt x="293051" y="181965"/>
                </a:lnTo>
                <a:lnTo>
                  <a:pt x="390664" y="181965"/>
                </a:lnTo>
                <a:lnTo>
                  <a:pt x="390664" y="125501"/>
                </a:lnTo>
                <a:close/>
                <a:moveTo>
                  <a:pt x="718476" y="122072"/>
                </a:moveTo>
                <a:lnTo>
                  <a:pt x="730363" y="127101"/>
                </a:lnTo>
                <a:cubicBezTo>
                  <a:pt x="727163" y="134626"/>
                  <a:pt x="723220" y="142322"/>
                  <a:pt x="718533" y="150190"/>
                </a:cubicBezTo>
                <a:cubicBezTo>
                  <a:pt x="713847" y="158058"/>
                  <a:pt x="708418" y="164839"/>
                  <a:pt x="702245" y="170535"/>
                </a:cubicBezTo>
                <a:lnTo>
                  <a:pt x="690587" y="162991"/>
                </a:lnTo>
                <a:cubicBezTo>
                  <a:pt x="696592" y="157743"/>
                  <a:pt x="702012" y="151380"/>
                  <a:pt x="706846" y="143903"/>
                </a:cubicBezTo>
                <a:cubicBezTo>
                  <a:pt x="711680" y="136426"/>
                  <a:pt x="715557" y="129149"/>
                  <a:pt x="718476" y="122072"/>
                </a:cubicBezTo>
                <a:close/>
                <a:moveTo>
                  <a:pt x="843977" y="120472"/>
                </a:moveTo>
                <a:lnTo>
                  <a:pt x="858379" y="125958"/>
                </a:lnTo>
                <a:cubicBezTo>
                  <a:pt x="853469" y="133197"/>
                  <a:pt x="848259" y="140436"/>
                  <a:pt x="842749" y="147675"/>
                </a:cubicBezTo>
                <a:cubicBezTo>
                  <a:pt x="837238" y="154914"/>
                  <a:pt x="832085" y="161239"/>
                  <a:pt x="827290" y="166649"/>
                </a:cubicBezTo>
                <a:lnTo>
                  <a:pt x="814945" y="161391"/>
                </a:lnTo>
                <a:cubicBezTo>
                  <a:pt x="819927" y="155772"/>
                  <a:pt x="825108" y="149180"/>
                  <a:pt x="830490" y="141617"/>
                </a:cubicBezTo>
                <a:cubicBezTo>
                  <a:pt x="835872" y="134055"/>
                  <a:pt x="840367" y="127006"/>
                  <a:pt x="843977" y="120472"/>
                </a:cubicBezTo>
                <a:close/>
                <a:moveTo>
                  <a:pt x="277735" y="111099"/>
                </a:moveTo>
                <a:lnTo>
                  <a:pt x="406437" y="111099"/>
                </a:lnTo>
                <a:lnTo>
                  <a:pt x="406437" y="208026"/>
                </a:lnTo>
                <a:lnTo>
                  <a:pt x="390664" y="208026"/>
                </a:lnTo>
                <a:lnTo>
                  <a:pt x="390664" y="196138"/>
                </a:lnTo>
                <a:lnTo>
                  <a:pt x="293051" y="196138"/>
                </a:lnTo>
                <a:lnTo>
                  <a:pt x="293051" y="208254"/>
                </a:lnTo>
                <a:lnTo>
                  <a:pt x="277735" y="208254"/>
                </a:lnTo>
                <a:close/>
                <a:moveTo>
                  <a:pt x="770368" y="110871"/>
                </a:moveTo>
                <a:lnTo>
                  <a:pt x="786370" y="110871"/>
                </a:lnTo>
                <a:cubicBezTo>
                  <a:pt x="785227" y="120205"/>
                  <a:pt x="783627" y="128968"/>
                  <a:pt x="781570" y="137160"/>
                </a:cubicBezTo>
                <a:cubicBezTo>
                  <a:pt x="787508" y="155281"/>
                  <a:pt x="798662" y="168759"/>
                  <a:pt x="815031" y="177593"/>
                </a:cubicBezTo>
                <a:cubicBezTo>
                  <a:pt x="831400" y="186428"/>
                  <a:pt x="853698" y="191619"/>
                  <a:pt x="881925" y="193167"/>
                </a:cubicBezTo>
                <a:cubicBezTo>
                  <a:pt x="880372" y="194867"/>
                  <a:pt x="878791" y="197010"/>
                  <a:pt x="877182" y="199596"/>
                </a:cubicBezTo>
                <a:cubicBezTo>
                  <a:pt x="875572" y="202182"/>
                  <a:pt x="874334" y="204611"/>
                  <a:pt x="873467" y="206883"/>
                </a:cubicBezTo>
                <a:cubicBezTo>
                  <a:pt x="847983" y="204749"/>
                  <a:pt x="827228" y="199644"/>
                  <a:pt x="811202" y="191566"/>
                </a:cubicBezTo>
                <a:cubicBezTo>
                  <a:pt x="795176" y="183489"/>
                  <a:pt x="783165" y="171526"/>
                  <a:pt x="775169" y="155676"/>
                </a:cubicBezTo>
                <a:cubicBezTo>
                  <a:pt x="769025" y="169126"/>
                  <a:pt x="758624" y="180175"/>
                  <a:pt x="743965" y="188823"/>
                </a:cubicBezTo>
                <a:cubicBezTo>
                  <a:pt x="729306" y="197472"/>
                  <a:pt x="708160" y="203949"/>
                  <a:pt x="680528" y="208254"/>
                </a:cubicBezTo>
                <a:cubicBezTo>
                  <a:pt x="680005" y="206221"/>
                  <a:pt x="679052" y="204001"/>
                  <a:pt x="677671" y="201596"/>
                </a:cubicBezTo>
                <a:cubicBezTo>
                  <a:pt x="676290" y="199191"/>
                  <a:pt x="674880" y="197143"/>
                  <a:pt x="673442" y="195453"/>
                </a:cubicBezTo>
                <a:cubicBezTo>
                  <a:pt x="698866" y="191835"/>
                  <a:pt x="718300" y="186422"/>
                  <a:pt x="731743" y="179214"/>
                </a:cubicBezTo>
                <a:cubicBezTo>
                  <a:pt x="745187" y="172006"/>
                  <a:pt x="754630" y="162766"/>
                  <a:pt x="760073" y="151494"/>
                </a:cubicBezTo>
                <a:cubicBezTo>
                  <a:pt x="765515" y="140222"/>
                  <a:pt x="768947" y="126681"/>
                  <a:pt x="770368" y="110871"/>
                </a:cubicBezTo>
                <a:close/>
                <a:moveTo>
                  <a:pt x="55750" y="88225"/>
                </a:moveTo>
                <a:lnTo>
                  <a:pt x="55750" y="116600"/>
                </a:lnTo>
                <a:lnTo>
                  <a:pt x="126874" y="116600"/>
                </a:lnTo>
                <a:lnTo>
                  <a:pt x="126874" y="88225"/>
                </a:lnTo>
                <a:close/>
                <a:moveTo>
                  <a:pt x="476146" y="70866"/>
                </a:moveTo>
                <a:lnTo>
                  <a:pt x="476146" y="104470"/>
                </a:lnTo>
                <a:lnTo>
                  <a:pt x="531496" y="104470"/>
                </a:lnTo>
                <a:lnTo>
                  <a:pt x="531496" y="70866"/>
                </a:lnTo>
                <a:close/>
                <a:moveTo>
                  <a:pt x="0" y="50291"/>
                </a:moveTo>
                <a:lnTo>
                  <a:pt x="14831" y="50291"/>
                </a:lnTo>
                <a:lnTo>
                  <a:pt x="14831" y="208240"/>
                </a:lnTo>
                <a:lnTo>
                  <a:pt x="0" y="208240"/>
                </a:lnTo>
                <a:close/>
                <a:moveTo>
                  <a:pt x="63068" y="38855"/>
                </a:moveTo>
                <a:cubicBezTo>
                  <a:pt x="67184" y="43582"/>
                  <a:pt x="71014" y="48709"/>
                  <a:pt x="74559" y="54237"/>
                </a:cubicBezTo>
                <a:cubicBezTo>
                  <a:pt x="78103" y="59765"/>
                  <a:pt x="80676" y="64778"/>
                  <a:pt x="82276" y="69276"/>
                </a:cubicBezTo>
                <a:lnTo>
                  <a:pt x="69928" y="75452"/>
                </a:lnTo>
                <a:cubicBezTo>
                  <a:pt x="68232" y="70939"/>
                  <a:pt x="65679" y="65840"/>
                  <a:pt x="62269" y="60155"/>
                </a:cubicBezTo>
                <a:cubicBezTo>
                  <a:pt x="58859" y="54471"/>
                  <a:pt x="55165" y="49200"/>
                  <a:pt x="51188" y="44344"/>
                </a:cubicBezTo>
                <a:close/>
                <a:moveTo>
                  <a:pt x="119321" y="37940"/>
                </a:moveTo>
                <a:lnTo>
                  <a:pt x="133946" y="41828"/>
                </a:lnTo>
                <a:cubicBezTo>
                  <a:pt x="130832" y="47518"/>
                  <a:pt x="127530" y="53293"/>
                  <a:pt x="124038" y="59155"/>
                </a:cubicBezTo>
                <a:cubicBezTo>
                  <a:pt x="120546" y="65016"/>
                  <a:pt x="117067" y="70448"/>
                  <a:pt x="113600" y="75452"/>
                </a:cubicBezTo>
                <a:lnTo>
                  <a:pt x="141018" y="75452"/>
                </a:lnTo>
                <a:lnTo>
                  <a:pt x="141018" y="129144"/>
                </a:lnTo>
                <a:lnTo>
                  <a:pt x="113829" y="129144"/>
                </a:lnTo>
                <a:lnTo>
                  <a:pt x="113829" y="168260"/>
                </a:lnTo>
                <a:cubicBezTo>
                  <a:pt x="113753" y="170590"/>
                  <a:pt x="114134" y="172106"/>
                  <a:pt x="114973" y="172806"/>
                </a:cubicBezTo>
                <a:cubicBezTo>
                  <a:pt x="115812" y="173507"/>
                  <a:pt x="117567" y="173821"/>
                  <a:pt x="120237" y="173750"/>
                </a:cubicBezTo>
                <a:lnTo>
                  <a:pt x="138518" y="173750"/>
                </a:lnTo>
                <a:cubicBezTo>
                  <a:pt x="140842" y="174021"/>
                  <a:pt x="142423" y="172907"/>
                  <a:pt x="143261" y="170406"/>
                </a:cubicBezTo>
                <a:cubicBezTo>
                  <a:pt x="144099" y="167905"/>
                  <a:pt x="144652" y="162389"/>
                  <a:pt x="144919" y="153858"/>
                </a:cubicBezTo>
                <a:cubicBezTo>
                  <a:pt x="146271" y="155011"/>
                  <a:pt x="148081" y="156020"/>
                  <a:pt x="150348" y="156887"/>
                </a:cubicBezTo>
                <a:cubicBezTo>
                  <a:pt x="152615" y="157754"/>
                  <a:pt x="154767" y="158421"/>
                  <a:pt x="156806" y="158888"/>
                </a:cubicBezTo>
                <a:cubicBezTo>
                  <a:pt x="156225" y="169516"/>
                  <a:pt x="154701" y="176759"/>
                  <a:pt x="152234" y="180616"/>
                </a:cubicBezTo>
                <a:cubicBezTo>
                  <a:pt x="149767" y="184473"/>
                  <a:pt x="145728" y="186290"/>
                  <a:pt x="140118" y="186066"/>
                </a:cubicBezTo>
                <a:lnTo>
                  <a:pt x="118635" y="186066"/>
                </a:lnTo>
                <a:cubicBezTo>
                  <a:pt x="111370" y="186204"/>
                  <a:pt x="106463" y="185015"/>
                  <a:pt x="103914" y="182500"/>
                </a:cubicBezTo>
                <a:cubicBezTo>
                  <a:pt x="101366" y="179985"/>
                  <a:pt x="100175" y="175315"/>
                  <a:pt x="100342" y="168489"/>
                </a:cubicBezTo>
                <a:lnTo>
                  <a:pt x="100342" y="129144"/>
                </a:lnTo>
                <a:lnTo>
                  <a:pt x="82048" y="129144"/>
                </a:lnTo>
                <a:cubicBezTo>
                  <a:pt x="80408" y="144208"/>
                  <a:pt x="76255" y="156966"/>
                  <a:pt x="69589" y="167419"/>
                </a:cubicBezTo>
                <a:cubicBezTo>
                  <a:pt x="62922" y="177872"/>
                  <a:pt x="51916" y="186221"/>
                  <a:pt x="36571" y="192467"/>
                </a:cubicBezTo>
                <a:cubicBezTo>
                  <a:pt x="35694" y="190747"/>
                  <a:pt x="34416" y="188758"/>
                  <a:pt x="32738" y="186498"/>
                </a:cubicBezTo>
                <a:cubicBezTo>
                  <a:pt x="31060" y="184238"/>
                  <a:pt x="29439" y="182422"/>
                  <a:pt x="27875" y="181048"/>
                </a:cubicBezTo>
                <a:cubicBezTo>
                  <a:pt x="41642" y="176150"/>
                  <a:pt x="51468" y="169389"/>
                  <a:pt x="57354" y="160766"/>
                </a:cubicBezTo>
                <a:cubicBezTo>
                  <a:pt x="63240" y="152143"/>
                  <a:pt x="66898" y="141602"/>
                  <a:pt x="68327" y="129144"/>
                </a:cubicBezTo>
                <a:lnTo>
                  <a:pt x="42063" y="129144"/>
                </a:lnTo>
                <a:lnTo>
                  <a:pt x="42063" y="75452"/>
                </a:lnTo>
                <a:lnTo>
                  <a:pt x="69928" y="75452"/>
                </a:lnTo>
                <a:lnTo>
                  <a:pt x="97826" y="75452"/>
                </a:lnTo>
                <a:cubicBezTo>
                  <a:pt x="101808" y="69986"/>
                  <a:pt x="105733" y="63820"/>
                  <a:pt x="109601" y="56953"/>
                </a:cubicBezTo>
                <a:cubicBezTo>
                  <a:pt x="113469" y="50086"/>
                  <a:pt x="116709" y="43749"/>
                  <a:pt x="119321" y="37940"/>
                </a:cubicBezTo>
                <a:close/>
                <a:moveTo>
                  <a:pt x="476146" y="25603"/>
                </a:moveTo>
                <a:lnTo>
                  <a:pt x="476146" y="57150"/>
                </a:lnTo>
                <a:lnTo>
                  <a:pt x="531496" y="57150"/>
                </a:lnTo>
                <a:lnTo>
                  <a:pt x="531496" y="25603"/>
                </a:lnTo>
                <a:close/>
                <a:moveTo>
                  <a:pt x="568757" y="13258"/>
                </a:moveTo>
                <a:lnTo>
                  <a:pt x="642795" y="13258"/>
                </a:lnTo>
                <a:lnTo>
                  <a:pt x="642795" y="144018"/>
                </a:lnTo>
                <a:cubicBezTo>
                  <a:pt x="642833" y="148428"/>
                  <a:pt x="642244" y="151895"/>
                  <a:pt x="641027" y="154419"/>
                </a:cubicBezTo>
                <a:cubicBezTo>
                  <a:pt x="639810" y="156943"/>
                  <a:pt x="637737" y="158810"/>
                  <a:pt x="634809" y="160020"/>
                </a:cubicBezTo>
                <a:cubicBezTo>
                  <a:pt x="631781" y="161239"/>
                  <a:pt x="627564" y="162001"/>
                  <a:pt x="622157" y="162306"/>
                </a:cubicBezTo>
                <a:cubicBezTo>
                  <a:pt x="616751" y="162610"/>
                  <a:pt x="609842" y="162687"/>
                  <a:pt x="601430" y="162534"/>
                </a:cubicBezTo>
                <a:cubicBezTo>
                  <a:pt x="601082" y="160505"/>
                  <a:pt x="600520" y="158162"/>
                  <a:pt x="599743" y="155505"/>
                </a:cubicBezTo>
                <a:cubicBezTo>
                  <a:pt x="598966" y="152847"/>
                  <a:pt x="598004" y="150390"/>
                  <a:pt x="596855" y="148132"/>
                </a:cubicBezTo>
                <a:cubicBezTo>
                  <a:pt x="603279" y="148356"/>
                  <a:pt x="608903" y="148480"/>
                  <a:pt x="613725" y="148504"/>
                </a:cubicBezTo>
                <a:cubicBezTo>
                  <a:pt x="618548" y="148528"/>
                  <a:pt x="621770" y="148480"/>
                  <a:pt x="623390" y="148361"/>
                </a:cubicBezTo>
                <a:cubicBezTo>
                  <a:pt x="625072" y="148380"/>
                  <a:pt x="626226" y="148056"/>
                  <a:pt x="626850" y="147390"/>
                </a:cubicBezTo>
                <a:cubicBezTo>
                  <a:pt x="627474" y="146723"/>
                  <a:pt x="627770" y="145599"/>
                  <a:pt x="627736" y="144018"/>
                </a:cubicBezTo>
                <a:lnTo>
                  <a:pt x="627736" y="27432"/>
                </a:lnTo>
                <a:lnTo>
                  <a:pt x="583816" y="27432"/>
                </a:lnTo>
                <a:lnTo>
                  <a:pt x="583816" y="208026"/>
                </a:lnTo>
                <a:lnTo>
                  <a:pt x="568757" y="208026"/>
                </a:lnTo>
                <a:close/>
                <a:moveTo>
                  <a:pt x="58965" y="12816"/>
                </a:moveTo>
                <a:lnTo>
                  <a:pt x="183995" y="12816"/>
                </a:lnTo>
                <a:lnTo>
                  <a:pt x="183995" y="188137"/>
                </a:lnTo>
                <a:cubicBezTo>
                  <a:pt x="184033" y="192414"/>
                  <a:pt x="183501" y="195748"/>
                  <a:pt x="182398" y="198139"/>
                </a:cubicBezTo>
                <a:cubicBezTo>
                  <a:pt x="181295" y="200530"/>
                  <a:pt x="179394" y="202377"/>
                  <a:pt x="176694" y="203682"/>
                </a:cubicBezTo>
                <a:cubicBezTo>
                  <a:pt x="173856" y="204797"/>
                  <a:pt x="170002" y="205540"/>
                  <a:pt x="165132" y="205911"/>
                </a:cubicBezTo>
                <a:cubicBezTo>
                  <a:pt x="160263" y="206283"/>
                  <a:pt x="154291" y="206454"/>
                  <a:pt x="147219" y="206425"/>
                </a:cubicBezTo>
                <a:cubicBezTo>
                  <a:pt x="146747" y="204278"/>
                  <a:pt x="146090" y="201887"/>
                  <a:pt x="145247" y="199253"/>
                </a:cubicBezTo>
                <a:cubicBezTo>
                  <a:pt x="144404" y="196619"/>
                  <a:pt x="143461" y="194286"/>
                  <a:pt x="142418" y="192252"/>
                </a:cubicBezTo>
                <a:cubicBezTo>
                  <a:pt x="147700" y="192367"/>
                  <a:pt x="152453" y="192424"/>
                  <a:pt x="156677" y="192424"/>
                </a:cubicBezTo>
                <a:cubicBezTo>
                  <a:pt x="160902" y="192424"/>
                  <a:pt x="163769" y="192367"/>
                  <a:pt x="165278" y="192252"/>
                </a:cubicBezTo>
                <a:cubicBezTo>
                  <a:pt x="166850" y="192281"/>
                  <a:pt x="167936" y="191995"/>
                  <a:pt x="168536" y="191395"/>
                </a:cubicBezTo>
                <a:cubicBezTo>
                  <a:pt x="169136" y="190795"/>
                  <a:pt x="169422" y="189709"/>
                  <a:pt x="169393" y="188137"/>
                </a:cubicBezTo>
                <a:lnTo>
                  <a:pt x="169393" y="26503"/>
                </a:lnTo>
                <a:lnTo>
                  <a:pt x="58965" y="26503"/>
                </a:lnTo>
                <a:close/>
                <a:moveTo>
                  <a:pt x="460858" y="11887"/>
                </a:moveTo>
                <a:lnTo>
                  <a:pt x="546554" y="11887"/>
                </a:lnTo>
                <a:lnTo>
                  <a:pt x="546554" y="118186"/>
                </a:lnTo>
                <a:lnTo>
                  <a:pt x="476146" y="118186"/>
                </a:lnTo>
                <a:lnTo>
                  <a:pt x="476146" y="176479"/>
                </a:lnTo>
                <a:lnTo>
                  <a:pt x="521661" y="161163"/>
                </a:lnTo>
                <a:cubicBezTo>
                  <a:pt x="519459" y="156910"/>
                  <a:pt x="517172" y="152728"/>
                  <a:pt x="514799" y="148618"/>
                </a:cubicBezTo>
                <a:cubicBezTo>
                  <a:pt x="512426" y="144508"/>
                  <a:pt x="510139" y="140612"/>
                  <a:pt x="507938" y="136931"/>
                </a:cubicBezTo>
                <a:lnTo>
                  <a:pt x="520517" y="130987"/>
                </a:lnTo>
                <a:cubicBezTo>
                  <a:pt x="526666" y="140579"/>
                  <a:pt x="532712" y="150714"/>
                  <a:pt x="538653" y="161391"/>
                </a:cubicBezTo>
                <a:cubicBezTo>
                  <a:pt x="544595" y="172069"/>
                  <a:pt x="549213" y="181289"/>
                  <a:pt x="552506" y="189052"/>
                </a:cubicBezTo>
                <a:lnTo>
                  <a:pt x="539025" y="196596"/>
                </a:lnTo>
                <a:cubicBezTo>
                  <a:pt x="537756" y="193357"/>
                  <a:pt x="536187" y="189719"/>
                  <a:pt x="534318" y="185680"/>
                </a:cubicBezTo>
                <a:cubicBezTo>
                  <a:pt x="532449" y="181641"/>
                  <a:pt x="530365" y="177431"/>
                  <a:pt x="528065" y="173050"/>
                </a:cubicBezTo>
                <a:cubicBezTo>
                  <a:pt x="508999" y="179949"/>
                  <a:pt x="494668" y="185201"/>
                  <a:pt x="485072" y="188806"/>
                </a:cubicBezTo>
                <a:cubicBezTo>
                  <a:pt x="475477" y="192412"/>
                  <a:pt x="468855" y="195039"/>
                  <a:pt x="465205" y="196689"/>
                </a:cubicBezTo>
                <a:cubicBezTo>
                  <a:pt x="461555" y="198338"/>
                  <a:pt x="459116" y="199679"/>
                  <a:pt x="457886" y="200710"/>
                </a:cubicBezTo>
                <a:cubicBezTo>
                  <a:pt x="457277" y="198415"/>
                  <a:pt x="456381" y="195805"/>
                  <a:pt x="455200" y="192881"/>
                </a:cubicBezTo>
                <a:cubicBezTo>
                  <a:pt x="454019" y="189957"/>
                  <a:pt x="452781" y="187461"/>
                  <a:pt x="451486" y="185394"/>
                </a:cubicBezTo>
                <a:cubicBezTo>
                  <a:pt x="453476" y="184537"/>
                  <a:pt x="455496" y="182994"/>
                  <a:pt x="457543" y="180765"/>
                </a:cubicBezTo>
                <a:cubicBezTo>
                  <a:pt x="459591" y="178536"/>
                  <a:pt x="460696" y="175279"/>
                  <a:pt x="460858" y="170992"/>
                </a:cubicBezTo>
                <a:close/>
                <a:moveTo>
                  <a:pt x="14831" y="2986"/>
                </a:moveTo>
                <a:cubicBezTo>
                  <a:pt x="20032" y="7495"/>
                  <a:pt x="25134" y="12472"/>
                  <a:pt x="30135" y="17918"/>
                </a:cubicBezTo>
                <a:cubicBezTo>
                  <a:pt x="35136" y="23364"/>
                  <a:pt x="39036" y="28285"/>
                  <a:pt x="41834" y="32679"/>
                </a:cubicBezTo>
                <a:lnTo>
                  <a:pt x="29706" y="41142"/>
                </a:lnTo>
                <a:cubicBezTo>
                  <a:pt x="27035" y="36644"/>
                  <a:pt x="23280" y="31578"/>
                  <a:pt x="18441" y="25943"/>
                </a:cubicBezTo>
                <a:cubicBezTo>
                  <a:pt x="13601" y="20308"/>
                  <a:pt x="8595" y="15018"/>
                  <a:pt x="3423" y="10072"/>
                </a:cubicBezTo>
                <a:close/>
                <a:moveTo>
                  <a:pt x="394550" y="1828"/>
                </a:moveTo>
                <a:lnTo>
                  <a:pt x="407351" y="14173"/>
                </a:lnTo>
                <a:cubicBezTo>
                  <a:pt x="394159" y="17219"/>
                  <a:pt x="379269" y="19940"/>
                  <a:pt x="362681" y="22335"/>
                </a:cubicBezTo>
                <a:cubicBezTo>
                  <a:pt x="346094" y="24729"/>
                  <a:pt x="328782" y="26807"/>
                  <a:pt x="310747" y="28566"/>
                </a:cubicBezTo>
                <a:cubicBezTo>
                  <a:pt x="292711" y="30326"/>
                  <a:pt x="274926" y="31776"/>
                  <a:pt x="257390" y="32918"/>
                </a:cubicBezTo>
                <a:lnTo>
                  <a:pt x="257390" y="62865"/>
                </a:lnTo>
                <a:lnTo>
                  <a:pt x="423353" y="62865"/>
                </a:lnTo>
                <a:lnTo>
                  <a:pt x="423353" y="77495"/>
                </a:lnTo>
                <a:lnTo>
                  <a:pt x="257390" y="77495"/>
                </a:lnTo>
                <a:lnTo>
                  <a:pt x="257390" y="78867"/>
                </a:lnTo>
                <a:cubicBezTo>
                  <a:pt x="257503" y="91579"/>
                  <a:pt x="256845" y="105575"/>
                  <a:pt x="255417" y="120853"/>
                </a:cubicBezTo>
                <a:cubicBezTo>
                  <a:pt x="253989" y="136131"/>
                  <a:pt x="251113" y="151396"/>
                  <a:pt x="246790" y="166649"/>
                </a:cubicBezTo>
                <a:cubicBezTo>
                  <a:pt x="242466" y="181902"/>
                  <a:pt x="236017" y="195846"/>
                  <a:pt x="227443" y="208483"/>
                </a:cubicBezTo>
                <a:cubicBezTo>
                  <a:pt x="226048" y="206773"/>
                  <a:pt x="224095" y="204878"/>
                  <a:pt x="221585" y="202796"/>
                </a:cubicBezTo>
                <a:cubicBezTo>
                  <a:pt x="219076" y="200715"/>
                  <a:pt x="216837" y="199106"/>
                  <a:pt x="214870" y="197967"/>
                </a:cubicBezTo>
                <a:cubicBezTo>
                  <a:pt x="222904" y="186134"/>
                  <a:pt x="228859" y="173250"/>
                  <a:pt x="232735" y="159317"/>
                </a:cubicBezTo>
                <a:cubicBezTo>
                  <a:pt x="236611" y="145384"/>
                  <a:pt x="239129" y="131450"/>
                  <a:pt x="240287" y="117517"/>
                </a:cubicBezTo>
                <a:cubicBezTo>
                  <a:pt x="241446" y="103584"/>
                  <a:pt x="241965" y="90700"/>
                  <a:pt x="241845" y="78867"/>
                </a:cubicBezTo>
                <a:lnTo>
                  <a:pt x="241845" y="20345"/>
                </a:lnTo>
                <a:cubicBezTo>
                  <a:pt x="260139" y="19198"/>
                  <a:pt x="278771" y="17733"/>
                  <a:pt x="297742" y="15951"/>
                </a:cubicBezTo>
                <a:cubicBezTo>
                  <a:pt x="316713" y="14169"/>
                  <a:pt x="334617" y="12094"/>
                  <a:pt x="351454" y="9728"/>
                </a:cubicBezTo>
                <a:cubicBezTo>
                  <a:pt x="368292" y="7361"/>
                  <a:pt x="382657" y="4728"/>
                  <a:pt x="394550" y="1828"/>
                </a:cubicBezTo>
                <a:close/>
                <a:moveTo>
                  <a:pt x="816317" y="0"/>
                </a:moveTo>
                <a:lnTo>
                  <a:pt x="830947" y="0"/>
                </a:lnTo>
                <a:lnTo>
                  <a:pt x="830947" y="28575"/>
                </a:lnTo>
                <a:lnTo>
                  <a:pt x="878953" y="28575"/>
                </a:lnTo>
                <a:lnTo>
                  <a:pt x="878953" y="42062"/>
                </a:lnTo>
                <a:lnTo>
                  <a:pt x="835976" y="42062"/>
                </a:lnTo>
                <a:cubicBezTo>
                  <a:pt x="840578" y="46524"/>
                  <a:pt x="845904" y="51824"/>
                  <a:pt x="851953" y="57962"/>
                </a:cubicBezTo>
                <a:cubicBezTo>
                  <a:pt x="858002" y="64101"/>
                  <a:pt x="863684" y="69909"/>
                  <a:pt x="868996" y="75387"/>
                </a:cubicBezTo>
                <a:cubicBezTo>
                  <a:pt x="874309" y="80865"/>
                  <a:pt x="878162" y="84844"/>
                  <a:pt x="880553" y="87325"/>
                </a:cubicBezTo>
                <a:lnTo>
                  <a:pt x="870952" y="99898"/>
                </a:lnTo>
                <a:cubicBezTo>
                  <a:pt x="868401" y="96490"/>
                  <a:pt x="864842" y="92053"/>
                  <a:pt x="860276" y="86588"/>
                </a:cubicBezTo>
                <a:cubicBezTo>
                  <a:pt x="855709" y="81123"/>
                  <a:pt x="850813" y="75417"/>
                  <a:pt x="845586" y="69469"/>
                </a:cubicBezTo>
                <a:cubicBezTo>
                  <a:pt x="840359" y="63521"/>
                  <a:pt x="835480" y="58119"/>
                  <a:pt x="830947" y="53263"/>
                </a:cubicBezTo>
                <a:lnTo>
                  <a:pt x="830947" y="112014"/>
                </a:lnTo>
                <a:lnTo>
                  <a:pt x="816317" y="112014"/>
                </a:lnTo>
                <a:lnTo>
                  <a:pt x="816317" y="50977"/>
                </a:lnTo>
                <a:cubicBezTo>
                  <a:pt x="810845" y="61288"/>
                  <a:pt x="804472" y="70785"/>
                  <a:pt x="797200" y="79467"/>
                </a:cubicBezTo>
                <a:cubicBezTo>
                  <a:pt x="789928" y="88149"/>
                  <a:pt x="782355" y="95188"/>
                  <a:pt x="774483" y="100584"/>
                </a:cubicBezTo>
                <a:cubicBezTo>
                  <a:pt x="773292" y="98793"/>
                  <a:pt x="771845" y="96888"/>
                  <a:pt x="770140" y="94869"/>
                </a:cubicBezTo>
                <a:cubicBezTo>
                  <a:pt x="768435" y="92849"/>
                  <a:pt x="766758" y="91173"/>
                  <a:pt x="765110" y="89839"/>
                </a:cubicBezTo>
                <a:cubicBezTo>
                  <a:pt x="773369" y="84963"/>
                  <a:pt x="781312" y="78257"/>
                  <a:pt x="788942" y="69723"/>
                </a:cubicBezTo>
                <a:cubicBezTo>
                  <a:pt x="796572" y="61188"/>
                  <a:pt x="803029" y="51968"/>
                  <a:pt x="808316" y="42062"/>
                </a:cubicBezTo>
                <a:lnTo>
                  <a:pt x="777226" y="42062"/>
                </a:lnTo>
                <a:lnTo>
                  <a:pt x="777226" y="28575"/>
                </a:lnTo>
                <a:lnTo>
                  <a:pt x="816317" y="28575"/>
                </a:lnTo>
                <a:close/>
                <a:moveTo>
                  <a:pt x="719162" y="0"/>
                </a:moveTo>
                <a:lnTo>
                  <a:pt x="733335" y="0"/>
                </a:lnTo>
                <a:lnTo>
                  <a:pt x="733335" y="28575"/>
                </a:lnTo>
                <a:lnTo>
                  <a:pt x="769225" y="28575"/>
                </a:lnTo>
                <a:lnTo>
                  <a:pt x="769225" y="42062"/>
                </a:lnTo>
                <a:lnTo>
                  <a:pt x="733564" y="42062"/>
                </a:lnTo>
                <a:cubicBezTo>
                  <a:pt x="737100" y="44653"/>
                  <a:pt x="741483" y="48031"/>
                  <a:pt x="746712" y="52197"/>
                </a:cubicBezTo>
                <a:cubicBezTo>
                  <a:pt x="751942" y="56362"/>
                  <a:pt x="756918" y="60401"/>
                  <a:pt x="761639" y="64312"/>
                </a:cubicBezTo>
                <a:cubicBezTo>
                  <a:pt x="766361" y="68224"/>
                  <a:pt x="769728" y="71094"/>
                  <a:pt x="771740" y="72923"/>
                </a:cubicBezTo>
                <a:lnTo>
                  <a:pt x="763053" y="84124"/>
                </a:lnTo>
                <a:cubicBezTo>
                  <a:pt x="760272" y="80805"/>
                  <a:pt x="756005" y="76357"/>
                  <a:pt x="750251" y="70780"/>
                </a:cubicBezTo>
                <a:cubicBezTo>
                  <a:pt x="744498" y="65203"/>
                  <a:pt x="738860" y="59898"/>
                  <a:pt x="733335" y="54864"/>
                </a:cubicBezTo>
                <a:lnTo>
                  <a:pt x="733335" y="112014"/>
                </a:lnTo>
                <a:lnTo>
                  <a:pt x="719162" y="112014"/>
                </a:lnTo>
                <a:lnTo>
                  <a:pt x="719162" y="55092"/>
                </a:lnTo>
                <a:cubicBezTo>
                  <a:pt x="714152" y="65060"/>
                  <a:pt x="708399" y="74328"/>
                  <a:pt x="701902" y="82896"/>
                </a:cubicBezTo>
                <a:cubicBezTo>
                  <a:pt x="695406" y="91463"/>
                  <a:pt x="688739" y="98502"/>
                  <a:pt x="681900" y="104013"/>
                </a:cubicBezTo>
                <a:cubicBezTo>
                  <a:pt x="680786" y="102441"/>
                  <a:pt x="679300" y="100669"/>
                  <a:pt x="677442" y="98698"/>
                </a:cubicBezTo>
                <a:cubicBezTo>
                  <a:pt x="675585" y="96726"/>
                  <a:pt x="673870" y="95069"/>
                  <a:pt x="672299" y="93726"/>
                </a:cubicBezTo>
                <a:cubicBezTo>
                  <a:pt x="679976" y="88258"/>
                  <a:pt x="687424" y="80905"/>
                  <a:pt x="694644" y="71666"/>
                </a:cubicBezTo>
                <a:cubicBezTo>
                  <a:pt x="701864" y="62427"/>
                  <a:pt x="708056" y="52559"/>
                  <a:pt x="713218" y="42062"/>
                </a:cubicBezTo>
                <a:lnTo>
                  <a:pt x="677328" y="42062"/>
                </a:lnTo>
                <a:lnTo>
                  <a:pt x="677328" y="28575"/>
                </a:lnTo>
                <a:lnTo>
                  <a:pt x="719162" y="28575"/>
                </a:lnTo>
                <a:close/>
              </a:path>
            </a:pathLst>
          </a:custGeom>
          <a:solidFill>
            <a:schemeClr val="tx1">
              <a:lumMod val="50000"/>
              <a:lumOff val="50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50000"/>
                  <a:lumOff val="50000"/>
                </a:prstClr>
              </a:solidFill>
              <a:effectLst/>
              <a:uLnTx/>
              <a:uFillTx/>
              <a:latin typeface="思源黑体 CN Normal"/>
              <a:ea typeface="思源黑体 CN Normal"/>
              <a:cs typeface="+mn-cs"/>
            </a:endParaRPr>
          </a:p>
        </p:txBody>
      </p:sp>
      <p:sp>
        <p:nvSpPr>
          <p:cNvPr id="51" name="任意多边形: 形状 50">
            <a:extLst>
              <a:ext uri="{FF2B5EF4-FFF2-40B4-BE49-F238E27FC236}">
                <a16:creationId xmlns:a16="http://schemas.microsoft.com/office/drawing/2014/main" id="{8A1CD9BA-5F36-48BB-A949-B66066374DF9}"/>
              </a:ext>
            </a:extLst>
          </p:cNvPr>
          <p:cNvSpPr/>
          <p:nvPr/>
        </p:nvSpPr>
        <p:spPr>
          <a:xfrm>
            <a:off x="8463925" y="3088812"/>
            <a:ext cx="942906" cy="221499"/>
          </a:xfrm>
          <a:custGeom>
            <a:rect b="b" l="l" r="r" t="t"/>
            <a:pathLst>
              <a:path h="208249" w="886511">
                <a:moveTo>
                  <a:pt x="253746" y="98526"/>
                </a:moveTo>
                <a:lnTo>
                  <a:pt x="253746" y="152476"/>
                </a:lnTo>
                <a:lnTo>
                  <a:pt x="294665" y="152476"/>
                </a:lnTo>
                <a:lnTo>
                  <a:pt x="294665" y="98526"/>
                </a:lnTo>
                <a:close/>
                <a:moveTo>
                  <a:pt x="340843" y="80238"/>
                </a:moveTo>
                <a:cubicBezTo>
                  <a:pt x="347248" y="89477"/>
                  <a:pt x="353811" y="99174"/>
                  <a:pt x="360531" y="109327"/>
                </a:cubicBezTo>
                <a:cubicBezTo>
                  <a:pt x="367251" y="119481"/>
                  <a:pt x="372728" y="128149"/>
                  <a:pt x="376961" y="135331"/>
                </a:cubicBezTo>
                <a:lnTo>
                  <a:pt x="363474" y="143103"/>
                </a:lnTo>
                <a:cubicBezTo>
                  <a:pt x="359588" y="135759"/>
                  <a:pt x="354387" y="126844"/>
                  <a:pt x="347872" y="116357"/>
                </a:cubicBezTo>
                <a:cubicBezTo>
                  <a:pt x="341357" y="105870"/>
                  <a:pt x="334899" y="96040"/>
                  <a:pt x="328498" y="86868"/>
                </a:cubicBezTo>
                <a:close/>
                <a:moveTo>
                  <a:pt x="641452" y="70650"/>
                </a:moveTo>
                <a:lnTo>
                  <a:pt x="651281" y="78410"/>
                </a:lnTo>
                <a:cubicBezTo>
                  <a:pt x="644957" y="85358"/>
                  <a:pt x="637603" y="92139"/>
                  <a:pt x="629221" y="98751"/>
                </a:cubicBezTo>
                <a:cubicBezTo>
                  <a:pt x="620839" y="105364"/>
                  <a:pt x="612343" y="111234"/>
                  <a:pt x="603733" y="116362"/>
                </a:cubicBezTo>
                <a:lnTo>
                  <a:pt x="603733" y="130773"/>
                </a:lnTo>
                <a:lnTo>
                  <a:pt x="665912" y="130773"/>
                </a:lnTo>
                <a:lnTo>
                  <a:pt x="665912" y="144918"/>
                </a:lnTo>
                <a:lnTo>
                  <a:pt x="603733" y="144918"/>
                </a:lnTo>
                <a:lnTo>
                  <a:pt x="603733" y="189749"/>
                </a:lnTo>
                <a:cubicBezTo>
                  <a:pt x="603794" y="194365"/>
                  <a:pt x="603156" y="197923"/>
                  <a:pt x="601818" y="200425"/>
                </a:cubicBezTo>
                <a:cubicBezTo>
                  <a:pt x="600480" y="202926"/>
                  <a:pt x="598070" y="204770"/>
                  <a:pt x="594589" y="205958"/>
                </a:cubicBezTo>
                <a:cubicBezTo>
                  <a:pt x="590874" y="207052"/>
                  <a:pt x="585787" y="207717"/>
                  <a:pt x="579330" y="207955"/>
                </a:cubicBezTo>
                <a:cubicBezTo>
                  <a:pt x="572872" y="208192"/>
                  <a:pt x="564699" y="208287"/>
                  <a:pt x="554812" y="208240"/>
                </a:cubicBezTo>
                <a:cubicBezTo>
                  <a:pt x="554455" y="206015"/>
                  <a:pt x="553855" y="203620"/>
                  <a:pt x="553012" y="201053"/>
                </a:cubicBezTo>
                <a:cubicBezTo>
                  <a:pt x="552169" y="198487"/>
                  <a:pt x="551169" y="196091"/>
                  <a:pt x="550012" y="193867"/>
                </a:cubicBezTo>
                <a:cubicBezTo>
                  <a:pt x="558060" y="194090"/>
                  <a:pt x="565109" y="194214"/>
                  <a:pt x="571157" y="194237"/>
                </a:cubicBezTo>
                <a:cubicBezTo>
                  <a:pt x="577205" y="194261"/>
                  <a:pt x="581282" y="194214"/>
                  <a:pt x="583387" y="194095"/>
                </a:cubicBezTo>
                <a:cubicBezTo>
                  <a:pt x="585397" y="194004"/>
                  <a:pt x="586749" y="193614"/>
                  <a:pt x="587445" y="192923"/>
                </a:cubicBezTo>
                <a:cubicBezTo>
                  <a:pt x="588140" y="192232"/>
                  <a:pt x="588464" y="191098"/>
                  <a:pt x="588416" y="189521"/>
                </a:cubicBezTo>
                <a:lnTo>
                  <a:pt x="588416" y="144918"/>
                </a:lnTo>
                <a:lnTo>
                  <a:pt x="524180" y="144918"/>
                </a:lnTo>
                <a:lnTo>
                  <a:pt x="524180" y="130773"/>
                </a:lnTo>
                <a:lnTo>
                  <a:pt x="588416" y="130773"/>
                </a:lnTo>
                <a:lnTo>
                  <a:pt x="588416" y="111330"/>
                </a:lnTo>
                <a:cubicBezTo>
                  <a:pt x="594570" y="108051"/>
                  <a:pt x="600780" y="104144"/>
                  <a:pt x="607047" y="99607"/>
                </a:cubicBezTo>
                <a:cubicBezTo>
                  <a:pt x="613315" y="95070"/>
                  <a:pt x="619068" y="90362"/>
                  <a:pt x="624307" y="85482"/>
                </a:cubicBezTo>
                <a:lnTo>
                  <a:pt x="543839" y="85482"/>
                </a:lnTo>
                <a:lnTo>
                  <a:pt x="543839" y="71566"/>
                </a:lnTo>
                <a:lnTo>
                  <a:pt x="638480" y="71566"/>
                </a:lnTo>
                <a:close/>
                <a:moveTo>
                  <a:pt x="253746" y="33147"/>
                </a:moveTo>
                <a:lnTo>
                  <a:pt x="253746" y="85039"/>
                </a:lnTo>
                <a:lnTo>
                  <a:pt x="294665" y="85039"/>
                </a:lnTo>
                <a:lnTo>
                  <a:pt x="294665" y="33147"/>
                </a:lnTo>
                <a:close/>
                <a:moveTo>
                  <a:pt x="68580" y="27660"/>
                </a:moveTo>
                <a:lnTo>
                  <a:pt x="68580" y="39319"/>
                </a:lnTo>
                <a:cubicBezTo>
                  <a:pt x="74543" y="63488"/>
                  <a:pt x="82734" y="85272"/>
                  <a:pt x="93155" y="104670"/>
                </a:cubicBezTo>
                <a:cubicBezTo>
                  <a:pt x="103575" y="124067"/>
                  <a:pt x="116796" y="140765"/>
                  <a:pt x="132817" y="154762"/>
                </a:cubicBezTo>
                <a:cubicBezTo>
                  <a:pt x="143046" y="145627"/>
                  <a:pt x="152076" y="135035"/>
                  <a:pt x="159906" y="122986"/>
                </a:cubicBezTo>
                <a:cubicBezTo>
                  <a:pt x="167735" y="110937"/>
                  <a:pt x="174022" y="97374"/>
                  <a:pt x="178765" y="82296"/>
                </a:cubicBezTo>
                <a:lnTo>
                  <a:pt x="118872" y="82296"/>
                </a:lnTo>
                <a:cubicBezTo>
                  <a:pt x="121210" y="74918"/>
                  <a:pt x="123677" y="66413"/>
                  <a:pt x="126273" y="56778"/>
                </a:cubicBezTo>
                <a:cubicBezTo>
                  <a:pt x="128868" y="47144"/>
                  <a:pt x="131278" y="37438"/>
                  <a:pt x="133502" y="27660"/>
                </a:cubicBezTo>
                <a:close/>
                <a:moveTo>
                  <a:pt x="239344" y="19431"/>
                </a:moveTo>
                <a:lnTo>
                  <a:pt x="309067" y="19431"/>
                </a:lnTo>
                <a:lnTo>
                  <a:pt x="309067" y="166192"/>
                </a:lnTo>
                <a:lnTo>
                  <a:pt x="253746" y="166192"/>
                </a:lnTo>
                <a:lnTo>
                  <a:pt x="253746" y="184480"/>
                </a:lnTo>
                <a:lnTo>
                  <a:pt x="239344" y="184480"/>
                </a:lnTo>
                <a:close/>
                <a:moveTo>
                  <a:pt x="780440" y="15544"/>
                </a:moveTo>
                <a:cubicBezTo>
                  <a:pt x="784569" y="24031"/>
                  <a:pt x="788599" y="32947"/>
                  <a:pt x="792528" y="42291"/>
                </a:cubicBezTo>
                <a:cubicBezTo>
                  <a:pt x="796457" y="51635"/>
                  <a:pt x="799514" y="59864"/>
                  <a:pt x="801700" y="66979"/>
                </a:cubicBezTo>
                <a:lnTo>
                  <a:pt x="788441" y="72237"/>
                </a:lnTo>
                <a:cubicBezTo>
                  <a:pt x="786355" y="64979"/>
                  <a:pt x="783384" y="56578"/>
                  <a:pt x="779526" y="47034"/>
                </a:cubicBezTo>
                <a:cubicBezTo>
                  <a:pt x="775668" y="37490"/>
                  <a:pt x="771782" y="28517"/>
                  <a:pt x="767867" y="20116"/>
                </a:cubicBezTo>
                <a:close/>
                <a:moveTo>
                  <a:pt x="871423" y="14859"/>
                </a:moveTo>
                <a:lnTo>
                  <a:pt x="886511" y="19202"/>
                </a:lnTo>
                <a:cubicBezTo>
                  <a:pt x="882544" y="28608"/>
                  <a:pt x="878305" y="38257"/>
                  <a:pt x="873795" y="48148"/>
                </a:cubicBezTo>
                <a:cubicBezTo>
                  <a:pt x="869285" y="58040"/>
                  <a:pt x="864989" y="66603"/>
                  <a:pt x="860908" y="73837"/>
                </a:cubicBezTo>
                <a:lnTo>
                  <a:pt x="848792" y="69723"/>
                </a:lnTo>
                <a:cubicBezTo>
                  <a:pt x="852821" y="62393"/>
                  <a:pt x="856936" y="53621"/>
                  <a:pt x="861136" y="43405"/>
                </a:cubicBezTo>
                <a:cubicBezTo>
                  <a:pt x="865337" y="33189"/>
                  <a:pt x="868766" y="23674"/>
                  <a:pt x="871423" y="14859"/>
                </a:cubicBezTo>
                <a:close/>
                <a:moveTo>
                  <a:pt x="12116" y="12573"/>
                </a:moveTo>
                <a:lnTo>
                  <a:pt x="152019" y="12573"/>
                </a:lnTo>
                <a:cubicBezTo>
                  <a:pt x="150033" y="21536"/>
                  <a:pt x="147890" y="30870"/>
                  <a:pt x="145590" y="40576"/>
                </a:cubicBezTo>
                <a:cubicBezTo>
                  <a:pt x="143289" y="50282"/>
                  <a:pt x="141089" y="59388"/>
                  <a:pt x="138989" y="67894"/>
                </a:cubicBezTo>
                <a:lnTo>
                  <a:pt x="184937" y="67894"/>
                </a:lnTo>
                <a:lnTo>
                  <a:pt x="187681" y="67208"/>
                </a:lnTo>
                <a:lnTo>
                  <a:pt x="197510" y="71551"/>
                </a:lnTo>
                <a:cubicBezTo>
                  <a:pt x="192634" y="91735"/>
                  <a:pt x="185699" y="109489"/>
                  <a:pt x="176708" y="124815"/>
                </a:cubicBezTo>
                <a:cubicBezTo>
                  <a:pt x="167716" y="140141"/>
                  <a:pt x="157124" y="153323"/>
                  <a:pt x="144932" y="164363"/>
                </a:cubicBezTo>
                <a:cubicBezTo>
                  <a:pt x="154053" y="170773"/>
                  <a:pt x="163987" y="176355"/>
                  <a:pt x="174736" y="181108"/>
                </a:cubicBezTo>
                <a:cubicBezTo>
                  <a:pt x="185485" y="185861"/>
                  <a:pt x="197191" y="189728"/>
                  <a:pt x="209855" y="192709"/>
                </a:cubicBezTo>
                <a:cubicBezTo>
                  <a:pt x="208083" y="194519"/>
                  <a:pt x="206254" y="196729"/>
                  <a:pt x="204368" y="199339"/>
                </a:cubicBezTo>
                <a:cubicBezTo>
                  <a:pt x="202482" y="201949"/>
                  <a:pt x="200882" y="204387"/>
                  <a:pt x="199568" y="206654"/>
                </a:cubicBezTo>
                <a:cubicBezTo>
                  <a:pt x="186328" y="203206"/>
                  <a:pt x="174117" y="198786"/>
                  <a:pt x="162935" y="193395"/>
                </a:cubicBezTo>
                <a:cubicBezTo>
                  <a:pt x="151752" y="188004"/>
                  <a:pt x="141484" y="181756"/>
                  <a:pt x="132131" y="174650"/>
                </a:cubicBezTo>
                <a:cubicBezTo>
                  <a:pt x="121915" y="182284"/>
                  <a:pt x="110971" y="188847"/>
                  <a:pt x="99298" y="194338"/>
                </a:cubicBezTo>
                <a:cubicBezTo>
                  <a:pt x="87625" y="199829"/>
                  <a:pt x="75481" y="204392"/>
                  <a:pt x="62865" y="208026"/>
                </a:cubicBezTo>
                <a:cubicBezTo>
                  <a:pt x="61889" y="205863"/>
                  <a:pt x="60584" y="203501"/>
                  <a:pt x="58950" y="200939"/>
                </a:cubicBezTo>
                <a:cubicBezTo>
                  <a:pt x="57317" y="198377"/>
                  <a:pt x="55726" y="196243"/>
                  <a:pt x="54178" y="194538"/>
                </a:cubicBezTo>
                <a:cubicBezTo>
                  <a:pt x="66103" y="191576"/>
                  <a:pt x="77629" y="187613"/>
                  <a:pt x="88754" y="182651"/>
                </a:cubicBezTo>
                <a:cubicBezTo>
                  <a:pt x="99879" y="177688"/>
                  <a:pt x="110376" y="171669"/>
                  <a:pt x="120244" y="164592"/>
                </a:cubicBezTo>
                <a:cubicBezTo>
                  <a:pt x="108514" y="153709"/>
                  <a:pt x="98312" y="141241"/>
                  <a:pt x="89640" y="127187"/>
                </a:cubicBezTo>
                <a:cubicBezTo>
                  <a:pt x="80967" y="113133"/>
                  <a:pt x="73566" y="97636"/>
                  <a:pt x="67437" y="80695"/>
                </a:cubicBezTo>
                <a:cubicBezTo>
                  <a:pt x="66418" y="94102"/>
                  <a:pt x="64062" y="107878"/>
                  <a:pt x="60367" y="122021"/>
                </a:cubicBezTo>
                <a:cubicBezTo>
                  <a:pt x="56673" y="136165"/>
                  <a:pt x="50896" y="150245"/>
                  <a:pt x="43036" y="164261"/>
                </a:cubicBezTo>
                <a:cubicBezTo>
                  <a:pt x="35176" y="178278"/>
                  <a:pt x="24488" y="191799"/>
                  <a:pt x="10973" y="204825"/>
                </a:cubicBezTo>
                <a:cubicBezTo>
                  <a:pt x="9816" y="202773"/>
                  <a:pt x="8130" y="200534"/>
                  <a:pt x="5915" y="198110"/>
                </a:cubicBezTo>
                <a:cubicBezTo>
                  <a:pt x="3700" y="195686"/>
                  <a:pt x="1729" y="193733"/>
                  <a:pt x="0" y="192252"/>
                </a:cubicBezTo>
                <a:cubicBezTo>
                  <a:pt x="16197" y="176544"/>
                  <a:pt x="28075" y="160158"/>
                  <a:pt x="35636" y="143095"/>
                </a:cubicBezTo>
                <a:cubicBezTo>
                  <a:pt x="43197" y="126032"/>
                  <a:pt x="48014" y="109273"/>
                  <a:pt x="50089" y="92820"/>
                </a:cubicBezTo>
                <a:cubicBezTo>
                  <a:pt x="52163" y="76366"/>
                  <a:pt x="53069" y="61199"/>
                  <a:pt x="52807" y="47320"/>
                </a:cubicBezTo>
                <a:lnTo>
                  <a:pt x="52807" y="27660"/>
                </a:lnTo>
                <a:lnTo>
                  <a:pt x="12116" y="27660"/>
                </a:lnTo>
                <a:close/>
                <a:moveTo>
                  <a:pt x="394564" y="1371"/>
                </a:moveTo>
                <a:lnTo>
                  <a:pt x="409651" y="1371"/>
                </a:lnTo>
                <a:lnTo>
                  <a:pt x="409651" y="46405"/>
                </a:lnTo>
                <a:lnTo>
                  <a:pt x="437998" y="46405"/>
                </a:lnTo>
                <a:lnTo>
                  <a:pt x="437998" y="61264"/>
                </a:lnTo>
                <a:lnTo>
                  <a:pt x="409651" y="61264"/>
                </a:lnTo>
                <a:lnTo>
                  <a:pt x="409651" y="184708"/>
                </a:lnTo>
                <a:cubicBezTo>
                  <a:pt x="409680" y="190433"/>
                  <a:pt x="408823" y="194700"/>
                  <a:pt x="407079" y="197510"/>
                </a:cubicBezTo>
                <a:cubicBezTo>
                  <a:pt x="405336" y="200320"/>
                  <a:pt x="402536" y="202301"/>
                  <a:pt x="398678" y="203454"/>
                </a:cubicBezTo>
                <a:cubicBezTo>
                  <a:pt x="394740" y="204782"/>
                  <a:pt x="389130" y="205611"/>
                  <a:pt x="381848" y="205940"/>
                </a:cubicBezTo>
                <a:cubicBezTo>
                  <a:pt x="374566" y="206268"/>
                  <a:pt x="365241" y="206354"/>
                  <a:pt x="353873" y="206197"/>
                </a:cubicBezTo>
                <a:cubicBezTo>
                  <a:pt x="353392" y="203935"/>
                  <a:pt x="352639" y="201372"/>
                  <a:pt x="351615" y="198510"/>
                </a:cubicBezTo>
                <a:cubicBezTo>
                  <a:pt x="350591" y="195648"/>
                  <a:pt x="349439" y="193028"/>
                  <a:pt x="348158" y="190652"/>
                </a:cubicBezTo>
                <a:cubicBezTo>
                  <a:pt x="357502" y="190990"/>
                  <a:pt x="365789" y="191171"/>
                  <a:pt x="373018" y="191195"/>
                </a:cubicBezTo>
                <a:cubicBezTo>
                  <a:pt x="380247" y="191219"/>
                  <a:pt x="385220" y="191114"/>
                  <a:pt x="387934" y="190881"/>
                </a:cubicBezTo>
                <a:cubicBezTo>
                  <a:pt x="390311" y="190909"/>
                  <a:pt x="392016" y="190452"/>
                  <a:pt x="393049" y="189509"/>
                </a:cubicBezTo>
                <a:cubicBezTo>
                  <a:pt x="394083" y="188566"/>
                  <a:pt x="394587" y="186966"/>
                  <a:pt x="394564" y="184708"/>
                </a:cubicBezTo>
                <a:lnTo>
                  <a:pt x="394564" y="61264"/>
                </a:lnTo>
                <a:lnTo>
                  <a:pt x="319583" y="61264"/>
                </a:lnTo>
                <a:lnTo>
                  <a:pt x="319583" y="46405"/>
                </a:lnTo>
                <a:lnTo>
                  <a:pt x="394564" y="46405"/>
                </a:lnTo>
                <a:close/>
                <a:moveTo>
                  <a:pt x="819074" y="914"/>
                </a:moveTo>
                <a:lnTo>
                  <a:pt x="833704" y="914"/>
                </a:lnTo>
                <a:lnTo>
                  <a:pt x="833704" y="84124"/>
                </a:lnTo>
                <a:lnTo>
                  <a:pt x="884911" y="84124"/>
                </a:lnTo>
                <a:lnTo>
                  <a:pt x="884911" y="206654"/>
                </a:lnTo>
                <a:lnTo>
                  <a:pt x="869823" y="206654"/>
                </a:lnTo>
                <a:lnTo>
                  <a:pt x="869823" y="191566"/>
                </a:lnTo>
                <a:lnTo>
                  <a:pt x="761238" y="191566"/>
                </a:lnTo>
                <a:lnTo>
                  <a:pt x="761238" y="176936"/>
                </a:lnTo>
                <a:lnTo>
                  <a:pt x="869823" y="176936"/>
                </a:lnTo>
                <a:lnTo>
                  <a:pt x="869823" y="144018"/>
                </a:lnTo>
                <a:lnTo>
                  <a:pt x="769010" y="144018"/>
                </a:lnTo>
                <a:lnTo>
                  <a:pt x="769010" y="130073"/>
                </a:lnTo>
                <a:lnTo>
                  <a:pt x="869823" y="130073"/>
                </a:lnTo>
                <a:lnTo>
                  <a:pt x="869823" y="98755"/>
                </a:lnTo>
                <a:lnTo>
                  <a:pt x="766267" y="98755"/>
                </a:lnTo>
                <a:lnTo>
                  <a:pt x="766267" y="84124"/>
                </a:lnTo>
                <a:lnTo>
                  <a:pt x="819074" y="84124"/>
                </a:lnTo>
                <a:close/>
                <a:moveTo>
                  <a:pt x="536981" y="242"/>
                </a:moveTo>
                <a:lnTo>
                  <a:pt x="552526" y="3900"/>
                </a:lnTo>
                <a:cubicBezTo>
                  <a:pt x="549821" y="12815"/>
                  <a:pt x="546773" y="21502"/>
                  <a:pt x="543382" y="29960"/>
                </a:cubicBezTo>
                <a:lnTo>
                  <a:pt x="661568" y="29960"/>
                </a:lnTo>
                <a:lnTo>
                  <a:pt x="661568" y="44334"/>
                </a:lnTo>
                <a:lnTo>
                  <a:pt x="537439" y="44334"/>
                </a:lnTo>
                <a:cubicBezTo>
                  <a:pt x="529399" y="63092"/>
                  <a:pt x="519417" y="80697"/>
                  <a:pt x="507492" y="97148"/>
                </a:cubicBezTo>
                <a:lnTo>
                  <a:pt x="507492" y="208012"/>
                </a:lnTo>
                <a:lnTo>
                  <a:pt x="492404" y="208012"/>
                </a:lnTo>
                <a:lnTo>
                  <a:pt x="492404" y="115218"/>
                </a:lnTo>
                <a:cubicBezTo>
                  <a:pt x="488175" y="119913"/>
                  <a:pt x="483718" y="124362"/>
                  <a:pt x="479031" y="128566"/>
                </a:cubicBezTo>
                <a:cubicBezTo>
                  <a:pt x="474345" y="132770"/>
                  <a:pt x="469430" y="136700"/>
                  <a:pt x="464287" y="140355"/>
                </a:cubicBezTo>
                <a:cubicBezTo>
                  <a:pt x="463310" y="138511"/>
                  <a:pt x="462063" y="136267"/>
                  <a:pt x="460543" y="133623"/>
                </a:cubicBezTo>
                <a:cubicBezTo>
                  <a:pt x="459024" y="130979"/>
                  <a:pt x="457605" y="128733"/>
                  <a:pt x="456286" y="126884"/>
                </a:cubicBezTo>
                <a:cubicBezTo>
                  <a:pt x="470454" y="116654"/>
                  <a:pt x="482922" y="104411"/>
                  <a:pt x="493690" y="90155"/>
                </a:cubicBezTo>
                <a:cubicBezTo>
                  <a:pt x="504458" y="75899"/>
                  <a:pt x="513555" y="60625"/>
                  <a:pt x="520979" y="44334"/>
                </a:cubicBezTo>
                <a:lnTo>
                  <a:pt x="463372" y="44334"/>
                </a:lnTo>
                <a:lnTo>
                  <a:pt x="463372" y="29960"/>
                </a:lnTo>
                <a:lnTo>
                  <a:pt x="526923" y="29960"/>
                </a:lnTo>
                <a:cubicBezTo>
                  <a:pt x="528971" y="25036"/>
                  <a:pt x="530819" y="20083"/>
                  <a:pt x="532467" y="15101"/>
                </a:cubicBezTo>
                <a:cubicBezTo>
                  <a:pt x="534114" y="10120"/>
                  <a:pt x="535619" y="5167"/>
                  <a:pt x="536981" y="242"/>
                </a:cubicBezTo>
                <a:close/>
                <a:moveTo>
                  <a:pt x="721919" y="0"/>
                </a:moveTo>
                <a:lnTo>
                  <a:pt x="736549" y="0"/>
                </a:lnTo>
                <a:lnTo>
                  <a:pt x="736549" y="49377"/>
                </a:lnTo>
                <a:lnTo>
                  <a:pt x="765581" y="49377"/>
                </a:lnTo>
                <a:lnTo>
                  <a:pt x="765581" y="63550"/>
                </a:lnTo>
                <a:lnTo>
                  <a:pt x="736549" y="63550"/>
                </a:lnTo>
                <a:lnTo>
                  <a:pt x="736549" y="72694"/>
                </a:lnTo>
                <a:cubicBezTo>
                  <a:pt x="738851" y="75596"/>
                  <a:pt x="742020" y="79826"/>
                  <a:pt x="746057" y="85386"/>
                </a:cubicBezTo>
                <a:cubicBezTo>
                  <a:pt x="750094" y="90946"/>
                  <a:pt x="753992" y="96429"/>
                  <a:pt x="757750" y="101837"/>
                </a:cubicBezTo>
                <a:cubicBezTo>
                  <a:pt x="761507" y="107244"/>
                  <a:pt x="764118" y="111170"/>
                  <a:pt x="765581" y="113614"/>
                </a:cubicBezTo>
                <a:lnTo>
                  <a:pt x="756437" y="125044"/>
                </a:lnTo>
                <a:cubicBezTo>
                  <a:pt x="754466" y="121058"/>
                  <a:pt x="751608" y="115943"/>
                  <a:pt x="747865" y="109699"/>
                </a:cubicBezTo>
                <a:cubicBezTo>
                  <a:pt x="744122" y="103455"/>
                  <a:pt x="740350" y="97369"/>
                  <a:pt x="736549" y="91440"/>
                </a:cubicBezTo>
                <a:lnTo>
                  <a:pt x="736549" y="208026"/>
                </a:lnTo>
                <a:lnTo>
                  <a:pt x="721919" y="208026"/>
                </a:lnTo>
                <a:lnTo>
                  <a:pt x="721919" y="96012"/>
                </a:lnTo>
                <a:cubicBezTo>
                  <a:pt x="717971" y="109604"/>
                  <a:pt x="713408" y="122482"/>
                  <a:pt x="708231" y="134645"/>
                </a:cubicBezTo>
                <a:cubicBezTo>
                  <a:pt x="703055" y="146808"/>
                  <a:pt x="697635" y="156943"/>
                  <a:pt x="691972" y="165049"/>
                </a:cubicBezTo>
                <a:cubicBezTo>
                  <a:pt x="690891" y="163010"/>
                  <a:pt x="689567" y="160743"/>
                  <a:pt x="688000" y="158248"/>
                </a:cubicBezTo>
                <a:cubicBezTo>
                  <a:pt x="686433" y="155752"/>
                  <a:pt x="684938" y="153600"/>
                  <a:pt x="683514" y="151790"/>
                </a:cubicBezTo>
                <a:cubicBezTo>
                  <a:pt x="688292" y="145176"/>
                  <a:pt x="692985" y="137042"/>
                  <a:pt x="697594" y="127389"/>
                </a:cubicBezTo>
                <a:cubicBezTo>
                  <a:pt x="702203" y="117736"/>
                  <a:pt x="706405" y="107384"/>
                  <a:pt x="710201" y="96333"/>
                </a:cubicBezTo>
                <a:cubicBezTo>
                  <a:pt x="713997" y="85283"/>
                  <a:pt x="717065" y="74355"/>
                  <a:pt x="719404" y="63550"/>
                </a:cubicBezTo>
                <a:lnTo>
                  <a:pt x="688315" y="63550"/>
                </a:lnTo>
                <a:lnTo>
                  <a:pt x="688315" y="49377"/>
                </a:lnTo>
                <a:lnTo>
                  <a:pt x="721919" y="49377"/>
                </a:lnTo>
                <a:close/>
              </a:path>
            </a:pathLst>
          </a:custGeom>
          <a:solidFill>
            <a:schemeClr val="tx1">
              <a:lumMod val="75000"/>
              <a:lumOff val="25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75000"/>
                  <a:lumOff val="25000"/>
                </a:prstClr>
              </a:solidFill>
              <a:effectLst/>
              <a:uLnTx/>
              <a:uFillTx/>
              <a:latin typeface="思源黑体 CN Normal"/>
              <a:ea typeface="思源黑体 CN Normal"/>
              <a:cs typeface="+mn-cs"/>
            </a:endParaRPr>
          </a:p>
        </p:txBody>
      </p:sp>
      <p:sp>
        <p:nvSpPr>
          <p:cNvPr id="52" name="任意多边形: 形状 51">
            <a:extLst>
              <a:ext uri="{FF2B5EF4-FFF2-40B4-BE49-F238E27FC236}">
                <a16:creationId xmlns:a16="http://schemas.microsoft.com/office/drawing/2014/main" id="{22F3FA09-0539-4B3B-ABCC-E50D990EC0F8}"/>
              </a:ext>
            </a:extLst>
          </p:cNvPr>
          <p:cNvSpPr/>
          <p:nvPr/>
        </p:nvSpPr>
        <p:spPr>
          <a:xfrm>
            <a:off x="9406831" y="2757611"/>
            <a:ext cx="1200294" cy="281962"/>
          </a:xfrm>
          <a:custGeom>
            <a:rect b="b" l="l" r="r" t="t"/>
            <a:pathLst>
              <a:path h="208249" w="886511">
                <a:moveTo>
                  <a:pt x="253746" y="98526"/>
                </a:moveTo>
                <a:lnTo>
                  <a:pt x="253746" y="152476"/>
                </a:lnTo>
                <a:lnTo>
                  <a:pt x="294665" y="152476"/>
                </a:lnTo>
                <a:lnTo>
                  <a:pt x="294665" y="98526"/>
                </a:lnTo>
                <a:close/>
                <a:moveTo>
                  <a:pt x="340843" y="80238"/>
                </a:moveTo>
                <a:cubicBezTo>
                  <a:pt x="347248" y="89477"/>
                  <a:pt x="353811" y="99174"/>
                  <a:pt x="360531" y="109327"/>
                </a:cubicBezTo>
                <a:cubicBezTo>
                  <a:pt x="367251" y="119481"/>
                  <a:pt x="372728" y="128149"/>
                  <a:pt x="376961" y="135331"/>
                </a:cubicBezTo>
                <a:lnTo>
                  <a:pt x="363474" y="143103"/>
                </a:lnTo>
                <a:cubicBezTo>
                  <a:pt x="359588" y="135759"/>
                  <a:pt x="354387" y="126844"/>
                  <a:pt x="347872" y="116357"/>
                </a:cubicBezTo>
                <a:cubicBezTo>
                  <a:pt x="341357" y="105870"/>
                  <a:pt x="334899" y="96040"/>
                  <a:pt x="328498" y="86868"/>
                </a:cubicBezTo>
                <a:close/>
                <a:moveTo>
                  <a:pt x="641452" y="70650"/>
                </a:moveTo>
                <a:lnTo>
                  <a:pt x="651281" y="78410"/>
                </a:lnTo>
                <a:cubicBezTo>
                  <a:pt x="644957" y="85358"/>
                  <a:pt x="637603" y="92139"/>
                  <a:pt x="629221" y="98751"/>
                </a:cubicBezTo>
                <a:cubicBezTo>
                  <a:pt x="620839" y="105364"/>
                  <a:pt x="612343" y="111234"/>
                  <a:pt x="603733" y="116362"/>
                </a:cubicBezTo>
                <a:lnTo>
                  <a:pt x="603733" y="130773"/>
                </a:lnTo>
                <a:lnTo>
                  <a:pt x="665912" y="130773"/>
                </a:lnTo>
                <a:lnTo>
                  <a:pt x="665912" y="144918"/>
                </a:lnTo>
                <a:lnTo>
                  <a:pt x="603733" y="144918"/>
                </a:lnTo>
                <a:lnTo>
                  <a:pt x="603733" y="189749"/>
                </a:lnTo>
                <a:cubicBezTo>
                  <a:pt x="603794" y="194365"/>
                  <a:pt x="603156" y="197923"/>
                  <a:pt x="601818" y="200425"/>
                </a:cubicBezTo>
                <a:cubicBezTo>
                  <a:pt x="600480" y="202926"/>
                  <a:pt x="598070" y="204770"/>
                  <a:pt x="594589" y="205958"/>
                </a:cubicBezTo>
                <a:cubicBezTo>
                  <a:pt x="590874" y="207052"/>
                  <a:pt x="585787" y="207717"/>
                  <a:pt x="579330" y="207955"/>
                </a:cubicBezTo>
                <a:cubicBezTo>
                  <a:pt x="572872" y="208192"/>
                  <a:pt x="564699" y="208287"/>
                  <a:pt x="554812" y="208240"/>
                </a:cubicBezTo>
                <a:cubicBezTo>
                  <a:pt x="554455" y="206015"/>
                  <a:pt x="553855" y="203620"/>
                  <a:pt x="553012" y="201053"/>
                </a:cubicBezTo>
                <a:cubicBezTo>
                  <a:pt x="552169" y="198487"/>
                  <a:pt x="551169" y="196091"/>
                  <a:pt x="550012" y="193867"/>
                </a:cubicBezTo>
                <a:cubicBezTo>
                  <a:pt x="558060" y="194090"/>
                  <a:pt x="565109" y="194214"/>
                  <a:pt x="571157" y="194237"/>
                </a:cubicBezTo>
                <a:cubicBezTo>
                  <a:pt x="577205" y="194261"/>
                  <a:pt x="581282" y="194214"/>
                  <a:pt x="583387" y="194095"/>
                </a:cubicBezTo>
                <a:cubicBezTo>
                  <a:pt x="585397" y="194004"/>
                  <a:pt x="586749" y="193614"/>
                  <a:pt x="587445" y="192923"/>
                </a:cubicBezTo>
                <a:cubicBezTo>
                  <a:pt x="588140" y="192232"/>
                  <a:pt x="588464" y="191098"/>
                  <a:pt x="588416" y="189521"/>
                </a:cubicBezTo>
                <a:lnTo>
                  <a:pt x="588416" y="144918"/>
                </a:lnTo>
                <a:lnTo>
                  <a:pt x="524180" y="144918"/>
                </a:lnTo>
                <a:lnTo>
                  <a:pt x="524180" y="130773"/>
                </a:lnTo>
                <a:lnTo>
                  <a:pt x="588416" y="130773"/>
                </a:lnTo>
                <a:lnTo>
                  <a:pt x="588416" y="111330"/>
                </a:lnTo>
                <a:cubicBezTo>
                  <a:pt x="594570" y="108051"/>
                  <a:pt x="600780" y="104144"/>
                  <a:pt x="607047" y="99607"/>
                </a:cubicBezTo>
                <a:cubicBezTo>
                  <a:pt x="613315" y="95070"/>
                  <a:pt x="619068" y="90362"/>
                  <a:pt x="624307" y="85482"/>
                </a:cubicBezTo>
                <a:lnTo>
                  <a:pt x="543839" y="85482"/>
                </a:lnTo>
                <a:lnTo>
                  <a:pt x="543839" y="71566"/>
                </a:lnTo>
                <a:lnTo>
                  <a:pt x="638480" y="71566"/>
                </a:lnTo>
                <a:close/>
                <a:moveTo>
                  <a:pt x="253746" y="33147"/>
                </a:moveTo>
                <a:lnTo>
                  <a:pt x="253746" y="85039"/>
                </a:lnTo>
                <a:lnTo>
                  <a:pt x="294665" y="85039"/>
                </a:lnTo>
                <a:lnTo>
                  <a:pt x="294665" y="33147"/>
                </a:lnTo>
                <a:close/>
                <a:moveTo>
                  <a:pt x="68580" y="27660"/>
                </a:moveTo>
                <a:lnTo>
                  <a:pt x="68580" y="39319"/>
                </a:lnTo>
                <a:cubicBezTo>
                  <a:pt x="74543" y="63488"/>
                  <a:pt x="82734" y="85272"/>
                  <a:pt x="93155" y="104670"/>
                </a:cubicBezTo>
                <a:cubicBezTo>
                  <a:pt x="103575" y="124067"/>
                  <a:pt x="116796" y="140765"/>
                  <a:pt x="132817" y="154762"/>
                </a:cubicBezTo>
                <a:cubicBezTo>
                  <a:pt x="143046" y="145627"/>
                  <a:pt x="152076" y="135035"/>
                  <a:pt x="159906" y="122986"/>
                </a:cubicBezTo>
                <a:cubicBezTo>
                  <a:pt x="167735" y="110937"/>
                  <a:pt x="174022" y="97374"/>
                  <a:pt x="178765" y="82296"/>
                </a:cubicBezTo>
                <a:lnTo>
                  <a:pt x="118872" y="82296"/>
                </a:lnTo>
                <a:cubicBezTo>
                  <a:pt x="121210" y="74918"/>
                  <a:pt x="123677" y="66413"/>
                  <a:pt x="126273" y="56778"/>
                </a:cubicBezTo>
                <a:cubicBezTo>
                  <a:pt x="128868" y="47144"/>
                  <a:pt x="131278" y="37438"/>
                  <a:pt x="133502" y="27660"/>
                </a:cubicBezTo>
                <a:close/>
                <a:moveTo>
                  <a:pt x="239344" y="19431"/>
                </a:moveTo>
                <a:lnTo>
                  <a:pt x="309067" y="19431"/>
                </a:lnTo>
                <a:lnTo>
                  <a:pt x="309067" y="166192"/>
                </a:lnTo>
                <a:lnTo>
                  <a:pt x="253746" y="166192"/>
                </a:lnTo>
                <a:lnTo>
                  <a:pt x="253746" y="184480"/>
                </a:lnTo>
                <a:lnTo>
                  <a:pt x="239344" y="184480"/>
                </a:lnTo>
                <a:close/>
                <a:moveTo>
                  <a:pt x="780440" y="15544"/>
                </a:moveTo>
                <a:cubicBezTo>
                  <a:pt x="784569" y="24031"/>
                  <a:pt x="788599" y="32947"/>
                  <a:pt x="792528" y="42291"/>
                </a:cubicBezTo>
                <a:cubicBezTo>
                  <a:pt x="796457" y="51635"/>
                  <a:pt x="799514" y="59864"/>
                  <a:pt x="801700" y="66979"/>
                </a:cubicBezTo>
                <a:lnTo>
                  <a:pt x="788441" y="72237"/>
                </a:lnTo>
                <a:cubicBezTo>
                  <a:pt x="786355" y="64979"/>
                  <a:pt x="783384" y="56578"/>
                  <a:pt x="779526" y="47034"/>
                </a:cubicBezTo>
                <a:cubicBezTo>
                  <a:pt x="775668" y="37490"/>
                  <a:pt x="771782" y="28517"/>
                  <a:pt x="767867" y="20116"/>
                </a:cubicBezTo>
                <a:close/>
                <a:moveTo>
                  <a:pt x="871423" y="14859"/>
                </a:moveTo>
                <a:lnTo>
                  <a:pt x="886511" y="19202"/>
                </a:lnTo>
                <a:cubicBezTo>
                  <a:pt x="882544" y="28608"/>
                  <a:pt x="878305" y="38257"/>
                  <a:pt x="873795" y="48148"/>
                </a:cubicBezTo>
                <a:cubicBezTo>
                  <a:pt x="869285" y="58040"/>
                  <a:pt x="864989" y="66603"/>
                  <a:pt x="860908" y="73837"/>
                </a:cubicBezTo>
                <a:lnTo>
                  <a:pt x="848792" y="69723"/>
                </a:lnTo>
                <a:cubicBezTo>
                  <a:pt x="852821" y="62393"/>
                  <a:pt x="856936" y="53621"/>
                  <a:pt x="861136" y="43405"/>
                </a:cubicBezTo>
                <a:cubicBezTo>
                  <a:pt x="865337" y="33189"/>
                  <a:pt x="868766" y="23674"/>
                  <a:pt x="871423" y="14859"/>
                </a:cubicBezTo>
                <a:close/>
                <a:moveTo>
                  <a:pt x="12116" y="12573"/>
                </a:moveTo>
                <a:lnTo>
                  <a:pt x="152019" y="12573"/>
                </a:lnTo>
                <a:cubicBezTo>
                  <a:pt x="150033" y="21536"/>
                  <a:pt x="147890" y="30870"/>
                  <a:pt x="145590" y="40576"/>
                </a:cubicBezTo>
                <a:cubicBezTo>
                  <a:pt x="143289" y="50282"/>
                  <a:pt x="141089" y="59388"/>
                  <a:pt x="138989" y="67894"/>
                </a:cubicBezTo>
                <a:lnTo>
                  <a:pt x="184937" y="67894"/>
                </a:lnTo>
                <a:lnTo>
                  <a:pt x="187681" y="67208"/>
                </a:lnTo>
                <a:lnTo>
                  <a:pt x="197510" y="71551"/>
                </a:lnTo>
                <a:cubicBezTo>
                  <a:pt x="192634" y="91735"/>
                  <a:pt x="185699" y="109489"/>
                  <a:pt x="176708" y="124815"/>
                </a:cubicBezTo>
                <a:cubicBezTo>
                  <a:pt x="167716" y="140141"/>
                  <a:pt x="157124" y="153323"/>
                  <a:pt x="144932" y="164363"/>
                </a:cubicBezTo>
                <a:cubicBezTo>
                  <a:pt x="154053" y="170773"/>
                  <a:pt x="163987" y="176355"/>
                  <a:pt x="174736" y="181108"/>
                </a:cubicBezTo>
                <a:cubicBezTo>
                  <a:pt x="185485" y="185861"/>
                  <a:pt x="197191" y="189728"/>
                  <a:pt x="209855" y="192709"/>
                </a:cubicBezTo>
                <a:cubicBezTo>
                  <a:pt x="208083" y="194519"/>
                  <a:pt x="206254" y="196729"/>
                  <a:pt x="204368" y="199339"/>
                </a:cubicBezTo>
                <a:cubicBezTo>
                  <a:pt x="202482" y="201949"/>
                  <a:pt x="200882" y="204387"/>
                  <a:pt x="199568" y="206654"/>
                </a:cubicBezTo>
                <a:cubicBezTo>
                  <a:pt x="186328" y="203206"/>
                  <a:pt x="174117" y="198786"/>
                  <a:pt x="162935" y="193395"/>
                </a:cubicBezTo>
                <a:cubicBezTo>
                  <a:pt x="151752" y="188004"/>
                  <a:pt x="141484" y="181756"/>
                  <a:pt x="132131" y="174650"/>
                </a:cubicBezTo>
                <a:cubicBezTo>
                  <a:pt x="121915" y="182284"/>
                  <a:pt x="110971" y="188847"/>
                  <a:pt x="99298" y="194338"/>
                </a:cubicBezTo>
                <a:cubicBezTo>
                  <a:pt x="87625" y="199829"/>
                  <a:pt x="75481" y="204392"/>
                  <a:pt x="62865" y="208026"/>
                </a:cubicBezTo>
                <a:cubicBezTo>
                  <a:pt x="61889" y="205863"/>
                  <a:pt x="60584" y="203501"/>
                  <a:pt x="58950" y="200939"/>
                </a:cubicBezTo>
                <a:cubicBezTo>
                  <a:pt x="57317" y="198377"/>
                  <a:pt x="55726" y="196243"/>
                  <a:pt x="54178" y="194538"/>
                </a:cubicBezTo>
                <a:cubicBezTo>
                  <a:pt x="66103" y="191576"/>
                  <a:pt x="77629" y="187613"/>
                  <a:pt x="88754" y="182651"/>
                </a:cubicBezTo>
                <a:cubicBezTo>
                  <a:pt x="99879" y="177688"/>
                  <a:pt x="110376" y="171669"/>
                  <a:pt x="120244" y="164592"/>
                </a:cubicBezTo>
                <a:cubicBezTo>
                  <a:pt x="108514" y="153709"/>
                  <a:pt x="98312" y="141241"/>
                  <a:pt x="89640" y="127187"/>
                </a:cubicBezTo>
                <a:cubicBezTo>
                  <a:pt x="80967" y="113133"/>
                  <a:pt x="73566" y="97636"/>
                  <a:pt x="67437" y="80695"/>
                </a:cubicBezTo>
                <a:cubicBezTo>
                  <a:pt x="66418" y="94102"/>
                  <a:pt x="64062" y="107878"/>
                  <a:pt x="60367" y="122021"/>
                </a:cubicBezTo>
                <a:cubicBezTo>
                  <a:pt x="56673" y="136165"/>
                  <a:pt x="50896" y="150245"/>
                  <a:pt x="43036" y="164261"/>
                </a:cubicBezTo>
                <a:cubicBezTo>
                  <a:pt x="35176" y="178278"/>
                  <a:pt x="24488" y="191799"/>
                  <a:pt x="10973" y="204825"/>
                </a:cubicBezTo>
                <a:cubicBezTo>
                  <a:pt x="9816" y="202773"/>
                  <a:pt x="8130" y="200534"/>
                  <a:pt x="5915" y="198110"/>
                </a:cubicBezTo>
                <a:cubicBezTo>
                  <a:pt x="3700" y="195686"/>
                  <a:pt x="1729" y="193733"/>
                  <a:pt x="0" y="192252"/>
                </a:cubicBezTo>
                <a:cubicBezTo>
                  <a:pt x="16197" y="176544"/>
                  <a:pt x="28075" y="160158"/>
                  <a:pt x="35636" y="143095"/>
                </a:cubicBezTo>
                <a:cubicBezTo>
                  <a:pt x="43197" y="126032"/>
                  <a:pt x="48014" y="109273"/>
                  <a:pt x="50089" y="92820"/>
                </a:cubicBezTo>
                <a:cubicBezTo>
                  <a:pt x="52163" y="76366"/>
                  <a:pt x="53069" y="61199"/>
                  <a:pt x="52807" y="47320"/>
                </a:cubicBezTo>
                <a:lnTo>
                  <a:pt x="52807" y="27660"/>
                </a:lnTo>
                <a:lnTo>
                  <a:pt x="12116" y="27660"/>
                </a:lnTo>
                <a:close/>
                <a:moveTo>
                  <a:pt x="394564" y="1371"/>
                </a:moveTo>
                <a:lnTo>
                  <a:pt x="409651" y="1371"/>
                </a:lnTo>
                <a:lnTo>
                  <a:pt x="409651" y="46405"/>
                </a:lnTo>
                <a:lnTo>
                  <a:pt x="437998" y="46405"/>
                </a:lnTo>
                <a:lnTo>
                  <a:pt x="437998" y="61264"/>
                </a:lnTo>
                <a:lnTo>
                  <a:pt x="409651" y="61264"/>
                </a:lnTo>
                <a:lnTo>
                  <a:pt x="409651" y="184708"/>
                </a:lnTo>
                <a:cubicBezTo>
                  <a:pt x="409680" y="190433"/>
                  <a:pt x="408823" y="194700"/>
                  <a:pt x="407079" y="197510"/>
                </a:cubicBezTo>
                <a:cubicBezTo>
                  <a:pt x="405336" y="200320"/>
                  <a:pt x="402536" y="202301"/>
                  <a:pt x="398678" y="203454"/>
                </a:cubicBezTo>
                <a:cubicBezTo>
                  <a:pt x="394740" y="204782"/>
                  <a:pt x="389130" y="205611"/>
                  <a:pt x="381848" y="205940"/>
                </a:cubicBezTo>
                <a:cubicBezTo>
                  <a:pt x="374566" y="206268"/>
                  <a:pt x="365241" y="206354"/>
                  <a:pt x="353873" y="206197"/>
                </a:cubicBezTo>
                <a:cubicBezTo>
                  <a:pt x="353392" y="203935"/>
                  <a:pt x="352639" y="201372"/>
                  <a:pt x="351615" y="198510"/>
                </a:cubicBezTo>
                <a:cubicBezTo>
                  <a:pt x="350591" y="195648"/>
                  <a:pt x="349439" y="193028"/>
                  <a:pt x="348158" y="190652"/>
                </a:cubicBezTo>
                <a:cubicBezTo>
                  <a:pt x="357502" y="190990"/>
                  <a:pt x="365789" y="191171"/>
                  <a:pt x="373018" y="191195"/>
                </a:cubicBezTo>
                <a:cubicBezTo>
                  <a:pt x="380247" y="191219"/>
                  <a:pt x="385220" y="191114"/>
                  <a:pt x="387934" y="190881"/>
                </a:cubicBezTo>
                <a:cubicBezTo>
                  <a:pt x="390311" y="190909"/>
                  <a:pt x="392016" y="190452"/>
                  <a:pt x="393049" y="189509"/>
                </a:cubicBezTo>
                <a:cubicBezTo>
                  <a:pt x="394083" y="188566"/>
                  <a:pt x="394587" y="186966"/>
                  <a:pt x="394564" y="184708"/>
                </a:cubicBezTo>
                <a:lnTo>
                  <a:pt x="394564" y="61264"/>
                </a:lnTo>
                <a:lnTo>
                  <a:pt x="319583" y="61264"/>
                </a:lnTo>
                <a:lnTo>
                  <a:pt x="319583" y="46405"/>
                </a:lnTo>
                <a:lnTo>
                  <a:pt x="394564" y="46405"/>
                </a:lnTo>
                <a:close/>
                <a:moveTo>
                  <a:pt x="819074" y="914"/>
                </a:moveTo>
                <a:lnTo>
                  <a:pt x="833704" y="914"/>
                </a:lnTo>
                <a:lnTo>
                  <a:pt x="833704" y="84124"/>
                </a:lnTo>
                <a:lnTo>
                  <a:pt x="884911" y="84124"/>
                </a:lnTo>
                <a:lnTo>
                  <a:pt x="884911" y="206654"/>
                </a:lnTo>
                <a:lnTo>
                  <a:pt x="869823" y="206654"/>
                </a:lnTo>
                <a:lnTo>
                  <a:pt x="869823" y="191566"/>
                </a:lnTo>
                <a:lnTo>
                  <a:pt x="761238" y="191566"/>
                </a:lnTo>
                <a:lnTo>
                  <a:pt x="761238" y="176936"/>
                </a:lnTo>
                <a:lnTo>
                  <a:pt x="869823" y="176936"/>
                </a:lnTo>
                <a:lnTo>
                  <a:pt x="869823" y="144018"/>
                </a:lnTo>
                <a:lnTo>
                  <a:pt x="769010" y="144018"/>
                </a:lnTo>
                <a:lnTo>
                  <a:pt x="769010" y="130073"/>
                </a:lnTo>
                <a:lnTo>
                  <a:pt x="869823" y="130073"/>
                </a:lnTo>
                <a:lnTo>
                  <a:pt x="869823" y="98755"/>
                </a:lnTo>
                <a:lnTo>
                  <a:pt x="766267" y="98755"/>
                </a:lnTo>
                <a:lnTo>
                  <a:pt x="766267" y="84124"/>
                </a:lnTo>
                <a:lnTo>
                  <a:pt x="819074" y="84124"/>
                </a:lnTo>
                <a:close/>
                <a:moveTo>
                  <a:pt x="536981" y="242"/>
                </a:moveTo>
                <a:lnTo>
                  <a:pt x="552526" y="3900"/>
                </a:lnTo>
                <a:cubicBezTo>
                  <a:pt x="549821" y="12815"/>
                  <a:pt x="546773" y="21502"/>
                  <a:pt x="543382" y="29960"/>
                </a:cubicBezTo>
                <a:lnTo>
                  <a:pt x="661568" y="29960"/>
                </a:lnTo>
                <a:lnTo>
                  <a:pt x="661568" y="44334"/>
                </a:lnTo>
                <a:lnTo>
                  <a:pt x="537439" y="44334"/>
                </a:lnTo>
                <a:cubicBezTo>
                  <a:pt x="529399" y="63092"/>
                  <a:pt x="519417" y="80697"/>
                  <a:pt x="507492" y="97148"/>
                </a:cubicBezTo>
                <a:lnTo>
                  <a:pt x="507492" y="208012"/>
                </a:lnTo>
                <a:lnTo>
                  <a:pt x="492404" y="208012"/>
                </a:lnTo>
                <a:lnTo>
                  <a:pt x="492404" y="115218"/>
                </a:lnTo>
                <a:cubicBezTo>
                  <a:pt x="488175" y="119913"/>
                  <a:pt x="483718" y="124362"/>
                  <a:pt x="479031" y="128566"/>
                </a:cubicBezTo>
                <a:cubicBezTo>
                  <a:pt x="474345" y="132770"/>
                  <a:pt x="469430" y="136700"/>
                  <a:pt x="464287" y="140355"/>
                </a:cubicBezTo>
                <a:cubicBezTo>
                  <a:pt x="463310" y="138511"/>
                  <a:pt x="462063" y="136267"/>
                  <a:pt x="460543" y="133623"/>
                </a:cubicBezTo>
                <a:cubicBezTo>
                  <a:pt x="459024" y="130979"/>
                  <a:pt x="457605" y="128733"/>
                  <a:pt x="456286" y="126884"/>
                </a:cubicBezTo>
                <a:cubicBezTo>
                  <a:pt x="470454" y="116654"/>
                  <a:pt x="482922" y="104411"/>
                  <a:pt x="493690" y="90155"/>
                </a:cubicBezTo>
                <a:cubicBezTo>
                  <a:pt x="504458" y="75899"/>
                  <a:pt x="513555" y="60625"/>
                  <a:pt x="520979" y="44334"/>
                </a:cubicBezTo>
                <a:lnTo>
                  <a:pt x="463372" y="44334"/>
                </a:lnTo>
                <a:lnTo>
                  <a:pt x="463372" y="29960"/>
                </a:lnTo>
                <a:lnTo>
                  <a:pt x="526923" y="29960"/>
                </a:lnTo>
                <a:cubicBezTo>
                  <a:pt x="528971" y="25036"/>
                  <a:pt x="530819" y="20083"/>
                  <a:pt x="532467" y="15101"/>
                </a:cubicBezTo>
                <a:cubicBezTo>
                  <a:pt x="534114" y="10120"/>
                  <a:pt x="535619" y="5167"/>
                  <a:pt x="536981" y="242"/>
                </a:cubicBezTo>
                <a:close/>
                <a:moveTo>
                  <a:pt x="721919" y="0"/>
                </a:moveTo>
                <a:lnTo>
                  <a:pt x="736549" y="0"/>
                </a:lnTo>
                <a:lnTo>
                  <a:pt x="736549" y="49377"/>
                </a:lnTo>
                <a:lnTo>
                  <a:pt x="765581" y="49377"/>
                </a:lnTo>
                <a:lnTo>
                  <a:pt x="765581" y="63550"/>
                </a:lnTo>
                <a:lnTo>
                  <a:pt x="736549" y="63550"/>
                </a:lnTo>
                <a:lnTo>
                  <a:pt x="736549" y="72694"/>
                </a:lnTo>
                <a:cubicBezTo>
                  <a:pt x="738851" y="75596"/>
                  <a:pt x="742020" y="79826"/>
                  <a:pt x="746057" y="85386"/>
                </a:cubicBezTo>
                <a:cubicBezTo>
                  <a:pt x="750094" y="90946"/>
                  <a:pt x="753992" y="96429"/>
                  <a:pt x="757750" y="101837"/>
                </a:cubicBezTo>
                <a:cubicBezTo>
                  <a:pt x="761507" y="107244"/>
                  <a:pt x="764118" y="111170"/>
                  <a:pt x="765581" y="113614"/>
                </a:cubicBezTo>
                <a:lnTo>
                  <a:pt x="756437" y="125044"/>
                </a:lnTo>
                <a:cubicBezTo>
                  <a:pt x="754466" y="121058"/>
                  <a:pt x="751608" y="115943"/>
                  <a:pt x="747865" y="109699"/>
                </a:cubicBezTo>
                <a:cubicBezTo>
                  <a:pt x="744122" y="103455"/>
                  <a:pt x="740350" y="97369"/>
                  <a:pt x="736549" y="91440"/>
                </a:cubicBezTo>
                <a:lnTo>
                  <a:pt x="736549" y="208026"/>
                </a:lnTo>
                <a:lnTo>
                  <a:pt x="721919" y="208026"/>
                </a:lnTo>
                <a:lnTo>
                  <a:pt x="721919" y="96012"/>
                </a:lnTo>
                <a:cubicBezTo>
                  <a:pt x="717971" y="109604"/>
                  <a:pt x="713408" y="122482"/>
                  <a:pt x="708231" y="134645"/>
                </a:cubicBezTo>
                <a:cubicBezTo>
                  <a:pt x="703055" y="146808"/>
                  <a:pt x="697635" y="156943"/>
                  <a:pt x="691972" y="165049"/>
                </a:cubicBezTo>
                <a:cubicBezTo>
                  <a:pt x="690891" y="163010"/>
                  <a:pt x="689567" y="160743"/>
                  <a:pt x="688000" y="158248"/>
                </a:cubicBezTo>
                <a:cubicBezTo>
                  <a:pt x="686433" y="155752"/>
                  <a:pt x="684938" y="153600"/>
                  <a:pt x="683514" y="151790"/>
                </a:cubicBezTo>
                <a:cubicBezTo>
                  <a:pt x="688292" y="145176"/>
                  <a:pt x="692985" y="137042"/>
                  <a:pt x="697594" y="127389"/>
                </a:cubicBezTo>
                <a:cubicBezTo>
                  <a:pt x="702203" y="117736"/>
                  <a:pt x="706405" y="107384"/>
                  <a:pt x="710201" y="96333"/>
                </a:cubicBezTo>
                <a:cubicBezTo>
                  <a:pt x="713997" y="85283"/>
                  <a:pt x="717065" y="74355"/>
                  <a:pt x="719404" y="63550"/>
                </a:cubicBezTo>
                <a:lnTo>
                  <a:pt x="688315" y="63550"/>
                </a:lnTo>
                <a:lnTo>
                  <a:pt x="688315" y="49377"/>
                </a:lnTo>
                <a:lnTo>
                  <a:pt x="721919" y="49377"/>
                </a:lnTo>
                <a:close/>
              </a:path>
            </a:pathLst>
          </a:custGeom>
          <a:solidFill>
            <a:schemeClr val="tx1">
              <a:lumMod val="75000"/>
              <a:lumOff val="25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75000"/>
                  <a:lumOff val="25000"/>
                </a:prstClr>
              </a:solidFill>
              <a:effectLst/>
              <a:uLnTx/>
              <a:uFillTx/>
              <a:latin typeface="思源黑体 CN Normal"/>
              <a:ea typeface="思源黑体 CN Normal"/>
              <a:cs typeface="+mn-cs"/>
            </a:endParaRPr>
          </a:p>
        </p:txBody>
      </p:sp>
      <p:sp>
        <p:nvSpPr>
          <p:cNvPr id="53" name="任意多边形: 形状 52">
            <a:extLst>
              <a:ext uri="{FF2B5EF4-FFF2-40B4-BE49-F238E27FC236}">
                <a16:creationId xmlns:a16="http://schemas.microsoft.com/office/drawing/2014/main" id="{03A9371B-E3FA-42A3-8855-DECA11DE38B8}"/>
              </a:ext>
            </a:extLst>
          </p:cNvPr>
          <p:cNvSpPr/>
          <p:nvPr/>
        </p:nvSpPr>
        <p:spPr>
          <a:xfrm>
            <a:off x="7240392" y="2918230"/>
            <a:ext cx="969984" cy="227860"/>
          </a:xfrm>
          <a:custGeom>
            <a:rect b="b" l="l" r="r" t="t"/>
            <a:pathLst>
              <a:path h="208249" w="886511">
                <a:moveTo>
                  <a:pt x="253746" y="98526"/>
                </a:moveTo>
                <a:lnTo>
                  <a:pt x="253746" y="152476"/>
                </a:lnTo>
                <a:lnTo>
                  <a:pt x="294665" y="152476"/>
                </a:lnTo>
                <a:lnTo>
                  <a:pt x="294665" y="98526"/>
                </a:lnTo>
                <a:close/>
                <a:moveTo>
                  <a:pt x="340843" y="80238"/>
                </a:moveTo>
                <a:cubicBezTo>
                  <a:pt x="347248" y="89477"/>
                  <a:pt x="353811" y="99174"/>
                  <a:pt x="360531" y="109327"/>
                </a:cubicBezTo>
                <a:cubicBezTo>
                  <a:pt x="367251" y="119481"/>
                  <a:pt x="372728" y="128149"/>
                  <a:pt x="376961" y="135331"/>
                </a:cubicBezTo>
                <a:lnTo>
                  <a:pt x="363474" y="143103"/>
                </a:lnTo>
                <a:cubicBezTo>
                  <a:pt x="359588" y="135759"/>
                  <a:pt x="354387" y="126844"/>
                  <a:pt x="347872" y="116357"/>
                </a:cubicBezTo>
                <a:cubicBezTo>
                  <a:pt x="341357" y="105870"/>
                  <a:pt x="334899" y="96040"/>
                  <a:pt x="328498" y="86868"/>
                </a:cubicBezTo>
                <a:close/>
                <a:moveTo>
                  <a:pt x="641452" y="70650"/>
                </a:moveTo>
                <a:lnTo>
                  <a:pt x="651281" y="78410"/>
                </a:lnTo>
                <a:cubicBezTo>
                  <a:pt x="644957" y="85358"/>
                  <a:pt x="637603" y="92139"/>
                  <a:pt x="629221" y="98751"/>
                </a:cubicBezTo>
                <a:cubicBezTo>
                  <a:pt x="620839" y="105364"/>
                  <a:pt x="612343" y="111234"/>
                  <a:pt x="603733" y="116362"/>
                </a:cubicBezTo>
                <a:lnTo>
                  <a:pt x="603733" y="130773"/>
                </a:lnTo>
                <a:lnTo>
                  <a:pt x="665912" y="130773"/>
                </a:lnTo>
                <a:lnTo>
                  <a:pt x="665912" y="144918"/>
                </a:lnTo>
                <a:lnTo>
                  <a:pt x="603733" y="144918"/>
                </a:lnTo>
                <a:lnTo>
                  <a:pt x="603733" y="189749"/>
                </a:lnTo>
                <a:cubicBezTo>
                  <a:pt x="603794" y="194365"/>
                  <a:pt x="603156" y="197923"/>
                  <a:pt x="601818" y="200425"/>
                </a:cubicBezTo>
                <a:cubicBezTo>
                  <a:pt x="600480" y="202926"/>
                  <a:pt x="598070" y="204770"/>
                  <a:pt x="594589" y="205958"/>
                </a:cubicBezTo>
                <a:cubicBezTo>
                  <a:pt x="590874" y="207052"/>
                  <a:pt x="585787" y="207717"/>
                  <a:pt x="579330" y="207955"/>
                </a:cubicBezTo>
                <a:cubicBezTo>
                  <a:pt x="572872" y="208192"/>
                  <a:pt x="564699" y="208287"/>
                  <a:pt x="554812" y="208240"/>
                </a:cubicBezTo>
                <a:cubicBezTo>
                  <a:pt x="554455" y="206015"/>
                  <a:pt x="553855" y="203620"/>
                  <a:pt x="553012" y="201053"/>
                </a:cubicBezTo>
                <a:cubicBezTo>
                  <a:pt x="552169" y="198487"/>
                  <a:pt x="551169" y="196091"/>
                  <a:pt x="550012" y="193867"/>
                </a:cubicBezTo>
                <a:cubicBezTo>
                  <a:pt x="558060" y="194090"/>
                  <a:pt x="565109" y="194214"/>
                  <a:pt x="571157" y="194237"/>
                </a:cubicBezTo>
                <a:cubicBezTo>
                  <a:pt x="577205" y="194261"/>
                  <a:pt x="581282" y="194214"/>
                  <a:pt x="583387" y="194095"/>
                </a:cubicBezTo>
                <a:cubicBezTo>
                  <a:pt x="585397" y="194004"/>
                  <a:pt x="586749" y="193614"/>
                  <a:pt x="587445" y="192923"/>
                </a:cubicBezTo>
                <a:cubicBezTo>
                  <a:pt x="588140" y="192232"/>
                  <a:pt x="588464" y="191098"/>
                  <a:pt x="588416" y="189521"/>
                </a:cubicBezTo>
                <a:lnTo>
                  <a:pt x="588416" y="144918"/>
                </a:lnTo>
                <a:lnTo>
                  <a:pt x="524180" y="144918"/>
                </a:lnTo>
                <a:lnTo>
                  <a:pt x="524180" y="130773"/>
                </a:lnTo>
                <a:lnTo>
                  <a:pt x="588416" y="130773"/>
                </a:lnTo>
                <a:lnTo>
                  <a:pt x="588416" y="111330"/>
                </a:lnTo>
                <a:cubicBezTo>
                  <a:pt x="594570" y="108051"/>
                  <a:pt x="600780" y="104144"/>
                  <a:pt x="607047" y="99607"/>
                </a:cubicBezTo>
                <a:cubicBezTo>
                  <a:pt x="613315" y="95070"/>
                  <a:pt x="619068" y="90362"/>
                  <a:pt x="624307" y="85482"/>
                </a:cubicBezTo>
                <a:lnTo>
                  <a:pt x="543839" y="85482"/>
                </a:lnTo>
                <a:lnTo>
                  <a:pt x="543839" y="71566"/>
                </a:lnTo>
                <a:lnTo>
                  <a:pt x="638480" y="71566"/>
                </a:lnTo>
                <a:close/>
                <a:moveTo>
                  <a:pt x="253746" y="33147"/>
                </a:moveTo>
                <a:lnTo>
                  <a:pt x="253746" y="85039"/>
                </a:lnTo>
                <a:lnTo>
                  <a:pt x="294665" y="85039"/>
                </a:lnTo>
                <a:lnTo>
                  <a:pt x="294665" y="33147"/>
                </a:lnTo>
                <a:close/>
                <a:moveTo>
                  <a:pt x="68580" y="27660"/>
                </a:moveTo>
                <a:lnTo>
                  <a:pt x="68580" y="39319"/>
                </a:lnTo>
                <a:cubicBezTo>
                  <a:pt x="74543" y="63488"/>
                  <a:pt x="82734" y="85272"/>
                  <a:pt x="93155" y="104670"/>
                </a:cubicBezTo>
                <a:cubicBezTo>
                  <a:pt x="103575" y="124067"/>
                  <a:pt x="116796" y="140765"/>
                  <a:pt x="132817" y="154762"/>
                </a:cubicBezTo>
                <a:cubicBezTo>
                  <a:pt x="143046" y="145627"/>
                  <a:pt x="152076" y="135035"/>
                  <a:pt x="159906" y="122986"/>
                </a:cubicBezTo>
                <a:cubicBezTo>
                  <a:pt x="167735" y="110937"/>
                  <a:pt x="174022" y="97374"/>
                  <a:pt x="178765" y="82296"/>
                </a:cubicBezTo>
                <a:lnTo>
                  <a:pt x="118872" y="82296"/>
                </a:lnTo>
                <a:cubicBezTo>
                  <a:pt x="121210" y="74918"/>
                  <a:pt x="123677" y="66413"/>
                  <a:pt x="126273" y="56778"/>
                </a:cubicBezTo>
                <a:cubicBezTo>
                  <a:pt x="128868" y="47144"/>
                  <a:pt x="131278" y="37438"/>
                  <a:pt x="133502" y="27660"/>
                </a:cubicBezTo>
                <a:close/>
                <a:moveTo>
                  <a:pt x="239344" y="19431"/>
                </a:moveTo>
                <a:lnTo>
                  <a:pt x="309067" y="19431"/>
                </a:lnTo>
                <a:lnTo>
                  <a:pt x="309067" y="166192"/>
                </a:lnTo>
                <a:lnTo>
                  <a:pt x="253746" y="166192"/>
                </a:lnTo>
                <a:lnTo>
                  <a:pt x="253746" y="184480"/>
                </a:lnTo>
                <a:lnTo>
                  <a:pt x="239344" y="184480"/>
                </a:lnTo>
                <a:close/>
                <a:moveTo>
                  <a:pt x="780440" y="15544"/>
                </a:moveTo>
                <a:cubicBezTo>
                  <a:pt x="784569" y="24031"/>
                  <a:pt x="788599" y="32947"/>
                  <a:pt x="792528" y="42291"/>
                </a:cubicBezTo>
                <a:cubicBezTo>
                  <a:pt x="796457" y="51635"/>
                  <a:pt x="799514" y="59864"/>
                  <a:pt x="801700" y="66979"/>
                </a:cubicBezTo>
                <a:lnTo>
                  <a:pt x="788441" y="72237"/>
                </a:lnTo>
                <a:cubicBezTo>
                  <a:pt x="786355" y="64979"/>
                  <a:pt x="783384" y="56578"/>
                  <a:pt x="779526" y="47034"/>
                </a:cubicBezTo>
                <a:cubicBezTo>
                  <a:pt x="775668" y="37490"/>
                  <a:pt x="771782" y="28517"/>
                  <a:pt x="767867" y="20116"/>
                </a:cubicBezTo>
                <a:close/>
                <a:moveTo>
                  <a:pt x="871423" y="14859"/>
                </a:moveTo>
                <a:lnTo>
                  <a:pt x="886511" y="19202"/>
                </a:lnTo>
                <a:cubicBezTo>
                  <a:pt x="882544" y="28608"/>
                  <a:pt x="878305" y="38257"/>
                  <a:pt x="873795" y="48148"/>
                </a:cubicBezTo>
                <a:cubicBezTo>
                  <a:pt x="869285" y="58040"/>
                  <a:pt x="864989" y="66603"/>
                  <a:pt x="860908" y="73837"/>
                </a:cubicBezTo>
                <a:lnTo>
                  <a:pt x="848792" y="69723"/>
                </a:lnTo>
                <a:cubicBezTo>
                  <a:pt x="852821" y="62393"/>
                  <a:pt x="856936" y="53621"/>
                  <a:pt x="861136" y="43405"/>
                </a:cubicBezTo>
                <a:cubicBezTo>
                  <a:pt x="865337" y="33189"/>
                  <a:pt x="868766" y="23674"/>
                  <a:pt x="871423" y="14859"/>
                </a:cubicBezTo>
                <a:close/>
                <a:moveTo>
                  <a:pt x="12116" y="12573"/>
                </a:moveTo>
                <a:lnTo>
                  <a:pt x="152019" y="12573"/>
                </a:lnTo>
                <a:cubicBezTo>
                  <a:pt x="150033" y="21536"/>
                  <a:pt x="147890" y="30870"/>
                  <a:pt x="145590" y="40576"/>
                </a:cubicBezTo>
                <a:cubicBezTo>
                  <a:pt x="143289" y="50282"/>
                  <a:pt x="141089" y="59388"/>
                  <a:pt x="138989" y="67894"/>
                </a:cubicBezTo>
                <a:lnTo>
                  <a:pt x="184937" y="67894"/>
                </a:lnTo>
                <a:lnTo>
                  <a:pt x="187681" y="67208"/>
                </a:lnTo>
                <a:lnTo>
                  <a:pt x="197510" y="71551"/>
                </a:lnTo>
                <a:cubicBezTo>
                  <a:pt x="192634" y="91735"/>
                  <a:pt x="185699" y="109489"/>
                  <a:pt x="176708" y="124815"/>
                </a:cubicBezTo>
                <a:cubicBezTo>
                  <a:pt x="167716" y="140141"/>
                  <a:pt x="157124" y="153323"/>
                  <a:pt x="144932" y="164363"/>
                </a:cubicBezTo>
                <a:cubicBezTo>
                  <a:pt x="154053" y="170773"/>
                  <a:pt x="163987" y="176355"/>
                  <a:pt x="174736" y="181108"/>
                </a:cubicBezTo>
                <a:cubicBezTo>
                  <a:pt x="185485" y="185861"/>
                  <a:pt x="197191" y="189728"/>
                  <a:pt x="209855" y="192709"/>
                </a:cubicBezTo>
                <a:cubicBezTo>
                  <a:pt x="208083" y="194519"/>
                  <a:pt x="206254" y="196729"/>
                  <a:pt x="204368" y="199339"/>
                </a:cubicBezTo>
                <a:cubicBezTo>
                  <a:pt x="202482" y="201949"/>
                  <a:pt x="200882" y="204387"/>
                  <a:pt x="199568" y="206654"/>
                </a:cubicBezTo>
                <a:cubicBezTo>
                  <a:pt x="186328" y="203206"/>
                  <a:pt x="174117" y="198786"/>
                  <a:pt x="162935" y="193395"/>
                </a:cubicBezTo>
                <a:cubicBezTo>
                  <a:pt x="151752" y="188004"/>
                  <a:pt x="141484" y="181756"/>
                  <a:pt x="132131" y="174650"/>
                </a:cubicBezTo>
                <a:cubicBezTo>
                  <a:pt x="121915" y="182284"/>
                  <a:pt x="110971" y="188847"/>
                  <a:pt x="99298" y="194338"/>
                </a:cubicBezTo>
                <a:cubicBezTo>
                  <a:pt x="87625" y="199829"/>
                  <a:pt x="75481" y="204392"/>
                  <a:pt x="62865" y="208026"/>
                </a:cubicBezTo>
                <a:cubicBezTo>
                  <a:pt x="61889" y="205863"/>
                  <a:pt x="60584" y="203501"/>
                  <a:pt x="58950" y="200939"/>
                </a:cubicBezTo>
                <a:cubicBezTo>
                  <a:pt x="57317" y="198377"/>
                  <a:pt x="55726" y="196243"/>
                  <a:pt x="54178" y="194538"/>
                </a:cubicBezTo>
                <a:cubicBezTo>
                  <a:pt x="66103" y="191576"/>
                  <a:pt x="77629" y="187613"/>
                  <a:pt x="88754" y="182651"/>
                </a:cubicBezTo>
                <a:cubicBezTo>
                  <a:pt x="99879" y="177688"/>
                  <a:pt x="110376" y="171669"/>
                  <a:pt x="120244" y="164592"/>
                </a:cubicBezTo>
                <a:cubicBezTo>
                  <a:pt x="108514" y="153709"/>
                  <a:pt x="98312" y="141241"/>
                  <a:pt x="89640" y="127187"/>
                </a:cubicBezTo>
                <a:cubicBezTo>
                  <a:pt x="80967" y="113133"/>
                  <a:pt x="73566" y="97636"/>
                  <a:pt x="67437" y="80695"/>
                </a:cubicBezTo>
                <a:cubicBezTo>
                  <a:pt x="66418" y="94102"/>
                  <a:pt x="64062" y="107878"/>
                  <a:pt x="60367" y="122021"/>
                </a:cubicBezTo>
                <a:cubicBezTo>
                  <a:pt x="56673" y="136165"/>
                  <a:pt x="50896" y="150245"/>
                  <a:pt x="43036" y="164261"/>
                </a:cubicBezTo>
                <a:cubicBezTo>
                  <a:pt x="35176" y="178278"/>
                  <a:pt x="24488" y="191799"/>
                  <a:pt x="10973" y="204825"/>
                </a:cubicBezTo>
                <a:cubicBezTo>
                  <a:pt x="9816" y="202773"/>
                  <a:pt x="8130" y="200534"/>
                  <a:pt x="5915" y="198110"/>
                </a:cubicBezTo>
                <a:cubicBezTo>
                  <a:pt x="3700" y="195686"/>
                  <a:pt x="1729" y="193733"/>
                  <a:pt x="0" y="192252"/>
                </a:cubicBezTo>
                <a:cubicBezTo>
                  <a:pt x="16197" y="176544"/>
                  <a:pt x="28075" y="160158"/>
                  <a:pt x="35636" y="143095"/>
                </a:cubicBezTo>
                <a:cubicBezTo>
                  <a:pt x="43197" y="126032"/>
                  <a:pt x="48014" y="109273"/>
                  <a:pt x="50089" y="92820"/>
                </a:cubicBezTo>
                <a:cubicBezTo>
                  <a:pt x="52163" y="76366"/>
                  <a:pt x="53069" y="61199"/>
                  <a:pt x="52807" y="47320"/>
                </a:cubicBezTo>
                <a:lnTo>
                  <a:pt x="52807" y="27660"/>
                </a:lnTo>
                <a:lnTo>
                  <a:pt x="12116" y="27660"/>
                </a:lnTo>
                <a:close/>
                <a:moveTo>
                  <a:pt x="394564" y="1371"/>
                </a:moveTo>
                <a:lnTo>
                  <a:pt x="409651" y="1371"/>
                </a:lnTo>
                <a:lnTo>
                  <a:pt x="409651" y="46405"/>
                </a:lnTo>
                <a:lnTo>
                  <a:pt x="437998" y="46405"/>
                </a:lnTo>
                <a:lnTo>
                  <a:pt x="437998" y="61264"/>
                </a:lnTo>
                <a:lnTo>
                  <a:pt x="409651" y="61264"/>
                </a:lnTo>
                <a:lnTo>
                  <a:pt x="409651" y="184708"/>
                </a:lnTo>
                <a:cubicBezTo>
                  <a:pt x="409680" y="190433"/>
                  <a:pt x="408823" y="194700"/>
                  <a:pt x="407079" y="197510"/>
                </a:cubicBezTo>
                <a:cubicBezTo>
                  <a:pt x="405336" y="200320"/>
                  <a:pt x="402536" y="202301"/>
                  <a:pt x="398678" y="203454"/>
                </a:cubicBezTo>
                <a:cubicBezTo>
                  <a:pt x="394740" y="204782"/>
                  <a:pt x="389130" y="205611"/>
                  <a:pt x="381848" y="205940"/>
                </a:cubicBezTo>
                <a:cubicBezTo>
                  <a:pt x="374566" y="206268"/>
                  <a:pt x="365241" y="206354"/>
                  <a:pt x="353873" y="206197"/>
                </a:cubicBezTo>
                <a:cubicBezTo>
                  <a:pt x="353392" y="203935"/>
                  <a:pt x="352639" y="201372"/>
                  <a:pt x="351615" y="198510"/>
                </a:cubicBezTo>
                <a:cubicBezTo>
                  <a:pt x="350591" y="195648"/>
                  <a:pt x="349439" y="193028"/>
                  <a:pt x="348158" y="190652"/>
                </a:cubicBezTo>
                <a:cubicBezTo>
                  <a:pt x="357502" y="190990"/>
                  <a:pt x="365789" y="191171"/>
                  <a:pt x="373018" y="191195"/>
                </a:cubicBezTo>
                <a:cubicBezTo>
                  <a:pt x="380247" y="191219"/>
                  <a:pt x="385220" y="191114"/>
                  <a:pt x="387934" y="190881"/>
                </a:cubicBezTo>
                <a:cubicBezTo>
                  <a:pt x="390311" y="190909"/>
                  <a:pt x="392016" y="190452"/>
                  <a:pt x="393049" y="189509"/>
                </a:cubicBezTo>
                <a:cubicBezTo>
                  <a:pt x="394083" y="188566"/>
                  <a:pt x="394587" y="186966"/>
                  <a:pt x="394564" y="184708"/>
                </a:cubicBezTo>
                <a:lnTo>
                  <a:pt x="394564" y="61264"/>
                </a:lnTo>
                <a:lnTo>
                  <a:pt x="319583" y="61264"/>
                </a:lnTo>
                <a:lnTo>
                  <a:pt x="319583" y="46405"/>
                </a:lnTo>
                <a:lnTo>
                  <a:pt x="394564" y="46405"/>
                </a:lnTo>
                <a:close/>
                <a:moveTo>
                  <a:pt x="819074" y="914"/>
                </a:moveTo>
                <a:lnTo>
                  <a:pt x="833704" y="914"/>
                </a:lnTo>
                <a:lnTo>
                  <a:pt x="833704" y="84124"/>
                </a:lnTo>
                <a:lnTo>
                  <a:pt x="884911" y="84124"/>
                </a:lnTo>
                <a:lnTo>
                  <a:pt x="884911" y="206654"/>
                </a:lnTo>
                <a:lnTo>
                  <a:pt x="869823" y="206654"/>
                </a:lnTo>
                <a:lnTo>
                  <a:pt x="869823" y="191566"/>
                </a:lnTo>
                <a:lnTo>
                  <a:pt x="761238" y="191566"/>
                </a:lnTo>
                <a:lnTo>
                  <a:pt x="761238" y="176936"/>
                </a:lnTo>
                <a:lnTo>
                  <a:pt x="869823" y="176936"/>
                </a:lnTo>
                <a:lnTo>
                  <a:pt x="869823" y="144018"/>
                </a:lnTo>
                <a:lnTo>
                  <a:pt x="769010" y="144018"/>
                </a:lnTo>
                <a:lnTo>
                  <a:pt x="769010" y="130073"/>
                </a:lnTo>
                <a:lnTo>
                  <a:pt x="869823" y="130073"/>
                </a:lnTo>
                <a:lnTo>
                  <a:pt x="869823" y="98755"/>
                </a:lnTo>
                <a:lnTo>
                  <a:pt x="766267" y="98755"/>
                </a:lnTo>
                <a:lnTo>
                  <a:pt x="766267" y="84124"/>
                </a:lnTo>
                <a:lnTo>
                  <a:pt x="819074" y="84124"/>
                </a:lnTo>
                <a:close/>
                <a:moveTo>
                  <a:pt x="536981" y="242"/>
                </a:moveTo>
                <a:lnTo>
                  <a:pt x="552526" y="3900"/>
                </a:lnTo>
                <a:cubicBezTo>
                  <a:pt x="549821" y="12815"/>
                  <a:pt x="546773" y="21502"/>
                  <a:pt x="543382" y="29960"/>
                </a:cubicBezTo>
                <a:lnTo>
                  <a:pt x="661568" y="29960"/>
                </a:lnTo>
                <a:lnTo>
                  <a:pt x="661568" y="44334"/>
                </a:lnTo>
                <a:lnTo>
                  <a:pt x="537439" y="44334"/>
                </a:lnTo>
                <a:cubicBezTo>
                  <a:pt x="529399" y="63092"/>
                  <a:pt x="519417" y="80697"/>
                  <a:pt x="507492" y="97148"/>
                </a:cubicBezTo>
                <a:lnTo>
                  <a:pt x="507492" y="208012"/>
                </a:lnTo>
                <a:lnTo>
                  <a:pt x="492404" y="208012"/>
                </a:lnTo>
                <a:lnTo>
                  <a:pt x="492404" y="115218"/>
                </a:lnTo>
                <a:cubicBezTo>
                  <a:pt x="488175" y="119913"/>
                  <a:pt x="483718" y="124362"/>
                  <a:pt x="479031" y="128566"/>
                </a:cubicBezTo>
                <a:cubicBezTo>
                  <a:pt x="474345" y="132770"/>
                  <a:pt x="469430" y="136700"/>
                  <a:pt x="464287" y="140355"/>
                </a:cubicBezTo>
                <a:cubicBezTo>
                  <a:pt x="463310" y="138511"/>
                  <a:pt x="462063" y="136267"/>
                  <a:pt x="460543" y="133623"/>
                </a:cubicBezTo>
                <a:cubicBezTo>
                  <a:pt x="459024" y="130979"/>
                  <a:pt x="457605" y="128733"/>
                  <a:pt x="456286" y="126884"/>
                </a:cubicBezTo>
                <a:cubicBezTo>
                  <a:pt x="470454" y="116654"/>
                  <a:pt x="482922" y="104411"/>
                  <a:pt x="493690" y="90155"/>
                </a:cubicBezTo>
                <a:cubicBezTo>
                  <a:pt x="504458" y="75899"/>
                  <a:pt x="513555" y="60625"/>
                  <a:pt x="520979" y="44334"/>
                </a:cubicBezTo>
                <a:lnTo>
                  <a:pt x="463372" y="44334"/>
                </a:lnTo>
                <a:lnTo>
                  <a:pt x="463372" y="29960"/>
                </a:lnTo>
                <a:lnTo>
                  <a:pt x="526923" y="29960"/>
                </a:lnTo>
                <a:cubicBezTo>
                  <a:pt x="528971" y="25036"/>
                  <a:pt x="530819" y="20083"/>
                  <a:pt x="532467" y="15101"/>
                </a:cubicBezTo>
                <a:cubicBezTo>
                  <a:pt x="534114" y="10120"/>
                  <a:pt x="535619" y="5167"/>
                  <a:pt x="536981" y="242"/>
                </a:cubicBezTo>
                <a:close/>
                <a:moveTo>
                  <a:pt x="721919" y="0"/>
                </a:moveTo>
                <a:lnTo>
                  <a:pt x="736549" y="0"/>
                </a:lnTo>
                <a:lnTo>
                  <a:pt x="736549" y="49377"/>
                </a:lnTo>
                <a:lnTo>
                  <a:pt x="765581" y="49377"/>
                </a:lnTo>
                <a:lnTo>
                  <a:pt x="765581" y="63550"/>
                </a:lnTo>
                <a:lnTo>
                  <a:pt x="736549" y="63550"/>
                </a:lnTo>
                <a:lnTo>
                  <a:pt x="736549" y="72694"/>
                </a:lnTo>
                <a:cubicBezTo>
                  <a:pt x="738851" y="75596"/>
                  <a:pt x="742020" y="79826"/>
                  <a:pt x="746057" y="85386"/>
                </a:cubicBezTo>
                <a:cubicBezTo>
                  <a:pt x="750094" y="90946"/>
                  <a:pt x="753992" y="96429"/>
                  <a:pt x="757750" y="101837"/>
                </a:cubicBezTo>
                <a:cubicBezTo>
                  <a:pt x="761507" y="107244"/>
                  <a:pt x="764118" y="111170"/>
                  <a:pt x="765581" y="113614"/>
                </a:cubicBezTo>
                <a:lnTo>
                  <a:pt x="756437" y="125044"/>
                </a:lnTo>
                <a:cubicBezTo>
                  <a:pt x="754466" y="121058"/>
                  <a:pt x="751608" y="115943"/>
                  <a:pt x="747865" y="109699"/>
                </a:cubicBezTo>
                <a:cubicBezTo>
                  <a:pt x="744122" y="103455"/>
                  <a:pt x="740350" y="97369"/>
                  <a:pt x="736549" y="91440"/>
                </a:cubicBezTo>
                <a:lnTo>
                  <a:pt x="736549" y="208026"/>
                </a:lnTo>
                <a:lnTo>
                  <a:pt x="721919" y="208026"/>
                </a:lnTo>
                <a:lnTo>
                  <a:pt x="721919" y="96012"/>
                </a:lnTo>
                <a:cubicBezTo>
                  <a:pt x="717971" y="109604"/>
                  <a:pt x="713408" y="122482"/>
                  <a:pt x="708231" y="134645"/>
                </a:cubicBezTo>
                <a:cubicBezTo>
                  <a:pt x="703055" y="146808"/>
                  <a:pt x="697635" y="156943"/>
                  <a:pt x="691972" y="165049"/>
                </a:cubicBezTo>
                <a:cubicBezTo>
                  <a:pt x="690891" y="163010"/>
                  <a:pt x="689567" y="160743"/>
                  <a:pt x="688000" y="158248"/>
                </a:cubicBezTo>
                <a:cubicBezTo>
                  <a:pt x="686433" y="155752"/>
                  <a:pt x="684938" y="153600"/>
                  <a:pt x="683514" y="151790"/>
                </a:cubicBezTo>
                <a:cubicBezTo>
                  <a:pt x="688292" y="145176"/>
                  <a:pt x="692985" y="137042"/>
                  <a:pt x="697594" y="127389"/>
                </a:cubicBezTo>
                <a:cubicBezTo>
                  <a:pt x="702203" y="117736"/>
                  <a:pt x="706405" y="107384"/>
                  <a:pt x="710201" y="96333"/>
                </a:cubicBezTo>
                <a:cubicBezTo>
                  <a:pt x="713997" y="85283"/>
                  <a:pt x="717065" y="74355"/>
                  <a:pt x="719404" y="63550"/>
                </a:cubicBezTo>
                <a:lnTo>
                  <a:pt x="688315" y="63550"/>
                </a:lnTo>
                <a:lnTo>
                  <a:pt x="688315" y="49377"/>
                </a:lnTo>
                <a:lnTo>
                  <a:pt x="721919" y="49377"/>
                </a:lnTo>
                <a:close/>
              </a:path>
            </a:pathLst>
          </a:custGeom>
          <a:solidFill>
            <a:schemeClr val="tx1">
              <a:lumMod val="75000"/>
              <a:lumOff val="25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75000"/>
                  <a:lumOff val="25000"/>
                </a:prstClr>
              </a:solidFill>
              <a:effectLst/>
              <a:uLnTx/>
              <a:uFillTx/>
              <a:latin typeface="思源黑体 CN Normal"/>
              <a:ea typeface="思源黑体 CN Normal"/>
              <a:cs typeface="+mn-cs"/>
            </a:endParaRPr>
          </a:p>
        </p:txBody>
      </p:sp>
      <p:sp>
        <p:nvSpPr>
          <p:cNvPr id="54" name="任意多边形: 形状 53">
            <a:extLst>
              <a:ext uri="{FF2B5EF4-FFF2-40B4-BE49-F238E27FC236}">
                <a16:creationId xmlns:a16="http://schemas.microsoft.com/office/drawing/2014/main" id="{E191BEEF-71FE-4E04-84D2-337FF20FB6B9}"/>
              </a:ext>
            </a:extLst>
          </p:cNvPr>
          <p:cNvSpPr/>
          <p:nvPr/>
        </p:nvSpPr>
        <p:spPr>
          <a:xfrm>
            <a:off x="8866302" y="3500791"/>
            <a:ext cx="1377089" cy="323493"/>
          </a:xfrm>
          <a:custGeom>
            <a:rect b="b" l="l" r="r" t="t"/>
            <a:pathLst>
              <a:path h="208249" w="886511">
                <a:moveTo>
                  <a:pt x="253746" y="98526"/>
                </a:moveTo>
                <a:lnTo>
                  <a:pt x="253746" y="152476"/>
                </a:lnTo>
                <a:lnTo>
                  <a:pt x="294665" y="152476"/>
                </a:lnTo>
                <a:lnTo>
                  <a:pt x="294665" y="98526"/>
                </a:lnTo>
                <a:close/>
                <a:moveTo>
                  <a:pt x="340843" y="80238"/>
                </a:moveTo>
                <a:cubicBezTo>
                  <a:pt x="347248" y="89477"/>
                  <a:pt x="353811" y="99174"/>
                  <a:pt x="360531" y="109327"/>
                </a:cubicBezTo>
                <a:cubicBezTo>
                  <a:pt x="367251" y="119481"/>
                  <a:pt x="372728" y="128149"/>
                  <a:pt x="376961" y="135331"/>
                </a:cubicBezTo>
                <a:lnTo>
                  <a:pt x="363474" y="143103"/>
                </a:lnTo>
                <a:cubicBezTo>
                  <a:pt x="359588" y="135759"/>
                  <a:pt x="354387" y="126844"/>
                  <a:pt x="347872" y="116357"/>
                </a:cubicBezTo>
                <a:cubicBezTo>
                  <a:pt x="341357" y="105870"/>
                  <a:pt x="334899" y="96040"/>
                  <a:pt x="328498" y="86868"/>
                </a:cubicBezTo>
                <a:close/>
                <a:moveTo>
                  <a:pt x="641452" y="70650"/>
                </a:moveTo>
                <a:lnTo>
                  <a:pt x="651281" y="78410"/>
                </a:lnTo>
                <a:cubicBezTo>
                  <a:pt x="644957" y="85358"/>
                  <a:pt x="637603" y="92139"/>
                  <a:pt x="629221" y="98751"/>
                </a:cubicBezTo>
                <a:cubicBezTo>
                  <a:pt x="620839" y="105364"/>
                  <a:pt x="612343" y="111234"/>
                  <a:pt x="603733" y="116362"/>
                </a:cubicBezTo>
                <a:lnTo>
                  <a:pt x="603733" y="130773"/>
                </a:lnTo>
                <a:lnTo>
                  <a:pt x="665912" y="130773"/>
                </a:lnTo>
                <a:lnTo>
                  <a:pt x="665912" y="144918"/>
                </a:lnTo>
                <a:lnTo>
                  <a:pt x="603733" y="144918"/>
                </a:lnTo>
                <a:lnTo>
                  <a:pt x="603733" y="189749"/>
                </a:lnTo>
                <a:cubicBezTo>
                  <a:pt x="603794" y="194365"/>
                  <a:pt x="603156" y="197923"/>
                  <a:pt x="601818" y="200425"/>
                </a:cubicBezTo>
                <a:cubicBezTo>
                  <a:pt x="600480" y="202926"/>
                  <a:pt x="598070" y="204770"/>
                  <a:pt x="594589" y="205958"/>
                </a:cubicBezTo>
                <a:cubicBezTo>
                  <a:pt x="590874" y="207052"/>
                  <a:pt x="585787" y="207717"/>
                  <a:pt x="579330" y="207955"/>
                </a:cubicBezTo>
                <a:cubicBezTo>
                  <a:pt x="572872" y="208192"/>
                  <a:pt x="564699" y="208287"/>
                  <a:pt x="554812" y="208240"/>
                </a:cubicBezTo>
                <a:cubicBezTo>
                  <a:pt x="554455" y="206015"/>
                  <a:pt x="553855" y="203620"/>
                  <a:pt x="553012" y="201053"/>
                </a:cubicBezTo>
                <a:cubicBezTo>
                  <a:pt x="552169" y="198487"/>
                  <a:pt x="551169" y="196091"/>
                  <a:pt x="550012" y="193867"/>
                </a:cubicBezTo>
                <a:cubicBezTo>
                  <a:pt x="558060" y="194090"/>
                  <a:pt x="565109" y="194214"/>
                  <a:pt x="571157" y="194237"/>
                </a:cubicBezTo>
                <a:cubicBezTo>
                  <a:pt x="577205" y="194261"/>
                  <a:pt x="581282" y="194214"/>
                  <a:pt x="583387" y="194095"/>
                </a:cubicBezTo>
                <a:cubicBezTo>
                  <a:pt x="585397" y="194004"/>
                  <a:pt x="586749" y="193614"/>
                  <a:pt x="587445" y="192923"/>
                </a:cubicBezTo>
                <a:cubicBezTo>
                  <a:pt x="588140" y="192232"/>
                  <a:pt x="588464" y="191098"/>
                  <a:pt x="588416" y="189521"/>
                </a:cubicBezTo>
                <a:lnTo>
                  <a:pt x="588416" y="144918"/>
                </a:lnTo>
                <a:lnTo>
                  <a:pt x="524180" y="144918"/>
                </a:lnTo>
                <a:lnTo>
                  <a:pt x="524180" y="130773"/>
                </a:lnTo>
                <a:lnTo>
                  <a:pt x="588416" y="130773"/>
                </a:lnTo>
                <a:lnTo>
                  <a:pt x="588416" y="111330"/>
                </a:lnTo>
                <a:cubicBezTo>
                  <a:pt x="594570" y="108051"/>
                  <a:pt x="600780" y="104144"/>
                  <a:pt x="607047" y="99607"/>
                </a:cubicBezTo>
                <a:cubicBezTo>
                  <a:pt x="613315" y="95070"/>
                  <a:pt x="619068" y="90362"/>
                  <a:pt x="624307" y="85482"/>
                </a:cubicBezTo>
                <a:lnTo>
                  <a:pt x="543839" y="85482"/>
                </a:lnTo>
                <a:lnTo>
                  <a:pt x="543839" y="71566"/>
                </a:lnTo>
                <a:lnTo>
                  <a:pt x="638480" y="71566"/>
                </a:lnTo>
                <a:close/>
                <a:moveTo>
                  <a:pt x="253746" y="33147"/>
                </a:moveTo>
                <a:lnTo>
                  <a:pt x="253746" y="85039"/>
                </a:lnTo>
                <a:lnTo>
                  <a:pt x="294665" y="85039"/>
                </a:lnTo>
                <a:lnTo>
                  <a:pt x="294665" y="33147"/>
                </a:lnTo>
                <a:close/>
                <a:moveTo>
                  <a:pt x="68580" y="27660"/>
                </a:moveTo>
                <a:lnTo>
                  <a:pt x="68580" y="39319"/>
                </a:lnTo>
                <a:cubicBezTo>
                  <a:pt x="74543" y="63488"/>
                  <a:pt x="82734" y="85272"/>
                  <a:pt x="93155" y="104670"/>
                </a:cubicBezTo>
                <a:cubicBezTo>
                  <a:pt x="103575" y="124067"/>
                  <a:pt x="116796" y="140765"/>
                  <a:pt x="132817" y="154762"/>
                </a:cubicBezTo>
                <a:cubicBezTo>
                  <a:pt x="143046" y="145627"/>
                  <a:pt x="152076" y="135035"/>
                  <a:pt x="159906" y="122986"/>
                </a:cubicBezTo>
                <a:cubicBezTo>
                  <a:pt x="167735" y="110937"/>
                  <a:pt x="174022" y="97374"/>
                  <a:pt x="178765" y="82296"/>
                </a:cubicBezTo>
                <a:lnTo>
                  <a:pt x="118872" y="82296"/>
                </a:lnTo>
                <a:cubicBezTo>
                  <a:pt x="121210" y="74918"/>
                  <a:pt x="123677" y="66413"/>
                  <a:pt x="126273" y="56778"/>
                </a:cubicBezTo>
                <a:cubicBezTo>
                  <a:pt x="128868" y="47144"/>
                  <a:pt x="131278" y="37438"/>
                  <a:pt x="133502" y="27660"/>
                </a:cubicBezTo>
                <a:close/>
                <a:moveTo>
                  <a:pt x="239344" y="19431"/>
                </a:moveTo>
                <a:lnTo>
                  <a:pt x="309067" y="19431"/>
                </a:lnTo>
                <a:lnTo>
                  <a:pt x="309067" y="166192"/>
                </a:lnTo>
                <a:lnTo>
                  <a:pt x="253746" y="166192"/>
                </a:lnTo>
                <a:lnTo>
                  <a:pt x="253746" y="184480"/>
                </a:lnTo>
                <a:lnTo>
                  <a:pt x="239344" y="184480"/>
                </a:lnTo>
                <a:close/>
                <a:moveTo>
                  <a:pt x="780440" y="15544"/>
                </a:moveTo>
                <a:cubicBezTo>
                  <a:pt x="784569" y="24031"/>
                  <a:pt x="788599" y="32947"/>
                  <a:pt x="792528" y="42291"/>
                </a:cubicBezTo>
                <a:cubicBezTo>
                  <a:pt x="796457" y="51635"/>
                  <a:pt x="799514" y="59864"/>
                  <a:pt x="801700" y="66979"/>
                </a:cubicBezTo>
                <a:lnTo>
                  <a:pt x="788441" y="72237"/>
                </a:lnTo>
                <a:cubicBezTo>
                  <a:pt x="786355" y="64979"/>
                  <a:pt x="783384" y="56578"/>
                  <a:pt x="779526" y="47034"/>
                </a:cubicBezTo>
                <a:cubicBezTo>
                  <a:pt x="775668" y="37490"/>
                  <a:pt x="771782" y="28517"/>
                  <a:pt x="767867" y="20116"/>
                </a:cubicBezTo>
                <a:close/>
                <a:moveTo>
                  <a:pt x="871423" y="14859"/>
                </a:moveTo>
                <a:lnTo>
                  <a:pt x="886511" y="19202"/>
                </a:lnTo>
                <a:cubicBezTo>
                  <a:pt x="882544" y="28608"/>
                  <a:pt x="878305" y="38257"/>
                  <a:pt x="873795" y="48148"/>
                </a:cubicBezTo>
                <a:cubicBezTo>
                  <a:pt x="869285" y="58040"/>
                  <a:pt x="864989" y="66603"/>
                  <a:pt x="860908" y="73837"/>
                </a:cubicBezTo>
                <a:lnTo>
                  <a:pt x="848792" y="69723"/>
                </a:lnTo>
                <a:cubicBezTo>
                  <a:pt x="852821" y="62393"/>
                  <a:pt x="856936" y="53621"/>
                  <a:pt x="861136" y="43405"/>
                </a:cubicBezTo>
                <a:cubicBezTo>
                  <a:pt x="865337" y="33189"/>
                  <a:pt x="868766" y="23674"/>
                  <a:pt x="871423" y="14859"/>
                </a:cubicBezTo>
                <a:close/>
                <a:moveTo>
                  <a:pt x="12116" y="12573"/>
                </a:moveTo>
                <a:lnTo>
                  <a:pt x="152019" y="12573"/>
                </a:lnTo>
                <a:cubicBezTo>
                  <a:pt x="150033" y="21536"/>
                  <a:pt x="147890" y="30870"/>
                  <a:pt x="145590" y="40576"/>
                </a:cubicBezTo>
                <a:cubicBezTo>
                  <a:pt x="143289" y="50282"/>
                  <a:pt x="141089" y="59388"/>
                  <a:pt x="138989" y="67894"/>
                </a:cubicBezTo>
                <a:lnTo>
                  <a:pt x="184937" y="67894"/>
                </a:lnTo>
                <a:lnTo>
                  <a:pt x="187681" y="67208"/>
                </a:lnTo>
                <a:lnTo>
                  <a:pt x="197510" y="71551"/>
                </a:lnTo>
                <a:cubicBezTo>
                  <a:pt x="192634" y="91735"/>
                  <a:pt x="185699" y="109489"/>
                  <a:pt x="176708" y="124815"/>
                </a:cubicBezTo>
                <a:cubicBezTo>
                  <a:pt x="167716" y="140141"/>
                  <a:pt x="157124" y="153323"/>
                  <a:pt x="144932" y="164363"/>
                </a:cubicBezTo>
                <a:cubicBezTo>
                  <a:pt x="154053" y="170773"/>
                  <a:pt x="163987" y="176355"/>
                  <a:pt x="174736" y="181108"/>
                </a:cubicBezTo>
                <a:cubicBezTo>
                  <a:pt x="185485" y="185861"/>
                  <a:pt x="197191" y="189728"/>
                  <a:pt x="209855" y="192709"/>
                </a:cubicBezTo>
                <a:cubicBezTo>
                  <a:pt x="208083" y="194519"/>
                  <a:pt x="206254" y="196729"/>
                  <a:pt x="204368" y="199339"/>
                </a:cubicBezTo>
                <a:cubicBezTo>
                  <a:pt x="202482" y="201949"/>
                  <a:pt x="200882" y="204387"/>
                  <a:pt x="199568" y="206654"/>
                </a:cubicBezTo>
                <a:cubicBezTo>
                  <a:pt x="186328" y="203206"/>
                  <a:pt x="174117" y="198786"/>
                  <a:pt x="162935" y="193395"/>
                </a:cubicBezTo>
                <a:cubicBezTo>
                  <a:pt x="151752" y="188004"/>
                  <a:pt x="141484" y="181756"/>
                  <a:pt x="132131" y="174650"/>
                </a:cubicBezTo>
                <a:cubicBezTo>
                  <a:pt x="121915" y="182284"/>
                  <a:pt x="110971" y="188847"/>
                  <a:pt x="99298" y="194338"/>
                </a:cubicBezTo>
                <a:cubicBezTo>
                  <a:pt x="87625" y="199829"/>
                  <a:pt x="75481" y="204392"/>
                  <a:pt x="62865" y="208026"/>
                </a:cubicBezTo>
                <a:cubicBezTo>
                  <a:pt x="61889" y="205863"/>
                  <a:pt x="60584" y="203501"/>
                  <a:pt x="58950" y="200939"/>
                </a:cubicBezTo>
                <a:cubicBezTo>
                  <a:pt x="57317" y="198377"/>
                  <a:pt x="55726" y="196243"/>
                  <a:pt x="54178" y="194538"/>
                </a:cubicBezTo>
                <a:cubicBezTo>
                  <a:pt x="66103" y="191576"/>
                  <a:pt x="77629" y="187613"/>
                  <a:pt x="88754" y="182651"/>
                </a:cubicBezTo>
                <a:cubicBezTo>
                  <a:pt x="99879" y="177688"/>
                  <a:pt x="110376" y="171669"/>
                  <a:pt x="120244" y="164592"/>
                </a:cubicBezTo>
                <a:cubicBezTo>
                  <a:pt x="108514" y="153709"/>
                  <a:pt x="98312" y="141241"/>
                  <a:pt x="89640" y="127187"/>
                </a:cubicBezTo>
                <a:cubicBezTo>
                  <a:pt x="80967" y="113133"/>
                  <a:pt x="73566" y="97636"/>
                  <a:pt x="67437" y="80695"/>
                </a:cubicBezTo>
                <a:cubicBezTo>
                  <a:pt x="66418" y="94102"/>
                  <a:pt x="64062" y="107878"/>
                  <a:pt x="60367" y="122021"/>
                </a:cubicBezTo>
                <a:cubicBezTo>
                  <a:pt x="56673" y="136165"/>
                  <a:pt x="50896" y="150245"/>
                  <a:pt x="43036" y="164261"/>
                </a:cubicBezTo>
                <a:cubicBezTo>
                  <a:pt x="35176" y="178278"/>
                  <a:pt x="24488" y="191799"/>
                  <a:pt x="10973" y="204825"/>
                </a:cubicBezTo>
                <a:cubicBezTo>
                  <a:pt x="9816" y="202773"/>
                  <a:pt x="8130" y="200534"/>
                  <a:pt x="5915" y="198110"/>
                </a:cubicBezTo>
                <a:cubicBezTo>
                  <a:pt x="3700" y="195686"/>
                  <a:pt x="1729" y="193733"/>
                  <a:pt x="0" y="192252"/>
                </a:cubicBezTo>
                <a:cubicBezTo>
                  <a:pt x="16197" y="176544"/>
                  <a:pt x="28075" y="160158"/>
                  <a:pt x="35636" y="143095"/>
                </a:cubicBezTo>
                <a:cubicBezTo>
                  <a:pt x="43197" y="126032"/>
                  <a:pt x="48014" y="109273"/>
                  <a:pt x="50089" y="92820"/>
                </a:cubicBezTo>
                <a:cubicBezTo>
                  <a:pt x="52163" y="76366"/>
                  <a:pt x="53069" y="61199"/>
                  <a:pt x="52807" y="47320"/>
                </a:cubicBezTo>
                <a:lnTo>
                  <a:pt x="52807" y="27660"/>
                </a:lnTo>
                <a:lnTo>
                  <a:pt x="12116" y="27660"/>
                </a:lnTo>
                <a:close/>
                <a:moveTo>
                  <a:pt x="394564" y="1371"/>
                </a:moveTo>
                <a:lnTo>
                  <a:pt x="409651" y="1371"/>
                </a:lnTo>
                <a:lnTo>
                  <a:pt x="409651" y="46405"/>
                </a:lnTo>
                <a:lnTo>
                  <a:pt x="437998" y="46405"/>
                </a:lnTo>
                <a:lnTo>
                  <a:pt x="437998" y="61264"/>
                </a:lnTo>
                <a:lnTo>
                  <a:pt x="409651" y="61264"/>
                </a:lnTo>
                <a:lnTo>
                  <a:pt x="409651" y="184708"/>
                </a:lnTo>
                <a:cubicBezTo>
                  <a:pt x="409680" y="190433"/>
                  <a:pt x="408823" y="194700"/>
                  <a:pt x="407079" y="197510"/>
                </a:cubicBezTo>
                <a:cubicBezTo>
                  <a:pt x="405336" y="200320"/>
                  <a:pt x="402536" y="202301"/>
                  <a:pt x="398678" y="203454"/>
                </a:cubicBezTo>
                <a:cubicBezTo>
                  <a:pt x="394740" y="204782"/>
                  <a:pt x="389130" y="205611"/>
                  <a:pt x="381848" y="205940"/>
                </a:cubicBezTo>
                <a:cubicBezTo>
                  <a:pt x="374566" y="206268"/>
                  <a:pt x="365241" y="206354"/>
                  <a:pt x="353873" y="206197"/>
                </a:cubicBezTo>
                <a:cubicBezTo>
                  <a:pt x="353392" y="203935"/>
                  <a:pt x="352639" y="201372"/>
                  <a:pt x="351615" y="198510"/>
                </a:cubicBezTo>
                <a:cubicBezTo>
                  <a:pt x="350591" y="195648"/>
                  <a:pt x="349439" y="193028"/>
                  <a:pt x="348158" y="190652"/>
                </a:cubicBezTo>
                <a:cubicBezTo>
                  <a:pt x="357502" y="190990"/>
                  <a:pt x="365789" y="191171"/>
                  <a:pt x="373018" y="191195"/>
                </a:cubicBezTo>
                <a:cubicBezTo>
                  <a:pt x="380247" y="191219"/>
                  <a:pt x="385220" y="191114"/>
                  <a:pt x="387934" y="190881"/>
                </a:cubicBezTo>
                <a:cubicBezTo>
                  <a:pt x="390311" y="190909"/>
                  <a:pt x="392016" y="190452"/>
                  <a:pt x="393049" y="189509"/>
                </a:cubicBezTo>
                <a:cubicBezTo>
                  <a:pt x="394083" y="188566"/>
                  <a:pt x="394587" y="186966"/>
                  <a:pt x="394564" y="184708"/>
                </a:cubicBezTo>
                <a:lnTo>
                  <a:pt x="394564" y="61264"/>
                </a:lnTo>
                <a:lnTo>
                  <a:pt x="319583" y="61264"/>
                </a:lnTo>
                <a:lnTo>
                  <a:pt x="319583" y="46405"/>
                </a:lnTo>
                <a:lnTo>
                  <a:pt x="394564" y="46405"/>
                </a:lnTo>
                <a:close/>
                <a:moveTo>
                  <a:pt x="819074" y="914"/>
                </a:moveTo>
                <a:lnTo>
                  <a:pt x="833704" y="914"/>
                </a:lnTo>
                <a:lnTo>
                  <a:pt x="833704" y="84124"/>
                </a:lnTo>
                <a:lnTo>
                  <a:pt x="884911" y="84124"/>
                </a:lnTo>
                <a:lnTo>
                  <a:pt x="884911" y="206654"/>
                </a:lnTo>
                <a:lnTo>
                  <a:pt x="869823" y="206654"/>
                </a:lnTo>
                <a:lnTo>
                  <a:pt x="869823" y="191566"/>
                </a:lnTo>
                <a:lnTo>
                  <a:pt x="761238" y="191566"/>
                </a:lnTo>
                <a:lnTo>
                  <a:pt x="761238" y="176936"/>
                </a:lnTo>
                <a:lnTo>
                  <a:pt x="869823" y="176936"/>
                </a:lnTo>
                <a:lnTo>
                  <a:pt x="869823" y="144018"/>
                </a:lnTo>
                <a:lnTo>
                  <a:pt x="769010" y="144018"/>
                </a:lnTo>
                <a:lnTo>
                  <a:pt x="769010" y="130073"/>
                </a:lnTo>
                <a:lnTo>
                  <a:pt x="869823" y="130073"/>
                </a:lnTo>
                <a:lnTo>
                  <a:pt x="869823" y="98755"/>
                </a:lnTo>
                <a:lnTo>
                  <a:pt x="766267" y="98755"/>
                </a:lnTo>
                <a:lnTo>
                  <a:pt x="766267" y="84124"/>
                </a:lnTo>
                <a:lnTo>
                  <a:pt x="819074" y="84124"/>
                </a:lnTo>
                <a:close/>
                <a:moveTo>
                  <a:pt x="536981" y="242"/>
                </a:moveTo>
                <a:lnTo>
                  <a:pt x="552526" y="3900"/>
                </a:lnTo>
                <a:cubicBezTo>
                  <a:pt x="549821" y="12815"/>
                  <a:pt x="546773" y="21502"/>
                  <a:pt x="543382" y="29960"/>
                </a:cubicBezTo>
                <a:lnTo>
                  <a:pt x="661568" y="29960"/>
                </a:lnTo>
                <a:lnTo>
                  <a:pt x="661568" y="44334"/>
                </a:lnTo>
                <a:lnTo>
                  <a:pt x="537439" y="44334"/>
                </a:lnTo>
                <a:cubicBezTo>
                  <a:pt x="529399" y="63092"/>
                  <a:pt x="519417" y="80697"/>
                  <a:pt x="507492" y="97148"/>
                </a:cubicBezTo>
                <a:lnTo>
                  <a:pt x="507492" y="208012"/>
                </a:lnTo>
                <a:lnTo>
                  <a:pt x="492404" y="208012"/>
                </a:lnTo>
                <a:lnTo>
                  <a:pt x="492404" y="115218"/>
                </a:lnTo>
                <a:cubicBezTo>
                  <a:pt x="488175" y="119913"/>
                  <a:pt x="483718" y="124362"/>
                  <a:pt x="479031" y="128566"/>
                </a:cubicBezTo>
                <a:cubicBezTo>
                  <a:pt x="474345" y="132770"/>
                  <a:pt x="469430" y="136700"/>
                  <a:pt x="464287" y="140355"/>
                </a:cubicBezTo>
                <a:cubicBezTo>
                  <a:pt x="463310" y="138511"/>
                  <a:pt x="462063" y="136267"/>
                  <a:pt x="460543" y="133623"/>
                </a:cubicBezTo>
                <a:cubicBezTo>
                  <a:pt x="459024" y="130979"/>
                  <a:pt x="457605" y="128733"/>
                  <a:pt x="456286" y="126884"/>
                </a:cubicBezTo>
                <a:cubicBezTo>
                  <a:pt x="470454" y="116654"/>
                  <a:pt x="482922" y="104411"/>
                  <a:pt x="493690" y="90155"/>
                </a:cubicBezTo>
                <a:cubicBezTo>
                  <a:pt x="504458" y="75899"/>
                  <a:pt x="513555" y="60625"/>
                  <a:pt x="520979" y="44334"/>
                </a:cubicBezTo>
                <a:lnTo>
                  <a:pt x="463372" y="44334"/>
                </a:lnTo>
                <a:lnTo>
                  <a:pt x="463372" y="29960"/>
                </a:lnTo>
                <a:lnTo>
                  <a:pt x="526923" y="29960"/>
                </a:lnTo>
                <a:cubicBezTo>
                  <a:pt x="528971" y="25036"/>
                  <a:pt x="530819" y="20083"/>
                  <a:pt x="532467" y="15101"/>
                </a:cubicBezTo>
                <a:cubicBezTo>
                  <a:pt x="534114" y="10120"/>
                  <a:pt x="535619" y="5167"/>
                  <a:pt x="536981" y="242"/>
                </a:cubicBezTo>
                <a:close/>
                <a:moveTo>
                  <a:pt x="721919" y="0"/>
                </a:moveTo>
                <a:lnTo>
                  <a:pt x="736549" y="0"/>
                </a:lnTo>
                <a:lnTo>
                  <a:pt x="736549" y="49377"/>
                </a:lnTo>
                <a:lnTo>
                  <a:pt x="765581" y="49377"/>
                </a:lnTo>
                <a:lnTo>
                  <a:pt x="765581" y="63550"/>
                </a:lnTo>
                <a:lnTo>
                  <a:pt x="736549" y="63550"/>
                </a:lnTo>
                <a:lnTo>
                  <a:pt x="736549" y="72694"/>
                </a:lnTo>
                <a:cubicBezTo>
                  <a:pt x="738851" y="75596"/>
                  <a:pt x="742020" y="79826"/>
                  <a:pt x="746057" y="85386"/>
                </a:cubicBezTo>
                <a:cubicBezTo>
                  <a:pt x="750094" y="90946"/>
                  <a:pt x="753992" y="96429"/>
                  <a:pt x="757750" y="101837"/>
                </a:cubicBezTo>
                <a:cubicBezTo>
                  <a:pt x="761507" y="107244"/>
                  <a:pt x="764118" y="111170"/>
                  <a:pt x="765581" y="113614"/>
                </a:cubicBezTo>
                <a:lnTo>
                  <a:pt x="756437" y="125044"/>
                </a:lnTo>
                <a:cubicBezTo>
                  <a:pt x="754466" y="121058"/>
                  <a:pt x="751608" y="115943"/>
                  <a:pt x="747865" y="109699"/>
                </a:cubicBezTo>
                <a:cubicBezTo>
                  <a:pt x="744122" y="103455"/>
                  <a:pt x="740350" y="97369"/>
                  <a:pt x="736549" y="91440"/>
                </a:cubicBezTo>
                <a:lnTo>
                  <a:pt x="736549" y="208026"/>
                </a:lnTo>
                <a:lnTo>
                  <a:pt x="721919" y="208026"/>
                </a:lnTo>
                <a:lnTo>
                  <a:pt x="721919" y="96012"/>
                </a:lnTo>
                <a:cubicBezTo>
                  <a:pt x="717971" y="109604"/>
                  <a:pt x="713408" y="122482"/>
                  <a:pt x="708231" y="134645"/>
                </a:cubicBezTo>
                <a:cubicBezTo>
                  <a:pt x="703055" y="146808"/>
                  <a:pt x="697635" y="156943"/>
                  <a:pt x="691972" y="165049"/>
                </a:cubicBezTo>
                <a:cubicBezTo>
                  <a:pt x="690891" y="163010"/>
                  <a:pt x="689567" y="160743"/>
                  <a:pt x="688000" y="158248"/>
                </a:cubicBezTo>
                <a:cubicBezTo>
                  <a:pt x="686433" y="155752"/>
                  <a:pt x="684938" y="153600"/>
                  <a:pt x="683514" y="151790"/>
                </a:cubicBezTo>
                <a:cubicBezTo>
                  <a:pt x="688292" y="145176"/>
                  <a:pt x="692985" y="137042"/>
                  <a:pt x="697594" y="127389"/>
                </a:cubicBezTo>
                <a:cubicBezTo>
                  <a:pt x="702203" y="117736"/>
                  <a:pt x="706405" y="107384"/>
                  <a:pt x="710201" y="96333"/>
                </a:cubicBezTo>
                <a:cubicBezTo>
                  <a:pt x="713997" y="85283"/>
                  <a:pt x="717065" y="74355"/>
                  <a:pt x="719404" y="63550"/>
                </a:cubicBezTo>
                <a:lnTo>
                  <a:pt x="688315" y="63550"/>
                </a:lnTo>
                <a:lnTo>
                  <a:pt x="688315" y="49377"/>
                </a:lnTo>
                <a:lnTo>
                  <a:pt x="721919" y="49377"/>
                </a:lnTo>
                <a:close/>
              </a:path>
            </a:pathLst>
          </a:custGeom>
          <a:solidFill>
            <a:schemeClr val="tx1">
              <a:lumMod val="75000"/>
              <a:lumOff val="25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75000"/>
                  <a:lumOff val="25000"/>
                </a:prstClr>
              </a:solidFill>
              <a:effectLst/>
              <a:uLnTx/>
              <a:uFillTx/>
              <a:latin typeface="思源黑体 CN Normal"/>
              <a:ea typeface="思源黑体 CN Normal"/>
              <a:cs typeface="+mn-cs"/>
            </a:endParaRPr>
          </a:p>
        </p:txBody>
      </p:sp>
      <p:sp>
        <p:nvSpPr>
          <p:cNvPr id="55" name="任意多边形: 形状 54">
            <a:extLst>
              <a:ext uri="{FF2B5EF4-FFF2-40B4-BE49-F238E27FC236}">
                <a16:creationId xmlns:a16="http://schemas.microsoft.com/office/drawing/2014/main" id="{07895813-E6AC-41F6-895E-5F2E86512BD2}"/>
              </a:ext>
            </a:extLst>
          </p:cNvPr>
          <p:cNvSpPr/>
          <p:nvPr/>
        </p:nvSpPr>
        <p:spPr>
          <a:xfrm>
            <a:off x="7453264" y="3418150"/>
            <a:ext cx="1215026" cy="285423"/>
          </a:xfrm>
          <a:custGeom>
            <a:rect b="b" l="l" r="r" t="t"/>
            <a:pathLst>
              <a:path h="208249" w="886511">
                <a:moveTo>
                  <a:pt x="253746" y="98526"/>
                </a:moveTo>
                <a:lnTo>
                  <a:pt x="253746" y="152476"/>
                </a:lnTo>
                <a:lnTo>
                  <a:pt x="294665" y="152476"/>
                </a:lnTo>
                <a:lnTo>
                  <a:pt x="294665" y="98526"/>
                </a:lnTo>
                <a:close/>
                <a:moveTo>
                  <a:pt x="340843" y="80238"/>
                </a:moveTo>
                <a:cubicBezTo>
                  <a:pt x="347248" y="89477"/>
                  <a:pt x="353811" y="99174"/>
                  <a:pt x="360531" y="109327"/>
                </a:cubicBezTo>
                <a:cubicBezTo>
                  <a:pt x="367251" y="119481"/>
                  <a:pt x="372728" y="128149"/>
                  <a:pt x="376961" y="135331"/>
                </a:cubicBezTo>
                <a:lnTo>
                  <a:pt x="363474" y="143103"/>
                </a:lnTo>
                <a:cubicBezTo>
                  <a:pt x="359588" y="135759"/>
                  <a:pt x="354387" y="126844"/>
                  <a:pt x="347872" y="116357"/>
                </a:cubicBezTo>
                <a:cubicBezTo>
                  <a:pt x="341357" y="105870"/>
                  <a:pt x="334899" y="96040"/>
                  <a:pt x="328498" y="86868"/>
                </a:cubicBezTo>
                <a:close/>
                <a:moveTo>
                  <a:pt x="641452" y="70650"/>
                </a:moveTo>
                <a:lnTo>
                  <a:pt x="651281" y="78410"/>
                </a:lnTo>
                <a:cubicBezTo>
                  <a:pt x="644957" y="85358"/>
                  <a:pt x="637603" y="92139"/>
                  <a:pt x="629221" y="98751"/>
                </a:cubicBezTo>
                <a:cubicBezTo>
                  <a:pt x="620839" y="105364"/>
                  <a:pt x="612343" y="111234"/>
                  <a:pt x="603733" y="116362"/>
                </a:cubicBezTo>
                <a:lnTo>
                  <a:pt x="603733" y="130773"/>
                </a:lnTo>
                <a:lnTo>
                  <a:pt x="665912" y="130773"/>
                </a:lnTo>
                <a:lnTo>
                  <a:pt x="665912" y="144918"/>
                </a:lnTo>
                <a:lnTo>
                  <a:pt x="603733" y="144918"/>
                </a:lnTo>
                <a:lnTo>
                  <a:pt x="603733" y="189749"/>
                </a:lnTo>
                <a:cubicBezTo>
                  <a:pt x="603794" y="194365"/>
                  <a:pt x="603156" y="197923"/>
                  <a:pt x="601818" y="200425"/>
                </a:cubicBezTo>
                <a:cubicBezTo>
                  <a:pt x="600480" y="202926"/>
                  <a:pt x="598070" y="204770"/>
                  <a:pt x="594589" y="205958"/>
                </a:cubicBezTo>
                <a:cubicBezTo>
                  <a:pt x="590874" y="207052"/>
                  <a:pt x="585787" y="207717"/>
                  <a:pt x="579330" y="207955"/>
                </a:cubicBezTo>
                <a:cubicBezTo>
                  <a:pt x="572872" y="208192"/>
                  <a:pt x="564699" y="208287"/>
                  <a:pt x="554812" y="208240"/>
                </a:cubicBezTo>
                <a:cubicBezTo>
                  <a:pt x="554455" y="206015"/>
                  <a:pt x="553855" y="203620"/>
                  <a:pt x="553012" y="201053"/>
                </a:cubicBezTo>
                <a:cubicBezTo>
                  <a:pt x="552169" y="198487"/>
                  <a:pt x="551169" y="196091"/>
                  <a:pt x="550012" y="193867"/>
                </a:cubicBezTo>
                <a:cubicBezTo>
                  <a:pt x="558060" y="194090"/>
                  <a:pt x="565109" y="194214"/>
                  <a:pt x="571157" y="194237"/>
                </a:cubicBezTo>
                <a:cubicBezTo>
                  <a:pt x="577205" y="194261"/>
                  <a:pt x="581282" y="194214"/>
                  <a:pt x="583387" y="194095"/>
                </a:cubicBezTo>
                <a:cubicBezTo>
                  <a:pt x="585397" y="194004"/>
                  <a:pt x="586749" y="193614"/>
                  <a:pt x="587445" y="192923"/>
                </a:cubicBezTo>
                <a:cubicBezTo>
                  <a:pt x="588140" y="192232"/>
                  <a:pt x="588464" y="191098"/>
                  <a:pt x="588416" y="189521"/>
                </a:cubicBezTo>
                <a:lnTo>
                  <a:pt x="588416" y="144918"/>
                </a:lnTo>
                <a:lnTo>
                  <a:pt x="524180" y="144918"/>
                </a:lnTo>
                <a:lnTo>
                  <a:pt x="524180" y="130773"/>
                </a:lnTo>
                <a:lnTo>
                  <a:pt x="588416" y="130773"/>
                </a:lnTo>
                <a:lnTo>
                  <a:pt x="588416" y="111330"/>
                </a:lnTo>
                <a:cubicBezTo>
                  <a:pt x="594570" y="108051"/>
                  <a:pt x="600780" y="104144"/>
                  <a:pt x="607047" y="99607"/>
                </a:cubicBezTo>
                <a:cubicBezTo>
                  <a:pt x="613315" y="95070"/>
                  <a:pt x="619068" y="90362"/>
                  <a:pt x="624307" y="85482"/>
                </a:cubicBezTo>
                <a:lnTo>
                  <a:pt x="543839" y="85482"/>
                </a:lnTo>
                <a:lnTo>
                  <a:pt x="543839" y="71566"/>
                </a:lnTo>
                <a:lnTo>
                  <a:pt x="638480" y="71566"/>
                </a:lnTo>
                <a:close/>
                <a:moveTo>
                  <a:pt x="253746" y="33147"/>
                </a:moveTo>
                <a:lnTo>
                  <a:pt x="253746" y="85039"/>
                </a:lnTo>
                <a:lnTo>
                  <a:pt x="294665" y="85039"/>
                </a:lnTo>
                <a:lnTo>
                  <a:pt x="294665" y="33147"/>
                </a:lnTo>
                <a:close/>
                <a:moveTo>
                  <a:pt x="68580" y="27660"/>
                </a:moveTo>
                <a:lnTo>
                  <a:pt x="68580" y="39319"/>
                </a:lnTo>
                <a:cubicBezTo>
                  <a:pt x="74543" y="63488"/>
                  <a:pt x="82734" y="85272"/>
                  <a:pt x="93155" y="104670"/>
                </a:cubicBezTo>
                <a:cubicBezTo>
                  <a:pt x="103575" y="124067"/>
                  <a:pt x="116796" y="140765"/>
                  <a:pt x="132817" y="154762"/>
                </a:cubicBezTo>
                <a:cubicBezTo>
                  <a:pt x="143046" y="145627"/>
                  <a:pt x="152076" y="135035"/>
                  <a:pt x="159906" y="122986"/>
                </a:cubicBezTo>
                <a:cubicBezTo>
                  <a:pt x="167735" y="110937"/>
                  <a:pt x="174022" y="97374"/>
                  <a:pt x="178765" y="82296"/>
                </a:cubicBezTo>
                <a:lnTo>
                  <a:pt x="118872" y="82296"/>
                </a:lnTo>
                <a:cubicBezTo>
                  <a:pt x="121210" y="74918"/>
                  <a:pt x="123677" y="66413"/>
                  <a:pt x="126273" y="56778"/>
                </a:cubicBezTo>
                <a:cubicBezTo>
                  <a:pt x="128868" y="47144"/>
                  <a:pt x="131278" y="37438"/>
                  <a:pt x="133502" y="27660"/>
                </a:cubicBezTo>
                <a:close/>
                <a:moveTo>
                  <a:pt x="239344" y="19431"/>
                </a:moveTo>
                <a:lnTo>
                  <a:pt x="309067" y="19431"/>
                </a:lnTo>
                <a:lnTo>
                  <a:pt x="309067" y="166192"/>
                </a:lnTo>
                <a:lnTo>
                  <a:pt x="253746" y="166192"/>
                </a:lnTo>
                <a:lnTo>
                  <a:pt x="253746" y="184480"/>
                </a:lnTo>
                <a:lnTo>
                  <a:pt x="239344" y="184480"/>
                </a:lnTo>
                <a:close/>
                <a:moveTo>
                  <a:pt x="780440" y="15544"/>
                </a:moveTo>
                <a:cubicBezTo>
                  <a:pt x="784569" y="24031"/>
                  <a:pt x="788599" y="32947"/>
                  <a:pt x="792528" y="42291"/>
                </a:cubicBezTo>
                <a:cubicBezTo>
                  <a:pt x="796457" y="51635"/>
                  <a:pt x="799514" y="59864"/>
                  <a:pt x="801700" y="66979"/>
                </a:cubicBezTo>
                <a:lnTo>
                  <a:pt x="788441" y="72237"/>
                </a:lnTo>
                <a:cubicBezTo>
                  <a:pt x="786355" y="64979"/>
                  <a:pt x="783384" y="56578"/>
                  <a:pt x="779526" y="47034"/>
                </a:cubicBezTo>
                <a:cubicBezTo>
                  <a:pt x="775668" y="37490"/>
                  <a:pt x="771782" y="28517"/>
                  <a:pt x="767867" y="20116"/>
                </a:cubicBezTo>
                <a:close/>
                <a:moveTo>
                  <a:pt x="871423" y="14859"/>
                </a:moveTo>
                <a:lnTo>
                  <a:pt x="886511" y="19202"/>
                </a:lnTo>
                <a:cubicBezTo>
                  <a:pt x="882544" y="28608"/>
                  <a:pt x="878305" y="38257"/>
                  <a:pt x="873795" y="48148"/>
                </a:cubicBezTo>
                <a:cubicBezTo>
                  <a:pt x="869285" y="58040"/>
                  <a:pt x="864989" y="66603"/>
                  <a:pt x="860908" y="73837"/>
                </a:cubicBezTo>
                <a:lnTo>
                  <a:pt x="848792" y="69723"/>
                </a:lnTo>
                <a:cubicBezTo>
                  <a:pt x="852821" y="62393"/>
                  <a:pt x="856936" y="53621"/>
                  <a:pt x="861136" y="43405"/>
                </a:cubicBezTo>
                <a:cubicBezTo>
                  <a:pt x="865337" y="33189"/>
                  <a:pt x="868766" y="23674"/>
                  <a:pt x="871423" y="14859"/>
                </a:cubicBezTo>
                <a:close/>
                <a:moveTo>
                  <a:pt x="12116" y="12573"/>
                </a:moveTo>
                <a:lnTo>
                  <a:pt x="152019" y="12573"/>
                </a:lnTo>
                <a:cubicBezTo>
                  <a:pt x="150033" y="21536"/>
                  <a:pt x="147890" y="30870"/>
                  <a:pt x="145590" y="40576"/>
                </a:cubicBezTo>
                <a:cubicBezTo>
                  <a:pt x="143289" y="50282"/>
                  <a:pt x="141089" y="59388"/>
                  <a:pt x="138989" y="67894"/>
                </a:cubicBezTo>
                <a:lnTo>
                  <a:pt x="184937" y="67894"/>
                </a:lnTo>
                <a:lnTo>
                  <a:pt x="187681" y="67208"/>
                </a:lnTo>
                <a:lnTo>
                  <a:pt x="197510" y="71551"/>
                </a:lnTo>
                <a:cubicBezTo>
                  <a:pt x="192634" y="91735"/>
                  <a:pt x="185699" y="109489"/>
                  <a:pt x="176708" y="124815"/>
                </a:cubicBezTo>
                <a:cubicBezTo>
                  <a:pt x="167716" y="140141"/>
                  <a:pt x="157124" y="153323"/>
                  <a:pt x="144932" y="164363"/>
                </a:cubicBezTo>
                <a:cubicBezTo>
                  <a:pt x="154053" y="170773"/>
                  <a:pt x="163987" y="176355"/>
                  <a:pt x="174736" y="181108"/>
                </a:cubicBezTo>
                <a:cubicBezTo>
                  <a:pt x="185485" y="185861"/>
                  <a:pt x="197191" y="189728"/>
                  <a:pt x="209855" y="192709"/>
                </a:cubicBezTo>
                <a:cubicBezTo>
                  <a:pt x="208083" y="194519"/>
                  <a:pt x="206254" y="196729"/>
                  <a:pt x="204368" y="199339"/>
                </a:cubicBezTo>
                <a:cubicBezTo>
                  <a:pt x="202482" y="201949"/>
                  <a:pt x="200882" y="204387"/>
                  <a:pt x="199568" y="206654"/>
                </a:cubicBezTo>
                <a:cubicBezTo>
                  <a:pt x="186328" y="203206"/>
                  <a:pt x="174117" y="198786"/>
                  <a:pt x="162935" y="193395"/>
                </a:cubicBezTo>
                <a:cubicBezTo>
                  <a:pt x="151752" y="188004"/>
                  <a:pt x="141484" y="181756"/>
                  <a:pt x="132131" y="174650"/>
                </a:cubicBezTo>
                <a:cubicBezTo>
                  <a:pt x="121915" y="182284"/>
                  <a:pt x="110971" y="188847"/>
                  <a:pt x="99298" y="194338"/>
                </a:cubicBezTo>
                <a:cubicBezTo>
                  <a:pt x="87625" y="199829"/>
                  <a:pt x="75481" y="204392"/>
                  <a:pt x="62865" y="208026"/>
                </a:cubicBezTo>
                <a:cubicBezTo>
                  <a:pt x="61889" y="205863"/>
                  <a:pt x="60584" y="203501"/>
                  <a:pt x="58950" y="200939"/>
                </a:cubicBezTo>
                <a:cubicBezTo>
                  <a:pt x="57317" y="198377"/>
                  <a:pt x="55726" y="196243"/>
                  <a:pt x="54178" y="194538"/>
                </a:cubicBezTo>
                <a:cubicBezTo>
                  <a:pt x="66103" y="191576"/>
                  <a:pt x="77629" y="187613"/>
                  <a:pt x="88754" y="182651"/>
                </a:cubicBezTo>
                <a:cubicBezTo>
                  <a:pt x="99879" y="177688"/>
                  <a:pt x="110376" y="171669"/>
                  <a:pt x="120244" y="164592"/>
                </a:cubicBezTo>
                <a:cubicBezTo>
                  <a:pt x="108514" y="153709"/>
                  <a:pt x="98312" y="141241"/>
                  <a:pt x="89640" y="127187"/>
                </a:cubicBezTo>
                <a:cubicBezTo>
                  <a:pt x="80967" y="113133"/>
                  <a:pt x="73566" y="97636"/>
                  <a:pt x="67437" y="80695"/>
                </a:cubicBezTo>
                <a:cubicBezTo>
                  <a:pt x="66418" y="94102"/>
                  <a:pt x="64062" y="107878"/>
                  <a:pt x="60367" y="122021"/>
                </a:cubicBezTo>
                <a:cubicBezTo>
                  <a:pt x="56673" y="136165"/>
                  <a:pt x="50896" y="150245"/>
                  <a:pt x="43036" y="164261"/>
                </a:cubicBezTo>
                <a:cubicBezTo>
                  <a:pt x="35176" y="178278"/>
                  <a:pt x="24488" y="191799"/>
                  <a:pt x="10973" y="204825"/>
                </a:cubicBezTo>
                <a:cubicBezTo>
                  <a:pt x="9816" y="202773"/>
                  <a:pt x="8130" y="200534"/>
                  <a:pt x="5915" y="198110"/>
                </a:cubicBezTo>
                <a:cubicBezTo>
                  <a:pt x="3700" y="195686"/>
                  <a:pt x="1729" y="193733"/>
                  <a:pt x="0" y="192252"/>
                </a:cubicBezTo>
                <a:cubicBezTo>
                  <a:pt x="16197" y="176544"/>
                  <a:pt x="28075" y="160158"/>
                  <a:pt x="35636" y="143095"/>
                </a:cubicBezTo>
                <a:cubicBezTo>
                  <a:pt x="43197" y="126032"/>
                  <a:pt x="48014" y="109273"/>
                  <a:pt x="50089" y="92820"/>
                </a:cubicBezTo>
                <a:cubicBezTo>
                  <a:pt x="52163" y="76366"/>
                  <a:pt x="53069" y="61199"/>
                  <a:pt x="52807" y="47320"/>
                </a:cubicBezTo>
                <a:lnTo>
                  <a:pt x="52807" y="27660"/>
                </a:lnTo>
                <a:lnTo>
                  <a:pt x="12116" y="27660"/>
                </a:lnTo>
                <a:close/>
                <a:moveTo>
                  <a:pt x="394564" y="1371"/>
                </a:moveTo>
                <a:lnTo>
                  <a:pt x="409651" y="1371"/>
                </a:lnTo>
                <a:lnTo>
                  <a:pt x="409651" y="46405"/>
                </a:lnTo>
                <a:lnTo>
                  <a:pt x="437998" y="46405"/>
                </a:lnTo>
                <a:lnTo>
                  <a:pt x="437998" y="61264"/>
                </a:lnTo>
                <a:lnTo>
                  <a:pt x="409651" y="61264"/>
                </a:lnTo>
                <a:lnTo>
                  <a:pt x="409651" y="184708"/>
                </a:lnTo>
                <a:cubicBezTo>
                  <a:pt x="409680" y="190433"/>
                  <a:pt x="408823" y="194700"/>
                  <a:pt x="407079" y="197510"/>
                </a:cubicBezTo>
                <a:cubicBezTo>
                  <a:pt x="405336" y="200320"/>
                  <a:pt x="402536" y="202301"/>
                  <a:pt x="398678" y="203454"/>
                </a:cubicBezTo>
                <a:cubicBezTo>
                  <a:pt x="394740" y="204782"/>
                  <a:pt x="389130" y="205611"/>
                  <a:pt x="381848" y="205940"/>
                </a:cubicBezTo>
                <a:cubicBezTo>
                  <a:pt x="374566" y="206268"/>
                  <a:pt x="365241" y="206354"/>
                  <a:pt x="353873" y="206197"/>
                </a:cubicBezTo>
                <a:cubicBezTo>
                  <a:pt x="353392" y="203935"/>
                  <a:pt x="352639" y="201372"/>
                  <a:pt x="351615" y="198510"/>
                </a:cubicBezTo>
                <a:cubicBezTo>
                  <a:pt x="350591" y="195648"/>
                  <a:pt x="349439" y="193028"/>
                  <a:pt x="348158" y="190652"/>
                </a:cubicBezTo>
                <a:cubicBezTo>
                  <a:pt x="357502" y="190990"/>
                  <a:pt x="365789" y="191171"/>
                  <a:pt x="373018" y="191195"/>
                </a:cubicBezTo>
                <a:cubicBezTo>
                  <a:pt x="380247" y="191219"/>
                  <a:pt x="385220" y="191114"/>
                  <a:pt x="387934" y="190881"/>
                </a:cubicBezTo>
                <a:cubicBezTo>
                  <a:pt x="390311" y="190909"/>
                  <a:pt x="392016" y="190452"/>
                  <a:pt x="393049" y="189509"/>
                </a:cubicBezTo>
                <a:cubicBezTo>
                  <a:pt x="394083" y="188566"/>
                  <a:pt x="394587" y="186966"/>
                  <a:pt x="394564" y="184708"/>
                </a:cubicBezTo>
                <a:lnTo>
                  <a:pt x="394564" y="61264"/>
                </a:lnTo>
                <a:lnTo>
                  <a:pt x="319583" y="61264"/>
                </a:lnTo>
                <a:lnTo>
                  <a:pt x="319583" y="46405"/>
                </a:lnTo>
                <a:lnTo>
                  <a:pt x="394564" y="46405"/>
                </a:lnTo>
                <a:close/>
                <a:moveTo>
                  <a:pt x="819074" y="914"/>
                </a:moveTo>
                <a:lnTo>
                  <a:pt x="833704" y="914"/>
                </a:lnTo>
                <a:lnTo>
                  <a:pt x="833704" y="84124"/>
                </a:lnTo>
                <a:lnTo>
                  <a:pt x="884911" y="84124"/>
                </a:lnTo>
                <a:lnTo>
                  <a:pt x="884911" y="206654"/>
                </a:lnTo>
                <a:lnTo>
                  <a:pt x="869823" y="206654"/>
                </a:lnTo>
                <a:lnTo>
                  <a:pt x="869823" y="191566"/>
                </a:lnTo>
                <a:lnTo>
                  <a:pt x="761238" y="191566"/>
                </a:lnTo>
                <a:lnTo>
                  <a:pt x="761238" y="176936"/>
                </a:lnTo>
                <a:lnTo>
                  <a:pt x="869823" y="176936"/>
                </a:lnTo>
                <a:lnTo>
                  <a:pt x="869823" y="144018"/>
                </a:lnTo>
                <a:lnTo>
                  <a:pt x="769010" y="144018"/>
                </a:lnTo>
                <a:lnTo>
                  <a:pt x="769010" y="130073"/>
                </a:lnTo>
                <a:lnTo>
                  <a:pt x="869823" y="130073"/>
                </a:lnTo>
                <a:lnTo>
                  <a:pt x="869823" y="98755"/>
                </a:lnTo>
                <a:lnTo>
                  <a:pt x="766267" y="98755"/>
                </a:lnTo>
                <a:lnTo>
                  <a:pt x="766267" y="84124"/>
                </a:lnTo>
                <a:lnTo>
                  <a:pt x="819074" y="84124"/>
                </a:lnTo>
                <a:close/>
                <a:moveTo>
                  <a:pt x="536981" y="242"/>
                </a:moveTo>
                <a:lnTo>
                  <a:pt x="552526" y="3900"/>
                </a:lnTo>
                <a:cubicBezTo>
                  <a:pt x="549821" y="12815"/>
                  <a:pt x="546773" y="21502"/>
                  <a:pt x="543382" y="29960"/>
                </a:cubicBezTo>
                <a:lnTo>
                  <a:pt x="661568" y="29960"/>
                </a:lnTo>
                <a:lnTo>
                  <a:pt x="661568" y="44334"/>
                </a:lnTo>
                <a:lnTo>
                  <a:pt x="537439" y="44334"/>
                </a:lnTo>
                <a:cubicBezTo>
                  <a:pt x="529399" y="63092"/>
                  <a:pt x="519417" y="80697"/>
                  <a:pt x="507492" y="97148"/>
                </a:cubicBezTo>
                <a:lnTo>
                  <a:pt x="507492" y="208012"/>
                </a:lnTo>
                <a:lnTo>
                  <a:pt x="492404" y="208012"/>
                </a:lnTo>
                <a:lnTo>
                  <a:pt x="492404" y="115218"/>
                </a:lnTo>
                <a:cubicBezTo>
                  <a:pt x="488175" y="119913"/>
                  <a:pt x="483718" y="124362"/>
                  <a:pt x="479031" y="128566"/>
                </a:cubicBezTo>
                <a:cubicBezTo>
                  <a:pt x="474345" y="132770"/>
                  <a:pt x="469430" y="136700"/>
                  <a:pt x="464287" y="140355"/>
                </a:cubicBezTo>
                <a:cubicBezTo>
                  <a:pt x="463310" y="138511"/>
                  <a:pt x="462063" y="136267"/>
                  <a:pt x="460543" y="133623"/>
                </a:cubicBezTo>
                <a:cubicBezTo>
                  <a:pt x="459024" y="130979"/>
                  <a:pt x="457605" y="128733"/>
                  <a:pt x="456286" y="126884"/>
                </a:cubicBezTo>
                <a:cubicBezTo>
                  <a:pt x="470454" y="116654"/>
                  <a:pt x="482922" y="104411"/>
                  <a:pt x="493690" y="90155"/>
                </a:cubicBezTo>
                <a:cubicBezTo>
                  <a:pt x="504458" y="75899"/>
                  <a:pt x="513555" y="60625"/>
                  <a:pt x="520979" y="44334"/>
                </a:cubicBezTo>
                <a:lnTo>
                  <a:pt x="463372" y="44334"/>
                </a:lnTo>
                <a:lnTo>
                  <a:pt x="463372" y="29960"/>
                </a:lnTo>
                <a:lnTo>
                  <a:pt x="526923" y="29960"/>
                </a:lnTo>
                <a:cubicBezTo>
                  <a:pt x="528971" y="25036"/>
                  <a:pt x="530819" y="20083"/>
                  <a:pt x="532467" y="15101"/>
                </a:cubicBezTo>
                <a:cubicBezTo>
                  <a:pt x="534114" y="10120"/>
                  <a:pt x="535619" y="5167"/>
                  <a:pt x="536981" y="242"/>
                </a:cubicBezTo>
                <a:close/>
                <a:moveTo>
                  <a:pt x="721919" y="0"/>
                </a:moveTo>
                <a:lnTo>
                  <a:pt x="736549" y="0"/>
                </a:lnTo>
                <a:lnTo>
                  <a:pt x="736549" y="49377"/>
                </a:lnTo>
                <a:lnTo>
                  <a:pt x="765581" y="49377"/>
                </a:lnTo>
                <a:lnTo>
                  <a:pt x="765581" y="63550"/>
                </a:lnTo>
                <a:lnTo>
                  <a:pt x="736549" y="63550"/>
                </a:lnTo>
                <a:lnTo>
                  <a:pt x="736549" y="72694"/>
                </a:lnTo>
                <a:cubicBezTo>
                  <a:pt x="738851" y="75596"/>
                  <a:pt x="742020" y="79826"/>
                  <a:pt x="746057" y="85386"/>
                </a:cubicBezTo>
                <a:cubicBezTo>
                  <a:pt x="750094" y="90946"/>
                  <a:pt x="753992" y="96429"/>
                  <a:pt x="757750" y="101837"/>
                </a:cubicBezTo>
                <a:cubicBezTo>
                  <a:pt x="761507" y="107244"/>
                  <a:pt x="764118" y="111170"/>
                  <a:pt x="765581" y="113614"/>
                </a:cubicBezTo>
                <a:lnTo>
                  <a:pt x="756437" y="125044"/>
                </a:lnTo>
                <a:cubicBezTo>
                  <a:pt x="754466" y="121058"/>
                  <a:pt x="751608" y="115943"/>
                  <a:pt x="747865" y="109699"/>
                </a:cubicBezTo>
                <a:cubicBezTo>
                  <a:pt x="744122" y="103455"/>
                  <a:pt x="740350" y="97369"/>
                  <a:pt x="736549" y="91440"/>
                </a:cubicBezTo>
                <a:lnTo>
                  <a:pt x="736549" y="208026"/>
                </a:lnTo>
                <a:lnTo>
                  <a:pt x="721919" y="208026"/>
                </a:lnTo>
                <a:lnTo>
                  <a:pt x="721919" y="96012"/>
                </a:lnTo>
                <a:cubicBezTo>
                  <a:pt x="717971" y="109604"/>
                  <a:pt x="713408" y="122482"/>
                  <a:pt x="708231" y="134645"/>
                </a:cubicBezTo>
                <a:cubicBezTo>
                  <a:pt x="703055" y="146808"/>
                  <a:pt x="697635" y="156943"/>
                  <a:pt x="691972" y="165049"/>
                </a:cubicBezTo>
                <a:cubicBezTo>
                  <a:pt x="690891" y="163010"/>
                  <a:pt x="689567" y="160743"/>
                  <a:pt x="688000" y="158248"/>
                </a:cubicBezTo>
                <a:cubicBezTo>
                  <a:pt x="686433" y="155752"/>
                  <a:pt x="684938" y="153600"/>
                  <a:pt x="683514" y="151790"/>
                </a:cubicBezTo>
                <a:cubicBezTo>
                  <a:pt x="688292" y="145176"/>
                  <a:pt x="692985" y="137042"/>
                  <a:pt x="697594" y="127389"/>
                </a:cubicBezTo>
                <a:cubicBezTo>
                  <a:pt x="702203" y="117736"/>
                  <a:pt x="706405" y="107384"/>
                  <a:pt x="710201" y="96333"/>
                </a:cubicBezTo>
                <a:cubicBezTo>
                  <a:pt x="713997" y="85283"/>
                  <a:pt x="717065" y="74355"/>
                  <a:pt x="719404" y="63550"/>
                </a:cubicBezTo>
                <a:lnTo>
                  <a:pt x="688315" y="63550"/>
                </a:lnTo>
                <a:lnTo>
                  <a:pt x="688315" y="49377"/>
                </a:lnTo>
                <a:lnTo>
                  <a:pt x="721919" y="49377"/>
                </a:lnTo>
                <a:close/>
              </a:path>
            </a:pathLst>
          </a:custGeom>
          <a:solidFill>
            <a:schemeClr val="tx1">
              <a:lumMod val="75000"/>
              <a:lumOff val="25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75000"/>
                  <a:lumOff val="25000"/>
                </a:prstClr>
              </a:solidFill>
              <a:effectLst/>
              <a:uLnTx/>
              <a:uFillTx/>
              <a:latin typeface="思源黑体 CN Normal"/>
              <a:ea typeface="思源黑体 CN Normal"/>
              <a:cs typeface="+mn-cs"/>
            </a:endParaRPr>
          </a:p>
        </p:txBody>
      </p:sp>
      <p:sp>
        <p:nvSpPr>
          <p:cNvPr id="58" name="任意多边形: 形状 57">
            <a:extLst>
              <a:ext uri="{FF2B5EF4-FFF2-40B4-BE49-F238E27FC236}">
                <a16:creationId xmlns:a16="http://schemas.microsoft.com/office/drawing/2014/main" id="{063FE9A8-F972-43B0-851A-2CFC10990915}"/>
              </a:ext>
            </a:extLst>
          </p:cNvPr>
          <p:cNvSpPr/>
          <p:nvPr/>
        </p:nvSpPr>
        <p:spPr>
          <a:xfrm>
            <a:off x="8129538" y="5276858"/>
            <a:ext cx="1047384" cy="247281"/>
          </a:xfrm>
          <a:custGeom>
            <a:rect b="b" l="l" r="r" t="t"/>
            <a:pathLst>
              <a:path h="210539" w="891768">
                <a:moveTo>
                  <a:pt x="309067" y="161849"/>
                </a:moveTo>
                <a:cubicBezTo>
                  <a:pt x="310705" y="169297"/>
                  <a:pt x="312058" y="177032"/>
                  <a:pt x="313124" y="185052"/>
                </a:cubicBezTo>
                <a:cubicBezTo>
                  <a:pt x="314191" y="193072"/>
                  <a:pt x="314744" y="199892"/>
                  <a:pt x="314782" y="205511"/>
                </a:cubicBezTo>
                <a:lnTo>
                  <a:pt x="299466" y="207569"/>
                </a:lnTo>
                <a:cubicBezTo>
                  <a:pt x="299456" y="201725"/>
                  <a:pt x="299018" y="194724"/>
                  <a:pt x="298151" y="186566"/>
                </a:cubicBezTo>
                <a:cubicBezTo>
                  <a:pt x="297284" y="178408"/>
                  <a:pt x="296046" y="170550"/>
                  <a:pt x="294436" y="162992"/>
                </a:cubicBezTo>
                <a:close/>
                <a:moveTo>
                  <a:pt x="355473" y="160020"/>
                </a:moveTo>
                <a:cubicBezTo>
                  <a:pt x="359121" y="167226"/>
                  <a:pt x="362512" y="174817"/>
                  <a:pt x="365645" y="182794"/>
                </a:cubicBezTo>
                <a:cubicBezTo>
                  <a:pt x="368779" y="190772"/>
                  <a:pt x="371027" y="197734"/>
                  <a:pt x="372389" y="203683"/>
                </a:cubicBezTo>
                <a:lnTo>
                  <a:pt x="357759" y="207112"/>
                </a:lnTo>
                <a:cubicBezTo>
                  <a:pt x="356420" y="201254"/>
                  <a:pt x="354296" y="194281"/>
                  <a:pt x="351386" y="186195"/>
                </a:cubicBezTo>
                <a:cubicBezTo>
                  <a:pt x="348476" y="178108"/>
                  <a:pt x="345267" y="170450"/>
                  <a:pt x="341757" y="163220"/>
                </a:cubicBezTo>
                <a:close/>
                <a:moveTo>
                  <a:pt x="257860" y="157277"/>
                </a:moveTo>
                <a:lnTo>
                  <a:pt x="272262" y="160934"/>
                </a:lnTo>
                <a:cubicBezTo>
                  <a:pt x="268314" y="170031"/>
                  <a:pt x="263580" y="178927"/>
                  <a:pt x="258060" y="187623"/>
                </a:cubicBezTo>
                <a:cubicBezTo>
                  <a:pt x="252541" y="196320"/>
                  <a:pt x="246607" y="203730"/>
                  <a:pt x="240258" y="209855"/>
                </a:cubicBezTo>
                <a:lnTo>
                  <a:pt x="226542" y="203225"/>
                </a:lnTo>
                <a:cubicBezTo>
                  <a:pt x="232691" y="197768"/>
                  <a:pt x="238510" y="190910"/>
                  <a:pt x="244002" y="182651"/>
                </a:cubicBezTo>
                <a:cubicBezTo>
                  <a:pt x="249493" y="174393"/>
                  <a:pt x="254112" y="165935"/>
                  <a:pt x="257860" y="157277"/>
                </a:cubicBezTo>
                <a:close/>
                <a:moveTo>
                  <a:pt x="401421" y="156134"/>
                </a:moveTo>
                <a:cubicBezTo>
                  <a:pt x="407441" y="163454"/>
                  <a:pt x="413289" y="171274"/>
                  <a:pt x="418966" y="179594"/>
                </a:cubicBezTo>
                <a:cubicBezTo>
                  <a:pt x="424643" y="187914"/>
                  <a:pt x="429006" y="195334"/>
                  <a:pt x="432054" y="201854"/>
                </a:cubicBezTo>
                <a:lnTo>
                  <a:pt x="417652" y="207797"/>
                </a:lnTo>
                <a:cubicBezTo>
                  <a:pt x="414837" y="201254"/>
                  <a:pt x="410694" y="193710"/>
                  <a:pt x="405222" y="185166"/>
                </a:cubicBezTo>
                <a:cubicBezTo>
                  <a:pt x="399750" y="176622"/>
                  <a:pt x="394063" y="168621"/>
                  <a:pt x="388162" y="161163"/>
                </a:cubicBezTo>
                <a:close/>
                <a:moveTo>
                  <a:pt x="108356" y="109485"/>
                </a:moveTo>
                <a:lnTo>
                  <a:pt x="108356" y="128259"/>
                </a:lnTo>
                <a:lnTo>
                  <a:pt x="165049" y="128259"/>
                </a:lnTo>
                <a:lnTo>
                  <a:pt x="165049" y="109485"/>
                </a:lnTo>
                <a:close/>
                <a:moveTo>
                  <a:pt x="39090" y="109485"/>
                </a:moveTo>
                <a:lnTo>
                  <a:pt x="39090" y="128259"/>
                </a:lnTo>
                <a:lnTo>
                  <a:pt x="93268" y="128259"/>
                </a:lnTo>
                <a:lnTo>
                  <a:pt x="93268" y="109485"/>
                </a:lnTo>
                <a:close/>
                <a:moveTo>
                  <a:pt x="485775" y="97612"/>
                </a:moveTo>
                <a:lnTo>
                  <a:pt x="485775" y="167107"/>
                </a:lnTo>
                <a:lnTo>
                  <a:pt x="518693" y="167107"/>
                </a:lnTo>
                <a:lnTo>
                  <a:pt x="518693" y="97612"/>
                </a:lnTo>
                <a:close/>
                <a:moveTo>
                  <a:pt x="762381" y="89840"/>
                </a:moveTo>
                <a:lnTo>
                  <a:pt x="777925" y="89840"/>
                </a:lnTo>
                <a:lnTo>
                  <a:pt x="777925" y="111100"/>
                </a:lnTo>
                <a:lnTo>
                  <a:pt x="840562" y="111100"/>
                </a:lnTo>
                <a:lnTo>
                  <a:pt x="840562" y="184023"/>
                </a:lnTo>
                <a:cubicBezTo>
                  <a:pt x="840476" y="187028"/>
                  <a:pt x="840933" y="189019"/>
                  <a:pt x="841933" y="189995"/>
                </a:cubicBezTo>
                <a:cubicBezTo>
                  <a:pt x="842934" y="190972"/>
                  <a:pt x="844991" y="191419"/>
                  <a:pt x="848106" y="191338"/>
                </a:cubicBezTo>
                <a:lnTo>
                  <a:pt x="869594" y="191338"/>
                </a:lnTo>
                <a:cubicBezTo>
                  <a:pt x="871698" y="191465"/>
                  <a:pt x="873307" y="190703"/>
                  <a:pt x="874420" y="189052"/>
                </a:cubicBezTo>
                <a:cubicBezTo>
                  <a:pt x="875533" y="187401"/>
                  <a:pt x="876329" y="184099"/>
                  <a:pt x="876808" y="179146"/>
                </a:cubicBezTo>
                <a:cubicBezTo>
                  <a:pt x="877286" y="174193"/>
                  <a:pt x="877625" y="166827"/>
                  <a:pt x="877824" y="157048"/>
                </a:cubicBezTo>
                <a:cubicBezTo>
                  <a:pt x="879648" y="158439"/>
                  <a:pt x="881886" y="159715"/>
                  <a:pt x="884539" y="160877"/>
                </a:cubicBezTo>
                <a:cubicBezTo>
                  <a:pt x="887191" y="162039"/>
                  <a:pt x="889601" y="162973"/>
                  <a:pt x="891768" y="163678"/>
                </a:cubicBezTo>
                <a:cubicBezTo>
                  <a:pt x="891273" y="180232"/>
                  <a:pt x="889577" y="191472"/>
                  <a:pt x="886682" y="197396"/>
                </a:cubicBezTo>
                <a:cubicBezTo>
                  <a:pt x="883786" y="203321"/>
                  <a:pt x="878547" y="206102"/>
                  <a:pt x="870966" y="205740"/>
                </a:cubicBezTo>
                <a:lnTo>
                  <a:pt x="846277" y="205740"/>
                </a:lnTo>
                <a:cubicBezTo>
                  <a:pt x="838300" y="205916"/>
                  <a:pt x="832766" y="204478"/>
                  <a:pt x="829675" y="201425"/>
                </a:cubicBezTo>
                <a:cubicBezTo>
                  <a:pt x="826584" y="198372"/>
                  <a:pt x="825107" y="192648"/>
                  <a:pt x="825246" y="184252"/>
                </a:cubicBezTo>
                <a:lnTo>
                  <a:pt x="825246" y="125273"/>
                </a:lnTo>
                <a:lnTo>
                  <a:pt x="777697" y="125273"/>
                </a:lnTo>
                <a:cubicBezTo>
                  <a:pt x="777422" y="135200"/>
                  <a:pt x="775127" y="145267"/>
                  <a:pt x="770813" y="155473"/>
                </a:cubicBezTo>
                <a:cubicBezTo>
                  <a:pt x="766500" y="165680"/>
                  <a:pt x="758617" y="175442"/>
                  <a:pt x="747166" y="184760"/>
                </a:cubicBezTo>
                <a:cubicBezTo>
                  <a:pt x="735715" y="194077"/>
                  <a:pt x="719146" y="202366"/>
                  <a:pt x="697458" y="209626"/>
                </a:cubicBezTo>
                <a:cubicBezTo>
                  <a:pt x="696253" y="207707"/>
                  <a:pt x="694663" y="205602"/>
                  <a:pt x="692686" y="203311"/>
                </a:cubicBezTo>
                <a:cubicBezTo>
                  <a:pt x="690710" y="201020"/>
                  <a:pt x="688719" y="199087"/>
                  <a:pt x="686714" y="197510"/>
                </a:cubicBezTo>
                <a:cubicBezTo>
                  <a:pt x="706899" y="190946"/>
                  <a:pt x="722359" y="183603"/>
                  <a:pt x="733094" y="175480"/>
                </a:cubicBezTo>
                <a:cubicBezTo>
                  <a:pt x="743830" y="167358"/>
                  <a:pt x="751264" y="158981"/>
                  <a:pt x="755396" y="150351"/>
                </a:cubicBezTo>
                <a:cubicBezTo>
                  <a:pt x="759527" y="141721"/>
                  <a:pt x="761779" y="133361"/>
                  <a:pt x="762152" y="125273"/>
                </a:cubicBezTo>
                <a:lnTo>
                  <a:pt x="699744" y="125273"/>
                </a:lnTo>
                <a:lnTo>
                  <a:pt x="699744" y="111100"/>
                </a:lnTo>
                <a:lnTo>
                  <a:pt x="762381" y="111100"/>
                </a:lnTo>
                <a:close/>
                <a:moveTo>
                  <a:pt x="269062" y="85496"/>
                </a:moveTo>
                <a:lnTo>
                  <a:pt x="269062" y="128473"/>
                </a:lnTo>
                <a:lnTo>
                  <a:pt x="390448" y="128473"/>
                </a:lnTo>
                <a:lnTo>
                  <a:pt x="390448" y="85496"/>
                </a:lnTo>
                <a:close/>
                <a:moveTo>
                  <a:pt x="108356" y="80453"/>
                </a:moveTo>
                <a:lnTo>
                  <a:pt x="108356" y="98998"/>
                </a:lnTo>
                <a:lnTo>
                  <a:pt x="165049" y="98998"/>
                </a:lnTo>
                <a:lnTo>
                  <a:pt x="165049" y="80453"/>
                </a:lnTo>
                <a:close/>
                <a:moveTo>
                  <a:pt x="39090" y="80453"/>
                </a:moveTo>
                <a:lnTo>
                  <a:pt x="39090" y="98998"/>
                </a:lnTo>
                <a:lnTo>
                  <a:pt x="93268" y="98998"/>
                </a:lnTo>
                <a:lnTo>
                  <a:pt x="93268" y="80453"/>
                </a:lnTo>
                <a:close/>
                <a:moveTo>
                  <a:pt x="813358" y="49149"/>
                </a:moveTo>
                <a:cubicBezTo>
                  <a:pt x="820949" y="52492"/>
                  <a:pt x="828882" y="56296"/>
                  <a:pt x="837158" y="60562"/>
                </a:cubicBezTo>
                <a:cubicBezTo>
                  <a:pt x="845434" y="64828"/>
                  <a:pt x="853317" y="69157"/>
                  <a:pt x="860806" y="73550"/>
                </a:cubicBezTo>
                <a:cubicBezTo>
                  <a:pt x="868294" y="77943"/>
                  <a:pt x="874653" y="82001"/>
                  <a:pt x="879881" y="85725"/>
                </a:cubicBezTo>
                <a:lnTo>
                  <a:pt x="869365" y="95098"/>
                </a:lnTo>
                <a:cubicBezTo>
                  <a:pt x="864514" y="91372"/>
                  <a:pt x="858418" y="87266"/>
                  <a:pt x="851077" y="82779"/>
                </a:cubicBezTo>
                <a:cubicBezTo>
                  <a:pt x="843737" y="78291"/>
                  <a:pt x="835914" y="73829"/>
                  <a:pt x="827608" y="69393"/>
                </a:cubicBezTo>
                <a:cubicBezTo>
                  <a:pt x="819302" y="64956"/>
                  <a:pt x="811276" y="60952"/>
                  <a:pt x="803529" y="57379"/>
                </a:cubicBezTo>
                <a:close/>
                <a:moveTo>
                  <a:pt x="761238" y="48920"/>
                </a:moveTo>
                <a:lnTo>
                  <a:pt x="773811" y="56007"/>
                </a:lnTo>
                <a:cubicBezTo>
                  <a:pt x="764005" y="63965"/>
                  <a:pt x="753270" y="71309"/>
                  <a:pt x="741607" y="78038"/>
                </a:cubicBezTo>
                <a:cubicBezTo>
                  <a:pt x="729943" y="84768"/>
                  <a:pt x="718580" y="90454"/>
                  <a:pt x="707517" y="95098"/>
                </a:cubicBezTo>
                <a:lnTo>
                  <a:pt x="697458" y="84125"/>
                </a:lnTo>
                <a:cubicBezTo>
                  <a:pt x="708002" y="80172"/>
                  <a:pt x="718975" y="75162"/>
                  <a:pt x="730377" y="69094"/>
                </a:cubicBezTo>
                <a:cubicBezTo>
                  <a:pt x="741778" y="63027"/>
                  <a:pt x="752065" y="56302"/>
                  <a:pt x="761238" y="48920"/>
                </a:cubicBezTo>
                <a:close/>
                <a:moveTo>
                  <a:pt x="582930" y="28575"/>
                </a:moveTo>
                <a:lnTo>
                  <a:pt x="582930" y="96012"/>
                </a:lnTo>
                <a:lnTo>
                  <a:pt x="622249" y="96012"/>
                </a:lnTo>
                <a:lnTo>
                  <a:pt x="622249" y="28575"/>
                </a:lnTo>
                <a:close/>
                <a:moveTo>
                  <a:pt x="549097" y="14173"/>
                </a:moveTo>
                <a:lnTo>
                  <a:pt x="658368" y="14173"/>
                </a:lnTo>
                <a:lnTo>
                  <a:pt x="658368" y="28575"/>
                </a:lnTo>
                <a:lnTo>
                  <a:pt x="636651" y="28575"/>
                </a:lnTo>
                <a:lnTo>
                  <a:pt x="636651" y="96012"/>
                </a:lnTo>
                <a:lnTo>
                  <a:pt x="662940" y="96012"/>
                </a:lnTo>
                <a:lnTo>
                  <a:pt x="662940" y="110414"/>
                </a:lnTo>
                <a:lnTo>
                  <a:pt x="636651" y="110414"/>
                </a:lnTo>
                <a:lnTo>
                  <a:pt x="636651" y="209626"/>
                </a:lnTo>
                <a:lnTo>
                  <a:pt x="622249" y="209626"/>
                </a:lnTo>
                <a:lnTo>
                  <a:pt x="622249" y="110414"/>
                </a:lnTo>
                <a:lnTo>
                  <a:pt x="582930" y="110414"/>
                </a:lnTo>
                <a:cubicBezTo>
                  <a:pt x="582791" y="128187"/>
                  <a:pt x="580496" y="145847"/>
                  <a:pt x="576043" y="163392"/>
                </a:cubicBezTo>
                <a:cubicBezTo>
                  <a:pt x="571590" y="180937"/>
                  <a:pt x="563065" y="196653"/>
                  <a:pt x="550468" y="210541"/>
                </a:cubicBezTo>
                <a:cubicBezTo>
                  <a:pt x="549102" y="209193"/>
                  <a:pt x="547263" y="207659"/>
                  <a:pt x="544953" y="205940"/>
                </a:cubicBezTo>
                <a:cubicBezTo>
                  <a:pt x="542644" y="204221"/>
                  <a:pt x="540520" y="202859"/>
                  <a:pt x="538581" y="201854"/>
                </a:cubicBezTo>
                <a:cubicBezTo>
                  <a:pt x="550273" y="189000"/>
                  <a:pt x="558150" y="174531"/>
                  <a:pt x="562213" y="158448"/>
                </a:cubicBezTo>
                <a:cubicBezTo>
                  <a:pt x="566275" y="142365"/>
                  <a:pt x="568380" y="126354"/>
                  <a:pt x="568528" y="110414"/>
                </a:cubicBezTo>
                <a:lnTo>
                  <a:pt x="542696" y="110414"/>
                </a:lnTo>
                <a:lnTo>
                  <a:pt x="542696" y="96012"/>
                </a:lnTo>
                <a:lnTo>
                  <a:pt x="568528" y="96012"/>
                </a:lnTo>
                <a:lnTo>
                  <a:pt x="568528" y="28575"/>
                </a:lnTo>
                <a:lnTo>
                  <a:pt x="549097" y="28575"/>
                </a:lnTo>
                <a:close/>
                <a:moveTo>
                  <a:pt x="456971" y="14173"/>
                </a:moveTo>
                <a:lnTo>
                  <a:pt x="536524" y="14173"/>
                </a:lnTo>
                <a:lnTo>
                  <a:pt x="536524" y="28346"/>
                </a:lnTo>
                <a:lnTo>
                  <a:pt x="500405" y="28346"/>
                </a:lnTo>
                <a:cubicBezTo>
                  <a:pt x="498576" y="38091"/>
                  <a:pt x="496462" y="47635"/>
                  <a:pt x="494061" y="56979"/>
                </a:cubicBezTo>
                <a:cubicBezTo>
                  <a:pt x="491661" y="66323"/>
                  <a:pt x="488975" y="75295"/>
                  <a:pt x="486003" y="83896"/>
                </a:cubicBezTo>
                <a:lnTo>
                  <a:pt x="532180" y="83896"/>
                </a:lnTo>
                <a:lnTo>
                  <a:pt x="532180" y="180823"/>
                </a:lnTo>
                <a:lnTo>
                  <a:pt x="485775" y="180823"/>
                </a:lnTo>
                <a:lnTo>
                  <a:pt x="485775" y="199339"/>
                </a:lnTo>
                <a:lnTo>
                  <a:pt x="472744" y="199339"/>
                </a:lnTo>
                <a:lnTo>
                  <a:pt x="472744" y="114529"/>
                </a:lnTo>
                <a:cubicBezTo>
                  <a:pt x="470806" y="118177"/>
                  <a:pt x="468796" y="121625"/>
                  <a:pt x="466715" y="124873"/>
                </a:cubicBezTo>
                <a:cubicBezTo>
                  <a:pt x="464634" y="128121"/>
                  <a:pt x="462453" y="131226"/>
                  <a:pt x="460171" y="134188"/>
                </a:cubicBezTo>
                <a:cubicBezTo>
                  <a:pt x="459533" y="132278"/>
                  <a:pt x="458524" y="129754"/>
                  <a:pt x="457142" y="126616"/>
                </a:cubicBezTo>
                <a:cubicBezTo>
                  <a:pt x="455761" y="123477"/>
                  <a:pt x="454409" y="120896"/>
                  <a:pt x="453085" y="118872"/>
                </a:cubicBezTo>
                <a:cubicBezTo>
                  <a:pt x="461167" y="107728"/>
                  <a:pt x="467920" y="94355"/>
                  <a:pt x="473345" y="78753"/>
                </a:cubicBezTo>
                <a:cubicBezTo>
                  <a:pt x="478769" y="63151"/>
                  <a:pt x="483065" y="46349"/>
                  <a:pt x="486232" y="28346"/>
                </a:cubicBezTo>
                <a:lnTo>
                  <a:pt x="456971" y="28346"/>
                </a:lnTo>
                <a:close/>
                <a:moveTo>
                  <a:pt x="171450" y="2986"/>
                </a:moveTo>
                <a:lnTo>
                  <a:pt x="179908" y="14873"/>
                </a:lnTo>
                <a:cubicBezTo>
                  <a:pt x="169997" y="16694"/>
                  <a:pt x="158958" y="18300"/>
                  <a:pt x="146789" y="19692"/>
                </a:cubicBezTo>
                <a:cubicBezTo>
                  <a:pt x="134621" y="21084"/>
                  <a:pt x="121810" y="22291"/>
                  <a:pt x="108356" y="23313"/>
                </a:cubicBezTo>
                <a:lnTo>
                  <a:pt x="108356" y="41848"/>
                </a:lnTo>
                <a:lnTo>
                  <a:pt x="202082" y="41848"/>
                </a:lnTo>
                <a:lnTo>
                  <a:pt x="202082" y="54393"/>
                </a:lnTo>
                <a:lnTo>
                  <a:pt x="108356" y="54393"/>
                </a:lnTo>
                <a:lnTo>
                  <a:pt x="108356" y="69280"/>
                </a:lnTo>
                <a:lnTo>
                  <a:pt x="180365" y="69280"/>
                </a:lnTo>
                <a:lnTo>
                  <a:pt x="180365" y="139432"/>
                </a:lnTo>
                <a:lnTo>
                  <a:pt x="108356" y="139432"/>
                </a:lnTo>
                <a:lnTo>
                  <a:pt x="108356" y="156377"/>
                </a:lnTo>
                <a:lnTo>
                  <a:pt x="188823" y="156377"/>
                </a:lnTo>
                <a:lnTo>
                  <a:pt x="188823" y="168693"/>
                </a:lnTo>
                <a:lnTo>
                  <a:pt x="108356" y="168693"/>
                </a:lnTo>
                <a:lnTo>
                  <a:pt x="108356" y="189752"/>
                </a:lnTo>
                <a:lnTo>
                  <a:pt x="203225" y="189752"/>
                </a:lnTo>
                <a:lnTo>
                  <a:pt x="203225" y="202297"/>
                </a:lnTo>
                <a:lnTo>
                  <a:pt x="0" y="202297"/>
                </a:lnTo>
                <a:lnTo>
                  <a:pt x="0" y="189752"/>
                </a:lnTo>
                <a:lnTo>
                  <a:pt x="93268" y="189752"/>
                </a:lnTo>
                <a:lnTo>
                  <a:pt x="93268" y="168693"/>
                </a:lnTo>
                <a:lnTo>
                  <a:pt x="17145" y="168693"/>
                </a:lnTo>
                <a:lnTo>
                  <a:pt x="17145" y="156377"/>
                </a:lnTo>
                <a:lnTo>
                  <a:pt x="93268" y="156377"/>
                </a:lnTo>
                <a:lnTo>
                  <a:pt x="93268" y="139432"/>
                </a:lnTo>
                <a:lnTo>
                  <a:pt x="24231" y="139432"/>
                </a:lnTo>
                <a:lnTo>
                  <a:pt x="24231" y="69280"/>
                </a:lnTo>
                <a:lnTo>
                  <a:pt x="93268" y="69280"/>
                </a:lnTo>
                <a:lnTo>
                  <a:pt x="93268" y="54393"/>
                </a:lnTo>
                <a:lnTo>
                  <a:pt x="1371" y="54393"/>
                </a:lnTo>
                <a:lnTo>
                  <a:pt x="1371" y="41848"/>
                </a:lnTo>
                <a:lnTo>
                  <a:pt x="93268" y="41848"/>
                </a:lnTo>
                <a:lnTo>
                  <a:pt x="93268" y="24225"/>
                </a:lnTo>
                <a:cubicBezTo>
                  <a:pt x="81115" y="25028"/>
                  <a:pt x="69018" y="25703"/>
                  <a:pt x="56978" y="26249"/>
                </a:cubicBezTo>
                <a:cubicBezTo>
                  <a:pt x="44939" y="26795"/>
                  <a:pt x="33185" y="27185"/>
                  <a:pt x="21717" y="27418"/>
                </a:cubicBezTo>
                <a:cubicBezTo>
                  <a:pt x="21569" y="25517"/>
                  <a:pt x="21178" y="23446"/>
                  <a:pt x="20545" y="21203"/>
                </a:cubicBezTo>
                <a:cubicBezTo>
                  <a:pt x="19912" y="18961"/>
                  <a:pt x="19235" y="17003"/>
                  <a:pt x="18516" y="15331"/>
                </a:cubicBezTo>
                <a:cubicBezTo>
                  <a:pt x="36372" y="14797"/>
                  <a:pt x="54787" y="13984"/>
                  <a:pt x="73761" y="12892"/>
                </a:cubicBezTo>
                <a:cubicBezTo>
                  <a:pt x="92735" y="11800"/>
                  <a:pt x="110744" y="10428"/>
                  <a:pt x="127787" y="8777"/>
                </a:cubicBezTo>
                <a:cubicBezTo>
                  <a:pt x="144830" y="7126"/>
                  <a:pt x="159385" y="5196"/>
                  <a:pt x="171450" y="2986"/>
                </a:cubicBezTo>
                <a:close/>
                <a:moveTo>
                  <a:pt x="320725" y="1372"/>
                </a:moveTo>
                <a:lnTo>
                  <a:pt x="335813" y="1372"/>
                </a:lnTo>
                <a:lnTo>
                  <a:pt x="335813" y="26518"/>
                </a:lnTo>
                <a:lnTo>
                  <a:pt x="422910" y="26518"/>
                </a:lnTo>
                <a:lnTo>
                  <a:pt x="422910" y="40919"/>
                </a:lnTo>
                <a:lnTo>
                  <a:pt x="335813" y="40919"/>
                </a:lnTo>
                <a:lnTo>
                  <a:pt x="335813" y="71323"/>
                </a:lnTo>
                <a:lnTo>
                  <a:pt x="405765" y="71323"/>
                </a:lnTo>
                <a:lnTo>
                  <a:pt x="405765" y="142646"/>
                </a:lnTo>
                <a:lnTo>
                  <a:pt x="254660" y="142646"/>
                </a:lnTo>
                <a:lnTo>
                  <a:pt x="254660" y="71323"/>
                </a:lnTo>
                <a:lnTo>
                  <a:pt x="320725" y="71323"/>
                </a:lnTo>
                <a:close/>
                <a:moveTo>
                  <a:pt x="785241" y="0"/>
                </a:moveTo>
                <a:cubicBezTo>
                  <a:pt x="787917" y="4234"/>
                  <a:pt x="790508" y="8739"/>
                  <a:pt x="793013" y="13516"/>
                </a:cubicBezTo>
                <a:cubicBezTo>
                  <a:pt x="795518" y="18293"/>
                  <a:pt x="797652" y="22627"/>
                  <a:pt x="799414" y="26518"/>
                </a:cubicBezTo>
                <a:lnTo>
                  <a:pt x="883310" y="26518"/>
                </a:lnTo>
                <a:lnTo>
                  <a:pt x="883310" y="62636"/>
                </a:lnTo>
                <a:lnTo>
                  <a:pt x="867537" y="62636"/>
                </a:lnTo>
                <a:lnTo>
                  <a:pt x="867537" y="40005"/>
                </a:lnTo>
                <a:lnTo>
                  <a:pt x="706602" y="40005"/>
                </a:lnTo>
                <a:lnTo>
                  <a:pt x="706602" y="63551"/>
                </a:lnTo>
                <a:lnTo>
                  <a:pt x="691515" y="63551"/>
                </a:lnTo>
                <a:lnTo>
                  <a:pt x="691515" y="26518"/>
                </a:lnTo>
                <a:lnTo>
                  <a:pt x="781354" y="26518"/>
                </a:lnTo>
                <a:cubicBezTo>
                  <a:pt x="779721" y="22898"/>
                  <a:pt x="777902" y="19107"/>
                  <a:pt x="775897" y="15145"/>
                </a:cubicBezTo>
                <a:cubicBezTo>
                  <a:pt x="773892" y="11182"/>
                  <a:pt x="771901" y="7506"/>
                  <a:pt x="769924" y="4115"/>
                </a:cubicBezTo>
                <a:close/>
              </a:path>
            </a:pathLst>
          </a:custGeom>
          <a:solidFill>
            <a:schemeClr val="tx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sp>
        <p:nvSpPr>
          <p:cNvPr id="59" name="任意多边形: 形状 58">
            <a:extLst>
              <a:ext uri="{FF2B5EF4-FFF2-40B4-BE49-F238E27FC236}">
                <a16:creationId xmlns:a16="http://schemas.microsoft.com/office/drawing/2014/main" id="{74CE8AF2-3CFB-484C-9923-242258AA271C}"/>
              </a:ext>
            </a:extLst>
          </p:cNvPr>
          <p:cNvSpPr/>
          <p:nvPr/>
        </p:nvSpPr>
        <p:spPr>
          <a:xfrm>
            <a:off x="9183584" y="4911400"/>
            <a:ext cx="823394" cy="194398"/>
          </a:xfrm>
          <a:custGeom>
            <a:rect b="b" l="l" r="r" t="t"/>
            <a:pathLst>
              <a:path h="210539" w="891768">
                <a:moveTo>
                  <a:pt x="309067" y="161849"/>
                </a:moveTo>
                <a:cubicBezTo>
                  <a:pt x="310705" y="169297"/>
                  <a:pt x="312058" y="177032"/>
                  <a:pt x="313124" y="185052"/>
                </a:cubicBezTo>
                <a:cubicBezTo>
                  <a:pt x="314191" y="193072"/>
                  <a:pt x="314744" y="199892"/>
                  <a:pt x="314782" y="205511"/>
                </a:cubicBezTo>
                <a:lnTo>
                  <a:pt x="299466" y="207569"/>
                </a:lnTo>
                <a:cubicBezTo>
                  <a:pt x="299456" y="201725"/>
                  <a:pt x="299018" y="194724"/>
                  <a:pt x="298151" y="186566"/>
                </a:cubicBezTo>
                <a:cubicBezTo>
                  <a:pt x="297284" y="178408"/>
                  <a:pt x="296046" y="170550"/>
                  <a:pt x="294436" y="162992"/>
                </a:cubicBezTo>
                <a:close/>
                <a:moveTo>
                  <a:pt x="355473" y="160020"/>
                </a:moveTo>
                <a:cubicBezTo>
                  <a:pt x="359121" y="167226"/>
                  <a:pt x="362512" y="174817"/>
                  <a:pt x="365645" y="182794"/>
                </a:cubicBezTo>
                <a:cubicBezTo>
                  <a:pt x="368779" y="190772"/>
                  <a:pt x="371027" y="197734"/>
                  <a:pt x="372389" y="203683"/>
                </a:cubicBezTo>
                <a:lnTo>
                  <a:pt x="357759" y="207112"/>
                </a:lnTo>
                <a:cubicBezTo>
                  <a:pt x="356420" y="201254"/>
                  <a:pt x="354296" y="194281"/>
                  <a:pt x="351386" y="186195"/>
                </a:cubicBezTo>
                <a:cubicBezTo>
                  <a:pt x="348476" y="178108"/>
                  <a:pt x="345267" y="170450"/>
                  <a:pt x="341757" y="163220"/>
                </a:cubicBezTo>
                <a:close/>
                <a:moveTo>
                  <a:pt x="257860" y="157277"/>
                </a:moveTo>
                <a:lnTo>
                  <a:pt x="272262" y="160934"/>
                </a:lnTo>
                <a:cubicBezTo>
                  <a:pt x="268314" y="170031"/>
                  <a:pt x="263580" y="178927"/>
                  <a:pt x="258060" y="187623"/>
                </a:cubicBezTo>
                <a:cubicBezTo>
                  <a:pt x="252541" y="196320"/>
                  <a:pt x="246607" y="203730"/>
                  <a:pt x="240258" y="209855"/>
                </a:cubicBezTo>
                <a:lnTo>
                  <a:pt x="226542" y="203225"/>
                </a:lnTo>
                <a:cubicBezTo>
                  <a:pt x="232691" y="197768"/>
                  <a:pt x="238510" y="190910"/>
                  <a:pt x="244002" y="182651"/>
                </a:cubicBezTo>
                <a:cubicBezTo>
                  <a:pt x="249493" y="174393"/>
                  <a:pt x="254112" y="165935"/>
                  <a:pt x="257860" y="157277"/>
                </a:cubicBezTo>
                <a:close/>
                <a:moveTo>
                  <a:pt x="401421" y="156134"/>
                </a:moveTo>
                <a:cubicBezTo>
                  <a:pt x="407441" y="163454"/>
                  <a:pt x="413289" y="171274"/>
                  <a:pt x="418966" y="179594"/>
                </a:cubicBezTo>
                <a:cubicBezTo>
                  <a:pt x="424643" y="187914"/>
                  <a:pt x="429006" y="195334"/>
                  <a:pt x="432054" y="201854"/>
                </a:cubicBezTo>
                <a:lnTo>
                  <a:pt x="417652" y="207797"/>
                </a:lnTo>
                <a:cubicBezTo>
                  <a:pt x="414837" y="201254"/>
                  <a:pt x="410694" y="193710"/>
                  <a:pt x="405222" y="185166"/>
                </a:cubicBezTo>
                <a:cubicBezTo>
                  <a:pt x="399750" y="176622"/>
                  <a:pt x="394063" y="168621"/>
                  <a:pt x="388162" y="161163"/>
                </a:cubicBezTo>
                <a:close/>
                <a:moveTo>
                  <a:pt x="108356" y="109485"/>
                </a:moveTo>
                <a:lnTo>
                  <a:pt x="108356" y="128259"/>
                </a:lnTo>
                <a:lnTo>
                  <a:pt x="165049" y="128259"/>
                </a:lnTo>
                <a:lnTo>
                  <a:pt x="165049" y="109485"/>
                </a:lnTo>
                <a:close/>
                <a:moveTo>
                  <a:pt x="39090" y="109485"/>
                </a:moveTo>
                <a:lnTo>
                  <a:pt x="39090" y="128259"/>
                </a:lnTo>
                <a:lnTo>
                  <a:pt x="93268" y="128259"/>
                </a:lnTo>
                <a:lnTo>
                  <a:pt x="93268" y="109485"/>
                </a:lnTo>
                <a:close/>
                <a:moveTo>
                  <a:pt x="485775" y="97612"/>
                </a:moveTo>
                <a:lnTo>
                  <a:pt x="485775" y="167107"/>
                </a:lnTo>
                <a:lnTo>
                  <a:pt x="518693" y="167107"/>
                </a:lnTo>
                <a:lnTo>
                  <a:pt x="518693" y="97612"/>
                </a:lnTo>
                <a:close/>
                <a:moveTo>
                  <a:pt x="762381" y="89840"/>
                </a:moveTo>
                <a:lnTo>
                  <a:pt x="777925" y="89840"/>
                </a:lnTo>
                <a:lnTo>
                  <a:pt x="777925" y="111100"/>
                </a:lnTo>
                <a:lnTo>
                  <a:pt x="840562" y="111100"/>
                </a:lnTo>
                <a:lnTo>
                  <a:pt x="840562" y="184023"/>
                </a:lnTo>
                <a:cubicBezTo>
                  <a:pt x="840476" y="187028"/>
                  <a:pt x="840933" y="189019"/>
                  <a:pt x="841933" y="189995"/>
                </a:cubicBezTo>
                <a:cubicBezTo>
                  <a:pt x="842934" y="190972"/>
                  <a:pt x="844991" y="191419"/>
                  <a:pt x="848106" y="191338"/>
                </a:cubicBezTo>
                <a:lnTo>
                  <a:pt x="869594" y="191338"/>
                </a:lnTo>
                <a:cubicBezTo>
                  <a:pt x="871698" y="191465"/>
                  <a:pt x="873307" y="190703"/>
                  <a:pt x="874420" y="189052"/>
                </a:cubicBezTo>
                <a:cubicBezTo>
                  <a:pt x="875533" y="187401"/>
                  <a:pt x="876329" y="184099"/>
                  <a:pt x="876808" y="179146"/>
                </a:cubicBezTo>
                <a:cubicBezTo>
                  <a:pt x="877286" y="174193"/>
                  <a:pt x="877625" y="166827"/>
                  <a:pt x="877824" y="157048"/>
                </a:cubicBezTo>
                <a:cubicBezTo>
                  <a:pt x="879648" y="158439"/>
                  <a:pt x="881886" y="159715"/>
                  <a:pt x="884539" y="160877"/>
                </a:cubicBezTo>
                <a:cubicBezTo>
                  <a:pt x="887191" y="162039"/>
                  <a:pt x="889601" y="162973"/>
                  <a:pt x="891768" y="163678"/>
                </a:cubicBezTo>
                <a:cubicBezTo>
                  <a:pt x="891273" y="180232"/>
                  <a:pt x="889577" y="191472"/>
                  <a:pt x="886682" y="197396"/>
                </a:cubicBezTo>
                <a:cubicBezTo>
                  <a:pt x="883786" y="203321"/>
                  <a:pt x="878547" y="206102"/>
                  <a:pt x="870966" y="205740"/>
                </a:cubicBezTo>
                <a:lnTo>
                  <a:pt x="846277" y="205740"/>
                </a:lnTo>
                <a:cubicBezTo>
                  <a:pt x="838300" y="205916"/>
                  <a:pt x="832766" y="204478"/>
                  <a:pt x="829675" y="201425"/>
                </a:cubicBezTo>
                <a:cubicBezTo>
                  <a:pt x="826584" y="198372"/>
                  <a:pt x="825107" y="192648"/>
                  <a:pt x="825246" y="184252"/>
                </a:cubicBezTo>
                <a:lnTo>
                  <a:pt x="825246" y="125273"/>
                </a:lnTo>
                <a:lnTo>
                  <a:pt x="777697" y="125273"/>
                </a:lnTo>
                <a:cubicBezTo>
                  <a:pt x="777422" y="135200"/>
                  <a:pt x="775127" y="145267"/>
                  <a:pt x="770813" y="155473"/>
                </a:cubicBezTo>
                <a:cubicBezTo>
                  <a:pt x="766500" y="165680"/>
                  <a:pt x="758617" y="175442"/>
                  <a:pt x="747166" y="184760"/>
                </a:cubicBezTo>
                <a:cubicBezTo>
                  <a:pt x="735715" y="194077"/>
                  <a:pt x="719146" y="202366"/>
                  <a:pt x="697458" y="209626"/>
                </a:cubicBezTo>
                <a:cubicBezTo>
                  <a:pt x="696253" y="207707"/>
                  <a:pt x="694663" y="205602"/>
                  <a:pt x="692686" y="203311"/>
                </a:cubicBezTo>
                <a:cubicBezTo>
                  <a:pt x="690710" y="201020"/>
                  <a:pt x="688719" y="199087"/>
                  <a:pt x="686714" y="197510"/>
                </a:cubicBezTo>
                <a:cubicBezTo>
                  <a:pt x="706899" y="190946"/>
                  <a:pt x="722359" y="183603"/>
                  <a:pt x="733094" y="175480"/>
                </a:cubicBezTo>
                <a:cubicBezTo>
                  <a:pt x="743830" y="167358"/>
                  <a:pt x="751264" y="158981"/>
                  <a:pt x="755396" y="150351"/>
                </a:cubicBezTo>
                <a:cubicBezTo>
                  <a:pt x="759527" y="141721"/>
                  <a:pt x="761779" y="133361"/>
                  <a:pt x="762152" y="125273"/>
                </a:cubicBezTo>
                <a:lnTo>
                  <a:pt x="699744" y="125273"/>
                </a:lnTo>
                <a:lnTo>
                  <a:pt x="699744" y="111100"/>
                </a:lnTo>
                <a:lnTo>
                  <a:pt x="762381" y="111100"/>
                </a:lnTo>
                <a:close/>
                <a:moveTo>
                  <a:pt x="269062" y="85496"/>
                </a:moveTo>
                <a:lnTo>
                  <a:pt x="269062" y="128473"/>
                </a:lnTo>
                <a:lnTo>
                  <a:pt x="390448" y="128473"/>
                </a:lnTo>
                <a:lnTo>
                  <a:pt x="390448" y="85496"/>
                </a:lnTo>
                <a:close/>
                <a:moveTo>
                  <a:pt x="108356" y="80453"/>
                </a:moveTo>
                <a:lnTo>
                  <a:pt x="108356" y="98998"/>
                </a:lnTo>
                <a:lnTo>
                  <a:pt x="165049" y="98998"/>
                </a:lnTo>
                <a:lnTo>
                  <a:pt x="165049" y="80453"/>
                </a:lnTo>
                <a:close/>
                <a:moveTo>
                  <a:pt x="39090" y="80453"/>
                </a:moveTo>
                <a:lnTo>
                  <a:pt x="39090" y="98998"/>
                </a:lnTo>
                <a:lnTo>
                  <a:pt x="93268" y="98998"/>
                </a:lnTo>
                <a:lnTo>
                  <a:pt x="93268" y="80453"/>
                </a:lnTo>
                <a:close/>
                <a:moveTo>
                  <a:pt x="813358" y="49149"/>
                </a:moveTo>
                <a:cubicBezTo>
                  <a:pt x="820949" y="52492"/>
                  <a:pt x="828882" y="56296"/>
                  <a:pt x="837158" y="60562"/>
                </a:cubicBezTo>
                <a:cubicBezTo>
                  <a:pt x="845434" y="64828"/>
                  <a:pt x="853317" y="69157"/>
                  <a:pt x="860806" y="73550"/>
                </a:cubicBezTo>
                <a:cubicBezTo>
                  <a:pt x="868294" y="77943"/>
                  <a:pt x="874653" y="82001"/>
                  <a:pt x="879881" y="85725"/>
                </a:cubicBezTo>
                <a:lnTo>
                  <a:pt x="869365" y="95098"/>
                </a:lnTo>
                <a:cubicBezTo>
                  <a:pt x="864514" y="91372"/>
                  <a:pt x="858418" y="87266"/>
                  <a:pt x="851077" y="82779"/>
                </a:cubicBezTo>
                <a:cubicBezTo>
                  <a:pt x="843737" y="78291"/>
                  <a:pt x="835914" y="73829"/>
                  <a:pt x="827608" y="69393"/>
                </a:cubicBezTo>
                <a:cubicBezTo>
                  <a:pt x="819302" y="64956"/>
                  <a:pt x="811276" y="60952"/>
                  <a:pt x="803529" y="57379"/>
                </a:cubicBezTo>
                <a:close/>
                <a:moveTo>
                  <a:pt x="761238" y="48920"/>
                </a:moveTo>
                <a:lnTo>
                  <a:pt x="773811" y="56007"/>
                </a:lnTo>
                <a:cubicBezTo>
                  <a:pt x="764005" y="63965"/>
                  <a:pt x="753270" y="71309"/>
                  <a:pt x="741607" y="78038"/>
                </a:cubicBezTo>
                <a:cubicBezTo>
                  <a:pt x="729943" y="84768"/>
                  <a:pt x="718580" y="90454"/>
                  <a:pt x="707517" y="95098"/>
                </a:cubicBezTo>
                <a:lnTo>
                  <a:pt x="697458" y="84125"/>
                </a:lnTo>
                <a:cubicBezTo>
                  <a:pt x="708002" y="80172"/>
                  <a:pt x="718975" y="75162"/>
                  <a:pt x="730377" y="69094"/>
                </a:cubicBezTo>
                <a:cubicBezTo>
                  <a:pt x="741778" y="63027"/>
                  <a:pt x="752065" y="56302"/>
                  <a:pt x="761238" y="48920"/>
                </a:cubicBezTo>
                <a:close/>
                <a:moveTo>
                  <a:pt x="582930" y="28575"/>
                </a:moveTo>
                <a:lnTo>
                  <a:pt x="582930" y="96012"/>
                </a:lnTo>
                <a:lnTo>
                  <a:pt x="622249" y="96012"/>
                </a:lnTo>
                <a:lnTo>
                  <a:pt x="622249" y="28575"/>
                </a:lnTo>
                <a:close/>
                <a:moveTo>
                  <a:pt x="549097" y="14173"/>
                </a:moveTo>
                <a:lnTo>
                  <a:pt x="658368" y="14173"/>
                </a:lnTo>
                <a:lnTo>
                  <a:pt x="658368" y="28575"/>
                </a:lnTo>
                <a:lnTo>
                  <a:pt x="636651" y="28575"/>
                </a:lnTo>
                <a:lnTo>
                  <a:pt x="636651" y="96012"/>
                </a:lnTo>
                <a:lnTo>
                  <a:pt x="662940" y="96012"/>
                </a:lnTo>
                <a:lnTo>
                  <a:pt x="662940" y="110414"/>
                </a:lnTo>
                <a:lnTo>
                  <a:pt x="636651" y="110414"/>
                </a:lnTo>
                <a:lnTo>
                  <a:pt x="636651" y="209626"/>
                </a:lnTo>
                <a:lnTo>
                  <a:pt x="622249" y="209626"/>
                </a:lnTo>
                <a:lnTo>
                  <a:pt x="622249" y="110414"/>
                </a:lnTo>
                <a:lnTo>
                  <a:pt x="582930" y="110414"/>
                </a:lnTo>
                <a:cubicBezTo>
                  <a:pt x="582791" y="128187"/>
                  <a:pt x="580496" y="145847"/>
                  <a:pt x="576043" y="163392"/>
                </a:cubicBezTo>
                <a:cubicBezTo>
                  <a:pt x="571590" y="180937"/>
                  <a:pt x="563065" y="196653"/>
                  <a:pt x="550468" y="210541"/>
                </a:cubicBezTo>
                <a:cubicBezTo>
                  <a:pt x="549102" y="209193"/>
                  <a:pt x="547263" y="207659"/>
                  <a:pt x="544953" y="205940"/>
                </a:cubicBezTo>
                <a:cubicBezTo>
                  <a:pt x="542644" y="204221"/>
                  <a:pt x="540520" y="202859"/>
                  <a:pt x="538581" y="201854"/>
                </a:cubicBezTo>
                <a:cubicBezTo>
                  <a:pt x="550273" y="189000"/>
                  <a:pt x="558150" y="174531"/>
                  <a:pt x="562213" y="158448"/>
                </a:cubicBezTo>
                <a:cubicBezTo>
                  <a:pt x="566275" y="142365"/>
                  <a:pt x="568380" y="126354"/>
                  <a:pt x="568528" y="110414"/>
                </a:cubicBezTo>
                <a:lnTo>
                  <a:pt x="542696" y="110414"/>
                </a:lnTo>
                <a:lnTo>
                  <a:pt x="542696" y="96012"/>
                </a:lnTo>
                <a:lnTo>
                  <a:pt x="568528" y="96012"/>
                </a:lnTo>
                <a:lnTo>
                  <a:pt x="568528" y="28575"/>
                </a:lnTo>
                <a:lnTo>
                  <a:pt x="549097" y="28575"/>
                </a:lnTo>
                <a:close/>
                <a:moveTo>
                  <a:pt x="456971" y="14173"/>
                </a:moveTo>
                <a:lnTo>
                  <a:pt x="536524" y="14173"/>
                </a:lnTo>
                <a:lnTo>
                  <a:pt x="536524" y="28346"/>
                </a:lnTo>
                <a:lnTo>
                  <a:pt x="500405" y="28346"/>
                </a:lnTo>
                <a:cubicBezTo>
                  <a:pt x="498576" y="38091"/>
                  <a:pt x="496462" y="47635"/>
                  <a:pt x="494061" y="56979"/>
                </a:cubicBezTo>
                <a:cubicBezTo>
                  <a:pt x="491661" y="66323"/>
                  <a:pt x="488975" y="75295"/>
                  <a:pt x="486003" y="83896"/>
                </a:cubicBezTo>
                <a:lnTo>
                  <a:pt x="532180" y="83896"/>
                </a:lnTo>
                <a:lnTo>
                  <a:pt x="532180" y="180823"/>
                </a:lnTo>
                <a:lnTo>
                  <a:pt x="485775" y="180823"/>
                </a:lnTo>
                <a:lnTo>
                  <a:pt x="485775" y="199339"/>
                </a:lnTo>
                <a:lnTo>
                  <a:pt x="472744" y="199339"/>
                </a:lnTo>
                <a:lnTo>
                  <a:pt x="472744" y="114529"/>
                </a:lnTo>
                <a:cubicBezTo>
                  <a:pt x="470806" y="118177"/>
                  <a:pt x="468796" y="121625"/>
                  <a:pt x="466715" y="124873"/>
                </a:cubicBezTo>
                <a:cubicBezTo>
                  <a:pt x="464634" y="128121"/>
                  <a:pt x="462453" y="131226"/>
                  <a:pt x="460171" y="134188"/>
                </a:cubicBezTo>
                <a:cubicBezTo>
                  <a:pt x="459533" y="132278"/>
                  <a:pt x="458524" y="129754"/>
                  <a:pt x="457142" y="126616"/>
                </a:cubicBezTo>
                <a:cubicBezTo>
                  <a:pt x="455761" y="123477"/>
                  <a:pt x="454409" y="120896"/>
                  <a:pt x="453085" y="118872"/>
                </a:cubicBezTo>
                <a:cubicBezTo>
                  <a:pt x="461167" y="107728"/>
                  <a:pt x="467920" y="94355"/>
                  <a:pt x="473345" y="78753"/>
                </a:cubicBezTo>
                <a:cubicBezTo>
                  <a:pt x="478769" y="63151"/>
                  <a:pt x="483065" y="46349"/>
                  <a:pt x="486232" y="28346"/>
                </a:cubicBezTo>
                <a:lnTo>
                  <a:pt x="456971" y="28346"/>
                </a:lnTo>
                <a:close/>
                <a:moveTo>
                  <a:pt x="171450" y="2986"/>
                </a:moveTo>
                <a:lnTo>
                  <a:pt x="179908" y="14873"/>
                </a:lnTo>
                <a:cubicBezTo>
                  <a:pt x="169997" y="16694"/>
                  <a:pt x="158958" y="18300"/>
                  <a:pt x="146789" y="19692"/>
                </a:cubicBezTo>
                <a:cubicBezTo>
                  <a:pt x="134621" y="21084"/>
                  <a:pt x="121810" y="22291"/>
                  <a:pt x="108356" y="23313"/>
                </a:cubicBezTo>
                <a:lnTo>
                  <a:pt x="108356" y="41848"/>
                </a:lnTo>
                <a:lnTo>
                  <a:pt x="202082" y="41848"/>
                </a:lnTo>
                <a:lnTo>
                  <a:pt x="202082" y="54393"/>
                </a:lnTo>
                <a:lnTo>
                  <a:pt x="108356" y="54393"/>
                </a:lnTo>
                <a:lnTo>
                  <a:pt x="108356" y="69280"/>
                </a:lnTo>
                <a:lnTo>
                  <a:pt x="180365" y="69280"/>
                </a:lnTo>
                <a:lnTo>
                  <a:pt x="180365" y="139432"/>
                </a:lnTo>
                <a:lnTo>
                  <a:pt x="108356" y="139432"/>
                </a:lnTo>
                <a:lnTo>
                  <a:pt x="108356" y="156377"/>
                </a:lnTo>
                <a:lnTo>
                  <a:pt x="188823" y="156377"/>
                </a:lnTo>
                <a:lnTo>
                  <a:pt x="188823" y="168693"/>
                </a:lnTo>
                <a:lnTo>
                  <a:pt x="108356" y="168693"/>
                </a:lnTo>
                <a:lnTo>
                  <a:pt x="108356" y="189752"/>
                </a:lnTo>
                <a:lnTo>
                  <a:pt x="203225" y="189752"/>
                </a:lnTo>
                <a:lnTo>
                  <a:pt x="203225" y="202297"/>
                </a:lnTo>
                <a:lnTo>
                  <a:pt x="0" y="202297"/>
                </a:lnTo>
                <a:lnTo>
                  <a:pt x="0" y="189752"/>
                </a:lnTo>
                <a:lnTo>
                  <a:pt x="93268" y="189752"/>
                </a:lnTo>
                <a:lnTo>
                  <a:pt x="93268" y="168693"/>
                </a:lnTo>
                <a:lnTo>
                  <a:pt x="17145" y="168693"/>
                </a:lnTo>
                <a:lnTo>
                  <a:pt x="17145" y="156377"/>
                </a:lnTo>
                <a:lnTo>
                  <a:pt x="93268" y="156377"/>
                </a:lnTo>
                <a:lnTo>
                  <a:pt x="93268" y="139432"/>
                </a:lnTo>
                <a:lnTo>
                  <a:pt x="24231" y="139432"/>
                </a:lnTo>
                <a:lnTo>
                  <a:pt x="24231" y="69280"/>
                </a:lnTo>
                <a:lnTo>
                  <a:pt x="93268" y="69280"/>
                </a:lnTo>
                <a:lnTo>
                  <a:pt x="93268" y="54393"/>
                </a:lnTo>
                <a:lnTo>
                  <a:pt x="1371" y="54393"/>
                </a:lnTo>
                <a:lnTo>
                  <a:pt x="1371" y="41848"/>
                </a:lnTo>
                <a:lnTo>
                  <a:pt x="93268" y="41848"/>
                </a:lnTo>
                <a:lnTo>
                  <a:pt x="93268" y="24225"/>
                </a:lnTo>
                <a:cubicBezTo>
                  <a:pt x="81115" y="25028"/>
                  <a:pt x="69018" y="25703"/>
                  <a:pt x="56978" y="26249"/>
                </a:cubicBezTo>
                <a:cubicBezTo>
                  <a:pt x="44939" y="26795"/>
                  <a:pt x="33185" y="27185"/>
                  <a:pt x="21717" y="27418"/>
                </a:cubicBezTo>
                <a:cubicBezTo>
                  <a:pt x="21569" y="25517"/>
                  <a:pt x="21178" y="23446"/>
                  <a:pt x="20545" y="21203"/>
                </a:cubicBezTo>
                <a:cubicBezTo>
                  <a:pt x="19912" y="18961"/>
                  <a:pt x="19235" y="17003"/>
                  <a:pt x="18516" y="15331"/>
                </a:cubicBezTo>
                <a:cubicBezTo>
                  <a:pt x="36372" y="14797"/>
                  <a:pt x="54787" y="13984"/>
                  <a:pt x="73761" y="12892"/>
                </a:cubicBezTo>
                <a:cubicBezTo>
                  <a:pt x="92735" y="11800"/>
                  <a:pt x="110744" y="10428"/>
                  <a:pt x="127787" y="8777"/>
                </a:cubicBezTo>
                <a:cubicBezTo>
                  <a:pt x="144830" y="7126"/>
                  <a:pt x="159385" y="5196"/>
                  <a:pt x="171450" y="2986"/>
                </a:cubicBezTo>
                <a:close/>
                <a:moveTo>
                  <a:pt x="320725" y="1372"/>
                </a:moveTo>
                <a:lnTo>
                  <a:pt x="335813" y="1372"/>
                </a:lnTo>
                <a:lnTo>
                  <a:pt x="335813" y="26518"/>
                </a:lnTo>
                <a:lnTo>
                  <a:pt x="422910" y="26518"/>
                </a:lnTo>
                <a:lnTo>
                  <a:pt x="422910" y="40919"/>
                </a:lnTo>
                <a:lnTo>
                  <a:pt x="335813" y="40919"/>
                </a:lnTo>
                <a:lnTo>
                  <a:pt x="335813" y="71323"/>
                </a:lnTo>
                <a:lnTo>
                  <a:pt x="405765" y="71323"/>
                </a:lnTo>
                <a:lnTo>
                  <a:pt x="405765" y="142646"/>
                </a:lnTo>
                <a:lnTo>
                  <a:pt x="254660" y="142646"/>
                </a:lnTo>
                <a:lnTo>
                  <a:pt x="254660" y="71323"/>
                </a:lnTo>
                <a:lnTo>
                  <a:pt x="320725" y="71323"/>
                </a:lnTo>
                <a:close/>
                <a:moveTo>
                  <a:pt x="785241" y="0"/>
                </a:moveTo>
                <a:cubicBezTo>
                  <a:pt x="787917" y="4234"/>
                  <a:pt x="790508" y="8739"/>
                  <a:pt x="793013" y="13516"/>
                </a:cubicBezTo>
                <a:cubicBezTo>
                  <a:pt x="795518" y="18293"/>
                  <a:pt x="797652" y="22627"/>
                  <a:pt x="799414" y="26518"/>
                </a:cubicBezTo>
                <a:lnTo>
                  <a:pt x="883310" y="26518"/>
                </a:lnTo>
                <a:lnTo>
                  <a:pt x="883310" y="62636"/>
                </a:lnTo>
                <a:lnTo>
                  <a:pt x="867537" y="62636"/>
                </a:lnTo>
                <a:lnTo>
                  <a:pt x="867537" y="40005"/>
                </a:lnTo>
                <a:lnTo>
                  <a:pt x="706602" y="40005"/>
                </a:lnTo>
                <a:lnTo>
                  <a:pt x="706602" y="63551"/>
                </a:lnTo>
                <a:lnTo>
                  <a:pt x="691515" y="63551"/>
                </a:lnTo>
                <a:lnTo>
                  <a:pt x="691515" y="26518"/>
                </a:lnTo>
                <a:lnTo>
                  <a:pt x="781354" y="26518"/>
                </a:lnTo>
                <a:cubicBezTo>
                  <a:pt x="779721" y="22898"/>
                  <a:pt x="777902" y="19107"/>
                  <a:pt x="775897" y="15145"/>
                </a:cubicBezTo>
                <a:cubicBezTo>
                  <a:pt x="773892" y="11182"/>
                  <a:pt x="771901" y="7506"/>
                  <a:pt x="769924" y="4115"/>
                </a:cubicBezTo>
                <a:close/>
              </a:path>
            </a:pathLst>
          </a:custGeom>
          <a:solidFill>
            <a:schemeClr val="tx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sp>
        <p:nvSpPr>
          <p:cNvPr id="60" name="任意多边形: 形状 59">
            <a:extLst>
              <a:ext uri="{FF2B5EF4-FFF2-40B4-BE49-F238E27FC236}">
                <a16:creationId xmlns:a16="http://schemas.microsoft.com/office/drawing/2014/main" id="{CF4C1674-8A2B-48B8-8D37-D6E8D3993C4E}"/>
              </a:ext>
            </a:extLst>
          </p:cNvPr>
          <p:cNvSpPr/>
          <p:nvPr/>
        </p:nvSpPr>
        <p:spPr>
          <a:xfrm>
            <a:off x="8278973" y="4778502"/>
            <a:ext cx="689856" cy="162871"/>
          </a:xfrm>
          <a:custGeom>
            <a:rect b="b" l="l" r="r" t="t"/>
            <a:pathLst>
              <a:path h="210539" w="891768">
                <a:moveTo>
                  <a:pt x="309067" y="161849"/>
                </a:moveTo>
                <a:cubicBezTo>
                  <a:pt x="310705" y="169297"/>
                  <a:pt x="312058" y="177032"/>
                  <a:pt x="313124" y="185052"/>
                </a:cubicBezTo>
                <a:cubicBezTo>
                  <a:pt x="314191" y="193072"/>
                  <a:pt x="314744" y="199892"/>
                  <a:pt x="314782" y="205511"/>
                </a:cubicBezTo>
                <a:lnTo>
                  <a:pt x="299466" y="207569"/>
                </a:lnTo>
                <a:cubicBezTo>
                  <a:pt x="299456" y="201725"/>
                  <a:pt x="299018" y="194724"/>
                  <a:pt x="298151" y="186566"/>
                </a:cubicBezTo>
                <a:cubicBezTo>
                  <a:pt x="297284" y="178408"/>
                  <a:pt x="296046" y="170550"/>
                  <a:pt x="294436" y="162992"/>
                </a:cubicBezTo>
                <a:close/>
                <a:moveTo>
                  <a:pt x="355473" y="160020"/>
                </a:moveTo>
                <a:cubicBezTo>
                  <a:pt x="359121" y="167226"/>
                  <a:pt x="362512" y="174817"/>
                  <a:pt x="365645" y="182794"/>
                </a:cubicBezTo>
                <a:cubicBezTo>
                  <a:pt x="368779" y="190772"/>
                  <a:pt x="371027" y="197734"/>
                  <a:pt x="372389" y="203683"/>
                </a:cubicBezTo>
                <a:lnTo>
                  <a:pt x="357759" y="207112"/>
                </a:lnTo>
                <a:cubicBezTo>
                  <a:pt x="356420" y="201254"/>
                  <a:pt x="354296" y="194281"/>
                  <a:pt x="351386" y="186195"/>
                </a:cubicBezTo>
                <a:cubicBezTo>
                  <a:pt x="348476" y="178108"/>
                  <a:pt x="345267" y="170450"/>
                  <a:pt x="341757" y="163220"/>
                </a:cubicBezTo>
                <a:close/>
                <a:moveTo>
                  <a:pt x="257860" y="157277"/>
                </a:moveTo>
                <a:lnTo>
                  <a:pt x="272262" y="160934"/>
                </a:lnTo>
                <a:cubicBezTo>
                  <a:pt x="268314" y="170031"/>
                  <a:pt x="263580" y="178927"/>
                  <a:pt x="258060" y="187623"/>
                </a:cubicBezTo>
                <a:cubicBezTo>
                  <a:pt x="252541" y="196320"/>
                  <a:pt x="246607" y="203730"/>
                  <a:pt x="240258" y="209855"/>
                </a:cubicBezTo>
                <a:lnTo>
                  <a:pt x="226542" y="203225"/>
                </a:lnTo>
                <a:cubicBezTo>
                  <a:pt x="232691" y="197768"/>
                  <a:pt x="238510" y="190910"/>
                  <a:pt x="244002" y="182651"/>
                </a:cubicBezTo>
                <a:cubicBezTo>
                  <a:pt x="249493" y="174393"/>
                  <a:pt x="254112" y="165935"/>
                  <a:pt x="257860" y="157277"/>
                </a:cubicBezTo>
                <a:close/>
                <a:moveTo>
                  <a:pt x="401421" y="156134"/>
                </a:moveTo>
                <a:cubicBezTo>
                  <a:pt x="407441" y="163454"/>
                  <a:pt x="413289" y="171274"/>
                  <a:pt x="418966" y="179594"/>
                </a:cubicBezTo>
                <a:cubicBezTo>
                  <a:pt x="424643" y="187914"/>
                  <a:pt x="429006" y="195334"/>
                  <a:pt x="432054" y="201854"/>
                </a:cubicBezTo>
                <a:lnTo>
                  <a:pt x="417652" y="207797"/>
                </a:lnTo>
                <a:cubicBezTo>
                  <a:pt x="414837" y="201254"/>
                  <a:pt x="410694" y="193710"/>
                  <a:pt x="405222" y="185166"/>
                </a:cubicBezTo>
                <a:cubicBezTo>
                  <a:pt x="399750" y="176622"/>
                  <a:pt x="394063" y="168621"/>
                  <a:pt x="388162" y="161163"/>
                </a:cubicBezTo>
                <a:close/>
                <a:moveTo>
                  <a:pt x="108356" y="109485"/>
                </a:moveTo>
                <a:lnTo>
                  <a:pt x="108356" y="128259"/>
                </a:lnTo>
                <a:lnTo>
                  <a:pt x="165049" y="128259"/>
                </a:lnTo>
                <a:lnTo>
                  <a:pt x="165049" y="109485"/>
                </a:lnTo>
                <a:close/>
                <a:moveTo>
                  <a:pt x="39090" y="109485"/>
                </a:moveTo>
                <a:lnTo>
                  <a:pt x="39090" y="128259"/>
                </a:lnTo>
                <a:lnTo>
                  <a:pt x="93268" y="128259"/>
                </a:lnTo>
                <a:lnTo>
                  <a:pt x="93268" y="109485"/>
                </a:lnTo>
                <a:close/>
                <a:moveTo>
                  <a:pt x="485775" y="97612"/>
                </a:moveTo>
                <a:lnTo>
                  <a:pt x="485775" y="167107"/>
                </a:lnTo>
                <a:lnTo>
                  <a:pt x="518693" y="167107"/>
                </a:lnTo>
                <a:lnTo>
                  <a:pt x="518693" y="97612"/>
                </a:lnTo>
                <a:close/>
                <a:moveTo>
                  <a:pt x="762381" y="89840"/>
                </a:moveTo>
                <a:lnTo>
                  <a:pt x="777925" y="89840"/>
                </a:lnTo>
                <a:lnTo>
                  <a:pt x="777925" y="111100"/>
                </a:lnTo>
                <a:lnTo>
                  <a:pt x="840562" y="111100"/>
                </a:lnTo>
                <a:lnTo>
                  <a:pt x="840562" y="184023"/>
                </a:lnTo>
                <a:cubicBezTo>
                  <a:pt x="840476" y="187028"/>
                  <a:pt x="840933" y="189019"/>
                  <a:pt x="841933" y="189995"/>
                </a:cubicBezTo>
                <a:cubicBezTo>
                  <a:pt x="842934" y="190972"/>
                  <a:pt x="844991" y="191419"/>
                  <a:pt x="848106" y="191338"/>
                </a:cubicBezTo>
                <a:lnTo>
                  <a:pt x="869594" y="191338"/>
                </a:lnTo>
                <a:cubicBezTo>
                  <a:pt x="871698" y="191465"/>
                  <a:pt x="873307" y="190703"/>
                  <a:pt x="874420" y="189052"/>
                </a:cubicBezTo>
                <a:cubicBezTo>
                  <a:pt x="875533" y="187401"/>
                  <a:pt x="876329" y="184099"/>
                  <a:pt x="876808" y="179146"/>
                </a:cubicBezTo>
                <a:cubicBezTo>
                  <a:pt x="877286" y="174193"/>
                  <a:pt x="877625" y="166827"/>
                  <a:pt x="877824" y="157048"/>
                </a:cubicBezTo>
                <a:cubicBezTo>
                  <a:pt x="879648" y="158439"/>
                  <a:pt x="881886" y="159715"/>
                  <a:pt x="884539" y="160877"/>
                </a:cubicBezTo>
                <a:cubicBezTo>
                  <a:pt x="887191" y="162039"/>
                  <a:pt x="889601" y="162973"/>
                  <a:pt x="891768" y="163678"/>
                </a:cubicBezTo>
                <a:cubicBezTo>
                  <a:pt x="891273" y="180232"/>
                  <a:pt x="889577" y="191472"/>
                  <a:pt x="886682" y="197396"/>
                </a:cubicBezTo>
                <a:cubicBezTo>
                  <a:pt x="883786" y="203321"/>
                  <a:pt x="878547" y="206102"/>
                  <a:pt x="870966" y="205740"/>
                </a:cubicBezTo>
                <a:lnTo>
                  <a:pt x="846277" y="205740"/>
                </a:lnTo>
                <a:cubicBezTo>
                  <a:pt x="838300" y="205916"/>
                  <a:pt x="832766" y="204478"/>
                  <a:pt x="829675" y="201425"/>
                </a:cubicBezTo>
                <a:cubicBezTo>
                  <a:pt x="826584" y="198372"/>
                  <a:pt x="825107" y="192648"/>
                  <a:pt x="825246" y="184252"/>
                </a:cubicBezTo>
                <a:lnTo>
                  <a:pt x="825246" y="125273"/>
                </a:lnTo>
                <a:lnTo>
                  <a:pt x="777697" y="125273"/>
                </a:lnTo>
                <a:cubicBezTo>
                  <a:pt x="777422" y="135200"/>
                  <a:pt x="775127" y="145267"/>
                  <a:pt x="770813" y="155473"/>
                </a:cubicBezTo>
                <a:cubicBezTo>
                  <a:pt x="766500" y="165680"/>
                  <a:pt x="758617" y="175442"/>
                  <a:pt x="747166" y="184760"/>
                </a:cubicBezTo>
                <a:cubicBezTo>
                  <a:pt x="735715" y="194077"/>
                  <a:pt x="719146" y="202366"/>
                  <a:pt x="697458" y="209626"/>
                </a:cubicBezTo>
                <a:cubicBezTo>
                  <a:pt x="696253" y="207707"/>
                  <a:pt x="694663" y="205602"/>
                  <a:pt x="692686" y="203311"/>
                </a:cubicBezTo>
                <a:cubicBezTo>
                  <a:pt x="690710" y="201020"/>
                  <a:pt x="688719" y="199087"/>
                  <a:pt x="686714" y="197510"/>
                </a:cubicBezTo>
                <a:cubicBezTo>
                  <a:pt x="706899" y="190946"/>
                  <a:pt x="722359" y="183603"/>
                  <a:pt x="733094" y="175480"/>
                </a:cubicBezTo>
                <a:cubicBezTo>
                  <a:pt x="743830" y="167358"/>
                  <a:pt x="751264" y="158981"/>
                  <a:pt x="755396" y="150351"/>
                </a:cubicBezTo>
                <a:cubicBezTo>
                  <a:pt x="759527" y="141721"/>
                  <a:pt x="761779" y="133361"/>
                  <a:pt x="762152" y="125273"/>
                </a:cubicBezTo>
                <a:lnTo>
                  <a:pt x="699744" y="125273"/>
                </a:lnTo>
                <a:lnTo>
                  <a:pt x="699744" y="111100"/>
                </a:lnTo>
                <a:lnTo>
                  <a:pt x="762381" y="111100"/>
                </a:lnTo>
                <a:close/>
                <a:moveTo>
                  <a:pt x="269062" y="85496"/>
                </a:moveTo>
                <a:lnTo>
                  <a:pt x="269062" y="128473"/>
                </a:lnTo>
                <a:lnTo>
                  <a:pt x="390448" y="128473"/>
                </a:lnTo>
                <a:lnTo>
                  <a:pt x="390448" y="85496"/>
                </a:lnTo>
                <a:close/>
                <a:moveTo>
                  <a:pt x="108356" y="80453"/>
                </a:moveTo>
                <a:lnTo>
                  <a:pt x="108356" y="98998"/>
                </a:lnTo>
                <a:lnTo>
                  <a:pt x="165049" y="98998"/>
                </a:lnTo>
                <a:lnTo>
                  <a:pt x="165049" y="80453"/>
                </a:lnTo>
                <a:close/>
                <a:moveTo>
                  <a:pt x="39090" y="80453"/>
                </a:moveTo>
                <a:lnTo>
                  <a:pt x="39090" y="98998"/>
                </a:lnTo>
                <a:lnTo>
                  <a:pt x="93268" y="98998"/>
                </a:lnTo>
                <a:lnTo>
                  <a:pt x="93268" y="80453"/>
                </a:lnTo>
                <a:close/>
                <a:moveTo>
                  <a:pt x="813358" y="49149"/>
                </a:moveTo>
                <a:cubicBezTo>
                  <a:pt x="820949" y="52492"/>
                  <a:pt x="828882" y="56296"/>
                  <a:pt x="837158" y="60562"/>
                </a:cubicBezTo>
                <a:cubicBezTo>
                  <a:pt x="845434" y="64828"/>
                  <a:pt x="853317" y="69157"/>
                  <a:pt x="860806" y="73550"/>
                </a:cubicBezTo>
                <a:cubicBezTo>
                  <a:pt x="868294" y="77943"/>
                  <a:pt x="874653" y="82001"/>
                  <a:pt x="879881" y="85725"/>
                </a:cubicBezTo>
                <a:lnTo>
                  <a:pt x="869365" y="95098"/>
                </a:lnTo>
                <a:cubicBezTo>
                  <a:pt x="864514" y="91372"/>
                  <a:pt x="858418" y="87266"/>
                  <a:pt x="851077" y="82779"/>
                </a:cubicBezTo>
                <a:cubicBezTo>
                  <a:pt x="843737" y="78291"/>
                  <a:pt x="835914" y="73829"/>
                  <a:pt x="827608" y="69393"/>
                </a:cubicBezTo>
                <a:cubicBezTo>
                  <a:pt x="819302" y="64956"/>
                  <a:pt x="811276" y="60952"/>
                  <a:pt x="803529" y="57379"/>
                </a:cubicBezTo>
                <a:close/>
                <a:moveTo>
                  <a:pt x="761238" y="48920"/>
                </a:moveTo>
                <a:lnTo>
                  <a:pt x="773811" y="56007"/>
                </a:lnTo>
                <a:cubicBezTo>
                  <a:pt x="764005" y="63965"/>
                  <a:pt x="753270" y="71309"/>
                  <a:pt x="741607" y="78038"/>
                </a:cubicBezTo>
                <a:cubicBezTo>
                  <a:pt x="729943" y="84768"/>
                  <a:pt x="718580" y="90454"/>
                  <a:pt x="707517" y="95098"/>
                </a:cubicBezTo>
                <a:lnTo>
                  <a:pt x="697458" y="84125"/>
                </a:lnTo>
                <a:cubicBezTo>
                  <a:pt x="708002" y="80172"/>
                  <a:pt x="718975" y="75162"/>
                  <a:pt x="730377" y="69094"/>
                </a:cubicBezTo>
                <a:cubicBezTo>
                  <a:pt x="741778" y="63027"/>
                  <a:pt x="752065" y="56302"/>
                  <a:pt x="761238" y="48920"/>
                </a:cubicBezTo>
                <a:close/>
                <a:moveTo>
                  <a:pt x="582930" y="28575"/>
                </a:moveTo>
                <a:lnTo>
                  <a:pt x="582930" y="96012"/>
                </a:lnTo>
                <a:lnTo>
                  <a:pt x="622249" y="96012"/>
                </a:lnTo>
                <a:lnTo>
                  <a:pt x="622249" y="28575"/>
                </a:lnTo>
                <a:close/>
                <a:moveTo>
                  <a:pt x="549097" y="14173"/>
                </a:moveTo>
                <a:lnTo>
                  <a:pt x="658368" y="14173"/>
                </a:lnTo>
                <a:lnTo>
                  <a:pt x="658368" y="28575"/>
                </a:lnTo>
                <a:lnTo>
                  <a:pt x="636651" y="28575"/>
                </a:lnTo>
                <a:lnTo>
                  <a:pt x="636651" y="96012"/>
                </a:lnTo>
                <a:lnTo>
                  <a:pt x="662940" y="96012"/>
                </a:lnTo>
                <a:lnTo>
                  <a:pt x="662940" y="110414"/>
                </a:lnTo>
                <a:lnTo>
                  <a:pt x="636651" y="110414"/>
                </a:lnTo>
                <a:lnTo>
                  <a:pt x="636651" y="209626"/>
                </a:lnTo>
                <a:lnTo>
                  <a:pt x="622249" y="209626"/>
                </a:lnTo>
                <a:lnTo>
                  <a:pt x="622249" y="110414"/>
                </a:lnTo>
                <a:lnTo>
                  <a:pt x="582930" y="110414"/>
                </a:lnTo>
                <a:cubicBezTo>
                  <a:pt x="582791" y="128187"/>
                  <a:pt x="580496" y="145847"/>
                  <a:pt x="576043" y="163392"/>
                </a:cubicBezTo>
                <a:cubicBezTo>
                  <a:pt x="571590" y="180937"/>
                  <a:pt x="563065" y="196653"/>
                  <a:pt x="550468" y="210541"/>
                </a:cubicBezTo>
                <a:cubicBezTo>
                  <a:pt x="549102" y="209193"/>
                  <a:pt x="547263" y="207659"/>
                  <a:pt x="544953" y="205940"/>
                </a:cubicBezTo>
                <a:cubicBezTo>
                  <a:pt x="542644" y="204221"/>
                  <a:pt x="540520" y="202859"/>
                  <a:pt x="538581" y="201854"/>
                </a:cubicBezTo>
                <a:cubicBezTo>
                  <a:pt x="550273" y="189000"/>
                  <a:pt x="558150" y="174531"/>
                  <a:pt x="562213" y="158448"/>
                </a:cubicBezTo>
                <a:cubicBezTo>
                  <a:pt x="566275" y="142365"/>
                  <a:pt x="568380" y="126354"/>
                  <a:pt x="568528" y="110414"/>
                </a:cubicBezTo>
                <a:lnTo>
                  <a:pt x="542696" y="110414"/>
                </a:lnTo>
                <a:lnTo>
                  <a:pt x="542696" y="96012"/>
                </a:lnTo>
                <a:lnTo>
                  <a:pt x="568528" y="96012"/>
                </a:lnTo>
                <a:lnTo>
                  <a:pt x="568528" y="28575"/>
                </a:lnTo>
                <a:lnTo>
                  <a:pt x="549097" y="28575"/>
                </a:lnTo>
                <a:close/>
                <a:moveTo>
                  <a:pt x="456971" y="14173"/>
                </a:moveTo>
                <a:lnTo>
                  <a:pt x="536524" y="14173"/>
                </a:lnTo>
                <a:lnTo>
                  <a:pt x="536524" y="28346"/>
                </a:lnTo>
                <a:lnTo>
                  <a:pt x="500405" y="28346"/>
                </a:lnTo>
                <a:cubicBezTo>
                  <a:pt x="498576" y="38091"/>
                  <a:pt x="496462" y="47635"/>
                  <a:pt x="494061" y="56979"/>
                </a:cubicBezTo>
                <a:cubicBezTo>
                  <a:pt x="491661" y="66323"/>
                  <a:pt x="488975" y="75295"/>
                  <a:pt x="486003" y="83896"/>
                </a:cubicBezTo>
                <a:lnTo>
                  <a:pt x="532180" y="83896"/>
                </a:lnTo>
                <a:lnTo>
                  <a:pt x="532180" y="180823"/>
                </a:lnTo>
                <a:lnTo>
                  <a:pt x="485775" y="180823"/>
                </a:lnTo>
                <a:lnTo>
                  <a:pt x="485775" y="199339"/>
                </a:lnTo>
                <a:lnTo>
                  <a:pt x="472744" y="199339"/>
                </a:lnTo>
                <a:lnTo>
                  <a:pt x="472744" y="114529"/>
                </a:lnTo>
                <a:cubicBezTo>
                  <a:pt x="470806" y="118177"/>
                  <a:pt x="468796" y="121625"/>
                  <a:pt x="466715" y="124873"/>
                </a:cubicBezTo>
                <a:cubicBezTo>
                  <a:pt x="464634" y="128121"/>
                  <a:pt x="462453" y="131226"/>
                  <a:pt x="460171" y="134188"/>
                </a:cubicBezTo>
                <a:cubicBezTo>
                  <a:pt x="459533" y="132278"/>
                  <a:pt x="458524" y="129754"/>
                  <a:pt x="457142" y="126616"/>
                </a:cubicBezTo>
                <a:cubicBezTo>
                  <a:pt x="455761" y="123477"/>
                  <a:pt x="454409" y="120896"/>
                  <a:pt x="453085" y="118872"/>
                </a:cubicBezTo>
                <a:cubicBezTo>
                  <a:pt x="461167" y="107728"/>
                  <a:pt x="467920" y="94355"/>
                  <a:pt x="473345" y="78753"/>
                </a:cubicBezTo>
                <a:cubicBezTo>
                  <a:pt x="478769" y="63151"/>
                  <a:pt x="483065" y="46349"/>
                  <a:pt x="486232" y="28346"/>
                </a:cubicBezTo>
                <a:lnTo>
                  <a:pt x="456971" y="28346"/>
                </a:lnTo>
                <a:close/>
                <a:moveTo>
                  <a:pt x="171450" y="2986"/>
                </a:moveTo>
                <a:lnTo>
                  <a:pt x="179908" y="14873"/>
                </a:lnTo>
                <a:cubicBezTo>
                  <a:pt x="169997" y="16694"/>
                  <a:pt x="158958" y="18300"/>
                  <a:pt x="146789" y="19692"/>
                </a:cubicBezTo>
                <a:cubicBezTo>
                  <a:pt x="134621" y="21084"/>
                  <a:pt x="121810" y="22291"/>
                  <a:pt x="108356" y="23313"/>
                </a:cubicBezTo>
                <a:lnTo>
                  <a:pt x="108356" y="41848"/>
                </a:lnTo>
                <a:lnTo>
                  <a:pt x="202082" y="41848"/>
                </a:lnTo>
                <a:lnTo>
                  <a:pt x="202082" y="54393"/>
                </a:lnTo>
                <a:lnTo>
                  <a:pt x="108356" y="54393"/>
                </a:lnTo>
                <a:lnTo>
                  <a:pt x="108356" y="69280"/>
                </a:lnTo>
                <a:lnTo>
                  <a:pt x="180365" y="69280"/>
                </a:lnTo>
                <a:lnTo>
                  <a:pt x="180365" y="139432"/>
                </a:lnTo>
                <a:lnTo>
                  <a:pt x="108356" y="139432"/>
                </a:lnTo>
                <a:lnTo>
                  <a:pt x="108356" y="156377"/>
                </a:lnTo>
                <a:lnTo>
                  <a:pt x="188823" y="156377"/>
                </a:lnTo>
                <a:lnTo>
                  <a:pt x="188823" y="168693"/>
                </a:lnTo>
                <a:lnTo>
                  <a:pt x="108356" y="168693"/>
                </a:lnTo>
                <a:lnTo>
                  <a:pt x="108356" y="189752"/>
                </a:lnTo>
                <a:lnTo>
                  <a:pt x="203225" y="189752"/>
                </a:lnTo>
                <a:lnTo>
                  <a:pt x="203225" y="202297"/>
                </a:lnTo>
                <a:lnTo>
                  <a:pt x="0" y="202297"/>
                </a:lnTo>
                <a:lnTo>
                  <a:pt x="0" y="189752"/>
                </a:lnTo>
                <a:lnTo>
                  <a:pt x="93268" y="189752"/>
                </a:lnTo>
                <a:lnTo>
                  <a:pt x="93268" y="168693"/>
                </a:lnTo>
                <a:lnTo>
                  <a:pt x="17145" y="168693"/>
                </a:lnTo>
                <a:lnTo>
                  <a:pt x="17145" y="156377"/>
                </a:lnTo>
                <a:lnTo>
                  <a:pt x="93268" y="156377"/>
                </a:lnTo>
                <a:lnTo>
                  <a:pt x="93268" y="139432"/>
                </a:lnTo>
                <a:lnTo>
                  <a:pt x="24231" y="139432"/>
                </a:lnTo>
                <a:lnTo>
                  <a:pt x="24231" y="69280"/>
                </a:lnTo>
                <a:lnTo>
                  <a:pt x="93268" y="69280"/>
                </a:lnTo>
                <a:lnTo>
                  <a:pt x="93268" y="54393"/>
                </a:lnTo>
                <a:lnTo>
                  <a:pt x="1371" y="54393"/>
                </a:lnTo>
                <a:lnTo>
                  <a:pt x="1371" y="41848"/>
                </a:lnTo>
                <a:lnTo>
                  <a:pt x="93268" y="41848"/>
                </a:lnTo>
                <a:lnTo>
                  <a:pt x="93268" y="24225"/>
                </a:lnTo>
                <a:cubicBezTo>
                  <a:pt x="81115" y="25028"/>
                  <a:pt x="69018" y="25703"/>
                  <a:pt x="56978" y="26249"/>
                </a:cubicBezTo>
                <a:cubicBezTo>
                  <a:pt x="44939" y="26795"/>
                  <a:pt x="33185" y="27185"/>
                  <a:pt x="21717" y="27418"/>
                </a:cubicBezTo>
                <a:cubicBezTo>
                  <a:pt x="21569" y="25517"/>
                  <a:pt x="21178" y="23446"/>
                  <a:pt x="20545" y="21203"/>
                </a:cubicBezTo>
                <a:cubicBezTo>
                  <a:pt x="19912" y="18961"/>
                  <a:pt x="19235" y="17003"/>
                  <a:pt x="18516" y="15331"/>
                </a:cubicBezTo>
                <a:cubicBezTo>
                  <a:pt x="36372" y="14797"/>
                  <a:pt x="54787" y="13984"/>
                  <a:pt x="73761" y="12892"/>
                </a:cubicBezTo>
                <a:cubicBezTo>
                  <a:pt x="92735" y="11800"/>
                  <a:pt x="110744" y="10428"/>
                  <a:pt x="127787" y="8777"/>
                </a:cubicBezTo>
                <a:cubicBezTo>
                  <a:pt x="144830" y="7126"/>
                  <a:pt x="159385" y="5196"/>
                  <a:pt x="171450" y="2986"/>
                </a:cubicBezTo>
                <a:close/>
                <a:moveTo>
                  <a:pt x="320725" y="1372"/>
                </a:moveTo>
                <a:lnTo>
                  <a:pt x="335813" y="1372"/>
                </a:lnTo>
                <a:lnTo>
                  <a:pt x="335813" y="26518"/>
                </a:lnTo>
                <a:lnTo>
                  <a:pt x="422910" y="26518"/>
                </a:lnTo>
                <a:lnTo>
                  <a:pt x="422910" y="40919"/>
                </a:lnTo>
                <a:lnTo>
                  <a:pt x="335813" y="40919"/>
                </a:lnTo>
                <a:lnTo>
                  <a:pt x="335813" y="71323"/>
                </a:lnTo>
                <a:lnTo>
                  <a:pt x="405765" y="71323"/>
                </a:lnTo>
                <a:lnTo>
                  <a:pt x="405765" y="142646"/>
                </a:lnTo>
                <a:lnTo>
                  <a:pt x="254660" y="142646"/>
                </a:lnTo>
                <a:lnTo>
                  <a:pt x="254660" y="71323"/>
                </a:lnTo>
                <a:lnTo>
                  <a:pt x="320725" y="71323"/>
                </a:lnTo>
                <a:close/>
                <a:moveTo>
                  <a:pt x="785241" y="0"/>
                </a:moveTo>
                <a:cubicBezTo>
                  <a:pt x="787917" y="4234"/>
                  <a:pt x="790508" y="8739"/>
                  <a:pt x="793013" y="13516"/>
                </a:cubicBezTo>
                <a:cubicBezTo>
                  <a:pt x="795518" y="18293"/>
                  <a:pt x="797652" y="22627"/>
                  <a:pt x="799414" y="26518"/>
                </a:cubicBezTo>
                <a:lnTo>
                  <a:pt x="883310" y="26518"/>
                </a:lnTo>
                <a:lnTo>
                  <a:pt x="883310" y="62636"/>
                </a:lnTo>
                <a:lnTo>
                  <a:pt x="867537" y="62636"/>
                </a:lnTo>
                <a:lnTo>
                  <a:pt x="867537" y="40005"/>
                </a:lnTo>
                <a:lnTo>
                  <a:pt x="706602" y="40005"/>
                </a:lnTo>
                <a:lnTo>
                  <a:pt x="706602" y="63551"/>
                </a:lnTo>
                <a:lnTo>
                  <a:pt x="691515" y="63551"/>
                </a:lnTo>
                <a:lnTo>
                  <a:pt x="691515" y="26518"/>
                </a:lnTo>
                <a:lnTo>
                  <a:pt x="781354" y="26518"/>
                </a:lnTo>
                <a:cubicBezTo>
                  <a:pt x="779721" y="22898"/>
                  <a:pt x="777902" y="19107"/>
                  <a:pt x="775897" y="15145"/>
                </a:cubicBezTo>
                <a:cubicBezTo>
                  <a:pt x="773892" y="11182"/>
                  <a:pt x="771901" y="7506"/>
                  <a:pt x="769924" y="4115"/>
                </a:cubicBezTo>
                <a:close/>
              </a:path>
            </a:pathLst>
          </a:custGeom>
          <a:solidFill>
            <a:schemeClr val="tx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sp>
        <p:nvSpPr>
          <p:cNvPr id="61" name="椭圆 60">
            <a:extLst>
              <a:ext uri="{FF2B5EF4-FFF2-40B4-BE49-F238E27FC236}">
                <a16:creationId xmlns:a16="http://schemas.microsoft.com/office/drawing/2014/main" id="{E68B63AF-8296-421F-8216-7A325E10AF01}"/>
              </a:ext>
            </a:extLst>
          </p:cNvPr>
          <p:cNvSpPr/>
          <p:nvPr/>
        </p:nvSpPr>
        <p:spPr>
          <a:xfrm flipV="1">
            <a:off x="-409036" y="6428782"/>
            <a:ext cx="13010074" cy="1183122"/>
          </a:xfrm>
          <a:prstGeom prst="ellipse">
            <a:avLst/>
          </a:prstGeom>
          <a:gradFill>
            <a:gsLst>
              <a:gs pos="0">
                <a:schemeClr val="accent2"/>
              </a:gs>
              <a:gs pos="90000">
                <a:schemeClr val="accent1"/>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Tree>
    <p:extLst>
      <p:ext uri="{BB962C8B-B14F-4D97-AF65-F5344CB8AC3E}">
        <p14:creationId val="1280070038"/>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Oval 13_1">
            <a:extLst>
              <a:ext uri="{FF2B5EF4-FFF2-40B4-BE49-F238E27FC236}">
                <a16:creationId xmlns:a16="http://schemas.microsoft.com/office/drawing/2014/main" id="{19D39FF4-320E-47EC-ABC4-3B0ACDDBEB65}"/>
              </a:ext>
            </a:extLst>
          </p:cNvPr>
          <p:cNvSpPr/>
          <p:nvPr/>
        </p:nvSpPr>
        <p:spPr>
          <a:xfrm>
            <a:off x="-1833057" y="4372787"/>
            <a:ext cx="15858116" cy="1442126"/>
          </a:xfrm>
          <a:prstGeom prst="ellipse">
            <a:avLst/>
          </a:prstGeom>
          <a:gradFill>
            <a:gsLst>
              <a:gs pos="0">
                <a:schemeClr val="accent2">
                  <a:alpha val="20000"/>
                </a:schemeClr>
              </a:gs>
              <a:gs pos="90000">
                <a:schemeClr val="accent1">
                  <a:alpha val="2000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 name="矩形 1">
            <a:extLst>
              <a:ext uri="{FF2B5EF4-FFF2-40B4-BE49-F238E27FC236}">
                <a16:creationId xmlns:a16="http://schemas.microsoft.com/office/drawing/2014/main" id="{7456AC7E-D73A-47DC-A24E-B5CC1DBDBF0B}"/>
              </a:ext>
            </a:extLst>
          </p:cNvPr>
          <p:cNvSpPr/>
          <p:nvPr/>
        </p:nvSpPr>
        <p:spPr>
          <a:xfrm>
            <a:off x="5015750" y="1263325"/>
            <a:ext cx="2160500" cy="548640"/>
          </a:xfrm>
          <a:prstGeom prst="rect">
            <a:avLst/>
          </a:prstGeom>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台阶思维</a:t>
            </a:r>
          </a:p>
        </p:txBody>
      </p:sp>
      <p:sp>
        <p:nvSpPr>
          <p:cNvPr id="3" name="矩形 2">
            <a:extLst>
              <a:ext uri="{FF2B5EF4-FFF2-40B4-BE49-F238E27FC236}">
                <a16:creationId xmlns:a16="http://schemas.microsoft.com/office/drawing/2014/main" id="{BDBDE4C6-CA41-4A2D-806C-6629CD98D703}"/>
              </a:ext>
            </a:extLst>
          </p:cNvPr>
          <p:cNvSpPr/>
          <p:nvPr/>
        </p:nvSpPr>
        <p:spPr>
          <a:xfrm>
            <a:off x="4381500" y="1902219"/>
            <a:ext cx="3429000" cy="274320"/>
          </a:xfrm>
          <a:prstGeom prst="rect">
            <a:avLst/>
          </a:prstGeom>
        </p:spPr>
        <p:txBody>
          <a:bodyPr bIns="0" lIns="0" rIns="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typeface="思源黑体 CN Normal"/>
                <a:ea typeface="思源黑体 CN Normal"/>
                <a:cs typeface="+mn-cs"/>
              </a:rPr>
              <a:t>如何快速找到陌生领域的入门知识</a:t>
            </a:r>
          </a:p>
        </p:txBody>
      </p:sp>
      <p:graphicFrame>
        <p:nvGraphicFramePr>
          <p:cNvPr id="5" name="表格 4">
            <a:extLst>
              <a:ext uri="{FF2B5EF4-FFF2-40B4-BE49-F238E27FC236}">
                <a16:creationId xmlns:a16="http://schemas.microsoft.com/office/drawing/2014/main" id="{404AF515-310C-4BF2-BA67-CD51FFDC2D36}"/>
              </a:ext>
            </a:extLst>
          </p:cNvPr>
          <p:cNvGraphicFramePr>
            <a:graphicFrameLocks noGrp="1"/>
          </p:cNvGraphicFramePr>
          <p:nvPr/>
        </p:nvGraphicFramePr>
        <p:xfrm>
          <a:off x="9213121" y="334983"/>
          <a:ext cx="2452948" cy="231360"/>
        </p:xfrm>
        <a:graphic>
          <a:graphicData uri="http://schemas.openxmlformats.org/drawingml/2006/table">
            <a:tbl>
              <a:tblPr/>
              <a:tblGrid>
                <a:gridCol w="613237">
                  <a:extLst>
                    <a:ext uri="{9D8B030D-6E8A-4147-A177-3AD203B41FA5}">
                      <a16:colId xmlns:a16="http://schemas.microsoft.com/office/drawing/2014/main" val="264422089"/>
                    </a:ext>
                  </a:extLst>
                </a:gridCol>
                <a:gridCol w="613237">
                  <a:extLst>
                    <a:ext uri="{9D8B030D-6E8A-4147-A177-3AD203B41FA5}">
                      <a16:colId xmlns:a16="http://schemas.microsoft.com/office/drawing/2014/main" val="4213878303"/>
                    </a:ext>
                  </a:extLst>
                </a:gridCol>
                <a:gridCol w="613237">
                  <a:extLst>
                    <a:ext uri="{9D8B030D-6E8A-4147-A177-3AD203B41FA5}">
                      <a16:colId xmlns:a16="http://schemas.microsoft.com/office/drawing/2014/main" val="3684737766"/>
                    </a:ext>
                  </a:extLst>
                </a:gridCol>
                <a:gridCol w="613237">
                  <a:extLst>
                    <a:ext uri="{9D8B030D-6E8A-4147-A177-3AD203B41FA5}">
                      <a16:colId xmlns:a16="http://schemas.microsoft.com/office/drawing/2014/main" val="2678561136"/>
                    </a:ext>
                  </a:extLst>
                </a:gridCol>
              </a:tblGrid>
              <a:tr h="212725">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网络</a:t>
                      </a:r>
                    </a:p>
                  </a:txBody>
                  <a:tcPr anchor="ctr" marB="0" marL="0" marR="36000" marT="18000">
                    <a:lnL algn="ctr" cap="flat" cmpd="sng" w="12700">
                      <a:no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搜索</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焦点</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lumMod val="75000"/>
                              <a:lumOff val="25000"/>
                            </a:schemeClr>
                          </a:solidFill>
                          <a:latin typeface="+mn-lt"/>
                          <a:ea typeface="+mn-ea"/>
                          <a:cs typeface="+mn-cs"/>
                        </a:rPr>
                        <a:t>台阶</a:t>
                      </a:r>
                    </a:p>
                  </a:txBody>
                  <a:tcPr anchor="ctr" marB="0" marL="0" marR="36000" marT="18000">
                    <a:lnL algn="ctr" cap="flat" cmpd="sng" w="12700">
                      <a:solidFill>
                        <a:schemeClr val="tx1"/>
                      </a:solidFill>
                      <a:prstDash val="solid"/>
                      <a:round/>
                      <a:headEnd len="med" type="none" w="med"/>
                      <a:tailEnd len="med" type="none" w="med"/>
                    </a:lnL>
                    <a:lnR cmpd="sng" w="12700">
                      <a:noFill/>
                      <a:prstDash val="soli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111781603"/>
                  </a:ext>
                </a:extLst>
              </a:tr>
            </a:tbl>
          </a:graphicData>
        </a:graphic>
      </p:graphicFrame>
      <p:grpSp>
        <p:nvGrpSpPr>
          <p:cNvPr id="6" name="组合 5">
            <a:extLst>
              <a:ext uri="{FF2B5EF4-FFF2-40B4-BE49-F238E27FC236}">
                <a16:creationId xmlns:a16="http://schemas.microsoft.com/office/drawing/2014/main" id="{8E2A31A1-FCF5-4B82-9D92-B7548BE45718}"/>
              </a:ext>
            </a:extLst>
          </p:cNvPr>
          <p:cNvGrpSpPr/>
          <p:nvPr/>
        </p:nvGrpSpPr>
        <p:grpSpPr>
          <a:xfrm>
            <a:off x="695325" y="345374"/>
            <a:ext cx="3718571" cy="215444"/>
            <a:chOff x="8011466" y="446974"/>
            <a:chExt cx="3718571" cy="215444"/>
          </a:xfrm>
        </p:grpSpPr>
        <p:sp>
          <p:nvSpPr>
            <p:cNvPr id="7" name="矩形 6">
              <a:extLst>
                <a:ext uri="{FF2B5EF4-FFF2-40B4-BE49-F238E27FC236}">
                  <a16:creationId xmlns:a16="http://schemas.microsoft.com/office/drawing/2014/main" id="{348326A2-177B-420E-9F91-190F6B3D210E}"/>
                </a:ext>
              </a:extLst>
            </p:cNvPr>
            <p:cNvSpPr/>
            <p:nvPr/>
          </p:nvSpPr>
          <p:spPr>
            <a:xfrm>
              <a:off x="8222902" y="446974"/>
              <a:ext cx="3507135"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联机力：人工智能时代，你需要第二大脑</a:t>
              </a:r>
            </a:p>
          </p:txBody>
        </p:sp>
        <p:sp>
          <p:nvSpPr>
            <p:cNvPr id="8" name="椭圆 7">
              <a:extLst>
                <a:ext uri="{FF2B5EF4-FFF2-40B4-BE49-F238E27FC236}">
                  <a16:creationId xmlns:a16="http://schemas.microsoft.com/office/drawing/2014/main" id="{863A30A5-1773-4D4A-B245-3A22EE2029F0}"/>
                </a:ext>
              </a:extLst>
            </p:cNvPr>
            <p:cNvSpPr/>
            <p:nvPr/>
          </p:nvSpPr>
          <p:spPr>
            <a:xfrm>
              <a:off x="8011466" y="472465"/>
              <a:ext cx="163368" cy="163368"/>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typeface="思源黑体 CN Normal"/>
                  <a:ea typeface="思源黑体 CN Normal"/>
                  <a:cs typeface="+mn-cs"/>
                </a:rPr>
                <a:t>4</a:t>
              </a:r>
            </a:p>
          </p:txBody>
        </p:sp>
      </p:grpSp>
      <p:sp>
        <p:nvSpPr>
          <p:cNvPr id="9" name="矩形 8">
            <a:extLst>
              <a:ext uri="{FF2B5EF4-FFF2-40B4-BE49-F238E27FC236}">
                <a16:creationId xmlns:a16="http://schemas.microsoft.com/office/drawing/2014/main" id="{3CBC6729-1758-4C4E-A328-9AC43789902D}"/>
              </a:ext>
            </a:extLst>
          </p:cNvPr>
          <p:cNvSpPr/>
          <p:nvPr/>
        </p:nvSpPr>
        <p:spPr>
          <a:xfrm>
            <a:off x="2998718" y="6000948"/>
            <a:ext cx="6096000" cy="304800"/>
          </a:xfrm>
          <a:prstGeom prst="rect">
            <a:avLst/>
          </a:prstGeom>
        </p:spPr>
        <p:txBody>
          <a:bodyPr>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快速进入陌生领域时，大部分人犯的错误是一上来就挑战过高的难度</a:t>
            </a:r>
          </a:p>
        </p:txBody>
      </p:sp>
      <p:sp>
        <p:nvSpPr>
          <p:cNvPr id="10" name="quotation-mark_32371">
            <a:extLst>
              <a:ext uri="{FF2B5EF4-FFF2-40B4-BE49-F238E27FC236}">
                <a16:creationId xmlns:a16="http://schemas.microsoft.com/office/drawing/2014/main" id="{3156B7FB-5ED7-41AF-A330-34AE9C768FF0}"/>
              </a:ext>
            </a:extLst>
          </p:cNvPr>
          <p:cNvSpPr>
            <a:spLocks noChangeAspect="1"/>
          </p:cNvSpPr>
          <p:nvPr/>
        </p:nvSpPr>
        <p:spPr bwMode="auto">
          <a:xfrm>
            <a:off x="3048000" y="5845358"/>
            <a:ext cx="335278" cy="311180"/>
          </a:xfrm>
          <a:custGeom>
            <a:gdLst>
              <a:gd fmla="*/ 2004 w 4654" name="T0"/>
              <a:gd fmla="*/ 191 h 4326" name="T1"/>
              <a:gd fmla="*/ 2004 w 4654" name="T2"/>
              <a:gd fmla="*/ 968 h 4326" name="T3"/>
              <a:gd fmla="*/ 1813 w 4654" name="T4"/>
              <a:gd fmla="*/ 1158 h 4326" name="T5"/>
              <a:gd fmla="*/ 1205 w 4654" name="T6"/>
              <a:gd fmla="*/ 2305 h 4326" name="T7"/>
              <a:gd fmla="*/ 1813 w 4654" name="T8"/>
              <a:gd fmla="*/ 2305 h 4326" name="T9"/>
              <a:gd fmla="*/ 2004 w 4654" name="T10"/>
              <a:gd fmla="*/ 2495 h 4326" name="T11"/>
              <a:gd fmla="*/ 2004 w 4654" name="T12"/>
              <a:gd fmla="*/ 4135 h 4326" name="T13"/>
              <a:gd fmla="*/ 1813 w 4654" name="T14"/>
              <a:gd fmla="*/ 4326 h 4326" name="T15"/>
              <a:gd fmla="*/ 191 w 4654" name="T16"/>
              <a:gd fmla="*/ 4326 h 4326" name="T17"/>
              <a:gd fmla="*/ 0 w 4654" name="T18"/>
              <a:gd fmla="*/ 4135 h 4326" name="T19"/>
              <a:gd fmla="*/ 0 w 4654" name="T20"/>
              <a:gd fmla="*/ 2495 h 4326" name="T21"/>
              <a:gd fmla="*/ 109 w 4654" name="T22"/>
              <a:gd fmla="*/ 1501 h 4326" name="T23"/>
              <a:gd fmla="*/ 448 w 4654" name="T24"/>
              <a:gd fmla="*/ 713 h 4326" name="T25"/>
              <a:gd fmla="*/ 1023 w 4654" name="T26"/>
              <a:gd fmla="*/ 187 h 4326" name="T27"/>
              <a:gd fmla="*/ 1813 w 4654" name="T28"/>
              <a:gd fmla="*/ 0 h 4326" name="T29"/>
              <a:gd fmla="*/ 2004 w 4654" name="T30"/>
              <a:gd fmla="*/ 191 h 4326" name="T31"/>
              <a:gd fmla="*/ 4464 w 4654" name="T32"/>
              <a:gd fmla="*/ 1158 h 4326" name="T33"/>
              <a:gd fmla="*/ 4654 w 4654" name="T34"/>
              <a:gd fmla="*/ 968 h 4326" name="T35"/>
              <a:gd fmla="*/ 4654 w 4654" name="T36"/>
              <a:gd fmla="*/ 191 h 4326" name="T37"/>
              <a:gd fmla="*/ 4464 w 4654" name="T38"/>
              <a:gd fmla="*/ 0 h 4326" name="T39"/>
              <a:gd fmla="*/ 3674 w 4654" name="T40"/>
              <a:gd fmla="*/ 187 h 4326" name="T41"/>
              <a:gd fmla="*/ 3098 w 4654" name="T42"/>
              <a:gd fmla="*/ 713 h 4326" name="T43"/>
              <a:gd fmla="*/ 2759 w 4654" name="T44"/>
              <a:gd fmla="*/ 1501 h 4326" name="T45"/>
              <a:gd fmla="*/ 2650 w 4654" name="T46"/>
              <a:gd fmla="*/ 2495 h 4326" name="T47"/>
              <a:gd fmla="*/ 2650 w 4654" name="T48"/>
              <a:gd fmla="*/ 4135 h 4326" name="T49"/>
              <a:gd fmla="*/ 2841 w 4654" name="T50"/>
              <a:gd fmla="*/ 4326 h 4326" name="T51"/>
              <a:gd fmla="*/ 4464 w 4654" name="T52"/>
              <a:gd fmla="*/ 4326 h 4326" name="T53"/>
              <a:gd fmla="*/ 4654 w 4654" name="T54"/>
              <a:gd fmla="*/ 4135 h 4326" name="T55"/>
              <a:gd fmla="*/ 4654 w 4654" name="T56"/>
              <a:gd fmla="*/ 2495 h 4326" name="T57"/>
              <a:gd fmla="*/ 4464 w 4654" name="T58"/>
              <a:gd fmla="*/ 2305 h 4326" name="T59"/>
              <a:gd fmla="*/ 3864 w 4654" name="T60"/>
              <a:gd fmla="*/ 2305 h 4326" name="T61"/>
              <a:gd fmla="*/ 4464 w 4654" name="T62"/>
              <a:gd fmla="*/ 1158 h 432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26" w="4654">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chemeClr val="accent1">
              <a:alpha val="20000"/>
            </a:schemeClr>
          </a:solidFill>
          <a:ln>
            <a:noFill/>
          </a:ln>
        </p:spPr>
        <p:txBody>
          <a:bodyPr/>
          <a:lstStyle/>
          <a:p/>
        </p:txBody>
      </p:sp>
      <p:sp>
        <p:nvSpPr>
          <p:cNvPr id="11" name="quotation-mark_32371">
            <a:extLst>
              <a:ext uri="{FF2B5EF4-FFF2-40B4-BE49-F238E27FC236}">
                <a16:creationId xmlns:a16="http://schemas.microsoft.com/office/drawing/2014/main" id="{B8B15BA0-8B0C-46F6-BC08-2FF949F5937E}"/>
              </a:ext>
            </a:extLst>
          </p:cNvPr>
          <p:cNvSpPr>
            <a:spLocks noChangeAspect="1"/>
          </p:cNvSpPr>
          <p:nvPr/>
        </p:nvSpPr>
        <p:spPr bwMode="auto">
          <a:xfrm flipH="1" flipV="1">
            <a:off x="8710158" y="5845358"/>
            <a:ext cx="335280" cy="311180"/>
          </a:xfrm>
          <a:custGeom>
            <a:gdLst>
              <a:gd fmla="*/ 2004 w 4654" name="T0"/>
              <a:gd fmla="*/ 191 h 4326" name="T1"/>
              <a:gd fmla="*/ 2004 w 4654" name="T2"/>
              <a:gd fmla="*/ 968 h 4326" name="T3"/>
              <a:gd fmla="*/ 1813 w 4654" name="T4"/>
              <a:gd fmla="*/ 1158 h 4326" name="T5"/>
              <a:gd fmla="*/ 1205 w 4654" name="T6"/>
              <a:gd fmla="*/ 2305 h 4326" name="T7"/>
              <a:gd fmla="*/ 1813 w 4654" name="T8"/>
              <a:gd fmla="*/ 2305 h 4326" name="T9"/>
              <a:gd fmla="*/ 2004 w 4654" name="T10"/>
              <a:gd fmla="*/ 2495 h 4326" name="T11"/>
              <a:gd fmla="*/ 2004 w 4654" name="T12"/>
              <a:gd fmla="*/ 4135 h 4326" name="T13"/>
              <a:gd fmla="*/ 1813 w 4654" name="T14"/>
              <a:gd fmla="*/ 4326 h 4326" name="T15"/>
              <a:gd fmla="*/ 191 w 4654" name="T16"/>
              <a:gd fmla="*/ 4326 h 4326" name="T17"/>
              <a:gd fmla="*/ 0 w 4654" name="T18"/>
              <a:gd fmla="*/ 4135 h 4326" name="T19"/>
              <a:gd fmla="*/ 0 w 4654" name="T20"/>
              <a:gd fmla="*/ 2495 h 4326" name="T21"/>
              <a:gd fmla="*/ 109 w 4654" name="T22"/>
              <a:gd fmla="*/ 1501 h 4326" name="T23"/>
              <a:gd fmla="*/ 448 w 4654" name="T24"/>
              <a:gd fmla="*/ 713 h 4326" name="T25"/>
              <a:gd fmla="*/ 1023 w 4654" name="T26"/>
              <a:gd fmla="*/ 187 h 4326" name="T27"/>
              <a:gd fmla="*/ 1813 w 4654" name="T28"/>
              <a:gd fmla="*/ 0 h 4326" name="T29"/>
              <a:gd fmla="*/ 2004 w 4654" name="T30"/>
              <a:gd fmla="*/ 191 h 4326" name="T31"/>
              <a:gd fmla="*/ 4464 w 4654" name="T32"/>
              <a:gd fmla="*/ 1158 h 4326" name="T33"/>
              <a:gd fmla="*/ 4654 w 4654" name="T34"/>
              <a:gd fmla="*/ 968 h 4326" name="T35"/>
              <a:gd fmla="*/ 4654 w 4654" name="T36"/>
              <a:gd fmla="*/ 191 h 4326" name="T37"/>
              <a:gd fmla="*/ 4464 w 4654" name="T38"/>
              <a:gd fmla="*/ 0 h 4326" name="T39"/>
              <a:gd fmla="*/ 3674 w 4654" name="T40"/>
              <a:gd fmla="*/ 187 h 4326" name="T41"/>
              <a:gd fmla="*/ 3098 w 4654" name="T42"/>
              <a:gd fmla="*/ 713 h 4326" name="T43"/>
              <a:gd fmla="*/ 2759 w 4654" name="T44"/>
              <a:gd fmla="*/ 1501 h 4326" name="T45"/>
              <a:gd fmla="*/ 2650 w 4654" name="T46"/>
              <a:gd fmla="*/ 2495 h 4326" name="T47"/>
              <a:gd fmla="*/ 2650 w 4654" name="T48"/>
              <a:gd fmla="*/ 4135 h 4326" name="T49"/>
              <a:gd fmla="*/ 2841 w 4654" name="T50"/>
              <a:gd fmla="*/ 4326 h 4326" name="T51"/>
              <a:gd fmla="*/ 4464 w 4654" name="T52"/>
              <a:gd fmla="*/ 4326 h 4326" name="T53"/>
              <a:gd fmla="*/ 4654 w 4654" name="T54"/>
              <a:gd fmla="*/ 4135 h 4326" name="T55"/>
              <a:gd fmla="*/ 4654 w 4654" name="T56"/>
              <a:gd fmla="*/ 2495 h 4326" name="T57"/>
              <a:gd fmla="*/ 4464 w 4654" name="T58"/>
              <a:gd fmla="*/ 2305 h 4326" name="T59"/>
              <a:gd fmla="*/ 3864 w 4654" name="T60"/>
              <a:gd fmla="*/ 2305 h 4326" name="T61"/>
              <a:gd fmla="*/ 4464 w 4654" name="T62"/>
              <a:gd fmla="*/ 1158 h 432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26" w="4654">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chemeClr val="accent1">
              <a:alpha val="20000"/>
            </a:schemeClr>
          </a:solidFill>
          <a:ln>
            <a:noFill/>
          </a:ln>
        </p:spPr>
        <p:txBody>
          <a:bodyPr/>
          <a:lstStyle/>
          <a:p/>
        </p:txBody>
      </p:sp>
      <p:sp>
        <p:nvSpPr>
          <p:cNvPr id="13" name="椭圆 12">
            <a:extLst>
              <a:ext uri="{FF2B5EF4-FFF2-40B4-BE49-F238E27FC236}">
                <a16:creationId xmlns:a16="http://schemas.microsoft.com/office/drawing/2014/main" id="{8F57AEE3-0895-4B63-8472-0B537EE054F2}"/>
              </a:ext>
            </a:extLst>
          </p:cNvPr>
          <p:cNvSpPr/>
          <p:nvPr/>
        </p:nvSpPr>
        <p:spPr>
          <a:xfrm>
            <a:off x="4862288" y="4601681"/>
            <a:ext cx="2467426" cy="224386"/>
          </a:xfrm>
          <a:prstGeom prst="ellipse">
            <a:avLst/>
          </a:prstGeom>
          <a:gradFill>
            <a:gsLst>
              <a:gs pos="0">
                <a:schemeClr val="accent2"/>
              </a:gs>
              <a:gs pos="90000">
                <a:schemeClr val="accent1"/>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4" name="椭圆 13">
            <a:extLst>
              <a:ext uri="{FF2B5EF4-FFF2-40B4-BE49-F238E27FC236}">
                <a16:creationId xmlns:a16="http://schemas.microsoft.com/office/drawing/2014/main" id="{E6D77B74-6E19-4A2A-9FC2-1EBD2C7D5308}"/>
              </a:ext>
            </a:extLst>
          </p:cNvPr>
          <p:cNvSpPr/>
          <p:nvPr/>
        </p:nvSpPr>
        <p:spPr>
          <a:xfrm>
            <a:off x="4862288" y="4981657"/>
            <a:ext cx="2467426" cy="224386"/>
          </a:xfrm>
          <a:prstGeom prst="ellipse">
            <a:avLst/>
          </a:prstGeom>
          <a:gradFill>
            <a:gsLst>
              <a:gs pos="0">
                <a:schemeClr val="accent2">
                  <a:alpha val="20000"/>
                </a:schemeClr>
              </a:gs>
              <a:gs pos="90000">
                <a:schemeClr val="accent1">
                  <a:alpha val="2000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6" name="Oval 12_1">
            <a:extLst>
              <a:ext uri="{FF2B5EF4-FFF2-40B4-BE49-F238E27FC236}">
                <a16:creationId xmlns:a16="http://schemas.microsoft.com/office/drawing/2014/main" id="{0FD280D7-921E-45A2-8232-8DA210DA1067}"/>
              </a:ext>
            </a:extLst>
          </p:cNvPr>
          <p:cNvSpPr/>
          <p:nvPr/>
        </p:nvSpPr>
        <p:spPr>
          <a:xfrm>
            <a:off x="3481844" y="4476145"/>
            <a:ext cx="5228314" cy="475458"/>
          </a:xfrm>
          <a:prstGeom prst="ellipse">
            <a:avLst/>
          </a:prstGeom>
          <a:noFill/>
          <a:ln algn="ctr" cap="flat" cmpd="sng" w="19050">
            <a:gradFill>
              <a:gsLst>
                <a:gs pos="100000">
                  <a:schemeClr val="accent1"/>
                </a:gs>
                <a:gs pos="0">
                  <a:schemeClr val="accent2"/>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7" name="Oval 12_1_1">
            <a:extLst>
              <a:ext uri="{FF2B5EF4-FFF2-40B4-BE49-F238E27FC236}">
                <a16:creationId xmlns:a16="http://schemas.microsoft.com/office/drawing/2014/main" id="{1D17B7F6-4A43-4A03-A29F-1A035FFB20F9}"/>
              </a:ext>
            </a:extLst>
          </p:cNvPr>
          <p:cNvSpPr/>
          <p:nvPr/>
        </p:nvSpPr>
        <p:spPr>
          <a:xfrm>
            <a:off x="671777" y="4220600"/>
            <a:ext cx="10848448" cy="986548"/>
          </a:xfrm>
          <a:prstGeom prst="ellipse">
            <a:avLst/>
          </a:prstGeom>
          <a:noFill/>
          <a:ln algn="ctr" cap="flat" cmpd="sng" w="19050">
            <a:gradFill>
              <a:gsLst>
                <a:gs pos="100000">
                  <a:schemeClr val="accent1">
                    <a:alpha val="50000"/>
                  </a:schemeClr>
                </a:gs>
                <a:gs pos="0">
                  <a:schemeClr val="accent2">
                    <a:alpha val="5000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8" name="矩形 17">
            <a:extLst>
              <a:ext uri="{FF2B5EF4-FFF2-40B4-BE49-F238E27FC236}">
                <a16:creationId xmlns:a16="http://schemas.microsoft.com/office/drawing/2014/main" id="{E8137C33-C985-48A2-8767-D36FCE30E54F}"/>
              </a:ext>
            </a:extLst>
          </p:cNvPr>
          <p:cNvSpPr/>
          <p:nvPr/>
        </p:nvSpPr>
        <p:spPr>
          <a:xfrm>
            <a:off x="2090826" y="2418761"/>
            <a:ext cx="762000" cy="30480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solidFill>
                <a:effectLst/>
                <a:uLnTx/>
                <a:uFillTx/>
                <a:latin charset="-122" panose="020b0a00000000000000" pitchFamily="34" typeface="思源黑体 CN Heavy"/>
                <a:ea charset="-122" panose="020b0a00000000000000" pitchFamily="34" typeface="思源黑体 CN Heavy"/>
                <a:cs typeface="+mn-cs"/>
              </a:rPr>
              <a:t>看书籍</a:t>
            </a:r>
          </a:p>
        </p:txBody>
      </p:sp>
      <p:sp>
        <p:nvSpPr>
          <p:cNvPr id="19" name="矩形 18">
            <a:extLst>
              <a:ext uri="{FF2B5EF4-FFF2-40B4-BE49-F238E27FC236}">
                <a16:creationId xmlns:a16="http://schemas.microsoft.com/office/drawing/2014/main" id="{177ACC4C-50C6-4377-A912-844189DEF7A4}"/>
              </a:ext>
            </a:extLst>
          </p:cNvPr>
          <p:cNvSpPr/>
          <p:nvPr/>
        </p:nvSpPr>
        <p:spPr>
          <a:xfrm>
            <a:off x="4631029" y="3121619"/>
            <a:ext cx="762000" cy="30480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solidFill>
                <a:effectLst/>
                <a:uLnTx/>
                <a:uFillTx/>
                <a:latin charset="-122" panose="020b0a00000000000000" pitchFamily="34" typeface="思源黑体 CN Heavy"/>
                <a:ea charset="-122" panose="020b0a00000000000000" pitchFamily="34" typeface="思源黑体 CN Heavy"/>
                <a:cs typeface="+mn-cs"/>
              </a:rPr>
              <a:t>看网站</a:t>
            </a:r>
          </a:p>
        </p:txBody>
      </p:sp>
      <p:sp>
        <p:nvSpPr>
          <p:cNvPr id="20" name="矩形 19">
            <a:extLst>
              <a:ext uri="{FF2B5EF4-FFF2-40B4-BE49-F238E27FC236}">
                <a16:creationId xmlns:a16="http://schemas.microsoft.com/office/drawing/2014/main" id="{66C95034-CB50-4DAC-9569-6A36EAFE859D}"/>
              </a:ext>
            </a:extLst>
          </p:cNvPr>
          <p:cNvSpPr/>
          <p:nvPr/>
        </p:nvSpPr>
        <p:spPr>
          <a:xfrm>
            <a:off x="7442522" y="2557664"/>
            <a:ext cx="762000" cy="30480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solidFill>
                <a:effectLst/>
                <a:uLnTx/>
                <a:uFillTx/>
                <a:latin charset="-122" panose="020b0a00000000000000" pitchFamily="34" typeface="思源黑体 CN Heavy"/>
                <a:ea charset="-122" panose="020b0a00000000000000" pitchFamily="34" typeface="思源黑体 CN Heavy"/>
                <a:cs typeface="+mn-cs"/>
              </a:rPr>
              <a:t>看公号</a:t>
            </a:r>
          </a:p>
        </p:txBody>
      </p:sp>
      <p:sp>
        <p:nvSpPr>
          <p:cNvPr id="21" name="矩形 20">
            <a:extLst>
              <a:ext uri="{FF2B5EF4-FFF2-40B4-BE49-F238E27FC236}">
                <a16:creationId xmlns:a16="http://schemas.microsoft.com/office/drawing/2014/main" id="{8EAEF89A-AAF6-42C2-9E70-F43ED812E2BC}"/>
              </a:ext>
            </a:extLst>
          </p:cNvPr>
          <p:cNvSpPr/>
          <p:nvPr/>
        </p:nvSpPr>
        <p:spPr>
          <a:xfrm>
            <a:off x="9309422" y="2862582"/>
            <a:ext cx="762000" cy="30480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solidFill>
                <a:effectLst/>
                <a:uLnTx/>
                <a:uFillTx/>
                <a:latin charset="-122" panose="020b0a00000000000000" pitchFamily="34" typeface="思源黑体 CN Heavy"/>
                <a:ea charset="-122" panose="020b0a00000000000000" pitchFamily="34" typeface="思源黑体 CN Heavy"/>
                <a:cs typeface="+mn-cs"/>
              </a:rPr>
              <a:t>搜文章</a:t>
            </a:r>
          </a:p>
        </p:txBody>
      </p:sp>
      <p:cxnSp>
        <p:nvCxnSpPr>
          <p:cNvPr id="23" name="直接连接符 22">
            <a:extLst>
              <a:ext uri="{FF2B5EF4-FFF2-40B4-BE49-F238E27FC236}">
                <a16:creationId xmlns:a16="http://schemas.microsoft.com/office/drawing/2014/main" id="{9C9D94A2-4A31-4ED3-879C-12C5E956B491}"/>
              </a:ext>
            </a:extLst>
          </p:cNvPr>
          <p:cNvCxnSpPr/>
          <p:nvPr/>
        </p:nvCxnSpPr>
        <p:spPr>
          <a:xfrm flipH="1">
            <a:off x="2475547" y="3507819"/>
            <a:ext cx="0" cy="1206055"/>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C3B1742F-A8A0-479C-A845-593B09346783}"/>
              </a:ext>
            </a:extLst>
          </p:cNvPr>
          <p:cNvCxnSpPr/>
          <p:nvPr/>
        </p:nvCxnSpPr>
        <p:spPr>
          <a:xfrm flipH="1">
            <a:off x="5024320" y="3992880"/>
            <a:ext cx="0" cy="59110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90F59EEB-13EF-44A5-89AA-C8D9FEE48E84}"/>
              </a:ext>
            </a:extLst>
          </p:cNvPr>
          <p:cNvCxnSpPr/>
          <p:nvPr/>
        </p:nvCxnSpPr>
        <p:spPr>
          <a:xfrm flipH="1">
            <a:off x="7822362" y="3703320"/>
            <a:ext cx="0" cy="1122747"/>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28">
            <a:extLst>
              <a:ext uri="{FF2B5EF4-FFF2-40B4-BE49-F238E27FC236}">
                <a16:creationId xmlns:a16="http://schemas.microsoft.com/office/drawing/2014/main" id="{3B007DDA-98BD-460B-A9FD-D537A922E249}"/>
              </a:ext>
            </a:extLst>
          </p:cNvPr>
          <p:cNvCxnSpPr/>
          <p:nvPr/>
        </p:nvCxnSpPr>
        <p:spPr>
          <a:xfrm flipH="1">
            <a:off x="9694142" y="3874294"/>
            <a:ext cx="0" cy="718536"/>
          </a:xfrm>
          <a:prstGeom prst="line">
            <a:avLst/>
          </a:prstGeom>
          <a:ln>
            <a:tailEnd type="oval"/>
          </a:ln>
        </p:spPr>
        <p:style>
          <a:lnRef idx="1">
            <a:schemeClr val="accent1"/>
          </a:lnRef>
          <a:fillRef idx="0">
            <a:schemeClr val="accent1"/>
          </a:fillRef>
          <a:effectRef idx="0">
            <a:schemeClr val="accent1"/>
          </a:effectRef>
          <a:fontRef idx="minor">
            <a:schemeClr val="tx1"/>
          </a:fontRef>
        </p:style>
      </p:cxnSp>
      <p:pic>
        <p:nvPicPr>
          <p:cNvPr id="32" name="Picture 549">
            <a:extLst>
              <a:ext uri="{FF2B5EF4-FFF2-40B4-BE49-F238E27FC236}">
                <a16:creationId xmlns:a16="http://schemas.microsoft.com/office/drawing/2014/main" id="{F63175C6-DC56-4BBF-8F87-62B2DDCB51BE}"/>
              </a:ext>
            </a:extLst>
          </p:cNvPr>
          <p:cNvPicPr>
            <a:picLocks noChangeAspect="1"/>
          </p:cNvPicPr>
          <p:nvPr/>
        </p:nvPicPr>
        <p:blipFill>
          <a:blip r:embed="rId2"/>
          <a:stretch>
            <a:fillRect/>
          </a:stretch>
        </p:blipFill>
        <p:spPr>
          <a:xfrm>
            <a:off x="4752740" y="3442344"/>
            <a:ext cx="543160" cy="543160"/>
          </a:xfrm>
          <a:prstGeom prst="rect">
            <a:avLst/>
          </a:prstGeom>
        </p:spPr>
      </p:pic>
      <p:pic>
        <p:nvPicPr>
          <p:cNvPr id="37" name="Picture 481">
            <a:extLst>
              <a:ext uri="{FF2B5EF4-FFF2-40B4-BE49-F238E27FC236}">
                <a16:creationId xmlns:a16="http://schemas.microsoft.com/office/drawing/2014/main" id="{881A1F1F-C3B5-4B0A-9AC7-6172CA371629}"/>
              </a:ext>
            </a:extLst>
          </p:cNvPr>
          <p:cNvPicPr>
            <a:picLocks noChangeAspect="1"/>
          </p:cNvPicPr>
          <p:nvPr/>
        </p:nvPicPr>
        <p:blipFill>
          <a:blip r:embed="rId3"/>
          <a:stretch>
            <a:fillRect/>
          </a:stretch>
        </p:blipFill>
        <p:spPr>
          <a:xfrm>
            <a:off x="9444184" y="3257861"/>
            <a:ext cx="499916" cy="499916"/>
          </a:xfrm>
          <a:prstGeom prst="rect">
            <a:avLst/>
          </a:prstGeom>
        </p:spPr>
      </p:pic>
      <p:pic>
        <p:nvPicPr>
          <p:cNvPr id="38" name="Picture 463">
            <a:extLst>
              <a:ext uri="{FF2B5EF4-FFF2-40B4-BE49-F238E27FC236}">
                <a16:creationId xmlns:a16="http://schemas.microsoft.com/office/drawing/2014/main" id="{601855B4-4709-4DF7-99FA-8A7686BA531A}"/>
              </a:ext>
            </a:extLst>
          </p:cNvPr>
          <p:cNvPicPr>
            <a:picLocks noChangeAspect="1"/>
          </p:cNvPicPr>
          <p:nvPr/>
        </p:nvPicPr>
        <p:blipFill>
          <a:blip r:embed="rId4"/>
          <a:stretch>
            <a:fillRect/>
          </a:stretch>
        </p:blipFill>
        <p:spPr>
          <a:xfrm>
            <a:off x="7584758" y="2945635"/>
            <a:ext cx="475208" cy="475208"/>
          </a:xfrm>
          <a:prstGeom prst="rect">
            <a:avLst/>
          </a:prstGeom>
        </p:spPr>
      </p:pic>
      <p:sp>
        <p:nvSpPr>
          <p:cNvPr id="43" name="Freeform 5">
            <a:extLst>
              <a:ext uri="{FF2B5EF4-FFF2-40B4-BE49-F238E27FC236}">
                <a16:creationId xmlns:a16="http://schemas.microsoft.com/office/drawing/2014/main" id="{84718A3D-DB72-4B1E-A4E4-01519B08C945}"/>
              </a:ext>
            </a:extLst>
          </p:cNvPr>
          <p:cNvSpPr/>
          <p:nvPr/>
        </p:nvSpPr>
        <p:spPr bwMode="auto">
          <a:xfrm>
            <a:off x="2317750" y="2795588"/>
            <a:ext cx="344488" cy="490537"/>
          </a:xfrm>
          <a:custGeom>
            <a:gdLst>
              <a:gd fmla="*/ 238 w 255" name="T0"/>
              <a:gd fmla="*/ 362 h 363" name="T1"/>
              <a:gd fmla="*/ 238 w 255" name="T2"/>
              <a:gd fmla="*/ 362 h 363" name="T3"/>
              <a:gd fmla="*/ 255 w 255" name="T4"/>
              <a:gd fmla="*/ 348 h 363" name="T5"/>
              <a:gd fmla="*/ 255 w 255" name="T6"/>
              <a:gd fmla="*/ 15 h 363" name="T7"/>
              <a:gd fmla="*/ 238 w 255" name="T8"/>
              <a:gd fmla="*/ 1 h 363" name="T9"/>
              <a:gd fmla="*/ 0 w 255" name="T10"/>
              <a:gd fmla="*/ 28 h 363" name="T11"/>
              <a:gd fmla="*/ 215 w 255" name="T12"/>
              <a:gd fmla="*/ 65 h 363" name="T13"/>
              <a:gd fmla="*/ 229 w 255" name="T14"/>
              <a:gd fmla="*/ 82 h 363" name="T15"/>
              <a:gd fmla="*/ 229 w 255" name="T16"/>
              <a:gd fmla="*/ 363 h 363" name="T17"/>
              <a:gd fmla="*/ 238 w 255" name="T18"/>
              <a:gd fmla="*/ 362 h 3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3" w="255">
                <a:moveTo>
                  <a:pt x="238" y="362"/>
                </a:moveTo>
                <a:lnTo>
                  <a:pt x="238" y="362"/>
                </a:lnTo>
                <a:cubicBezTo>
                  <a:pt x="238" y="362"/>
                  <a:pt x="255" y="363"/>
                  <a:pt x="255" y="348"/>
                </a:cubicBezTo>
                <a:lnTo>
                  <a:pt x="255" y="15"/>
                </a:lnTo>
                <a:cubicBezTo>
                  <a:pt x="255" y="15"/>
                  <a:pt x="254" y="0"/>
                  <a:pt x="238" y="1"/>
                </a:cubicBezTo>
                <a:lnTo>
                  <a:pt x="0" y="28"/>
                </a:lnTo>
                <a:lnTo>
                  <a:pt x="215" y="65"/>
                </a:lnTo>
                <a:cubicBezTo>
                  <a:pt x="229" y="67"/>
                  <a:pt x="229" y="82"/>
                  <a:pt x="229" y="82"/>
                </a:cubicBezTo>
                <a:lnTo>
                  <a:pt x="229" y="363"/>
                </a:lnTo>
                <a:lnTo>
                  <a:pt x="238" y="362"/>
                </a:lnTo>
                <a:close/>
              </a:path>
            </a:pathLst>
          </a:custGeom>
          <a:solidFill>
            <a:srgbClr val="2F2F2F"/>
          </a:solid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sp>
        <p:nvSpPr>
          <p:cNvPr id="44" name="Freeform 6">
            <a:extLst>
              <a:ext uri="{FF2B5EF4-FFF2-40B4-BE49-F238E27FC236}">
                <a16:creationId xmlns:a16="http://schemas.microsoft.com/office/drawing/2014/main" id="{36E6E6E6-9C02-4262-9749-2CF72AA9448A}"/>
              </a:ext>
            </a:extLst>
          </p:cNvPr>
          <p:cNvSpPr>
            <a:spLocks noEditPoints="1"/>
          </p:cNvSpPr>
          <p:nvPr/>
        </p:nvSpPr>
        <p:spPr bwMode="auto">
          <a:xfrm>
            <a:off x="2306638" y="2867025"/>
            <a:ext cx="284163" cy="501650"/>
          </a:xfrm>
          <a:custGeom>
            <a:gdLst>
              <a:gd fmla="*/ 171 w 210" name="T0"/>
              <a:gd fmla="*/ 205 h 371" name="T1"/>
              <a:gd fmla="*/ 171 w 210" name="T2"/>
              <a:gd fmla="*/ 205 h 371" name="T3"/>
              <a:gd fmla="*/ 118 w 210" name="T4"/>
              <a:gd fmla="*/ 181 h 371" name="T5"/>
              <a:gd fmla="*/ 118 w 210" name="T6"/>
              <a:gd fmla="*/ 207 h 371" name="T7"/>
              <a:gd fmla="*/ 127 w 210" name="T8"/>
              <a:gd fmla="*/ 213 h 371" name="T9"/>
              <a:gd fmla="*/ 127 w 210" name="T10"/>
              <a:gd fmla="*/ 235 h 371" name="T11"/>
              <a:gd fmla="*/ 105 w 210" name="T12"/>
              <a:gd fmla="*/ 225 h 371" name="T13"/>
              <a:gd fmla="*/ 83 w 210" name="T14"/>
              <a:gd fmla="*/ 230 h 371" name="T15"/>
              <a:gd fmla="*/ 83 w 210" name="T16"/>
              <a:gd fmla="*/ 208 h 371" name="T17"/>
              <a:gd fmla="*/ 92 w 210" name="T18"/>
              <a:gd fmla="*/ 204 h 371" name="T19"/>
              <a:gd fmla="*/ 92 w 210" name="T20"/>
              <a:gd fmla="*/ 178 h 371" name="T21"/>
              <a:gd fmla="*/ 39 w 210" name="T22"/>
              <a:gd fmla="*/ 189 h 371" name="T23"/>
              <a:gd fmla="*/ 39 w 210" name="T24"/>
              <a:gd fmla="*/ 167 h 371" name="T25"/>
              <a:gd fmla="*/ 92 w 210" name="T26"/>
              <a:gd fmla="*/ 146 h 371" name="T27"/>
              <a:gd fmla="*/ 92 w 210" name="T28"/>
              <a:gd fmla="*/ 113 h 371" name="T29"/>
              <a:gd fmla="*/ 93 w 210" name="T30"/>
              <a:gd fmla="*/ 108 h 371" name="T31"/>
              <a:gd fmla="*/ 96 w 210" name="T32"/>
              <a:gd fmla="*/ 104 h 371" name="T33"/>
              <a:gd fmla="*/ 100 w 210" name="T34"/>
              <a:gd fmla="*/ 101 h 371" name="T35"/>
              <a:gd fmla="*/ 105 w 210" name="T36"/>
              <a:gd fmla="*/ 101 h 371" name="T37"/>
              <a:gd fmla="*/ 110 w 210" name="T38"/>
              <a:gd fmla="*/ 102 h 371" name="T39"/>
              <a:gd fmla="*/ 114 w 210" name="T40"/>
              <a:gd fmla="*/ 106 h 371" name="T41"/>
              <a:gd fmla="*/ 117 w 210" name="T42"/>
              <a:gd fmla="*/ 110 h 371" name="T43"/>
              <a:gd fmla="*/ 118 w 210" name="T44"/>
              <a:gd fmla="*/ 116 h 371" name="T45"/>
              <a:gd fmla="*/ 118 w 210" name="T46"/>
              <a:gd fmla="*/ 149 h 371" name="T47"/>
              <a:gd fmla="*/ 171 w 210" name="T48"/>
              <a:gd fmla="*/ 182 h 371" name="T49"/>
              <a:gd fmla="*/ 171 w 210" name="T50"/>
              <a:gd fmla="*/ 205 h 371" name="T51"/>
              <a:gd fmla="*/ 156 w 210" name="T52"/>
              <a:gd fmla="*/ 310 h 371" name="T53"/>
              <a:gd fmla="*/ 156 w 210" name="T54"/>
              <a:gd fmla="*/ 310 h 371" name="T55"/>
              <a:gd fmla="*/ 54 w 210" name="T56"/>
              <a:gd fmla="*/ 293 h 371" name="T57"/>
              <a:gd fmla="*/ 54 w 210" name="T58"/>
              <a:gd fmla="*/ 268 h 371" name="T59"/>
              <a:gd fmla="*/ 156 w 210" name="T60"/>
              <a:gd fmla="*/ 286 h 371" name="T61"/>
              <a:gd fmla="*/ 156 w 210" name="T62"/>
              <a:gd fmla="*/ 310 h 371" name="T63"/>
              <a:gd fmla="*/ 0 w 210" name="T64"/>
              <a:gd fmla="*/ 0 h 371" name="T65"/>
              <a:gd fmla="*/ 0 w 210" name="T66"/>
              <a:gd fmla="*/ 0 h 371" name="T67"/>
              <a:gd fmla="*/ 0 w 210" name="T68"/>
              <a:gd fmla="*/ 331 h 371" name="T69"/>
              <a:gd fmla="*/ 4 w 210" name="T70"/>
              <a:gd fmla="*/ 335 h 371" name="T71"/>
              <a:gd fmla="*/ 210 w 210" name="T72"/>
              <a:gd fmla="*/ 371 h 371" name="T73"/>
              <a:gd fmla="*/ 210 w 210" name="T74"/>
              <a:gd fmla="*/ 39 h 371" name="T75"/>
              <a:gd fmla="*/ 206 w 210" name="T76"/>
              <a:gd fmla="*/ 36 h 371" name="T77"/>
              <a:gd fmla="*/ 0 w 210" name="T78"/>
              <a:gd fmla="*/ 0 h 37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71" w="210">
                <a:moveTo>
                  <a:pt x="171" y="205"/>
                </a:moveTo>
                <a:lnTo>
                  <a:pt x="171" y="205"/>
                </a:lnTo>
                <a:lnTo>
                  <a:pt x="118" y="181"/>
                </a:lnTo>
                <a:lnTo>
                  <a:pt x="118" y="207"/>
                </a:lnTo>
                <a:lnTo>
                  <a:pt x="127" y="213"/>
                </a:lnTo>
                <a:lnTo>
                  <a:pt x="127" y="235"/>
                </a:lnTo>
                <a:lnTo>
                  <a:pt x="105" y="225"/>
                </a:lnTo>
                <a:lnTo>
                  <a:pt x="83" y="230"/>
                </a:lnTo>
                <a:lnTo>
                  <a:pt x="83" y="208"/>
                </a:lnTo>
                <a:lnTo>
                  <a:pt x="92" y="204"/>
                </a:lnTo>
                <a:lnTo>
                  <a:pt x="92" y="178"/>
                </a:lnTo>
                <a:lnTo>
                  <a:pt x="39" y="189"/>
                </a:lnTo>
                <a:lnTo>
                  <a:pt x="39" y="167"/>
                </a:lnTo>
                <a:lnTo>
                  <a:pt x="92" y="146"/>
                </a:lnTo>
                <a:lnTo>
                  <a:pt x="92" y="113"/>
                </a:lnTo>
                <a:cubicBezTo>
                  <a:pt x="92" y="111"/>
                  <a:pt x="92" y="109"/>
                  <a:pt x="93" y="108"/>
                </a:cubicBezTo>
                <a:cubicBezTo>
                  <a:pt x="94" y="106"/>
                  <a:pt x="94" y="105"/>
                  <a:pt x="96" y="104"/>
                </a:cubicBezTo>
                <a:cubicBezTo>
                  <a:pt x="97" y="103"/>
                  <a:pt x="98" y="102"/>
                  <a:pt x="100" y="101"/>
                </a:cubicBezTo>
                <a:cubicBezTo>
                  <a:pt x="102" y="101"/>
                  <a:pt x="103" y="101"/>
                  <a:pt x="105" y="101"/>
                </a:cubicBezTo>
                <a:cubicBezTo>
                  <a:pt x="107" y="101"/>
                  <a:pt x="109" y="101"/>
                  <a:pt x="110" y="102"/>
                </a:cubicBezTo>
                <a:cubicBezTo>
                  <a:pt x="112" y="103"/>
                  <a:pt x="113" y="104"/>
                  <a:pt x="114" y="106"/>
                </a:cubicBezTo>
                <a:cubicBezTo>
                  <a:pt x="116" y="107"/>
                  <a:pt x="117" y="109"/>
                  <a:pt x="117" y="110"/>
                </a:cubicBezTo>
                <a:cubicBezTo>
                  <a:pt x="118" y="112"/>
                  <a:pt x="118" y="114"/>
                  <a:pt x="118" y="116"/>
                </a:cubicBezTo>
                <a:lnTo>
                  <a:pt x="118" y="149"/>
                </a:lnTo>
                <a:lnTo>
                  <a:pt x="171" y="182"/>
                </a:lnTo>
                <a:lnTo>
                  <a:pt x="171" y="205"/>
                </a:lnTo>
                <a:close/>
                <a:moveTo>
                  <a:pt x="156" y="310"/>
                </a:moveTo>
                <a:lnTo>
                  <a:pt x="156" y="310"/>
                </a:lnTo>
                <a:lnTo>
                  <a:pt x="54" y="293"/>
                </a:lnTo>
                <a:lnTo>
                  <a:pt x="54" y="268"/>
                </a:lnTo>
                <a:lnTo>
                  <a:pt x="156" y="286"/>
                </a:lnTo>
                <a:lnTo>
                  <a:pt x="156" y="310"/>
                </a:lnTo>
                <a:close/>
                <a:moveTo>
                  <a:pt x="0" y="0"/>
                </a:moveTo>
                <a:lnTo>
                  <a:pt x="0" y="0"/>
                </a:lnTo>
                <a:lnTo>
                  <a:pt x="0" y="331"/>
                </a:lnTo>
                <a:cubicBezTo>
                  <a:pt x="1" y="335"/>
                  <a:pt x="3" y="335"/>
                  <a:pt x="4" y="335"/>
                </a:cubicBezTo>
                <a:lnTo>
                  <a:pt x="210" y="371"/>
                </a:lnTo>
                <a:lnTo>
                  <a:pt x="210" y="39"/>
                </a:lnTo>
                <a:cubicBezTo>
                  <a:pt x="210" y="38"/>
                  <a:pt x="209" y="36"/>
                  <a:pt x="206" y="36"/>
                </a:cubicBezTo>
                <a:lnTo>
                  <a:pt x="0" y="0"/>
                </a:lnTo>
                <a:close/>
              </a:path>
            </a:pathLst>
          </a:custGeom>
          <a:solidFill>
            <a:srgbClr val="C1C1C1"/>
          </a:solid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sp>
        <p:nvSpPr>
          <p:cNvPr id="45" name="Freeform 7">
            <a:extLst>
              <a:ext uri="{FF2B5EF4-FFF2-40B4-BE49-F238E27FC236}">
                <a16:creationId xmlns:a16="http://schemas.microsoft.com/office/drawing/2014/main" id="{88C13707-C394-47D7-95F4-0EA4CA59A54C}"/>
              </a:ext>
            </a:extLst>
          </p:cNvPr>
          <p:cNvSpPr/>
          <p:nvPr/>
        </p:nvSpPr>
        <p:spPr bwMode="auto">
          <a:xfrm rot="5400000">
            <a:off x="2325685" y="3028158"/>
            <a:ext cx="246068" cy="131760"/>
          </a:xfrm>
          <a:prstGeom prst="parallelogram">
            <a:avLst>
              <a:gd fmla="val 17599" name="adj"/>
            </a:avLst>
          </a:prstGeom>
          <a:solidFill>
            <a:srgbClr val="D83B01"/>
          </a:solid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spTree>
    <p:extLst>
      <p:ext uri="{BB962C8B-B14F-4D97-AF65-F5344CB8AC3E}">
        <p14:creationId val="993867891"/>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文本框 61">
            <a:extLst>
              <a:ext uri="{FF2B5EF4-FFF2-40B4-BE49-F238E27FC236}">
                <a16:creationId xmlns:a16="http://schemas.microsoft.com/office/drawing/2014/main" id="{5BD076FD-2DDF-45A8-8B88-A184057B3404}"/>
              </a:ext>
            </a:extLst>
          </p:cNvPr>
          <p:cNvSpPr txBox="1"/>
          <p:nvPr/>
        </p:nvSpPr>
        <p:spPr>
          <a:xfrm>
            <a:off x="7649093" y="2476465"/>
            <a:ext cx="2294488" cy="2282536"/>
          </a:xfrm>
          <a:custGeom>
            <a:rect b="b" l="l" r="r" t="t"/>
            <a:pathLst>
              <a:path h="218085" w="219228">
                <a:moveTo>
                  <a:pt x="128245" y="98070"/>
                </a:moveTo>
                <a:cubicBezTo>
                  <a:pt x="128016" y="104147"/>
                  <a:pt x="127616" y="110452"/>
                  <a:pt x="127045" y="116986"/>
                </a:cubicBezTo>
                <a:cubicBezTo>
                  <a:pt x="126473" y="123521"/>
                  <a:pt x="125730" y="130169"/>
                  <a:pt x="124816" y="136932"/>
                </a:cubicBezTo>
                <a:lnTo>
                  <a:pt x="138760" y="114758"/>
                </a:lnTo>
                <a:cubicBezTo>
                  <a:pt x="141042" y="115777"/>
                  <a:pt x="143394" y="116825"/>
                  <a:pt x="145818" y="117901"/>
                </a:cubicBezTo>
                <a:cubicBezTo>
                  <a:pt x="148243" y="118977"/>
                  <a:pt x="150767" y="120139"/>
                  <a:pt x="153391" y="121387"/>
                </a:cubicBezTo>
                <a:lnTo>
                  <a:pt x="153391" y="98070"/>
                </a:lnTo>
                <a:close/>
                <a:moveTo>
                  <a:pt x="30861" y="686"/>
                </a:moveTo>
                <a:lnTo>
                  <a:pt x="62408" y="686"/>
                </a:lnTo>
                <a:lnTo>
                  <a:pt x="62408" y="42291"/>
                </a:lnTo>
                <a:lnTo>
                  <a:pt x="88468" y="42291"/>
                </a:lnTo>
                <a:lnTo>
                  <a:pt x="88468" y="74524"/>
                </a:lnTo>
                <a:lnTo>
                  <a:pt x="62408" y="74524"/>
                </a:lnTo>
                <a:lnTo>
                  <a:pt x="62408" y="99670"/>
                </a:lnTo>
                <a:lnTo>
                  <a:pt x="83896" y="94184"/>
                </a:lnTo>
                <a:lnTo>
                  <a:pt x="88240" y="125959"/>
                </a:lnTo>
                <a:cubicBezTo>
                  <a:pt x="84006" y="127207"/>
                  <a:pt x="79729" y="128426"/>
                  <a:pt x="75410" y="129617"/>
                </a:cubicBezTo>
                <a:cubicBezTo>
                  <a:pt x="71090" y="130807"/>
                  <a:pt x="66756" y="132026"/>
                  <a:pt x="62408" y="133274"/>
                </a:cubicBezTo>
                <a:lnTo>
                  <a:pt x="62408" y="179680"/>
                </a:lnTo>
                <a:cubicBezTo>
                  <a:pt x="62479" y="187052"/>
                  <a:pt x="61765" y="193053"/>
                  <a:pt x="60265" y="197682"/>
                </a:cubicBezTo>
                <a:cubicBezTo>
                  <a:pt x="58765" y="202311"/>
                  <a:pt x="56050" y="205912"/>
                  <a:pt x="52121" y="208484"/>
                </a:cubicBezTo>
                <a:cubicBezTo>
                  <a:pt x="48154" y="211060"/>
                  <a:pt x="43401" y="212822"/>
                  <a:pt x="37862" y="213770"/>
                </a:cubicBezTo>
                <a:cubicBezTo>
                  <a:pt x="32323" y="214718"/>
                  <a:pt x="25799" y="215165"/>
                  <a:pt x="18288" y="215113"/>
                </a:cubicBezTo>
                <a:cubicBezTo>
                  <a:pt x="17769" y="210551"/>
                  <a:pt x="16693" y="205274"/>
                  <a:pt x="15059" y="199282"/>
                </a:cubicBezTo>
                <a:cubicBezTo>
                  <a:pt x="13426" y="193291"/>
                  <a:pt x="11606" y="187900"/>
                  <a:pt x="9601" y="183109"/>
                </a:cubicBezTo>
                <a:cubicBezTo>
                  <a:pt x="13264" y="183219"/>
                  <a:pt x="16740" y="183285"/>
                  <a:pt x="20031" y="183309"/>
                </a:cubicBezTo>
                <a:cubicBezTo>
                  <a:pt x="23322" y="183333"/>
                  <a:pt x="25713" y="183342"/>
                  <a:pt x="27204" y="183338"/>
                </a:cubicBezTo>
                <a:cubicBezTo>
                  <a:pt x="28556" y="183361"/>
                  <a:pt x="29509" y="183085"/>
                  <a:pt x="30061" y="182509"/>
                </a:cubicBezTo>
                <a:cubicBezTo>
                  <a:pt x="30614" y="181933"/>
                  <a:pt x="30880" y="180914"/>
                  <a:pt x="30861" y="179451"/>
                </a:cubicBezTo>
                <a:lnTo>
                  <a:pt x="30861" y="141732"/>
                </a:lnTo>
                <a:lnTo>
                  <a:pt x="7315" y="147905"/>
                </a:lnTo>
                <a:lnTo>
                  <a:pt x="0" y="113843"/>
                </a:lnTo>
                <a:cubicBezTo>
                  <a:pt x="4472" y="113038"/>
                  <a:pt x="9301" y="112076"/>
                  <a:pt x="14488" y="110957"/>
                </a:cubicBezTo>
                <a:cubicBezTo>
                  <a:pt x="19674" y="109838"/>
                  <a:pt x="25132" y="108590"/>
                  <a:pt x="30861" y="107214"/>
                </a:cubicBezTo>
                <a:lnTo>
                  <a:pt x="30861" y="74524"/>
                </a:lnTo>
                <a:lnTo>
                  <a:pt x="3886" y="74524"/>
                </a:lnTo>
                <a:lnTo>
                  <a:pt x="3886" y="42291"/>
                </a:lnTo>
                <a:lnTo>
                  <a:pt x="30861" y="42291"/>
                </a:lnTo>
                <a:close/>
                <a:moveTo>
                  <a:pt x="182880" y="0"/>
                </a:moveTo>
                <a:lnTo>
                  <a:pt x="211684" y="26061"/>
                </a:lnTo>
                <a:cubicBezTo>
                  <a:pt x="199097" y="30295"/>
                  <a:pt x="185695" y="33943"/>
                  <a:pt x="171479" y="37005"/>
                </a:cubicBezTo>
                <a:cubicBezTo>
                  <a:pt x="157263" y="40067"/>
                  <a:pt x="143004" y="42515"/>
                  <a:pt x="128702" y="44349"/>
                </a:cubicBezTo>
                <a:lnTo>
                  <a:pt x="128702" y="66523"/>
                </a:lnTo>
                <a:lnTo>
                  <a:pt x="219228" y="66523"/>
                </a:lnTo>
                <a:lnTo>
                  <a:pt x="219228" y="98070"/>
                </a:lnTo>
                <a:lnTo>
                  <a:pt x="185166" y="98070"/>
                </a:lnTo>
                <a:lnTo>
                  <a:pt x="185166" y="136475"/>
                </a:lnTo>
                <a:cubicBezTo>
                  <a:pt x="191738" y="139708"/>
                  <a:pt x="197853" y="142899"/>
                  <a:pt x="203511" y="146047"/>
                </a:cubicBezTo>
                <a:cubicBezTo>
                  <a:pt x="209169" y="149195"/>
                  <a:pt x="214027" y="152100"/>
                  <a:pt x="218085" y="154763"/>
                </a:cubicBezTo>
                <a:lnTo>
                  <a:pt x="201397" y="183338"/>
                </a:lnTo>
                <a:cubicBezTo>
                  <a:pt x="197015" y="180099"/>
                  <a:pt x="191605" y="176518"/>
                  <a:pt x="185166" y="172593"/>
                </a:cubicBezTo>
                <a:lnTo>
                  <a:pt x="185166" y="216256"/>
                </a:lnTo>
                <a:lnTo>
                  <a:pt x="153391" y="216256"/>
                </a:lnTo>
                <a:lnTo>
                  <a:pt x="153391" y="154763"/>
                </a:lnTo>
                <a:cubicBezTo>
                  <a:pt x="148338" y="152015"/>
                  <a:pt x="143356" y="149395"/>
                  <a:pt x="138446" y="146905"/>
                </a:cubicBezTo>
                <a:cubicBezTo>
                  <a:pt x="133536" y="144414"/>
                  <a:pt x="128840" y="142080"/>
                  <a:pt x="124359" y="139904"/>
                </a:cubicBezTo>
                <a:cubicBezTo>
                  <a:pt x="122368" y="154234"/>
                  <a:pt x="119263" y="168150"/>
                  <a:pt x="115043" y="181652"/>
                </a:cubicBezTo>
                <a:cubicBezTo>
                  <a:pt x="110824" y="195153"/>
                  <a:pt x="105090" y="207298"/>
                  <a:pt x="97841" y="218085"/>
                </a:cubicBezTo>
                <a:cubicBezTo>
                  <a:pt x="94669" y="214999"/>
                  <a:pt x="90326" y="211513"/>
                  <a:pt x="84811" y="207626"/>
                </a:cubicBezTo>
                <a:cubicBezTo>
                  <a:pt x="79296" y="203740"/>
                  <a:pt x="74495" y="200826"/>
                  <a:pt x="70409" y="198882"/>
                </a:cubicBezTo>
                <a:cubicBezTo>
                  <a:pt x="78284" y="186940"/>
                  <a:pt x="84073" y="173715"/>
                  <a:pt x="87774" y="159208"/>
                </a:cubicBezTo>
                <a:cubicBezTo>
                  <a:pt x="91475" y="144700"/>
                  <a:pt x="93843" y="130154"/>
                  <a:pt x="94878" y="115570"/>
                </a:cubicBezTo>
                <a:cubicBezTo>
                  <a:pt x="95912" y="100987"/>
                  <a:pt x="96366" y="87609"/>
                  <a:pt x="96241" y="75438"/>
                </a:cubicBezTo>
                <a:lnTo>
                  <a:pt x="96241" y="19431"/>
                </a:lnTo>
                <a:cubicBezTo>
                  <a:pt x="112324" y="17336"/>
                  <a:pt x="128050" y="14612"/>
                  <a:pt x="143418" y="11259"/>
                </a:cubicBezTo>
                <a:cubicBezTo>
                  <a:pt x="158787" y="7906"/>
                  <a:pt x="171941" y="4153"/>
                  <a:pt x="182880" y="0"/>
                </a:cubicBezTo>
                <a:close/>
              </a:path>
            </a:pathLst>
          </a:custGeom>
          <a:solidFill>
            <a:schemeClr val="bg1">
              <a:lumMod val="75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20b0a00000000000000" pitchFamily="34" typeface="思源黑体 CN Heavy"/>
              <a:ea charset="-122" panose="020b0a00000000000000" pitchFamily="34" typeface="思源黑体 CN Heavy"/>
              <a:cs typeface="+mn-cs"/>
            </a:endParaRPr>
          </a:p>
        </p:txBody>
      </p:sp>
      <p:grpSp>
        <p:nvGrpSpPr>
          <p:cNvPr id="3" name="组合 2">
            <a:extLst>
              <a:ext uri="{FF2B5EF4-FFF2-40B4-BE49-F238E27FC236}">
                <a16:creationId xmlns:a16="http://schemas.microsoft.com/office/drawing/2014/main" id="{72A1831F-4FC7-4C7B-B283-D6CF5C88B33B}"/>
              </a:ext>
            </a:extLst>
          </p:cNvPr>
          <p:cNvGrpSpPr/>
          <p:nvPr/>
        </p:nvGrpSpPr>
        <p:grpSpPr>
          <a:xfrm>
            <a:off x="695325" y="345374"/>
            <a:ext cx="3718571" cy="215444"/>
            <a:chOff x="8011466" y="446974"/>
            <a:chExt cx="3718571" cy="215444"/>
          </a:xfrm>
        </p:grpSpPr>
        <p:sp>
          <p:nvSpPr>
            <p:cNvPr id="4" name="矩形 3">
              <a:extLst>
                <a:ext uri="{FF2B5EF4-FFF2-40B4-BE49-F238E27FC236}">
                  <a16:creationId xmlns:a16="http://schemas.microsoft.com/office/drawing/2014/main" id="{4FA79B29-2E6D-46FA-BEFD-85A5EAF5A9F1}"/>
                </a:ext>
              </a:extLst>
            </p:cNvPr>
            <p:cNvSpPr/>
            <p:nvPr/>
          </p:nvSpPr>
          <p:spPr>
            <a:xfrm>
              <a:off x="8222902" y="446974"/>
              <a:ext cx="3507135"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复盘力：成为学霸，要靠高质量复盘逆袭</a:t>
              </a:r>
            </a:p>
          </p:txBody>
        </p:sp>
        <p:sp>
          <p:nvSpPr>
            <p:cNvPr id="5" name="椭圆 4">
              <a:extLst>
                <a:ext uri="{FF2B5EF4-FFF2-40B4-BE49-F238E27FC236}">
                  <a16:creationId xmlns:a16="http://schemas.microsoft.com/office/drawing/2014/main" id="{1D5DB8B5-92E1-479E-B303-77736D9E20DB}"/>
                </a:ext>
              </a:extLst>
            </p:cNvPr>
            <p:cNvSpPr/>
            <p:nvPr/>
          </p:nvSpPr>
          <p:spPr>
            <a:xfrm>
              <a:off x="8011466" y="472465"/>
              <a:ext cx="163368" cy="163368"/>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typeface="思源黑体 CN Normal"/>
                  <a:ea typeface="思源黑体 CN Normal"/>
                  <a:cs typeface="+mn-cs"/>
                </a:rPr>
                <a:t>5</a:t>
              </a:r>
            </a:p>
          </p:txBody>
        </p:sp>
      </p:grpSp>
      <p:graphicFrame>
        <p:nvGraphicFramePr>
          <p:cNvPr id="6" name="表格 5">
            <a:extLst>
              <a:ext uri="{FF2B5EF4-FFF2-40B4-BE49-F238E27FC236}">
                <a16:creationId xmlns:a16="http://schemas.microsoft.com/office/drawing/2014/main" id="{F97BF0D1-27C9-4169-97A1-BCB3AC8EC814}"/>
              </a:ext>
            </a:extLst>
          </p:cNvPr>
          <p:cNvGraphicFramePr>
            <a:graphicFrameLocks noGrp="1"/>
          </p:cNvGraphicFramePr>
          <p:nvPr/>
        </p:nvGraphicFramePr>
        <p:xfrm>
          <a:off x="8589234" y="334983"/>
          <a:ext cx="3066185" cy="231360"/>
        </p:xfrm>
        <a:graphic>
          <a:graphicData uri="http://schemas.openxmlformats.org/drawingml/2006/table">
            <a:tbl>
              <a:tblPr/>
              <a:tblGrid>
                <a:gridCol w="613237">
                  <a:extLst>
                    <a:ext uri="{9D8B030D-6E8A-4147-A177-3AD203B41FA5}">
                      <a16:colId xmlns:a16="http://schemas.microsoft.com/office/drawing/2014/main" val="3870877578"/>
                    </a:ext>
                  </a:extLst>
                </a:gridCol>
                <a:gridCol w="613237">
                  <a:extLst>
                    <a:ext uri="{9D8B030D-6E8A-4147-A177-3AD203B41FA5}">
                      <a16:colId xmlns:a16="http://schemas.microsoft.com/office/drawing/2014/main" val="264422089"/>
                    </a:ext>
                  </a:extLst>
                </a:gridCol>
                <a:gridCol w="613237">
                  <a:extLst>
                    <a:ext uri="{9D8B030D-6E8A-4147-A177-3AD203B41FA5}">
                      <a16:colId xmlns:a16="http://schemas.microsoft.com/office/drawing/2014/main" val="4213878303"/>
                    </a:ext>
                  </a:extLst>
                </a:gridCol>
                <a:gridCol w="613237">
                  <a:extLst>
                    <a:ext uri="{9D8B030D-6E8A-4147-A177-3AD203B41FA5}">
                      <a16:colId xmlns:a16="http://schemas.microsoft.com/office/drawing/2014/main" val="3684737766"/>
                    </a:ext>
                  </a:extLst>
                </a:gridCol>
                <a:gridCol w="613237">
                  <a:extLst>
                    <a:ext uri="{9D8B030D-6E8A-4147-A177-3AD203B41FA5}">
                      <a16:colId xmlns:a16="http://schemas.microsoft.com/office/drawing/2014/main" val="2678561136"/>
                    </a:ext>
                  </a:extLst>
                </a:gridCol>
              </a:tblGrid>
              <a:tr h="212725">
                <a:tc>
                  <a:txBody>
                    <a:bodyPr vert="horz" wrap="square"/>
                    <a:lstStyle/>
                    <a:p>
                      <a:pPr algn="ctr" defTabSz="742950" eaLnBrk="1" hangingPunct="1" latinLnBrk="0" marL="0" rtl="0"/>
                      <a:r>
                        <a:rPr altLang="en-US" kern="1200" lang="zh-CN" sz="1400">
                          <a:solidFill>
                            <a:schemeClr val="tx1">
                              <a:lumMod val="75000"/>
                              <a:lumOff val="25000"/>
                            </a:schemeClr>
                          </a:solidFill>
                          <a:latin typeface="+mn-lt"/>
                          <a:ea typeface="+mn-ea"/>
                          <a:cs typeface="+mn-cs"/>
                        </a:rPr>
                        <a:t>结构</a:t>
                      </a:r>
                    </a:p>
                  </a:txBody>
                  <a:tcPr anchor="ctr" marB="0" marL="0" marR="36000" marT="18000">
                    <a:lnL cmpd="sng" w="12700">
                      <a:noFill/>
                      <a:prstDash val="soli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lumMod val="75000"/>
                              <a:lumOff val="25000"/>
                            </a:schemeClr>
                          </a:solidFill>
                          <a:latin typeface="+mn-lt"/>
                          <a:ea typeface="+mn-ea"/>
                          <a:cs typeface="+mn-cs"/>
                        </a:rPr>
                        <a:t>拆解</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联系</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换位</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复利</a:t>
                      </a:r>
                    </a:p>
                  </a:txBody>
                  <a:tcPr anchor="ctr" marB="0" marL="0" marR="36000" marT="18000">
                    <a:lnL algn="ctr" cap="flat" cmpd="sng" w="12700">
                      <a:solidFill>
                        <a:schemeClr val="tx1"/>
                      </a:solidFill>
                      <a:prstDash val="solid"/>
                      <a:round/>
                      <a:headEnd len="med" type="none" w="med"/>
                      <a:tailEnd len="med" type="none" w="med"/>
                    </a:lnL>
                    <a:lnR cmpd="sng" w="12700">
                      <a:noFill/>
                      <a:prstDash val="soli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111781603"/>
                  </a:ext>
                </a:extLst>
              </a:tr>
            </a:tbl>
          </a:graphicData>
        </a:graphic>
      </p:graphicFrame>
      <p:sp>
        <p:nvSpPr>
          <p:cNvPr id="7" name="矩形 6">
            <a:extLst>
              <a:ext uri="{FF2B5EF4-FFF2-40B4-BE49-F238E27FC236}">
                <a16:creationId xmlns:a16="http://schemas.microsoft.com/office/drawing/2014/main" id="{F10639B6-94C4-41FC-A777-996D753BB8B2}"/>
              </a:ext>
            </a:extLst>
          </p:cNvPr>
          <p:cNvSpPr/>
          <p:nvPr/>
        </p:nvSpPr>
        <p:spPr>
          <a:xfrm>
            <a:off x="695325" y="1254468"/>
            <a:ext cx="5400675" cy="548640"/>
          </a:xfrm>
          <a:prstGeom prst="rect">
            <a:avLst/>
          </a:prstGeom>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结构思维</a:t>
            </a:r>
          </a:p>
        </p:txBody>
      </p:sp>
      <p:sp>
        <p:nvSpPr>
          <p:cNvPr id="10" name="矩形 9">
            <a:extLst>
              <a:ext uri="{FF2B5EF4-FFF2-40B4-BE49-F238E27FC236}">
                <a16:creationId xmlns:a16="http://schemas.microsoft.com/office/drawing/2014/main" id="{1C58D67E-5148-43D1-A9D9-B26210716AD9}"/>
              </a:ext>
            </a:extLst>
          </p:cNvPr>
          <p:cNvSpPr/>
          <p:nvPr/>
        </p:nvSpPr>
        <p:spPr>
          <a:xfrm>
            <a:off x="6096000" y="1254468"/>
            <a:ext cx="5400675" cy="548640"/>
          </a:xfrm>
          <a:prstGeom prst="rect">
            <a:avLst/>
          </a:prstGeom>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拆解思维</a:t>
            </a:r>
          </a:p>
        </p:txBody>
      </p:sp>
      <p:sp>
        <p:nvSpPr>
          <p:cNvPr id="12" name="矩形 11">
            <a:extLst>
              <a:ext uri="{FF2B5EF4-FFF2-40B4-BE49-F238E27FC236}">
                <a16:creationId xmlns:a16="http://schemas.microsoft.com/office/drawing/2014/main" id="{274264A9-23D7-454C-81D1-C073A58A6762}"/>
              </a:ext>
            </a:extLst>
          </p:cNvPr>
          <p:cNvSpPr/>
          <p:nvPr/>
        </p:nvSpPr>
        <p:spPr>
          <a:xfrm>
            <a:off x="0" y="5350123"/>
            <a:ext cx="12192000" cy="983954"/>
          </a:xfrm>
          <a:prstGeom prst="rect">
            <a:avLst/>
          </a:prstGeom>
          <a:solidFill>
            <a:schemeClr val="accent1"/>
          </a:solidFill>
          <a:ln algn="ctr" cap="flat" cmpd="sng" w="12700">
            <a:noFill/>
            <a:prstDash val="solid"/>
            <a:miter lim="800000"/>
          </a:ln>
          <a:effectLst>
            <a:outerShdw algn="ctr" blurRad="127000" rotWithShape="0">
              <a:schemeClr val="accent2">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8" name="矩形 7">
            <a:extLst>
              <a:ext uri="{FF2B5EF4-FFF2-40B4-BE49-F238E27FC236}">
                <a16:creationId xmlns:a16="http://schemas.microsoft.com/office/drawing/2014/main" id="{BA3FFC10-FEB6-482E-9AFB-4D753807E56A}"/>
              </a:ext>
            </a:extLst>
          </p:cNvPr>
          <p:cNvSpPr/>
          <p:nvPr/>
        </p:nvSpPr>
        <p:spPr>
          <a:xfrm>
            <a:off x="696246" y="5496589"/>
            <a:ext cx="5399754" cy="713232"/>
          </a:xfrm>
          <a:prstGeom prst="rect">
            <a:avLst/>
          </a:prstGeom>
        </p:spPr>
        <p:txBody>
          <a:bodyPr bIns="0" lIns="0" rIns="0" tIns="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rPr>
              <a:t>高质量复盘不是简单复述别人的观点</a:t>
            </a:r>
          </a:p>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rPr>
              <a:t>而是重新结构化整理输入的信息</a:t>
            </a:r>
          </a:p>
        </p:txBody>
      </p:sp>
      <p:sp>
        <p:nvSpPr>
          <p:cNvPr id="11" name="矩形 10">
            <a:extLst>
              <a:ext uri="{FF2B5EF4-FFF2-40B4-BE49-F238E27FC236}">
                <a16:creationId xmlns:a16="http://schemas.microsoft.com/office/drawing/2014/main" id="{0F036565-119C-42C6-882E-6C5686E76E95}"/>
              </a:ext>
            </a:extLst>
          </p:cNvPr>
          <p:cNvSpPr/>
          <p:nvPr/>
        </p:nvSpPr>
        <p:spPr>
          <a:xfrm>
            <a:off x="6096921" y="5496589"/>
            <a:ext cx="5399754" cy="713232"/>
          </a:xfrm>
          <a:prstGeom prst="rect">
            <a:avLst/>
          </a:prstGeom>
        </p:spPr>
        <p:txBody>
          <a:bodyPr bIns="0" lIns="0" rIns="0" tIns="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rPr>
              <a:t>高质量复盘需要详细拆解高手的动作</a:t>
            </a:r>
          </a:p>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rPr>
              <a:t>并一项项对比分析自己的差距</a:t>
            </a:r>
          </a:p>
        </p:txBody>
      </p:sp>
      <p:cxnSp>
        <p:nvCxnSpPr>
          <p:cNvPr id="31" name="直接连接符 30">
            <a:extLst>
              <a:ext uri="{FF2B5EF4-FFF2-40B4-BE49-F238E27FC236}">
                <a16:creationId xmlns:a16="http://schemas.microsoft.com/office/drawing/2014/main" id="{A8691020-F211-418E-8AD1-E10DFF2FC82C}"/>
              </a:ext>
            </a:extLst>
          </p:cNvPr>
          <p:cNvCxnSpPr>
            <a:stCxn id="13" idx="4"/>
          </p:cNvCxnSpPr>
          <p:nvPr/>
        </p:nvCxnSpPr>
        <p:spPr>
          <a:xfrm flipH="1">
            <a:off x="3395662" y="2344052"/>
            <a:ext cx="0" cy="2848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7E53A175-9FCA-47B0-917E-514FC5C48682}"/>
              </a:ext>
            </a:extLst>
          </p:cNvPr>
          <p:cNvCxnSpPr/>
          <p:nvPr/>
        </p:nvCxnSpPr>
        <p:spPr>
          <a:xfrm flipH="1">
            <a:off x="2898807" y="2628900"/>
            <a:ext cx="0" cy="3989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9BCA88C6-23B7-45CD-B1ED-A1B532F9804D}"/>
              </a:ext>
            </a:extLst>
          </p:cNvPr>
          <p:cNvCxnSpPr/>
          <p:nvPr/>
        </p:nvCxnSpPr>
        <p:spPr>
          <a:xfrm flipH="1">
            <a:off x="3897978" y="2628900"/>
            <a:ext cx="0" cy="3989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0AB34D5E-B142-4C18-A20B-B503950B0311}"/>
              </a:ext>
            </a:extLst>
          </p:cNvPr>
          <p:cNvCxnSpPr/>
          <p:nvPr/>
        </p:nvCxnSpPr>
        <p:spPr>
          <a:xfrm>
            <a:off x="2898807" y="2628900"/>
            <a:ext cx="9991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组合 38">
            <a:extLst>
              <a:ext uri="{FF2B5EF4-FFF2-40B4-BE49-F238E27FC236}">
                <a16:creationId xmlns:a16="http://schemas.microsoft.com/office/drawing/2014/main" id="{297DBFD2-9882-413C-BFB5-A343B716394E}"/>
              </a:ext>
            </a:extLst>
          </p:cNvPr>
          <p:cNvGrpSpPr/>
          <p:nvPr/>
        </p:nvGrpSpPr>
        <p:grpSpPr>
          <a:xfrm>
            <a:off x="2404603" y="3140369"/>
            <a:ext cx="999171" cy="727449"/>
            <a:chOff x="2898807" y="2300395"/>
            <a:chExt cx="999171" cy="727449"/>
          </a:xfrm>
        </p:grpSpPr>
        <p:cxnSp>
          <p:nvCxnSpPr>
            <p:cNvPr id="40" name="直接连接符 39">
              <a:extLst>
                <a:ext uri="{FF2B5EF4-FFF2-40B4-BE49-F238E27FC236}">
                  <a16:creationId xmlns:a16="http://schemas.microsoft.com/office/drawing/2014/main" id="{80070AE7-786A-4876-9BA0-1812F826D7E0}"/>
                </a:ext>
              </a:extLst>
            </p:cNvPr>
            <p:cNvCxnSpPr/>
            <p:nvPr/>
          </p:nvCxnSpPr>
          <p:spPr>
            <a:xfrm flipH="1">
              <a:off x="3395662" y="2300395"/>
              <a:ext cx="0" cy="3285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A24B22FA-2514-418F-BAC1-2617A1E3C6FE}"/>
                </a:ext>
              </a:extLst>
            </p:cNvPr>
            <p:cNvCxnSpPr/>
            <p:nvPr/>
          </p:nvCxnSpPr>
          <p:spPr>
            <a:xfrm flipH="1">
              <a:off x="2898807" y="2628900"/>
              <a:ext cx="0" cy="3989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695121EF-45B3-48D9-AA7E-8500A9D46BFE}"/>
                </a:ext>
              </a:extLst>
            </p:cNvPr>
            <p:cNvCxnSpPr/>
            <p:nvPr/>
          </p:nvCxnSpPr>
          <p:spPr>
            <a:xfrm flipH="1">
              <a:off x="3897978" y="2628900"/>
              <a:ext cx="0" cy="3989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A14A699C-7388-4C3C-BA39-7CDDD9C47AF1}"/>
                </a:ext>
              </a:extLst>
            </p:cNvPr>
            <p:cNvCxnSpPr/>
            <p:nvPr/>
          </p:nvCxnSpPr>
          <p:spPr>
            <a:xfrm>
              <a:off x="2898807" y="2628900"/>
              <a:ext cx="9991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a:extLst>
              <a:ext uri="{FF2B5EF4-FFF2-40B4-BE49-F238E27FC236}">
                <a16:creationId xmlns:a16="http://schemas.microsoft.com/office/drawing/2014/main" id="{D6529059-E287-46C3-BCE3-07ED69A97506}"/>
              </a:ext>
            </a:extLst>
          </p:cNvPr>
          <p:cNvCxnSpPr/>
          <p:nvPr/>
        </p:nvCxnSpPr>
        <p:spPr>
          <a:xfrm flipH="1">
            <a:off x="3899376" y="3140368"/>
            <a:ext cx="0" cy="3285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28E2EA25-88C8-45B4-AECF-64B49AFCD0B9}"/>
              </a:ext>
            </a:extLst>
          </p:cNvPr>
          <p:cNvCxnSpPr/>
          <p:nvPr/>
        </p:nvCxnSpPr>
        <p:spPr>
          <a:xfrm flipH="1">
            <a:off x="4359385" y="3468873"/>
            <a:ext cx="0" cy="3989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7E78A935-DEBA-489B-8F54-AA99F8EBDC04}"/>
              </a:ext>
            </a:extLst>
          </p:cNvPr>
          <p:cNvCxnSpPr/>
          <p:nvPr/>
        </p:nvCxnSpPr>
        <p:spPr>
          <a:xfrm>
            <a:off x="3897978" y="3468873"/>
            <a:ext cx="4614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组合 47">
            <a:extLst>
              <a:ext uri="{FF2B5EF4-FFF2-40B4-BE49-F238E27FC236}">
                <a16:creationId xmlns:a16="http://schemas.microsoft.com/office/drawing/2014/main" id="{CF438424-E7A9-40BE-A720-C91F4BA106F8}"/>
              </a:ext>
            </a:extLst>
          </p:cNvPr>
          <p:cNvGrpSpPr/>
          <p:nvPr/>
        </p:nvGrpSpPr>
        <p:grpSpPr>
          <a:xfrm>
            <a:off x="1919339" y="3973392"/>
            <a:ext cx="999171" cy="727449"/>
            <a:chOff x="2898807" y="2300395"/>
            <a:chExt cx="999171" cy="727449"/>
          </a:xfrm>
        </p:grpSpPr>
        <p:cxnSp>
          <p:nvCxnSpPr>
            <p:cNvPr id="49" name="直接连接符 48">
              <a:extLst>
                <a:ext uri="{FF2B5EF4-FFF2-40B4-BE49-F238E27FC236}">
                  <a16:creationId xmlns:a16="http://schemas.microsoft.com/office/drawing/2014/main" id="{4663E094-549D-42D5-A348-759FBB0B6792}"/>
                </a:ext>
              </a:extLst>
            </p:cNvPr>
            <p:cNvCxnSpPr/>
            <p:nvPr/>
          </p:nvCxnSpPr>
          <p:spPr>
            <a:xfrm flipH="1">
              <a:off x="3395662" y="2300395"/>
              <a:ext cx="0" cy="3285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B4C96F5B-9CF5-4F5C-A33D-CF0154D527ED}"/>
                </a:ext>
              </a:extLst>
            </p:cNvPr>
            <p:cNvCxnSpPr/>
            <p:nvPr/>
          </p:nvCxnSpPr>
          <p:spPr>
            <a:xfrm flipH="1">
              <a:off x="2898807" y="2628900"/>
              <a:ext cx="0" cy="3989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3D783746-AFF2-432D-9822-D1EAB8C7F12E}"/>
                </a:ext>
              </a:extLst>
            </p:cNvPr>
            <p:cNvCxnSpPr/>
            <p:nvPr/>
          </p:nvCxnSpPr>
          <p:spPr>
            <a:xfrm flipH="1">
              <a:off x="3897978" y="2628900"/>
              <a:ext cx="0" cy="3989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78844DD6-18EA-4215-B097-938C6AF61C64}"/>
                </a:ext>
              </a:extLst>
            </p:cNvPr>
            <p:cNvCxnSpPr/>
            <p:nvPr/>
          </p:nvCxnSpPr>
          <p:spPr>
            <a:xfrm>
              <a:off x="2898807" y="2628900"/>
              <a:ext cx="9991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1F0DEFB9-016B-43AB-A0B6-64544D6FE209}"/>
              </a:ext>
            </a:extLst>
          </p:cNvPr>
          <p:cNvGrpSpPr/>
          <p:nvPr/>
        </p:nvGrpSpPr>
        <p:grpSpPr>
          <a:xfrm>
            <a:off x="3861081" y="3973392"/>
            <a:ext cx="999171" cy="727449"/>
            <a:chOff x="2898807" y="2300395"/>
            <a:chExt cx="999171" cy="727449"/>
          </a:xfrm>
        </p:grpSpPr>
        <p:cxnSp>
          <p:nvCxnSpPr>
            <p:cNvPr id="54" name="直接连接符 53">
              <a:extLst>
                <a:ext uri="{FF2B5EF4-FFF2-40B4-BE49-F238E27FC236}">
                  <a16:creationId xmlns:a16="http://schemas.microsoft.com/office/drawing/2014/main" id="{B293977B-2E6E-4666-9BFF-97409EDFBFF2}"/>
                </a:ext>
              </a:extLst>
            </p:cNvPr>
            <p:cNvCxnSpPr/>
            <p:nvPr/>
          </p:nvCxnSpPr>
          <p:spPr>
            <a:xfrm flipH="1">
              <a:off x="3395662" y="2300395"/>
              <a:ext cx="0" cy="3285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14AA30FB-9195-401B-AC5D-AD6C66BBF717}"/>
                </a:ext>
              </a:extLst>
            </p:cNvPr>
            <p:cNvCxnSpPr/>
            <p:nvPr/>
          </p:nvCxnSpPr>
          <p:spPr>
            <a:xfrm flipH="1">
              <a:off x="2898807" y="2628900"/>
              <a:ext cx="0" cy="3989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B7539BD9-B6A2-4390-9CB2-77BB713AD4E1}"/>
                </a:ext>
              </a:extLst>
            </p:cNvPr>
            <p:cNvCxnSpPr/>
            <p:nvPr/>
          </p:nvCxnSpPr>
          <p:spPr>
            <a:xfrm flipH="1">
              <a:off x="3897978" y="2628900"/>
              <a:ext cx="0" cy="3989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DBC3736E-87E6-46CC-A23B-603F4C76B8F3}"/>
                </a:ext>
              </a:extLst>
            </p:cNvPr>
            <p:cNvCxnSpPr/>
            <p:nvPr/>
          </p:nvCxnSpPr>
          <p:spPr>
            <a:xfrm>
              <a:off x="2898807" y="2628900"/>
              <a:ext cx="9991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椭圆 12">
            <a:extLst>
              <a:ext uri="{FF2B5EF4-FFF2-40B4-BE49-F238E27FC236}">
                <a16:creationId xmlns:a16="http://schemas.microsoft.com/office/drawing/2014/main" id="{A6129598-ACA8-4173-BCC4-260A43E5398B}"/>
              </a:ext>
            </a:extLst>
          </p:cNvPr>
          <p:cNvSpPr/>
          <p:nvPr/>
        </p:nvSpPr>
        <p:spPr>
          <a:xfrm>
            <a:off x="3294855" y="2142438"/>
            <a:ext cx="201614" cy="201614"/>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1" name="椭圆 20">
            <a:extLst>
              <a:ext uri="{FF2B5EF4-FFF2-40B4-BE49-F238E27FC236}">
                <a16:creationId xmlns:a16="http://schemas.microsoft.com/office/drawing/2014/main" id="{FD24C7B0-6CFA-473D-8CBE-1862B03052FB}"/>
              </a:ext>
            </a:extLst>
          </p:cNvPr>
          <p:cNvSpPr/>
          <p:nvPr/>
        </p:nvSpPr>
        <p:spPr>
          <a:xfrm>
            <a:off x="2806657" y="2984187"/>
            <a:ext cx="201614" cy="201614"/>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2" name="椭圆 21">
            <a:extLst>
              <a:ext uri="{FF2B5EF4-FFF2-40B4-BE49-F238E27FC236}">
                <a16:creationId xmlns:a16="http://schemas.microsoft.com/office/drawing/2014/main" id="{4FD7964F-04A4-4408-9159-4D8326B6408F}"/>
              </a:ext>
            </a:extLst>
          </p:cNvPr>
          <p:cNvSpPr/>
          <p:nvPr/>
        </p:nvSpPr>
        <p:spPr>
          <a:xfrm>
            <a:off x="3789202" y="2984187"/>
            <a:ext cx="201614" cy="201614"/>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3" name="椭圆 22">
            <a:extLst>
              <a:ext uri="{FF2B5EF4-FFF2-40B4-BE49-F238E27FC236}">
                <a16:creationId xmlns:a16="http://schemas.microsoft.com/office/drawing/2014/main" id="{ED2929E9-A8D7-4894-9936-C0F16E49B14C}"/>
              </a:ext>
            </a:extLst>
          </p:cNvPr>
          <p:cNvSpPr/>
          <p:nvPr/>
        </p:nvSpPr>
        <p:spPr>
          <a:xfrm>
            <a:off x="2318459" y="3814826"/>
            <a:ext cx="201614" cy="201614"/>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4" name="椭圆 23">
            <a:extLst>
              <a:ext uri="{FF2B5EF4-FFF2-40B4-BE49-F238E27FC236}">
                <a16:creationId xmlns:a16="http://schemas.microsoft.com/office/drawing/2014/main" id="{43724C98-C576-4E14-A304-495FE92DAF4B}"/>
              </a:ext>
            </a:extLst>
          </p:cNvPr>
          <p:cNvSpPr/>
          <p:nvPr/>
        </p:nvSpPr>
        <p:spPr>
          <a:xfrm>
            <a:off x="3301004" y="3814826"/>
            <a:ext cx="201614" cy="201614"/>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5" name="椭圆 24">
            <a:extLst>
              <a:ext uri="{FF2B5EF4-FFF2-40B4-BE49-F238E27FC236}">
                <a16:creationId xmlns:a16="http://schemas.microsoft.com/office/drawing/2014/main" id="{3B00067E-58D1-49A6-AB11-C045A667CC34}"/>
              </a:ext>
            </a:extLst>
          </p:cNvPr>
          <p:cNvSpPr/>
          <p:nvPr/>
        </p:nvSpPr>
        <p:spPr>
          <a:xfrm>
            <a:off x="1820218" y="4661947"/>
            <a:ext cx="201614" cy="201614"/>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6" name="椭圆 25">
            <a:extLst>
              <a:ext uri="{FF2B5EF4-FFF2-40B4-BE49-F238E27FC236}">
                <a16:creationId xmlns:a16="http://schemas.microsoft.com/office/drawing/2014/main" id="{0A11AA80-31AF-4FA9-A22A-F610716AE679}"/>
              </a:ext>
            </a:extLst>
          </p:cNvPr>
          <p:cNvSpPr/>
          <p:nvPr/>
        </p:nvSpPr>
        <p:spPr>
          <a:xfrm>
            <a:off x="2802763" y="4661947"/>
            <a:ext cx="201614" cy="201614"/>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7" name="椭圆 26">
            <a:extLst>
              <a:ext uri="{FF2B5EF4-FFF2-40B4-BE49-F238E27FC236}">
                <a16:creationId xmlns:a16="http://schemas.microsoft.com/office/drawing/2014/main" id="{D41E72D8-7635-4089-B5BB-7CD924271302}"/>
              </a:ext>
            </a:extLst>
          </p:cNvPr>
          <p:cNvSpPr/>
          <p:nvPr/>
        </p:nvSpPr>
        <p:spPr>
          <a:xfrm>
            <a:off x="3776900" y="4661947"/>
            <a:ext cx="201614" cy="201614"/>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8" name="椭圆 27">
            <a:extLst>
              <a:ext uri="{FF2B5EF4-FFF2-40B4-BE49-F238E27FC236}">
                <a16:creationId xmlns:a16="http://schemas.microsoft.com/office/drawing/2014/main" id="{F0D78949-5967-465B-8E3F-B96B68877BDA}"/>
              </a:ext>
            </a:extLst>
          </p:cNvPr>
          <p:cNvSpPr/>
          <p:nvPr/>
        </p:nvSpPr>
        <p:spPr>
          <a:xfrm>
            <a:off x="4759445" y="4661947"/>
            <a:ext cx="201614" cy="201614"/>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9" name="椭圆 28">
            <a:extLst>
              <a:ext uri="{FF2B5EF4-FFF2-40B4-BE49-F238E27FC236}">
                <a16:creationId xmlns:a16="http://schemas.microsoft.com/office/drawing/2014/main" id="{25340E01-3D1A-4BE1-B39B-07E0424A14BD}"/>
              </a:ext>
            </a:extLst>
          </p:cNvPr>
          <p:cNvSpPr/>
          <p:nvPr/>
        </p:nvSpPr>
        <p:spPr>
          <a:xfrm>
            <a:off x="4260770" y="3814826"/>
            <a:ext cx="201614" cy="201614"/>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3" name="矩形 62">
            <a:extLst>
              <a:ext uri="{FF2B5EF4-FFF2-40B4-BE49-F238E27FC236}">
                <a16:creationId xmlns:a16="http://schemas.microsoft.com/office/drawing/2014/main" id="{573FD1B6-DE8E-44FD-BAF3-18865DF4C0E1}"/>
              </a:ext>
            </a:extLst>
          </p:cNvPr>
          <p:cNvSpPr/>
          <p:nvPr/>
        </p:nvSpPr>
        <p:spPr>
          <a:xfrm>
            <a:off x="6267052" y="2555311"/>
            <a:ext cx="881059" cy="328505"/>
          </a:xfrm>
          <a:prstGeom prst="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4" name="矩形 63">
            <a:extLst>
              <a:ext uri="{FF2B5EF4-FFF2-40B4-BE49-F238E27FC236}">
                <a16:creationId xmlns:a16="http://schemas.microsoft.com/office/drawing/2014/main" id="{0B5BC107-35C4-4D88-8550-EFA523E01813}"/>
              </a:ext>
            </a:extLst>
          </p:cNvPr>
          <p:cNvSpPr/>
          <p:nvPr/>
        </p:nvSpPr>
        <p:spPr>
          <a:xfrm rot="20876886">
            <a:off x="6252426" y="3646808"/>
            <a:ext cx="910313" cy="382408"/>
          </a:xfrm>
          <a:custGeom>
            <a:gdLst>
              <a:gd fmla="*/ 0 w 910313" name="connsiteX0"/>
              <a:gd fmla="*/ 22974 h 382408" name="connsiteY0"/>
              <a:gd fmla="*/ 910313 w 910313" name="connsiteX1"/>
              <a:gd fmla="*/ 0 h 382408" name="connsiteY1"/>
              <a:gd fmla="*/ 874727 w 910313" name="connsiteX2"/>
              <a:gd fmla="*/ 335518 h 382408" name="connsiteY2"/>
              <a:gd fmla="*/ 8006 w 910313" name="connsiteX3"/>
              <a:gd fmla="*/ 382408 h 382408" name="connsiteY3"/>
              <a:gd fmla="*/ 0 w 910313" name="connsiteX4"/>
              <a:gd fmla="*/ 22974 h 38240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82408" w="910313">
                <a:moveTo>
                  <a:pt x="0" y="22974"/>
                </a:moveTo>
                <a:lnTo>
                  <a:pt x="910313" y="0"/>
                </a:lnTo>
                <a:lnTo>
                  <a:pt x="874727" y="335518"/>
                </a:lnTo>
                <a:lnTo>
                  <a:pt x="8006" y="382408"/>
                </a:lnTo>
                <a:lnTo>
                  <a:pt x="0" y="22974"/>
                </a:lnTo>
                <a:close/>
              </a:path>
            </a:pathLst>
          </a:cu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7" name="任意多边形: 形状 66">
            <a:extLst>
              <a:ext uri="{FF2B5EF4-FFF2-40B4-BE49-F238E27FC236}">
                <a16:creationId xmlns:a16="http://schemas.microsoft.com/office/drawing/2014/main" id="{CDA2B83B-C38F-44C7-A0B1-13FEE86A5A34}"/>
              </a:ext>
            </a:extLst>
          </p:cNvPr>
          <p:cNvSpPr/>
          <p:nvPr/>
        </p:nvSpPr>
        <p:spPr>
          <a:xfrm>
            <a:off x="7341325" y="2512645"/>
            <a:ext cx="545442" cy="2245869"/>
          </a:xfrm>
          <a:custGeom>
            <a:gdLst>
              <a:gd fmla="*/ 226355 w 545442" name="connsiteX0"/>
              <a:gd fmla="*/ 0 h 2245869" name="connsiteY0"/>
              <a:gd fmla="*/ 545442 w 545442" name="connsiteX1"/>
              <a:gd fmla="*/ 0 h 2245869" name="connsiteY1"/>
              <a:gd fmla="*/ 545442 w 545442" name="connsiteX2"/>
              <a:gd fmla="*/ 1955840 h 2245869" name="connsiteY2"/>
              <a:gd fmla="*/ 453690 w 545442" name="connsiteX3"/>
              <a:gd fmla="*/ 2157726 h 2245869" name="connsiteY3"/>
              <a:gd fmla="*/ 88979 w 545442" name="connsiteX4"/>
              <a:gd fmla="*/ 2245869 h 2245869" name="connsiteY4"/>
              <a:gd fmla="*/ 0 w 545442" name="connsiteX5"/>
              <a:gd fmla="*/ 1907204 h 2245869" name="connsiteY5"/>
              <a:gd fmla="*/ 214449 w 545442" name="connsiteX6"/>
              <a:gd fmla="*/ 1904687 h 2245869" name="connsiteY6"/>
              <a:gd fmla="*/ 226355 w 545442" name="connsiteX7"/>
              <a:gd fmla="*/ 0 h 2245869" name="connsiteY7"/>
              <a:gd fmla="*/ 228736 w 547823" name="connsiteX8"/>
              <a:gd fmla="*/ 0 h 22482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245869" w="545442">
                <a:moveTo>
                  <a:pt x="226355" y="0"/>
                </a:moveTo>
                <a:lnTo>
                  <a:pt x="545442" y="0"/>
                </a:lnTo>
                <a:lnTo>
                  <a:pt x="545442" y="1955840"/>
                </a:lnTo>
                <a:cubicBezTo>
                  <a:pt x="540258" y="2089810"/>
                  <a:pt x="529767" y="2109388"/>
                  <a:pt x="453690" y="2157726"/>
                </a:cubicBezTo>
                <a:cubicBezTo>
                  <a:pt x="377613" y="2206064"/>
                  <a:pt x="294687" y="2234744"/>
                  <a:pt x="88979" y="2245869"/>
                </a:cubicBezTo>
                <a:cubicBezTo>
                  <a:pt x="79957" y="2120281"/>
                  <a:pt x="30453" y="2023267"/>
                  <a:pt x="0" y="1907204"/>
                </a:cubicBezTo>
                <a:cubicBezTo>
                  <a:pt x="71483" y="1906365"/>
                  <a:pt x="145347" y="1917432"/>
                  <a:pt x="214449" y="1904687"/>
                </a:cubicBezTo>
                <a:cubicBezTo>
                  <a:pt x="235087" y="1836528"/>
                  <a:pt x="222386" y="634896"/>
                  <a:pt x="226355" y="0"/>
                </a:cubicBezTo>
                <a:close/>
              </a:path>
            </a:pathLst>
          </a:cu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71" name="任意多边形: 形状 70">
            <a:extLst>
              <a:ext uri="{FF2B5EF4-FFF2-40B4-BE49-F238E27FC236}">
                <a16:creationId xmlns:a16="http://schemas.microsoft.com/office/drawing/2014/main" id="{767FD1CF-0DDC-487A-9529-DB55CD310A99}"/>
              </a:ext>
            </a:extLst>
          </p:cNvPr>
          <p:cNvSpPr/>
          <p:nvPr/>
        </p:nvSpPr>
        <p:spPr>
          <a:xfrm>
            <a:off x="8655492" y="2080390"/>
            <a:ext cx="1459702" cy="2276818"/>
          </a:xfrm>
          <a:custGeom>
            <a:gdLst>
              <a:gd fmla="*/ 1173953 w 1459702" name="connsiteX0"/>
              <a:gd fmla="*/ 0 h 2276818" name="connsiteY0"/>
              <a:gd fmla="*/ 1459702 w 1459702" name="connsiteX1"/>
              <a:gd fmla="*/ 257068 h 2276818" name="connsiteY1"/>
              <a:gd fmla="*/ 601953 w 1459702" name="connsiteX2"/>
              <a:gd fmla="*/ 453548 h 2276818" name="connsiteY2"/>
              <a:gd fmla="*/ 287628 w 1459702" name="connsiteX3"/>
              <a:gd fmla="*/ 2276818 h 2276818" name="connsiteY3"/>
              <a:gd fmla="*/ 0 w 1459702" name="connsiteX4"/>
              <a:gd fmla="*/ 2073618 h 2276818" name="connsiteY4"/>
              <a:gd fmla="*/ 271463 w 1459702" name="connsiteX5"/>
              <a:gd fmla="*/ 196850 h 2276818" name="connsiteY5"/>
              <a:gd fmla="*/ 1173953 w 1459702" name="connsiteX6"/>
              <a:gd fmla="*/ 0 h 2276818" name="connsiteY6"/>
              <a:gd fmla="*/ 907253 w 1193002" name="connsiteX7"/>
              <a:gd fmla="*/ 0 h 2254593" name="connsiteY7"/>
              <a:gd fmla="*/ 907253 w 1193002" name="connsiteX8"/>
              <a:gd fmla="*/ 0 h 2254593" name="connsiteY8"/>
              <a:gd fmla="*/ 907253 w 1193002" name="connsiteX9"/>
              <a:gd fmla="*/ 0 h 225459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276818" w="1459702">
                <a:moveTo>
                  <a:pt x="1173953" y="0"/>
                </a:moveTo>
                <a:lnTo>
                  <a:pt x="1459702" y="257068"/>
                </a:lnTo>
                <a:cubicBezTo>
                  <a:pt x="1326186" y="325736"/>
                  <a:pt x="900569" y="435680"/>
                  <a:pt x="601953" y="453548"/>
                </a:cubicBezTo>
                <a:cubicBezTo>
                  <a:pt x="582903" y="1140680"/>
                  <a:pt x="636878" y="1634136"/>
                  <a:pt x="287628" y="2276818"/>
                </a:cubicBezTo>
                <a:cubicBezTo>
                  <a:pt x="191752" y="2209085"/>
                  <a:pt x="133976" y="2141351"/>
                  <a:pt x="0" y="2073618"/>
                </a:cubicBezTo>
                <a:cubicBezTo>
                  <a:pt x="344488" y="1479779"/>
                  <a:pt x="257175" y="838314"/>
                  <a:pt x="271463" y="196850"/>
                </a:cubicBezTo>
                <a:cubicBezTo>
                  <a:pt x="578643" y="149225"/>
                  <a:pt x="854073" y="114300"/>
                  <a:pt x="1173953" y="0"/>
                </a:cubicBezTo>
                <a:close/>
              </a:path>
            </a:pathLst>
          </a:cu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72" name="矩形 71">
            <a:extLst>
              <a:ext uri="{FF2B5EF4-FFF2-40B4-BE49-F238E27FC236}">
                <a16:creationId xmlns:a16="http://schemas.microsoft.com/office/drawing/2014/main" id="{2095F137-240D-46EB-A9F7-0E42493EAD9B}"/>
              </a:ext>
            </a:extLst>
          </p:cNvPr>
          <p:cNvSpPr/>
          <p:nvPr/>
        </p:nvSpPr>
        <p:spPr>
          <a:xfrm>
            <a:off x="9830282" y="2856197"/>
            <a:ext cx="1267843" cy="328505"/>
          </a:xfrm>
          <a:prstGeom prst="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73" name="矩形 72">
            <a:extLst>
              <a:ext uri="{FF2B5EF4-FFF2-40B4-BE49-F238E27FC236}">
                <a16:creationId xmlns:a16="http://schemas.microsoft.com/office/drawing/2014/main" id="{56A2875A-400F-42D4-9496-0F7FDC3F7D04}"/>
              </a:ext>
            </a:extLst>
          </p:cNvPr>
          <p:cNvSpPr/>
          <p:nvPr/>
        </p:nvSpPr>
        <p:spPr>
          <a:xfrm rot="1945356">
            <a:off x="10148182" y="3823578"/>
            <a:ext cx="932831" cy="394267"/>
          </a:xfrm>
          <a:custGeom>
            <a:gdLst>
              <a:gd fmla="*/ 0 w 932831" name="connsiteX0"/>
              <a:gd fmla="*/ 92789 h 394267" name="connsiteY0"/>
              <a:gd fmla="*/ 924438 w 932831" name="connsiteX1"/>
              <a:gd fmla="*/ 0 h 394267" name="connsiteY1"/>
              <a:gd fmla="*/ 932831 w 932831" name="connsiteX2"/>
              <a:gd fmla="*/ 337278 h 394267" name="connsiteY2"/>
              <a:gd fmla="*/ 2579 w 932831" name="connsiteX3"/>
              <a:gd fmla="*/ 394267 h 394267" name="connsiteY3"/>
              <a:gd fmla="*/ 0 w 932831" name="connsiteX4"/>
              <a:gd fmla="*/ 92789 h 3942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94267" w="932831">
                <a:moveTo>
                  <a:pt x="0" y="92789"/>
                </a:moveTo>
                <a:cubicBezTo>
                  <a:pt x="329958" y="41423"/>
                  <a:pt x="588313" y="1685"/>
                  <a:pt x="924438" y="0"/>
                </a:cubicBezTo>
                <a:lnTo>
                  <a:pt x="932831" y="337278"/>
                </a:lnTo>
                <a:cubicBezTo>
                  <a:pt x="606150" y="330144"/>
                  <a:pt x="325456" y="364324"/>
                  <a:pt x="2579" y="394267"/>
                </a:cubicBezTo>
                <a:cubicBezTo>
                  <a:pt x="1719" y="293774"/>
                  <a:pt x="860" y="193282"/>
                  <a:pt x="0" y="92789"/>
                </a:cubicBezTo>
                <a:close/>
              </a:path>
            </a:pathLst>
          </a:cu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74" name="矩形 73">
            <a:extLst>
              <a:ext uri="{FF2B5EF4-FFF2-40B4-BE49-F238E27FC236}">
                <a16:creationId xmlns:a16="http://schemas.microsoft.com/office/drawing/2014/main" id="{3462D014-DBB2-4358-A62E-9F6B6E0CF7B7}"/>
              </a:ext>
            </a:extLst>
          </p:cNvPr>
          <p:cNvSpPr/>
          <p:nvPr/>
        </p:nvSpPr>
        <p:spPr>
          <a:xfrm>
            <a:off x="9385343" y="3720465"/>
            <a:ext cx="333390" cy="1227865"/>
          </a:xfrm>
          <a:prstGeom prst="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Tree>
    <p:extLst>
      <p:ext uri="{BB962C8B-B14F-4D97-AF65-F5344CB8AC3E}">
        <p14:creationId val="2843305442"/>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8">
            <a:extLst>
              <a:ext uri="{FF2B5EF4-FFF2-40B4-BE49-F238E27FC236}">
                <a16:creationId xmlns:a16="http://schemas.microsoft.com/office/drawing/2014/main" id="{5CAC848A-F405-4869-B1B4-B92164CB6AF6}"/>
              </a:ext>
            </a:extLst>
          </p:cNvPr>
          <p:cNvSpPr txBox="1"/>
          <p:nvPr/>
        </p:nvSpPr>
        <p:spPr>
          <a:xfrm>
            <a:off x="1913643" y="549275"/>
            <a:ext cx="3459637" cy="975360"/>
          </a:xfrm>
          <a:prstGeom prst="rect">
            <a:avLst/>
          </a:prstGeom>
          <a:noFill/>
        </p:spPr>
        <p:txBody>
          <a:bodyPr bIns="0" lIns="0" rIns="0" rtlCol="0" tIns="0" wrap="square">
            <a:spAutoFit/>
          </a:bodyPr>
          <a:lstStyle/>
          <a:p>
            <a:r>
              <a:rPr altLang="en-US" lang="zh-CN" sz="3200">
                <a:latin charset="-122" panose="00020600040101010101" pitchFamily="18" typeface="阿里巴巴普惠体 B"/>
                <a:ea charset="-122" panose="00020600040101010101" pitchFamily="18" typeface="阿里巴巴普惠体 B"/>
              </a:rPr>
              <a:t>为什么需要</a:t>
            </a:r>
          </a:p>
          <a:p>
            <a:r>
              <a:rPr altLang="en-US" lang="zh-CN" sz="3200">
                <a:latin charset="-122" panose="00020600040101010101" pitchFamily="18" typeface="阿里巴巴普惠体 B"/>
                <a:ea charset="-122" panose="00020600040101010101" pitchFamily="18" typeface="阿里巴巴普惠体 B"/>
              </a:rPr>
              <a:t>快速阅读</a:t>
            </a:r>
          </a:p>
        </p:txBody>
      </p:sp>
      <p:cxnSp>
        <p:nvCxnSpPr>
          <p:cNvPr id="11" name="直接连接符 10">
            <a:extLst>
              <a:ext uri="{FF2B5EF4-FFF2-40B4-BE49-F238E27FC236}">
                <a16:creationId xmlns:a16="http://schemas.microsoft.com/office/drawing/2014/main" id="{8959E293-AEEA-4F58-A88F-378A4EDE3913}"/>
              </a:ext>
            </a:extLst>
          </p:cNvPr>
          <p:cNvCxnSpPr/>
          <p:nvPr/>
        </p:nvCxnSpPr>
        <p:spPr>
          <a:xfrm>
            <a:off x="442913" y="553072"/>
            <a:ext cx="86741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2727085C-7C75-4CB0-818B-FE587CFA8CFC}"/>
              </a:ext>
            </a:extLst>
          </p:cNvPr>
          <p:cNvSpPr txBox="1"/>
          <p:nvPr/>
        </p:nvSpPr>
        <p:spPr>
          <a:xfrm>
            <a:off x="442913" y="597684"/>
            <a:ext cx="1131363" cy="487680"/>
          </a:xfrm>
          <a:prstGeom prst="rect">
            <a:avLst/>
          </a:prstGeom>
          <a:noFill/>
        </p:spPr>
        <p:txBody>
          <a:bodyPr bIns="0" lIns="0" rIns="0" rtlCol="0" tIns="0" wrap="square">
            <a:spAutoFit/>
          </a:bodyPr>
          <a:lstStyle/>
          <a:p>
            <a:r>
              <a:rPr altLang="en-US" lang="zh-CN" sz="1600">
                <a:latin charset="-122" panose="00020600040101010101" pitchFamily="18" typeface="阿里巴巴普惠体 L"/>
                <a:ea charset="-122" panose="00020600040101010101" pitchFamily="18" typeface="阿里巴巴普惠体 L"/>
              </a:rPr>
              <a:t>得到·精品课</a:t>
            </a:r>
          </a:p>
        </p:txBody>
      </p:sp>
      <p:grpSp>
        <p:nvGrpSpPr>
          <p:cNvPr id="20" name="组合 19">
            <a:extLst>
              <a:ext uri="{FF2B5EF4-FFF2-40B4-BE49-F238E27FC236}">
                <a16:creationId xmlns:a16="http://schemas.microsoft.com/office/drawing/2014/main" id="{86A69880-E409-4675-85A5-BB50C12C7777}"/>
              </a:ext>
            </a:extLst>
          </p:cNvPr>
          <p:cNvGrpSpPr/>
          <p:nvPr/>
        </p:nvGrpSpPr>
        <p:grpSpPr>
          <a:xfrm>
            <a:off x="10944225" y="347227"/>
            <a:ext cx="552450" cy="328680"/>
            <a:chOff x="10944225" y="431745"/>
            <a:chExt cx="552450" cy="328680"/>
          </a:xfrm>
        </p:grpSpPr>
        <p:sp>
          <p:nvSpPr>
            <p:cNvPr id="17" name="矩形: 圆角 16">
              <a:extLst>
                <a:ext uri="{FF2B5EF4-FFF2-40B4-BE49-F238E27FC236}">
                  <a16:creationId xmlns:a16="http://schemas.microsoft.com/office/drawing/2014/main" id="{D5044A9D-E667-4C0B-9DCD-3626C26F0CC7}"/>
                </a:ext>
              </a:extLst>
            </p:cNvPr>
            <p:cNvSpPr/>
            <p:nvPr/>
          </p:nvSpPr>
          <p:spPr>
            <a:xfrm>
              <a:off x="10944225" y="431745"/>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sp>
          <p:nvSpPr>
            <p:cNvPr id="18" name="矩形: 圆角 17">
              <a:extLst>
                <a:ext uri="{FF2B5EF4-FFF2-40B4-BE49-F238E27FC236}">
                  <a16:creationId xmlns:a16="http://schemas.microsoft.com/office/drawing/2014/main" id="{903559B4-60B5-426F-88C0-E1DF2D821141}"/>
                </a:ext>
              </a:extLst>
            </p:cNvPr>
            <p:cNvSpPr/>
            <p:nvPr/>
          </p:nvSpPr>
          <p:spPr>
            <a:xfrm>
              <a:off x="10944225" y="565601"/>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sp>
          <p:nvSpPr>
            <p:cNvPr id="19" name="矩形: 圆角 18">
              <a:extLst>
                <a:ext uri="{FF2B5EF4-FFF2-40B4-BE49-F238E27FC236}">
                  <a16:creationId xmlns:a16="http://schemas.microsoft.com/office/drawing/2014/main" id="{5FFB902D-FF79-472D-8592-22986CE454C7}"/>
                </a:ext>
              </a:extLst>
            </p:cNvPr>
            <p:cNvSpPr/>
            <p:nvPr/>
          </p:nvSpPr>
          <p:spPr>
            <a:xfrm>
              <a:off x="10944225" y="699457"/>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grpSp>
      <p:cxnSp>
        <p:nvCxnSpPr>
          <p:cNvPr id="23" name="直接连接符 22">
            <a:extLst>
              <a:ext uri="{FF2B5EF4-FFF2-40B4-BE49-F238E27FC236}">
                <a16:creationId xmlns:a16="http://schemas.microsoft.com/office/drawing/2014/main" id="{3EC2FE65-DC84-436C-B783-12D3EB7555FB}"/>
              </a:ext>
            </a:extLst>
          </p:cNvPr>
          <p:cNvCxnSpPr/>
          <p:nvPr/>
        </p:nvCxnSpPr>
        <p:spPr>
          <a:xfrm>
            <a:off x="9206" y="6308725"/>
            <a:ext cx="404023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F250AD53-ED2B-4DEB-AFBA-81DC6E73F1A8}"/>
              </a:ext>
            </a:extLst>
          </p:cNvPr>
          <p:cNvSpPr txBox="1"/>
          <p:nvPr/>
        </p:nvSpPr>
        <p:spPr>
          <a:xfrm rot="16200000">
            <a:off x="-1417167" y="4638504"/>
            <a:ext cx="3976385" cy="243840"/>
          </a:xfrm>
          <a:prstGeom prst="rect">
            <a:avLst/>
          </a:prstGeom>
          <a:noFill/>
        </p:spPr>
        <p:txBody>
          <a:bodyPr bIns="0" lIns="0" rIns="0" rtlCol="0" tIns="0" wrap="square">
            <a:spAutoFit/>
          </a:bodyPr>
          <a:lstStyle/>
          <a:p>
            <a:r>
              <a:rPr altLang="en-US" lang="zh-CN" sz="1600">
                <a:ea charset="-122" panose="00020600040101010101" pitchFamily="18" typeface="阿里巴巴普惠体 L"/>
              </a:rPr>
              <a:t>澄音 学习笔记 如何成为快速阅读的高手</a:t>
            </a:r>
          </a:p>
        </p:txBody>
      </p:sp>
      <p:sp>
        <p:nvSpPr>
          <p:cNvPr id="14" name="文本框 13">
            <a:extLst>
              <a:ext uri="{FF2B5EF4-FFF2-40B4-BE49-F238E27FC236}">
                <a16:creationId xmlns:a16="http://schemas.microsoft.com/office/drawing/2014/main" id="{FE032819-E267-4293-865C-EDB3799C9CCA}"/>
              </a:ext>
            </a:extLst>
          </p:cNvPr>
          <p:cNvSpPr txBox="1"/>
          <p:nvPr/>
        </p:nvSpPr>
        <p:spPr>
          <a:xfrm>
            <a:off x="1928813" y="2842023"/>
            <a:ext cx="3224211" cy="1645920"/>
          </a:xfrm>
          <a:prstGeom prst="rect">
            <a:avLst/>
          </a:prstGeom>
          <a:noFill/>
        </p:spPr>
        <p:txBody>
          <a:bodyPr bIns="0" lIns="0" rIns="0" rtlCol="0" tIns="0" wrap="square">
            <a:spAutoFit/>
          </a:bodyPr>
          <a:lstStyle/>
          <a:p>
            <a:pPr>
              <a:lnSpc>
                <a:spcPct val="150000"/>
              </a:lnSpc>
            </a:pPr>
            <a:r>
              <a:rPr altLang="en-US" lang="zh-CN">
                <a:ea charset="-122" panose="00020600040101010101" pitchFamily="18" typeface="阿里巴巴普惠体 L"/>
              </a:rPr>
              <a:t>阅读需要很强的主动性，需要耗费大量脑力，想要收益最大化，就应该尽可能降低时间成本，快速找到一本书的最大价值点</a:t>
            </a:r>
          </a:p>
        </p:txBody>
      </p:sp>
      <p:sp>
        <p:nvSpPr>
          <p:cNvPr id="32" name="文本框 31">
            <a:extLst>
              <a:ext uri="{FF2B5EF4-FFF2-40B4-BE49-F238E27FC236}">
                <a16:creationId xmlns:a16="http://schemas.microsoft.com/office/drawing/2014/main" id="{52979621-B082-45A7-AA65-8906A2026619}"/>
              </a:ext>
            </a:extLst>
          </p:cNvPr>
          <p:cNvSpPr txBox="1"/>
          <p:nvPr/>
        </p:nvSpPr>
        <p:spPr>
          <a:xfrm>
            <a:off x="1919288" y="5109516"/>
            <a:ext cx="3453991" cy="822960"/>
          </a:xfrm>
          <a:prstGeom prst="rect">
            <a:avLst/>
          </a:prstGeom>
          <a:noFill/>
        </p:spPr>
        <p:txBody>
          <a:bodyPr bIns="0" lIns="0" rIns="0" rtlCol="0" tIns="0" wrap="square">
            <a:spAutoFit/>
          </a:bodyPr>
          <a:lstStyle/>
          <a:p>
            <a:pPr>
              <a:lnSpc>
                <a:spcPct val="150000"/>
              </a:lnSpc>
            </a:pPr>
            <a:r>
              <a:rPr altLang="en-US" lang="zh-CN">
                <a:ea charset="-122" panose="00020600040101010101" pitchFamily="18" typeface="阿里巴巴普惠体 L"/>
              </a:rPr>
              <a:t>从原来  集邮式、任务式  的关系</a:t>
            </a:r>
          </a:p>
          <a:p>
            <a:pPr>
              <a:lnSpc>
                <a:spcPct val="150000"/>
              </a:lnSpc>
            </a:pPr>
            <a:r>
              <a:rPr altLang="en-US" lang="zh-CN">
                <a:ea charset="-122" panose="00020600040101010101" pitchFamily="18" typeface="阿里巴巴普惠体 L"/>
              </a:rPr>
              <a:t>转变为  帮助式、陪伴式  的关系</a:t>
            </a:r>
          </a:p>
        </p:txBody>
      </p:sp>
      <p:grpSp>
        <p:nvGrpSpPr>
          <p:cNvPr id="4" name="组合 3">
            <a:extLst>
              <a:ext uri="{FF2B5EF4-FFF2-40B4-BE49-F238E27FC236}">
                <a16:creationId xmlns:a16="http://schemas.microsoft.com/office/drawing/2014/main" id="{DBD90DBD-AB7B-433F-B3AD-C9D82B176218}"/>
              </a:ext>
            </a:extLst>
          </p:cNvPr>
          <p:cNvGrpSpPr/>
          <p:nvPr/>
        </p:nvGrpSpPr>
        <p:grpSpPr>
          <a:xfrm>
            <a:off x="1913643" y="4658185"/>
            <a:ext cx="2133941" cy="394181"/>
            <a:chOff x="4990758" y="5442499"/>
            <a:chExt cx="2133941" cy="394181"/>
          </a:xfrm>
        </p:grpSpPr>
        <p:sp>
          <p:nvSpPr>
            <p:cNvPr id="33" name="矩形 32">
              <a:extLst>
                <a:ext uri="{FF2B5EF4-FFF2-40B4-BE49-F238E27FC236}">
                  <a16:creationId xmlns:a16="http://schemas.microsoft.com/office/drawing/2014/main" id="{08C1F27B-5799-4AAB-ACC3-BF36A1027064}"/>
                </a:ext>
              </a:extLst>
            </p:cNvPr>
            <p:cNvSpPr/>
            <p:nvPr/>
          </p:nvSpPr>
          <p:spPr>
            <a:xfrm>
              <a:off x="4990759" y="5442499"/>
              <a:ext cx="2133940" cy="394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a:latin charset="-122" panose="00020600040101010101" pitchFamily="18" typeface="阿里巴巴普惠体 B"/>
                <a:ea charset="-122" panose="00020600040101010101" pitchFamily="18" typeface="阿里巴巴普惠体 B"/>
              </a:endParaRPr>
            </a:p>
          </p:txBody>
        </p:sp>
        <p:sp>
          <p:nvSpPr>
            <p:cNvPr id="21" name="文本框 20">
              <a:extLst>
                <a:ext uri="{FF2B5EF4-FFF2-40B4-BE49-F238E27FC236}">
                  <a16:creationId xmlns:a16="http://schemas.microsoft.com/office/drawing/2014/main" id="{4495700E-6F8C-4D45-891A-514D357B4184}"/>
                </a:ext>
              </a:extLst>
            </p:cNvPr>
            <p:cNvSpPr txBox="1"/>
            <p:nvPr/>
          </p:nvSpPr>
          <p:spPr>
            <a:xfrm>
              <a:off x="4990758" y="5516478"/>
              <a:ext cx="2133941" cy="243840"/>
            </a:xfrm>
            <a:prstGeom prst="rect">
              <a:avLst/>
            </a:prstGeom>
            <a:noFill/>
          </p:spPr>
          <p:txBody>
            <a:bodyPr bIns="0" lIns="0" rIns="0" rtlCol="0" tIns="0" wrap="square">
              <a:spAutoFit/>
            </a:bodyPr>
            <a:lstStyle/>
            <a:p>
              <a:pPr algn="ctr"/>
              <a:r>
                <a:rPr altLang="en-US" lang="zh-CN" sz="1600">
                  <a:solidFill>
                    <a:schemeClr val="bg1"/>
                  </a:solidFill>
                  <a:latin charset="-122" panose="00020600040101010101" pitchFamily="18" typeface="阿里巴巴普惠体 B"/>
                  <a:ea charset="-122" panose="00020600040101010101" pitchFamily="18" typeface="阿里巴巴普惠体 B"/>
                </a:rPr>
                <a:t>改变你与书的关系</a:t>
              </a:r>
            </a:p>
          </p:txBody>
        </p:sp>
      </p:grpSp>
      <p:pic>
        <p:nvPicPr>
          <p:cNvPr id="6" name="图片 5">
            <a:extLst>
              <a:ext uri="{FF2B5EF4-FFF2-40B4-BE49-F238E27FC236}">
                <a16:creationId xmlns:a16="http://schemas.microsoft.com/office/drawing/2014/main" id="{DC7A87B7-4021-44DF-9925-F2AC1C7AF2DF}"/>
              </a:ext>
            </a:extLst>
          </p:cNvPr>
          <p:cNvPicPr>
            <a:picLocks noChangeAspect="1"/>
          </p:cNvPicPr>
          <p:nvPr/>
        </p:nvPicPr>
        <p:blipFill>
          <a:blip r:embed="rId2">
            <a:extLst>
              <a:ext uri="{28A0092B-C50C-407E-A947-70E740481C1C}">
                <a14:useLocalDpi val="0"/>
              </a:ext>
            </a:extLst>
          </a:blip>
          <a:srcRect l="51563"/>
          <a:stretch>
            <a:fillRect/>
          </a:stretch>
        </p:blipFill>
        <p:spPr>
          <a:xfrm flipH="1">
            <a:off x="5548311" y="3358"/>
            <a:ext cx="6643689" cy="6857996"/>
          </a:xfrm>
          <a:prstGeom prst="rect">
            <a:avLst/>
          </a:prstGeom>
        </p:spPr>
      </p:pic>
    </p:spTree>
    <p:extLst>
      <p:ext uri="{BB962C8B-B14F-4D97-AF65-F5344CB8AC3E}">
        <p14:creationId val="3766694469"/>
      </p:ext>
    </p:extLst>
  </p:cSld>
  <p:clrMapOvr>
    <a:masterClrMapping/>
  </p:clrMapOvr>
  <mc:AlternateContent>
    <mc:Choice Requires="p14">
      <p:transition p14:dur="10"/>
    </mc:Choice>
    <mc:Fallback>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6261CE43-5D05-4484-ABBF-DE8709CF4202}"/>
              </a:ext>
            </a:extLst>
          </p:cNvPr>
          <p:cNvGrpSpPr/>
          <p:nvPr/>
        </p:nvGrpSpPr>
        <p:grpSpPr>
          <a:xfrm>
            <a:off x="695325" y="345374"/>
            <a:ext cx="3718571" cy="215444"/>
            <a:chOff x="8011466" y="446974"/>
            <a:chExt cx="3718571" cy="215444"/>
          </a:xfrm>
        </p:grpSpPr>
        <p:sp>
          <p:nvSpPr>
            <p:cNvPr id="3" name="矩形 2">
              <a:extLst>
                <a:ext uri="{FF2B5EF4-FFF2-40B4-BE49-F238E27FC236}">
                  <a16:creationId xmlns:a16="http://schemas.microsoft.com/office/drawing/2014/main" id="{81CE5FB0-C187-4601-98E3-2CE3BAB5F0BD}"/>
                </a:ext>
              </a:extLst>
            </p:cNvPr>
            <p:cNvSpPr/>
            <p:nvPr/>
          </p:nvSpPr>
          <p:spPr>
            <a:xfrm>
              <a:off x="8222902" y="446974"/>
              <a:ext cx="3507135"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复盘力：成为学霸，要靠高质量复盘逆袭</a:t>
              </a:r>
            </a:p>
          </p:txBody>
        </p:sp>
        <p:sp>
          <p:nvSpPr>
            <p:cNvPr id="4" name="椭圆 3">
              <a:extLst>
                <a:ext uri="{FF2B5EF4-FFF2-40B4-BE49-F238E27FC236}">
                  <a16:creationId xmlns:a16="http://schemas.microsoft.com/office/drawing/2014/main" id="{5CF73C2E-E87A-4CEC-81CC-4D36992D3E28}"/>
                </a:ext>
              </a:extLst>
            </p:cNvPr>
            <p:cNvSpPr/>
            <p:nvPr/>
          </p:nvSpPr>
          <p:spPr>
            <a:xfrm>
              <a:off x="8011466" y="472465"/>
              <a:ext cx="163368" cy="163368"/>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typeface="思源黑体 CN Normal"/>
                  <a:ea typeface="思源黑体 CN Normal"/>
                  <a:cs typeface="+mn-cs"/>
                </a:rPr>
                <a:t>5</a:t>
              </a:r>
            </a:p>
          </p:txBody>
        </p:sp>
      </p:grpSp>
      <p:graphicFrame>
        <p:nvGraphicFramePr>
          <p:cNvPr id="5" name="表格 4">
            <a:extLst>
              <a:ext uri="{FF2B5EF4-FFF2-40B4-BE49-F238E27FC236}">
                <a16:creationId xmlns:a16="http://schemas.microsoft.com/office/drawing/2014/main" id="{0806C1AE-27C9-4274-B58F-EBA4A05C8BCD}"/>
              </a:ext>
            </a:extLst>
          </p:cNvPr>
          <p:cNvGraphicFramePr>
            <a:graphicFrameLocks noGrp="1"/>
          </p:cNvGraphicFramePr>
          <p:nvPr/>
        </p:nvGraphicFramePr>
        <p:xfrm>
          <a:off x="8589234" y="334983"/>
          <a:ext cx="3066185" cy="231360"/>
        </p:xfrm>
        <a:graphic>
          <a:graphicData uri="http://schemas.openxmlformats.org/drawingml/2006/table">
            <a:tbl>
              <a:tblPr/>
              <a:tblGrid>
                <a:gridCol w="613237">
                  <a:extLst>
                    <a:ext uri="{9D8B030D-6E8A-4147-A177-3AD203B41FA5}">
                      <a16:colId xmlns:a16="http://schemas.microsoft.com/office/drawing/2014/main" val="3870877578"/>
                    </a:ext>
                  </a:extLst>
                </a:gridCol>
                <a:gridCol w="613237">
                  <a:extLst>
                    <a:ext uri="{9D8B030D-6E8A-4147-A177-3AD203B41FA5}">
                      <a16:colId xmlns:a16="http://schemas.microsoft.com/office/drawing/2014/main" val="264422089"/>
                    </a:ext>
                  </a:extLst>
                </a:gridCol>
                <a:gridCol w="613237">
                  <a:extLst>
                    <a:ext uri="{9D8B030D-6E8A-4147-A177-3AD203B41FA5}">
                      <a16:colId xmlns:a16="http://schemas.microsoft.com/office/drawing/2014/main" val="4213878303"/>
                    </a:ext>
                  </a:extLst>
                </a:gridCol>
                <a:gridCol w="613237">
                  <a:extLst>
                    <a:ext uri="{9D8B030D-6E8A-4147-A177-3AD203B41FA5}">
                      <a16:colId xmlns:a16="http://schemas.microsoft.com/office/drawing/2014/main" val="3684737766"/>
                    </a:ext>
                  </a:extLst>
                </a:gridCol>
                <a:gridCol w="613237">
                  <a:extLst>
                    <a:ext uri="{9D8B030D-6E8A-4147-A177-3AD203B41FA5}">
                      <a16:colId xmlns:a16="http://schemas.microsoft.com/office/drawing/2014/main" val="2678561136"/>
                    </a:ext>
                  </a:extLst>
                </a:gridCol>
              </a:tblGrid>
              <a:tr h="212725">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结构</a:t>
                      </a:r>
                    </a:p>
                  </a:txBody>
                  <a:tcPr anchor="ctr" marB="0" marL="0" marR="36000" marT="18000">
                    <a:lnL cmpd="sng" w="12700">
                      <a:noFill/>
                      <a:prstDash val="soli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拆解</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联系</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换位</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复利</a:t>
                      </a:r>
                    </a:p>
                  </a:txBody>
                  <a:tcPr anchor="ctr" marB="0" marL="0" marR="36000" marT="18000">
                    <a:lnL algn="ctr" cap="flat" cmpd="sng" w="12700">
                      <a:solidFill>
                        <a:schemeClr val="tx1"/>
                      </a:solidFill>
                      <a:prstDash val="solid"/>
                      <a:round/>
                      <a:headEnd len="med" type="none" w="med"/>
                      <a:tailEnd len="med" type="none" w="med"/>
                    </a:lnL>
                    <a:lnR cmpd="sng" w="12700">
                      <a:noFill/>
                      <a:prstDash val="soli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111781603"/>
                  </a:ext>
                </a:extLst>
              </a:tr>
            </a:tbl>
          </a:graphicData>
        </a:graphic>
      </p:graphicFrame>
      <p:sp>
        <p:nvSpPr>
          <p:cNvPr id="6" name="矩形 5">
            <a:extLst>
              <a:ext uri="{FF2B5EF4-FFF2-40B4-BE49-F238E27FC236}">
                <a16:creationId xmlns:a16="http://schemas.microsoft.com/office/drawing/2014/main" id="{582A238E-0E97-4387-BC19-DCC89A7F0B8B}"/>
              </a:ext>
            </a:extLst>
          </p:cNvPr>
          <p:cNvSpPr/>
          <p:nvPr/>
        </p:nvSpPr>
        <p:spPr>
          <a:xfrm>
            <a:off x="695325" y="1254468"/>
            <a:ext cx="3600450" cy="548640"/>
          </a:xfrm>
          <a:prstGeom prst="rect">
            <a:avLst/>
          </a:prstGeom>
          <a:ln>
            <a:noFill/>
          </a:ln>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联系思维</a:t>
            </a:r>
          </a:p>
        </p:txBody>
      </p:sp>
      <p:sp>
        <p:nvSpPr>
          <p:cNvPr id="7" name="矩形 6">
            <a:extLst>
              <a:ext uri="{FF2B5EF4-FFF2-40B4-BE49-F238E27FC236}">
                <a16:creationId xmlns:a16="http://schemas.microsoft.com/office/drawing/2014/main" id="{0B23CAC2-964B-433F-9B1D-A7CBDDE605A4}"/>
              </a:ext>
            </a:extLst>
          </p:cNvPr>
          <p:cNvSpPr/>
          <p:nvPr/>
        </p:nvSpPr>
        <p:spPr>
          <a:xfrm>
            <a:off x="4295775" y="1254468"/>
            <a:ext cx="3600450" cy="548640"/>
          </a:xfrm>
          <a:prstGeom prst="rect">
            <a:avLst/>
          </a:prstGeom>
          <a:ln>
            <a:noFill/>
          </a:ln>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换位思维</a:t>
            </a:r>
          </a:p>
        </p:txBody>
      </p:sp>
      <p:sp>
        <p:nvSpPr>
          <p:cNvPr id="8" name="矩形 7">
            <a:extLst>
              <a:ext uri="{FF2B5EF4-FFF2-40B4-BE49-F238E27FC236}">
                <a16:creationId xmlns:a16="http://schemas.microsoft.com/office/drawing/2014/main" id="{94F81A3F-5C8E-4D06-8CAE-FB7F6CC376DF}"/>
              </a:ext>
            </a:extLst>
          </p:cNvPr>
          <p:cNvSpPr/>
          <p:nvPr/>
        </p:nvSpPr>
        <p:spPr>
          <a:xfrm>
            <a:off x="7896225" y="1254468"/>
            <a:ext cx="3600450" cy="548640"/>
          </a:xfrm>
          <a:prstGeom prst="rect">
            <a:avLst/>
          </a:prstGeom>
          <a:ln>
            <a:noFill/>
          </a:ln>
        </p:spPr>
        <p:txBody>
          <a:bodyPr bIns="0" lIns="0" rIns="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复利思维</a:t>
            </a:r>
          </a:p>
        </p:txBody>
      </p:sp>
      <p:sp>
        <p:nvSpPr>
          <p:cNvPr id="10" name="矩形 9">
            <a:extLst>
              <a:ext uri="{FF2B5EF4-FFF2-40B4-BE49-F238E27FC236}">
                <a16:creationId xmlns:a16="http://schemas.microsoft.com/office/drawing/2014/main" id="{22D0B591-8D90-46C7-9257-CB0B2A4D0C7F}"/>
              </a:ext>
            </a:extLst>
          </p:cNvPr>
          <p:cNvSpPr/>
          <p:nvPr/>
        </p:nvSpPr>
        <p:spPr>
          <a:xfrm>
            <a:off x="696246" y="1790972"/>
            <a:ext cx="3599529" cy="822960"/>
          </a:xfrm>
          <a:prstGeom prst="rect">
            <a:avLst/>
          </a:prstGeom>
        </p:spPr>
        <p:txBody>
          <a:bodyPr anchor="ctr" bIns="0" lIns="0" rIns="0" tIns="0"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透过现象</a:t>
            </a:r>
          </a:p>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看见本质</a:t>
            </a:r>
          </a:p>
        </p:txBody>
      </p:sp>
      <p:sp>
        <p:nvSpPr>
          <p:cNvPr id="11" name="矩形 10">
            <a:extLst>
              <a:ext uri="{FF2B5EF4-FFF2-40B4-BE49-F238E27FC236}">
                <a16:creationId xmlns:a16="http://schemas.microsoft.com/office/drawing/2014/main" id="{4EA6E984-737D-4F5D-9ACE-12682F4DA42C}"/>
              </a:ext>
            </a:extLst>
          </p:cNvPr>
          <p:cNvSpPr/>
          <p:nvPr/>
        </p:nvSpPr>
        <p:spPr>
          <a:xfrm>
            <a:off x="4296235" y="1790972"/>
            <a:ext cx="3599529" cy="822960"/>
          </a:xfrm>
          <a:prstGeom prst="rect">
            <a:avLst/>
          </a:prstGeom>
        </p:spPr>
        <p:txBody>
          <a:bodyPr anchor="ctr" bIns="0" lIns="0" rIns="0" tIns="0"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不要觉得自己是个锤子</a:t>
            </a:r>
          </a:p>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全世界的问题就都是钉子</a:t>
            </a:r>
          </a:p>
        </p:txBody>
      </p:sp>
      <p:sp>
        <p:nvSpPr>
          <p:cNvPr id="12" name="矩形 11">
            <a:extLst>
              <a:ext uri="{FF2B5EF4-FFF2-40B4-BE49-F238E27FC236}">
                <a16:creationId xmlns:a16="http://schemas.microsoft.com/office/drawing/2014/main" id="{2B919AAB-4FA8-45A8-9974-46D128A14F18}"/>
              </a:ext>
            </a:extLst>
          </p:cNvPr>
          <p:cNvSpPr/>
          <p:nvPr/>
        </p:nvSpPr>
        <p:spPr>
          <a:xfrm>
            <a:off x="7896224" y="1790972"/>
            <a:ext cx="3599529" cy="822960"/>
          </a:xfrm>
          <a:prstGeom prst="rect">
            <a:avLst/>
          </a:prstGeom>
        </p:spPr>
        <p:txBody>
          <a:bodyPr anchor="ctr" bIns="0" lIns="0" rIns="0" tIns="0"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如何让学习</a:t>
            </a:r>
          </a:p>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产生复利价值</a:t>
            </a:r>
          </a:p>
        </p:txBody>
      </p:sp>
      <p:sp>
        <p:nvSpPr>
          <p:cNvPr id="28" name="任意多边形: 形状 27">
            <a:extLst>
              <a:ext uri="{FF2B5EF4-FFF2-40B4-BE49-F238E27FC236}">
                <a16:creationId xmlns:a16="http://schemas.microsoft.com/office/drawing/2014/main" id="{BCCFFC12-C991-43E2-8695-8901815CBB81}"/>
              </a:ext>
            </a:extLst>
          </p:cNvPr>
          <p:cNvSpPr/>
          <p:nvPr/>
        </p:nvSpPr>
        <p:spPr>
          <a:xfrm>
            <a:off x="8607619" y="3429000"/>
            <a:ext cx="2170628" cy="1069928"/>
          </a:xfrm>
          <a:custGeom>
            <a:rect b="b" l="l" r="r" t="t"/>
            <a:pathLst>
              <a:path h="435256" w="883030">
                <a:moveTo>
                  <a:pt x="580947" y="101082"/>
                </a:moveTo>
                <a:cubicBezTo>
                  <a:pt x="598546" y="100671"/>
                  <a:pt x="614197" y="101663"/>
                  <a:pt x="627897" y="104059"/>
                </a:cubicBezTo>
                <a:cubicBezTo>
                  <a:pt x="655299" y="108850"/>
                  <a:pt x="675875" y="116732"/>
                  <a:pt x="689627" y="127705"/>
                </a:cubicBezTo>
                <a:cubicBezTo>
                  <a:pt x="703378" y="138678"/>
                  <a:pt x="711277" y="150218"/>
                  <a:pt x="713324" y="162324"/>
                </a:cubicBezTo>
                <a:cubicBezTo>
                  <a:pt x="715371" y="174431"/>
                  <a:pt x="712539" y="184581"/>
                  <a:pt x="704828" y="192774"/>
                </a:cubicBezTo>
                <a:cubicBezTo>
                  <a:pt x="697116" y="200967"/>
                  <a:pt x="685498" y="204679"/>
                  <a:pt x="669974" y="203911"/>
                </a:cubicBezTo>
                <a:cubicBezTo>
                  <a:pt x="657210" y="192758"/>
                  <a:pt x="642252" y="181283"/>
                  <a:pt x="625101" y="169486"/>
                </a:cubicBezTo>
                <a:cubicBezTo>
                  <a:pt x="607950" y="157689"/>
                  <a:pt x="590216" y="146654"/>
                  <a:pt x="571896" y="136381"/>
                </a:cubicBezTo>
                <a:cubicBezTo>
                  <a:pt x="553577" y="126108"/>
                  <a:pt x="536283" y="117681"/>
                  <a:pt x="520013" y="111100"/>
                </a:cubicBezTo>
                <a:lnTo>
                  <a:pt x="522299" y="106528"/>
                </a:lnTo>
                <a:cubicBezTo>
                  <a:pt x="543798" y="103309"/>
                  <a:pt x="563347" y="101494"/>
                  <a:pt x="580947" y="101082"/>
                </a:cubicBezTo>
                <a:close/>
                <a:moveTo>
                  <a:pt x="825422" y="13259"/>
                </a:moveTo>
                <a:lnTo>
                  <a:pt x="883030" y="66294"/>
                </a:lnTo>
                <a:cubicBezTo>
                  <a:pt x="881229" y="68599"/>
                  <a:pt x="878543" y="70618"/>
                  <a:pt x="874972" y="72352"/>
                </a:cubicBezTo>
                <a:cubicBezTo>
                  <a:pt x="871400" y="74085"/>
                  <a:pt x="866770" y="75419"/>
                  <a:pt x="861084" y="76352"/>
                </a:cubicBezTo>
                <a:cubicBezTo>
                  <a:pt x="858905" y="147060"/>
                  <a:pt x="855948" y="204882"/>
                  <a:pt x="852211" y="249817"/>
                </a:cubicBezTo>
                <a:cubicBezTo>
                  <a:pt x="848474" y="294753"/>
                  <a:pt x="843315" y="329579"/>
                  <a:pt x="836734" y="354296"/>
                </a:cubicBezTo>
                <a:cubicBezTo>
                  <a:pt x="830152" y="379013"/>
                  <a:pt x="821505" y="396398"/>
                  <a:pt x="810792" y="406451"/>
                </a:cubicBezTo>
                <a:cubicBezTo>
                  <a:pt x="800743" y="416652"/>
                  <a:pt x="789408" y="424024"/>
                  <a:pt x="776788" y="428568"/>
                </a:cubicBezTo>
                <a:cubicBezTo>
                  <a:pt x="764167" y="433111"/>
                  <a:pt x="748832" y="435340"/>
                  <a:pt x="730782" y="435254"/>
                </a:cubicBezTo>
                <a:cubicBezTo>
                  <a:pt x="730810" y="423605"/>
                  <a:pt x="729953" y="413756"/>
                  <a:pt x="728210" y="405708"/>
                </a:cubicBezTo>
                <a:cubicBezTo>
                  <a:pt x="726467" y="397659"/>
                  <a:pt x="723667" y="391354"/>
                  <a:pt x="719809" y="386791"/>
                </a:cubicBezTo>
                <a:cubicBezTo>
                  <a:pt x="715447" y="381267"/>
                  <a:pt x="709084" y="376314"/>
                  <a:pt x="700721" y="371932"/>
                </a:cubicBezTo>
                <a:cubicBezTo>
                  <a:pt x="692358" y="367551"/>
                  <a:pt x="682109" y="363969"/>
                  <a:pt x="669974" y="361188"/>
                </a:cubicBezTo>
                <a:lnTo>
                  <a:pt x="669974" y="356159"/>
                </a:lnTo>
                <a:cubicBezTo>
                  <a:pt x="681966" y="357111"/>
                  <a:pt x="694444" y="357949"/>
                  <a:pt x="707408" y="358673"/>
                </a:cubicBezTo>
                <a:cubicBezTo>
                  <a:pt x="720371" y="359397"/>
                  <a:pt x="730449" y="359778"/>
                  <a:pt x="737640" y="359816"/>
                </a:cubicBezTo>
                <a:cubicBezTo>
                  <a:pt x="741688" y="359816"/>
                  <a:pt x="745250" y="359245"/>
                  <a:pt x="748327" y="358102"/>
                </a:cubicBezTo>
                <a:cubicBezTo>
                  <a:pt x="751404" y="356959"/>
                  <a:pt x="754394" y="355244"/>
                  <a:pt x="757300" y="352958"/>
                </a:cubicBezTo>
                <a:cubicBezTo>
                  <a:pt x="763891" y="347243"/>
                  <a:pt x="769454" y="333756"/>
                  <a:pt x="773988" y="312496"/>
                </a:cubicBezTo>
                <a:cubicBezTo>
                  <a:pt x="778521" y="291236"/>
                  <a:pt x="782255" y="262204"/>
                  <a:pt x="785189" y="225400"/>
                </a:cubicBezTo>
                <a:cubicBezTo>
                  <a:pt x="757966" y="242478"/>
                  <a:pt x="724286" y="261356"/>
                  <a:pt x="684148" y="282035"/>
                </a:cubicBezTo>
                <a:cubicBezTo>
                  <a:pt x="644009" y="302714"/>
                  <a:pt x="596156" y="325593"/>
                  <a:pt x="540587" y="350672"/>
                </a:cubicBezTo>
                <a:cubicBezTo>
                  <a:pt x="539225" y="353663"/>
                  <a:pt x="537491" y="356254"/>
                  <a:pt x="535386" y="358445"/>
                </a:cubicBezTo>
                <a:cubicBezTo>
                  <a:pt x="533281" y="360635"/>
                  <a:pt x="530747" y="362312"/>
                  <a:pt x="527785" y="363474"/>
                </a:cubicBezTo>
                <a:lnTo>
                  <a:pt x="483894" y="287122"/>
                </a:lnTo>
                <a:cubicBezTo>
                  <a:pt x="501979" y="283069"/>
                  <a:pt x="526617" y="277001"/>
                  <a:pt x="557808" y="268918"/>
                </a:cubicBezTo>
                <a:cubicBezTo>
                  <a:pt x="588999" y="260835"/>
                  <a:pt x="624305" y="251279"/>
                  <a:pt x="663726" y="240250"/>
                </a:cubicBezTo>
                <a:cubicBezTo>
                  <a:pt x="703147" y="229221"/>
                  <a:pt x="744244" y="217260"/>
                  <a:pt x="787018" y="204368"/>
                </a:cubicBezTo>
                <a:cubicBezTo>
                  <a:pt x="789761" y="164973"/>
                  <a:pt x="792047" y="118034"/>
                  <a:pt x="793876" y="63551"/>
                </a:cubicBezTo>
                <a:lnTo>
                  <a:pt x="495324" y="63551"/>
                </a:lnTo>
                <a:lnTo>
                  <a:pt x="491209" y="50749"/>
                </a:lnTo>
                <a:lnTo>
                  <a:pt x="788389" y="50749"/>
                </a:lnTo>
                <a:close/>
                <a:moveTo>
                  <a:pt x="72414" y="5486"/>
                </a:moveTo>
                <a:cubicBezTo>
                  <a:pt x="107558" y="10806"/>
                  <a:pt x="131825" y="19883"/>
                  <a:pt x="145216" y="32717"/>
                </a:cubicBezTo>
                <a:cubicBezTo>
                  <a:pt x="158607" y="45551"/>
                  <a:pt x="164229" y="58343"/>
                  <a:pt x="162082" y="71091"/>
                </a:cubicBezTo>
                <a:cubicBezTo>
                  <a:pt x="159936" y="83840"/>
                  <a:pt x="153128" y="92746"/>
                  <a:pt x="141658" y="97809"/>
                </a:cubicBezTo>
                <a:cubicBezTo>
                  <a:pt x="130189" y="102871"/>
                  <a:pt x="117166" y="100291"/>
                  <a:pt x="102589" y="90068"/>
                </a:cubicBezTo>
                <a:cubicBezTo>
                  <a:pt x="100980" y="75181"/>
                  <a:pt x="96998" y="60493"/>
                  <a:pt x="90645" y="46006"/>
                </a:cubicBezTo>
                <a:cubicBezTo>
                  <a:pt x="84292" y="31518"/>
                  <a:pt x="76996" y="18774"/>
                  <a:pt x="68756" y="7772"/>
                </a:cubicBezTo>
                <a:close/>
                <a:moveTo>
                  <a:pt x="302843" y="29"/>
                </a:moveTo>
                <a:lnTo>
                  <a:pt x="384682" y="30661"/>
                </a:lnTo>
                <a:cubicBezTo>
                  <a:pt x="383577" y="33252"/>
                  <a:pt x="381557" y="35271"/>
                  <a:pt x="378624" y="36719"/>
                </a:cubicBezTo>
                <a:cubicBezTo>
                  <a:pt x="375690" y="38167"/>
                  <a:pt x="371613" y="38586"/>
                  <a:pt x="366394" y="37976"/>
                </a:cubicBezTo>
                <a:cubicBezTo>
                  <a:pt x="355164" y="47873"/>
                  <a:pt x="341962" y="58712"/>
                  <a:pt x="326789" y="70494"/>
                </a:cubicBezTo>
                <a:cubicBezTo>
                  <a:pt x="311615" y="82277"/>
                  <a:pt x="296013" y="93231"/>
                  <a:pt x="279983" y="103356"/>
                </a:cubicBezTo>
                <a:lnTo>
                  <a:pt x="342162" y="103356"/>
                </a:lnTo>
                <a:lnTo>
                  <a:pt x="377366" y="68151"/>
                </a:lnTo>
                <a:lnTo>
                  <a:pt x="437717" y="124797"/>
                </a:lnTo>
                <a:cubicBezTo>
                  <a:pt x="435983" y="127038"/>
                  <a:pt x="433735" y="128621"/>
                  <a:pt x="430973" y="129546"/>
                </a:cubicBezTo>
                <a:cubicBezTo>
                  <a:pt x="428211" y="130471"/>
                  <a:pt x="424363" y="131024"/>
                  <a:pt x="419429" y="131205"/>
                </a:cubicBezTo>
                <a:cubicBezTo>
                  <a:pt x="409228" y="137337"/>
                  <a:pt x="397054" y="143726"/>
                  <a:pt x="382910" y="150371"/>
                </a:cubicBezTo>
                <a:cubicBezTo>
                  <a:pt x="368765" y="157016"/>
                  <a:pt x="354878" y="162830"/>
                  <a:pt x="341248" y="167811"/>
                </a:cubicBezTo>
                <a:lnTo>
                  <a:pt x="361822" y="187433"/>
                </a:lnTo>
                <a:cubicBezTo>
                  <a:pt x="360088" y="189445"/>
                  <a:pt x="357840" y="190914"/>
                  <a:pt x="355078" y="191839"/>
                </a:cubicBezTo>
                <a:cubicBezTo>
                  <a:pt x="352316" y="192764"/>
                  <a:pt x="348468" y="193431"/>
                  <a:pt x="343534" y="193841"/>
                </a:cubicBezTo>
                <a:cubicBezTo>
                  <a:pt x="331304" y="199467"/>
                  <a:pt x="317130" y="205493"/>
                  <a:pt x="301014" y="211920"/>
                </a:cubicBezTo>
                <a:cubicBezTo>
                  <a:pt x="284898" y="218347"/>
                  <a:pt x="268896" y="224374"/>
                  <a:pt x="253008" y="230000"/>
                </a:cubicBezTo>
                <a:lnTo>
                  <a:pt x="266267" y="230912"/>
                </a:lnTo>
                <a:cubicBezTo>
                  <a:pt x="265838" y="234278"/>
                  <a:pt x="264410" y="236876"/>
                  <a:pt x="261980" y="238706"/>
                </a:cubicBezTo>
                <a:cubicBezTo>
                  <a:pt x="259552" y="240536"/>
                  <a:pt x="255951" y="241882"/>
                  <a:pt x="251179" y="242745"/>
                </a:cubicBezTo>
                <a:lnTo>
                  <a:pt x="251179" y="271605"/>
                </a:lnTo>
                <a:lnTo>
                  <a:pt x="335304" y="271605"/>
                </a:lnTo>
                <a:lnTo>
                  <a:pt x="370051" y="225423"/>
                </a:lnTo>
                <a:cubicBezTo>
                  <a:pt x="370398" y="225671"/>
                  <a:pt x="374124" y="228575"/>
                  <a:pt x="381227" y="234137"/>
                </a:cubicBezTo>
                <a:cubicBezTo>
                  <a:pt x="388331" y="239698"/>
                  <a:pt x="396730" y="246429"/>
                  <a:pt x="406424" y="254328"/>
                </a:cubicBezTo>
                <a:cubicBezTo>
                  <a:pt x="416118" y="262227"/>
                  <a:pt x="425025" y="269807"/>
                  <a:pt x="433145" y="277067"/>
                </a:cubicBezTo>
                <a:cubicBezTo>
                  <a:pt x="432402" y="279561"/>
                  <a:pt x="430802" y="281401"/>
                  <a:pt x="428344" y="282586"/>
                </a:cubicBezTo>
                <a:cubicBezTo>
                  <a:pt x="425887" y="283771"/>
                  <a:pt x="422915" y="284359"/>
                  <a:pt x="419429" y="284350"/>
                </a:cubicBezTo>
                <a:lnTo>
                  <a:pt x="251179" y="284350"/>
                </a:lnTo>
                <a:lnTo>
                  <a:pt x="251179" y="358470"/>
                </a:lnTo>
                <a:cubicBezTo>
                  <a:pt x="251532" y="373531"/>
                  <a:pt x="249506" y="386358"/>
                  <a:pt x="245100" y="396951"/>
                </a:cubicBezTo>
                <a:cubicBezTo>
                  <a:pt x="240695" y="407544"/>
                  <a:pt x="231793" y="416004"/>
                  <a:pt x="218396" y="422333"/>
                </a:cubicBezTo>
                <a:cubicBezTo>
                  <a:pt x="204999" y="428661"/>
                  <a:pt x="184990" y="432959"/>
                  <a:pt x="158368" y="435226"/>
                </a:cubicBezTo>
                <a:cubicBezTo>
                  <a:pt x="157367" y="424309"/>
                  <a:pt x="155710" y="414963"/>
                  <a:pt x="153396" y="407187"/>
                </a:cubicBezTo>
                <a:cubicBezTo>
                  <a:pt x="151081" y="399412"/>
                  <a:pt x="147252" y="392921"/>
                  <a:pt x="141908" y="387715"/>
                </a:cubicBezTo>
                <a:cubicBezTo>
                  <a:pt x="136832" y="382718"/>
                  <a:pt x="130297" y="378321"/>
                  <a:pt x="122306" y="374524"/>
                </a:cubicBezTo>
                <a:cubicBezTo>
                  <a:pt x="114314" y="370726"/>
                  <a:pt x="102408" y="367357"/>
                  <a:pt x="86587" y="364416"/>
                </a:cubicBezTo>
                <a:lnTo>
                  <a:pt x="86587" y="358927"/>
                </a:lnTo>
                <a:cubicBezTo>
                  <a:pt x="86931" y="358951"/>
                  <a:pt x="90758" y="359189"/>
                  <a:pt x="98067" y="359642"/>
                </a:cubicBezTo>
                <a:cubicBezTo>
                  <a:pt x="105376" y="360095"/>
                  <a:pt x="114104" y="360619"/>
                  <a:pt x="124249" y="361215"/>
                </a:cubicBezTo>
                <a:cubicBezTo>
                  <a:pt x="134394" y="361811"/>
                  <a:pt x="143893" y="362335"/>
                  <a:pt x="152746" y="362788"/>
                </a:cubicBezTo>
                <a:cubicBezTo>
                  <a:pt x="161598" y="363240"/>
                  <a:pt x="167739" y="363479"/>
                  <a:pt x="171169" y="363503"/>
                </a:cubicBezTo>
                <a:cubicBezTo>
                  <a:pt x="174770" y="363531"/>
                  <a:pt x="177284" y="362902"/>
                  <a:pt x="178713" y="361615"/>
                </a:cubicBezTo>
                <a:cubicBezTo>
                  <a:pt x="180142" y="360328"/>
                  <a:pt x="180828" y="358212"/>
                  <a:pt x="180770" y="355267"/>
                </a:cubicBezTo>
                <a:lnTo>
                  <a:pt x="180770" y="284350"/>
                </a:lnTo>
                <a:lnTo>
                  <a:pt x="8863" y="284350"/>
                </a:lnTo>
                <a:lnTo>
                  <a:pt x="5206" y="271605"/>
                </a:lnTo>
                <a:lnTo>
                  <a:pt x="180770" y="271605"/>
                </a:lnTo>
                <a:lnTo>
                  <a:pt x="180770" y="224049"/>
                </a:lnTo>
                <a:lnTo>
                  <a:pt x="227405" y="227711"/>
                </a:lnTo>
                <a:cubicBezTo>
                  <a:pt x="233682" y="220016"/>
                  <a:pt x="239987" y="211835"/>
                  <a:pt x="246322" y="203167"/>
                </a:cubicBezTo>
                <a:cubicBezTo>
                  <a:pt x="252656" y="194499"/>
                  <a:pt x="258390" y="186203"/>
                  <a:pt x="263524" y="178279"/>
                </a:cubicBezTo>
                <a:lnTo>
                  <a:pt x="86587" y="178279"/>
                </a:lnTo>
                <a:lnTo>
                  <a:pt x="82472" y="165535"/>
                </a:lnTo>
                <a:lnTo>
                  <a:pt x="266267" y="165535"/>
                </a:lnTo>
                <a:lnTo>
                  <a:pt x="302843" y="131205"/>
                </a:lnTo>
                <a:lnTo>
                  <a:pt x="332104" y="159127"/>
                </a:lnTo>
                <a:cubicBezTo>
                  <a:pt x="334418" y="152385"/>
                  <a:pt x="336647" y="145271"/>
                  <a:pt x="338790" y="137785"/>
                </a:cubicBezTo>
                <a:cubicBezTo>
                  <a:pt x="340933" y="130299"/>
                  <a:pt x="342819" y="123071"/>
                  <a:pt x="344448" y="116100"/>
                </a:cubicBezTo>
                <a:lnTo>
                  <a:pt x="74700" y="116100"/>
                </a:lnTo>
                <a:cubicBezTo>
                  <a:pt x="77176" y="134256"/>
                  <a:pt x="75881" y="149408"/>
                  <a:pt x="70814" y="161557"/>
                </a:cubicBezTo>
                <a:cubicBezTo>
                  <a:pt x="65747" y="173705"/>
                  <a:pt x="58508" y="182337"/>
                  <a:pt x="49097" y="187452"/>
                </a:cubicBezTo>
                <a:cubicBezTo>
                  <a:pt x="39543" y="192634"/>
                  <a:pt x="30190" y="193816"/>
                  <a:pt x="21036" y="190996"/>
                </a:cubicBezTo>
                <a:cubicBezTo>
                  <a:pt x="11883" y="188176"/>
                  <a:pt x="5387" y="181813"/>
                  <a:pt x="1548" y="171907"/>
                </a:cubicBezTo>
                <a:cubicBezTo>
                  <a:pt x="-1167" y="162254"/>
                  <a:pt x="-309" y="153888"/>
                  <a:pt x="4120" y="146807"/>
                </a:cubicBezTo>
                <a:cubicBezTo>
                  <a:pt x="8549" y="139726"/>
                  <a:pt x="15007" y="134218"/>
                  <a:pt x="23494" y="130282"/>
                </a:cubicBezTo>
                <a:cubicBezTo>
                  <a:pt x="32123" y="124976"/>
                  <a:pt x="39324" y="116391"/>
                  <a:pt x="45096" y="104529"/>
                </a:cubicBezTo>
                <a:cubicBezTo>
                  <a:pt x="50868" y="92667"/>
                  <a:pt x="52812" y="79169"/>
                  <a:pt x="50926" y="64036"/>
                </a:cubicBezTo>
                <a:lnTo>
                  <a:pt x="56412" y="63579"/>
                </a:lnTo>
                <a:cubicBezTo>
                  <a:pt x="64108" y="77753"/>
                  <a:pt x="69290" y="91011"/>
                  <a:pt x="71957" y="103356"/>
                </a:cubicBezTo>
                <a:lnTo>
                  <a:pt x="263524" y="103356"/>
                </a:lnTo>
                <a:cubicBezTo>
                  <a:pt x="271220" y="87535"/>
                  <a:pt x="278573" y="70256"/>
                  <a:pt x="285584" y="51521"/>
                </a:cubicBezTo>
                <a:cubicBezTo>
                  <a:pt x="292594" y="32785"/>
                  <a:pt x="298347" y="15621"/>
                  <a:pt x="302843" y="29"/>
                </a:cubicBezTo>
                <a:close/>
                <a:moveTo>
                  <a:pt x="177570" y="0"/>
                </a:moveTo>
                <a:cubicBezTo>
                  <a:pt x="211165" y="8350"/>
                  <a:pt x="233615" y="19367"/>
                  <a:pt x="244921" y="33053"/>
                </a:cubicBezTo>
                <a:cubicBezTo>
                  <a:pt x="256228" y="46738"/>
                  <a:pt x="259876" y="59627"/>
                  <a:pt x="255866" y="71720"/>
                </a:cubicBezTo>
                <a:cubicBezTo>
                  <a:pt x="251856" y="83812"/>
                  <a:pt x="243674" y="91644"/>
                  <a:pt x="231320" y="95215"/>
                </a:cubicBezTo>
                <a:cubicBezTo>
                  <a:pt x="218966" y="98786"/>
                  <a:pt x="205926" y="94632"/>
                  <a:pt x="192200" y="82753"/>
                </a:cubicBezTo>
                <a:cubicBezTo>
                  <a:pt x="192267" y="68180"/>
                  <a:pt x="190534" y="53892"/>
                  <a:pt x="187000" y="39891"/>
                </a:cubicBezTo>
                <a:cubicBezTo>
                  <a:pt x="183466" y="25889"/>
                  <a:pt x="179104" y="13202"/>
                  <a:pt x="173912" y="1829"/>
                </a:cubicBezTo>
                <a:close/>
              </a:path>
            </a:pathLst>
          </a:custGeom>
          <a:gradFill>
            <a:gsLst>
              <a:gs pos="100000">
                <a:schemeClr val="bg1">
                  <a:lumMod val="50000"/>
                </a:schemeClr>
              </a:gs>
              <a:gs pos="0">
                <a:schemeClr val="tx1">
                  <a:lumMod val="75000"/>
                  <a:lumOff val="25000"/>
                </a:schemeClr>
              </a:gs>
            </a:gsLst>
            <a:lin ang="54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endParaRPr>
          </a:p>
        </p:txBody>
      </p:sp>
      <p:sp>
        <p:nvSpPr>
          <p:cNvPr id="26" name="任意多边形: 形状 25">
            <a:extLst>
              <a:ext uri="{FF2B5EF4-FFF2-40B4-BE49-F238E27FC236}">
                <a16:creationId xmlns:a16="http://schemas.microsoft.com/office/drawing/2014/main" id="{60DCACDC-96EF-439F-9716-894EE10AC216}"/>
              </a:ext>
            </a:extLst>
          </p:cNvPr>
          <p:cNvSpPr/>
          <p:nvPr/>
        </p:nvSpPr>
        <p:spPr>
          <a:xfrm flipH="1" flipV="1" rot="10800000">
            <a:off x="8212410" y="4101534"/>
            <a:ext cx="2964962" cy="1457228"/>
          </a:xfrm>
          <a:custGeom>
            <a:rect b="b" l="l" r="r" t="t"/>
            <a:pathLst>
              <a:path h="972230" w="1978155">
                <a:moveTo>
                  <a:pt x="384229" y="639915"/>
                </a:moveTo>
                <a:cubicBezTo>
                  <a:pt x="379133" y="645990"/>
                  <a:pt x="373782" y="651937"/>
                  <a:pt x="368177" y="657757"/>
                </a:cubicBezTo>
                <a:cubicBezTo>
                  <a:pt x="362571" y="663577"/>
                  <a:pt x="356711" y="669525"/>
                  <a:pt x="350596" y="675599"/>
                </a:cubicBezTo>
                <a:cubicBezTo>
                  <a:pt x="372084" y="693378"/>
                  <a:pt x="396374" y="709053"/>
                  <a:pt x="423467" y="722626"/>
                </a:cubicBezTo>
                <a:cubicBezTo>
                  <a:pt x="450560" y="736199"/>
                  <a:pt x="479946" y="748051"/>
                  <a:pt x="511626" y="758183"/>
                </a:cubicBezTo>
                <a:cubicBezTo>
                  <a:pt x="534600" y="740829"/>
                  <a:pt x="555663" y="722265"/>
                  <a:pt x="574815" y="702490"/>
                </a:cubicBezTo>
                <a:cubicBezTo>
                  <a:pt x="593967" y="682715"/>
                  <a:pt x="610953" y="661857"/>
                  <a:pt x="625773" y="639915"/>
                </a:cubicBezTo>
                <a:close/>
                <a:moveTo>
                  <a:pt x="354673" y="384102"/>
                </a:moveTo>
                <a:lnTo>
                  <a:pt x="354673" y="473917"/>
                </a:lnTo>
                <a:lnTo>
                  <a:pt x="632908" y="473917"/>
                </a:lnTo>
                <a:lnTo>
                  <a:pt x="632908" y="384102"/>
                </a:lnTo>
                <a:close/>
                <a:moveTo>
                  <a:pt x="354673" y="265878"/>
                </a:moveTo>
                <a:lnTo>
                  <a:pt x="354673" y="355693"/>
                </a:lnTo>
                <a:lnTo>
                  <a:pt x="632908" y="355693"/>
                </a:lnTo>
                <a:lnTo>
                  <a:pt x="632908" y="265878"/>
                </a:lnTo>
                <a:close/>
                <a:moveTo>
                  <a:pt x="1799927" y="18282"/>
                </a:moveTo>
                <a:lnTo>
                  <a:pt x="1978155" y="34589"/>
                </a:lnTo>
                <a:cubicBezTo>
                  <a:pt x="1977263" y="42254"/>
                  <a:pt x="1973951" y="48581"/>
                  <a:pt x="1968218" y="53571"/>
                </a:cubicBezTo>
                <a:cubicBezTo>
                  <a:pt x="1962485" y="58560"/>
                  <a:pt x="1953567" y="62085"/>
                  <a:pt x="1941464" y="64145"/>
                </a:cubicBezTo>
                <a:lnTo>
                  <a:pt x="1941464" y="802027"/>
                </a:lnTo>
                <a:cubicBezTo>
                  <a:pt x="1942162" y="833930"/>
                  <a:pt x="1938390" y="861058"/>
                  <a:pt x="1930148" y="883410"/>
                </a:cubicBezTo>
                <a:cubicBezTo>
                  <a:pt x="1921906" y="905763"/>
                  <a:pt x="1905006" y="923529"/>
                  <a:pt x="1879446" y="936710"/>
                </a:cubicBezTo>
                <a:cubicBezTo>
                  <a:pt x="1853888" y="949890"/>
                  <a:pt x="1815482" y="958672"/>
                  <a:pt x="1764229" y="963057"/>
                </a:cubicBezTo>
                <a:cubicBezTo>
                  <a:pt x="1762869" y="940168"/>
                  <a:pt x="1760234" y="920464"/>
                  <a:pt x="1756324" y="903945"/>
                </a:cubicBezTo>
                <a:cubicBezTo>
                  <a:pt x="1752415" y="887426"/>
                  <a:pt x="1746210" y="873837"/>
                  <a:pt x="1737711" y="863178"/>
                </a:cubicBezTo>
                <a:cubicBezTo>
                  <a:pt x="1729168" y="852009"/>
                  <a:pt x="1717953" y="842497"/>
                  <a:pt x="1704064" y="834641"/>
                </a:cubicBezTo>
                <a:cubicBezTo>
                  <a:pt x="1690175" y="826785"/>
                  <a:pt x="1669791" y="820330"/>
                  <a:pt x="1642910" y="815277"/>
                </a:cubicBezTo>
                <a:lnTo>
                  <a:pt x="1642910" y="802027"/>
                </a:lnTo>
                <a:cubicBezTo>
                  <a:pt x="1644150" y="802115"/>
                  <a:pt x="1654130" y="802732"/>
                  <a:pt x="1672852" y="803877"/>
                </a:cubicBezTo>
                <a:cubicBezTo>
                  <a:pt x="1691572" y="805022"/>
                  <a:pt x="1711596" y="806167"/>
                  <a:pt x="1732922" y="807312"/>
                </a:cubicBezTo>
                <a:cubicBezTo>
                  <a:pt x="1754248" y="808457"/>
                  <a:pt x="1769439" y="809074"/>
                  <a:pt x="1778493" y="809162"/>
                </a:cubicBezTo>
                <a:cubicBezTo>
                  <a:pt x="1786531" y="809204"/>
                  <a:pt x="1792144" y="807845"/>
                  <a:pt x="1795334" y="805085"/>
                </a:cubicBezTo>
                <a:cubicBezTo>
                  <a:pt x="1798523" y="802325"/>
                  <a:pt x="1800054" y="797908"/>
                  <a:pt x="1799927" y="791836"/>
                </a:cubicBezTo>
                <a:close/>
                <a:moveTo>
                  <a:pt x="1412606" y="4013"/>
                </a:moveTo>
                <a:lnTo>
                  <a:pt x="1569541" y="147717"/>
                </a:lnTo>
                <a:cubicBezTo>
                  <a:pt x="1562354" y="153450"/>
                  <a:pt x="1552189" y="156508"/>
                  <a:pt x="1539048" y="156890"/>
                </a:cubicBezTo>
                <a:cubicBezTo>
                  <a:pt x="1525906" y="157272"/>
                  <a:pt x="1509906" y="154214"/>
                  <a:pt x="1491051" y="147717"/>
                </a:cubicBezTo>
                <a:cubicBezTo>
                  <a:pt x="1474720" y="151305"/>
                  <a:pt x="1456978" y="154830"/>
                  <a:pt x="1437822" y="158291"/>
                </a:cubicBezTo>
                <a:cubicBezTo>
                  <a:pt x="1418667" y="161752"/>
                  <a:pt x="1398340" y="165022"/>
                  <a:pt x="1376842" y="168101"/>
                </a:cubicBezTo>
                <a:lnTo>
                  <a:pt x="1376842" y="342380"/>
                </a:lnTo>
                <a:lnTo>
                  <a:pt x="1398258" y="342380"/>
                </a:lnTo>
                <a:lnTo>
                  <a:pt x="1466585" y="241481"/>
                </a:lnTo>
                <a:cubicBezTo>
                  <a:pt x="1467164" y="241959"/>
                  <a:pt x="1473711" y="247798"/>
                  <a:pt x="1486226" y="258996"/>
                </a:cubicBezTo>
                <a:cubicBezTo>
                  <a:pt x="1498741" y="270194"/>
                  <a:pt x="1513748" y="283884"/>
                  <a:pt x="1531249" y="300065"/>
                </a:cubicBezTo>
                <a:cubicBezTo>
                  <a:pt x="1548749" y="316246"/>
                  <a:pt x="1565268" y="332049"/>
                  <a:pt x="1580804" y="347475"/>
                </a:cubicBezTo>
                <a:lnTo>
                  <a:pt x="1580804" y="87076"/>
                </a:lnTo>
                <a:lnTo>
                  <a:pt x="1751954" y="102468"/>
                </a:lnTo>
                <a:cubicBezTo>
                  <a:pt x="1751210" y="109787"/>
                  <a:pt x="1748106" y="116071"/>
                  <a:pt x="1742641" y="121323"/>
                </a:cubicBezTo>
                <a:cubicBezTo>
                  <a:pt x="1737176" y="126575"/>
                  <a:pt x="1727692" y="130277"/>
                  <a:pt x="1714188" y="132429"/>
                </a:cubicBezTo>
                <a:lnTo>
                  <a:pt x="1714188" y="699091"/>
                </a:lnTo>
                <a:cubicBezTo>
                  <a:pt x="1712831" y="705567"/>
                  <a:pt x="1701036" y="713253"/>
                  <a:pt x="1678806" y="722150"/>
                </a:cubicBezTo>
                <a:cubicBezTo>
                  <a:pt x="1656575" y="731046"/>
                  <a:pt x="1632053" y="735930"/>
                  <a:pt x="1605241" y="736800"/>
                </a:cubicBezTo>
                <a:lnTo>
                  <a:pt x="1580804" y="736800"/>
                </a:lnTo>
                <a:lnTo>
                  <a:pt x="1580804" y="364801"/>
                </a:lnTo>
                <a:cubicBezTo>
                  <a:pt x="1578191" y="366840"/>
                  <a:pt x="1575004" y="368368"/>
                  <a:pt x="1571244" y="369388"/>
                </a:cubicBezTo>
                <a:cubicBezTo>
                  <a:pt x="1567483" y="370407"/>
                  <a:pt x="1563531" y="370916"/>
                  <a:pt x="1559388" y="370916"/>
                </a:cubicBezTo>
                <a:lnTo>
                  <a:pt x="1376842" y="370916"/>
                </a:lnTo>
                <a:lnTo>
                  <a:pt x="1376842" y="439201"/>
                </a:lnTo>
                <a:cubicBezTo>
                  <a:pt x="1447844" y="460299"/>
                  <a:pt x="1496263" y="486834"/>
                  <a:pt x="1522098" y="518808"/>
                </a:cubicBezTo>
                <a:cubicBezTo>
                  <a:pt x="1547932" y="550782"/>
                  <a:pt x="1557874" y="580853"/>
                  <a:pt x="1551923" y="609021"/>
                </a:cubicBezTo>
                <a:cubicBezTo>
                  <a:pt x="1545973" y="637189"/>
                  <a:pt x="1530822" y="656113"/>
                  <a:pt x="1506470" y="665792"/>
                </a:cubicBezTo>
                <a:cubicBezTo>
                  <a:pt x="1482118" y="675472"/>
                  <a:pt x="1455258" y="668566"/>
                  <a:pt x="1425890" y="645074"/>
                </a:cubicBezTo>
                <a:cubicBezTo>
                  <a:pt x="1424612" y="615667"/>
                  <a:pt x="1419503" y="586068"/>
                  <a:pt x="1410562" y="556279"/>
                </a:cubicBezTo>
                <a:cubicBezTo>
                  <a:pt x="1401621" y="526489"/>
                  <a:pt x="1390381" y="498674"/>
                  <a:pt x="1376842" y="472834"/>
                </a:cubicBezTo>
                <a:lnTo>
                  <a:pt x="1376842" y="932482"/>
                </a:lnTo>
                <a:cubicBezTo>
                  <a:pt x="1376396" y="938151"/>
                  <a:pt x="1365832" y="945922"/>
                  <a:pt x="1345148" y="955795"/>
                </a:cubicBezTo>
                <a:cubicBezTo>
                  <a:pt x="1324465" y="965669"/>
                  <a:pt x="1296336" y="971147"/>
                  <a:pt x="1260760" y="972230"/>
                </a:cubicBezTo>
                <a:lnTo>
                  <a:pt x="1235304" y="972230"/>
                </a:lnTo>
                <a:lnTo>
                  <a:pt x="1235304" y="610423"/>
                </a:lnTo>
                <a:cubicBezTo>
                  <a:pt x="1205684" y="648663"/>
                  <a:pt x="1172433" y="684291"/>
                  <a:pt x="1135552" y="717309"/>
                </a:cubicBezTo>
                <a:cubicBezTo>
                  <a:pt x="1098671" y="750326"/>
                  <a:pt x="1058540" y="780604"/>
                  <a:pt x="1015162" y="808143"/>
                </a:cubicBezTo>
                <a:lnTo>
                  <a:pt x="1004970" y="797951"/>
                </a:lnTo>
                <a:cubicBezTo>
                  <a:pt x="1052999" y="740983"/>
                  <a:pt x="1094021" y="674779"/>
                  <a:pt x="1128035" y="599339"/>
                </a:cubicBezTo>
                <a:cubicBezTo>
                  <a:pt x="1162050" y="523899"/>
                  <a:pt x="1188294" y="447758"/>
                  <a:pt x="1206767" y="370916"/>
                </a:cubicBezTo>
                <a:lnTo>
                  <a:pt x="1037584" y="370916"/>
                </a:lnTo>
                <a:lnTo>
                  <a:pt x="1029430" y="342380"/>
                </a:lnTo>
                <a:lnTo>
                  <a:pt x="1235304" y="342380"/>
                </a:lnTo>
                <a:lnTo>
                  <a:pt x="1235304" y="184407"/>
                </a:lnTo>
                <a:cubicBezTo>
                  <a:pt x="1200015" y="187465"/>
                  <a:pt x="1164598" y="190013"/>
                  <a:pt x="1129055" y="192051"/>
                </a:cubicBezTo>
                <a:cubicBezTo>
                  <a:pt x="1093511" y="194090"/>
                  <a:pt x="1058604" y="195618"/>
                  <a:pt x="1024334" y="196637"/>
                </a:cubicBezTo>
                <a:lnTo>
                  <a:pt x="1022296" y="186446"/>
                </a:lnTo>
                <a:cubicBezTo>
                  <a:pt x="1068220" y="171133"/>
                  <a:pt x="1115763" y="152951"/>
                  <a:pt x="1164923" y="131901"/>
                </a:cubicBezTo>
                <a:cubicBezTo>
                  <a:pt x="1214083" y="110851"/>
                  <a:pt x="1260415" y="89121"/>
                  <a:pt x="1303918" y="66712"/>
                </a:cubicBezTo>
                <a:cubicBezTo>
                  <a:pt x="1347422" y="44302"/>
                  <a:pt x="1383651" y="23403"/>
                  <a:pt x="1412606" y="4013"/>
                </a:cubicBezTo>
                <a:close/>
                <a:moveTo>
                  <a:pt x="206892" y="0"/>
                </a:moveTo>
                <a:lnTo>
                  <a:pt x="391363" y="74400"/>
                </a:lnTo>
                <a:cubicBezTo>
                  <a:pt x="388815" y="80664"/>
                  <a:pt x="383974" y="85463"/>
                  <a:pt x="376840" y="88796"/>
                </a:cubicBezTo>
                <a:cubicBezTo>
                  <a:pt x="369706" y="92130"/>
                  <a:pt x="360278" y="93106"/>
                  <a:pt x="348558" y="91726"/>
                </a:cubicBezTo>
                <a:cubicBezTo>
                  <a:pt x="345458" y="97353"/>
                  <a:pt x="342230" y="102916"/>
                  <a:pt x="338876" y="108415"/>
                </a:cubicBezTo>
                <a:cubicBezTo>
                  <a:pt x="335521" y="113914"/>
                  <a:pt x="332294" y="119223"/>
                  <a:pt x="329194" y="124340"/>
                </a:cubicBezTo>
                <a:lnTo>
                  <a:pt x="706288" y="124340"/>
                </a:lnTo>
                <a:lnTo>
                  <a:pt x="784765" y="27518"/>
                </a:lnTo>
                <a:cubicBezTo>
                  <a:pt x="785526" y="28034"/>
                  <a:pt x="793855" y="34136"/>
                  <a:pt x="809753" y="45823"/>
                </a:cubicBezTo>
                <a:cubicBezTo>
                  <a:pt x="825651" y="57511"/>
                  <a:pt x="844550" y="71686"/>
                  <a:pt x="866450" y="88351"/>
                </a:cubicBezTo>
                <a:cubicBezTo>
                  <a:pt x="888349" y="105015"/>
                  <a:pt x="908682" y="121069"/>
                  <a:pt x="927449" y="136515"/>
                </a:cubicBezTo>
                <a:cubicBezTo>
                  <a:pt x="925836" y="142075"/>
                  <a:pt x="922438" y="146175"/>
                  <a:pt x="917257" y="148818"/>
                </a:cubicBezTo>
                <a:cubicBezTo>
                  <a:pt x="912076" y="151460"/>
                  <a:pt x="905622" y="152770"/>
                  <a:pt x="897893" y="152749"/>
                </a:cubicBezTo>
                <a:lnTo>
                  <a:pt x="310848" y="152749"/>
                </a:lnTo>
                <a:cubicBezTo>
                  <a:pt x="304691" y="161446"/>
                  <a:pt x="298406" y="170080"/>
                  <a:pt x="291994" y="178650"/>
                </a:cubicBezTo>
                <a:cubicBezTo>
                  <a:pt x="285581" y="187219"/>
                  <a:pt x="279296" y="195598"/>
                  <a:pt x="273139" y="203785"/>
                </a:cubicBezTo>
                <a:lnTo>
                  <a:pt x="361807" y="237468"/>
                </a:lnTo>
                <a:lnTo>
                  <a:pt x="622716" y="237468"/>
                </a:lnTo>
                <a:lnTo>
                  <a:pt x="686924" y="166018"/>
                </a:lnTo>
                <a:lnTo>
                  <a:pt x="821455" y="267919"/>
                </a:lnTo>
                <a:cubicBezTo>
                  <a:pt x="818461" y="271683"/>
                  <a:pt x="813747" y="275638"/>
                  <a:pt x="807314" y="279784"/>
                </a:cubicBezTo>
                <a:cubicBezTo>
                  <a:pt x="800880" y="283930"/>
                  <a:pt x="792345" y="287120"/>
                  <a:pt x="781707" y="289352"/>
                </a:cubicBezTo>
                <a:lnTo>
                  <a:pt x="781707" y="503346"/>
                </a:lnTo>
                <a:cubicBezTo>
                  <a:pt x="780751" y="505972"/>
                  <a:pt x="773491" y="509676"/>
                  <a:pt x="759927" y="514457"/>
                </a:cubicBezTo>
                <a:cubicBezTo>
                  <a:pt x="746363" y="519237"/>
                  <a:pt x="730195" y="523621"/>
                  <a:pt x="711422" y="527608"/>
                </a:cubicBezTo>
                <a:cubicBezTo>
                  <a:pt x="692649" y="531595"/>
                  <a:pt x="674971" y="533712"/>
                  <a:pt x="658387" y="533957"/>
                </a:cubicBezTo>
                <a:lnTo>
                  <a:pt x="632908" y="533957"/>
                </a:lnTo>
                <a:lnTo>
                  <a:pt x="632908" y="502326"/>
                </a:lnTo>
                <a:lnTo>
                  <a:pt x="354673" y="502326"/>
                </a:lnTo>
                <a:lnTo>
                  <a:pt x="354673" y="503346"/>
                </a:lnTo>
                <a:cubicBezTo>
                  <a:pt x="354609" y="505408"/>
                  <a:pt x="352953" y="507916"/>
                  <a:pt x="349704" y="510871"/>
                </a:cubicBezTo>
                <a:cubicBezTo>
                  <a:pt x="346456" y="513826"/>
                  <a:pt x="341997" y="517100"/>
                  <a:pt x="336328" y="520692"/>
                </a:cubicBezTo>
                <a:lnTo>
                  <a:pt x="460667" y="573752"/>
                </a:lnTo>
                <a:cubicBezTo>
                  <a:pt x="458841" y="579002"/>
                  <a:pt x="455104" y="583296"/>
                  <a:pt x="449456" y="586634"/>
                </a:cubicBezTo>
                <a:cubicBezTo>
                  <a:pt x="443808" y="589971"/>
                  <a:pt x="434975" y="591459"/>
                  <a:pt x="422958" y="591098"/>
                </a:cubicBezTo>
                <a:cubicBezTo>
                  <a:pt x="420410" y="594627"/>
                  <a:pt x="417862" y="598028"/>
                  <a:pt x="415314" y="601302"/>
                </a:cubicBezTo>
                <a:cubicBezTo>
                  <a:pt x="412766" y="604575"/>
                  <a:pt x="410218" y="607977"/>
                  <a:pt x="407670" y="611505"/>
                </a:cubicBezTo>
                <a:lnTo>
                  <a:pt x="627812" y="611505"/>
                </a:lnTo>
                <a:lnTo>
                  <a:pt x="716480" y="537018"/>
                </a:lnTo>
                <a:lnTo>
                  <a:pt x="841838" y="657248"/>
                </a:lnTo>
                <a:cubicBezTo>
                  <a:pt x="838038" y="663195"/>
                  <a:pt x="832645" y="667358"/>
                  <a:pt x="825659" y="669737"/>
                </a:cubicBezTo>
                <a:cubicBezTo>
                  <a:pt x="818674" y="672116"/>
                  <a:pt x="808439" y="673730"/>
                  <a:pt x="794956" y="674580"/>
                </a:cubicBezTo>
                <a:cubicBezTo>
                  <a:pt x="758266" y="719440"/>
                  <a:pt x="715461" y="759202"/>
                  <a:pt x="666540" y="793867"/>
                </a:cubicBezTo>
                <a:cubicBezTo>
                  <a:pt x="715206" y="800919"/>
                  <a:pt x="764891" y="805932"/>
                  <a:pt x="815595" y="808905"/>
                </a:cubicBezTo>
                <a:cubicBezTo>
                  <a:pt x="866299" y="811879"/>
                  <a:pt x="916493" y="813323"/>
                  <a:pt x="966178" y="813238"/>
                </a:cubicBezTo>
                <a:lnTo>
                  <a:pt x="966178" y="826488"/>
                </a:lnTo>
                <a:cubicBezTo>
                  <a:pt x="935263" y="836403"/>
                  <a:pt x="910972" y="853772"/>
                  <a:pt x="893307" y="878593"/>
                </a:cubicBezTo>
                <a:cubicBezTo>
                  <a:pt x="875641" y="903414"/>
                  <a:pt x="863581" y="934287"/>
                  <a:pt x="857126" y="971211"/>
                </a:cubicBezTo>
                <a:cubicBezTo>
                  <a:pt x="794341" y="961698"/>
                  <a:pt x="735186" y="948874"/>
                  <a:pt x="679662" y="932737"/>
                </a:cubicBezTo>
                <a:cubicBezTo>
                  <a:pt x="624138" y="916600"/>
                  <a:pt x="572882" y="896131"/>
                  <a:pt x="525894" y="871331"/>
                </a:cubicBezTo>
                <a:cubicBezTo>
                  <a:pt x="452323" y="902820"/>
                  <a:pt x="371680" y="926728"/>
                  <a:pt x="283968" y="943056"/>
                </a:cubicBezTo>
                <a:cubicBezTo>
                  <a:pt x="196255" y="959384"/>
                  <a:pt x="102618" y="968769"/>
                  <a:pt x="3057" y="971211"/>
                </a:cubicBezTo>
                <a:lnTo>
                  <a:pt x="0" y="957961"/>
                </a:lnTo>
                <a:cubicBezTo>
                  <a:pt x="82447" y="942759"/>
                  <a:pt x="160371" y="922970"/>
                  <a:pt x="233773" y="898594"/>
                </a:cubicBezTo>
                <a:cubicBezTo>
                  <a:pt x="307175" y="874219"/>
                  <a:pt x="373634" y="844747"/>
                  <a:pt x="433149" y="810180"/>
                </a:cubicBezTo>
                <a:cubicBezTo>
                  <a:pt x="413764" y="793931"/>
                  <a:pt x="395461" y="776216"/>
                  <a:pt x="378241" y="757036"/>
                </a:cubicBezTo>
                <a:cubicBezTo>
                  <a:pt x="361022" y="737856"/>
                  <a:pt x="345012" y="716827"/>
                  <a:pt x="330213" y="693951"/>
                </a:cubicBezTo>
                <a:cubicBezTo>
                  <a:pt x="300996" y="721182"/>
                  <a:pt x="268468" y="746245"/>
                  <a:pt x="232627" y="769142"/>
                </a:cubicBezTo>
                <a:cubicBezTo>
                  <a:pt x="196786" y="792039"/>
                  <a:pt x="158652" y="811494"/>
                  <a:pt x="118224" y="827507"/>
                </a:cubicBezTo>
                <a:lnTo>
                  <a:pt x="110071" y="818334"/>
                </a:lnTo>
                <a:cubicBezTo>
                  <a:pt x="146421" y="779975"/>
                  <a:pt x="178186" y="736142"/>
                  <a:pt x="205364" y="686835"/>
                </a:cubicBezTo>
                <a:cubicBezTo>
                  <a:pt x="232542" y="637529"/>
                  <a:pt x="254114" y="589631"/>
                  <a:pt x="270081" y="543140"/>
                </a:cubicBezTo>
                <a:cubicBezTo>
                  <a:pt x="263414" y="544203"/>
                  <a:pt x="256620" y="545139"/>
                  <a:pt x="249698" y="545947"/>
                </a:cubicBezTo>
                <a:cubicBezTo>
                  <a:pt x="242776" y="546754"/>
                  <a:pt x="235981" y="547179"/>
                  <a:pt x="229314" y="547222"/>
                </a:cubicBezTo>
                <a:lnTo>
                  <a:pt x="208931" y="547222"/>
                </a:lnTo>
                <a:lnTo>
                  <a:pt x="208931" y="273022"/>
                </a:lnTo>
                <a:cubicBezTo>
                  <a:pt x="179842" y="301023"/>
                  <a:pt x="149352" y="326136"/>
                  <a:pt x="117460" y="348361"/>
                </a:cubicBezTo>
                <a:cubicBezTo>
                  <a:pt x="85568" y="370587"/>
                  <a:pt x="52530" y="390325"/>
                  <a:pt x="18345" y="407576"/>
                </a:cubicBezTo>
                <a:lnTo>
                  <a:pt x="9172" y="399411"/>
                </a:lnTo>
                <a:cubicBezTo>
                  <a:pt x="47795" y="351884"/>
                  <a:pt x="84952" y="293075"/>
                  <a:pt x="120645" y="222986"/>
                </a:cubicBezTo>
                <a:cubicBezTo>
                  <a:pt x="156337" y="152897"/>
                  <a:pt x="185086" y="78569"/>
                  <a:pt x="206892" y="0"/>
                </a:cubicBezTo>
                <a:close/>
              </a:path>
            </a:pathLst>
          </a:custGeom>
          <a:gradFill>
            <a:gsLst>
              <a:gs pos="100000">
                <a:schemeClr val="accent1"/>
              </a:gs>
              <a:gs pos="0">
                <a:schemeClr val="accent2">
                  <a:alpha val="50000"/>
                </a:schemeClr>
              </a:gs>
            </a:gsLst>
            <a:lin ang="5400000" scaled="1"/>
          </a:gradFill>
          <a:ln>
            <a:noFill/>
          </a:ln>
          <a:effectLst/>
          <a:scene3d>
            <a:camera fov="7200000" prst="perspectiveFront">
              <a:rot lat="3899983" lon="0" rev="0"/>
            </a:camera>
            <a:lightRig dir="t" rig="threePt"/>
          </a:scene3d>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0" u="none">
              <a:ln>
                <a:noFill/>
              </a:ln>
              <a:solidFill>
                <a:prstClr val="black"/>
              </a:solidFill>
              <a:effectLst/>
              <a:uLnTx/>
              <a:uFillTx/>
              <a:latin typeface="思源宋体 CN Heavy"/>
              <a:ea typeface="思源宋体 CN Heavy"/>
              <a:cs typeface="+mn-cs"/>
            </a:endParaRPr>
          </a:p>
        </p:txBody>
      </p:sp>
      <p:cxnSp>
        <p:nvCxnSpPr>
          <p:cNvPr id="30" name="直接连接符 29">
            <a:extLst>
              <a:ext uri="{FF2B5EF4-FFF2-40B4-BE49-F238E27FC236}">
                <a16:creationId xmlns:a16="http://schemas.microsoft.com/office/drawing/2014/main" id="{CA94B6D0-53A4-425C-A133-130D2046901D}"/>
              </a:ext>
            </a:extLst>
          </p:cNvPr>
          <p:cNvCxnSpPr/>
          <p:nvPr/>
        </p:nvCxnSpPr>
        <p:spPr>
          <a:xfrm flipH="1">
            <a:off x="7895764" y="1254468"/>
            <a:ext cx="0" cy="4893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B04B9261-5156-4351-9F65-95096CD52FA5}"/>
              </a:ext>
            </a:extLst>
          </p:cNvPr>
          <p:cNvCxnSpPr/>
          <p:nvPr/>
        </p:nvCxnSpPr>
        <p:spPr>
          <a:xfrm flipH="1">
            <a:off x="4296005" y="1254468"/>
            <a:ext cx="0" cy="4893413"/>
          </a:xfrm>
          <a:prstGeom prst="line">
            <a:avLst/>
          </a:prstGeom>
        </p:spPr>
        <p:style>
          <a:lnRef idx="1">
            <a:schemeClr val="accent1"/>
          </a:lnRef>
          <a:fillRef idx="0">
            <a:schemeClr val="accent1"/>
          </a:fillRef>
          <a:effectRef idx="0">
            <a:schemeClr val="accent1"/>
          </a:effectRef>
          <a:fontRef idx="minor">
            <a:schemeClr val="tx1"/>
          </a:fontRef>
        </p:style>
      </p:cxnSp>
      <p:sp>
        <p:nvSpPr>
          <p:cNvPr id="32" name="矩形: 圆角 31">
            <a:extLst>
              <a:ext uri="{FF2B5EF4-FFF2-40B4-BE49-F238E27FC236}">
                <a16:creationId xmlns:a16="http://schemas.microsoft.com/office/drawing/2014/main" id="{71F930A2-66A0-4D2F-9082-B8772798A113}"/>
              </a:ext>
            </a:extLst>
          </p:cNvPr>
          <p:cNvSpPr/>
          <p:nvPr/>
        </p:nvSpPr>
        <p:spPr>
          <a:xfrm>
            <a:off x="8258452" y="5446861"/>
            <a:ext cx="928986" cy="313342"/>
          </a:xfrm>
          <a:prstGeom prst="round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质量复利</a:t>
            </a:r>
          </a:p>
        </p:txBody>
      </p:sp>
      <p:sp>
        <p:nvSpPr>
          <p:cNvPr id="33" name="矩形: 圆角 32">
            <a:extLst>
              <a:ext uri="{FF2B5EF4-FFF2-40B4-BE49-F238E27FC236}">
                <a16:creationId xmlns:a16="http://schemas.microsoft.com/office/drawing/2014/main" id="{1F894812-C268-4AA0-8792-8D75553C812D}"/>
              </a:ext>
            </a:extLst>
          </p:cNvPr>
          <p:cNvSpPr/>
          <p:nvPr/>
        </p:nvSpPr>
        <p:spPr>
          <a:xfrm>
            <a:off x="9253419" y="5446861"/>
            <a:ext cx="928986" cy="313342"/>
          </a:xfrm>
          <a:prstGeom prst="round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分发复利</a:t>
            </a:r>
          </a:p>
        </p:txBody>
      </p:sp>
      <p:sp>
        <p:nvSpPr>
          <p:cNvPr id="34" name="矩形: 圆角 33">
            <a:extLst>
              <a:ext uri="{FF2B5EF4-FFF2-40B4-BE49-F238E27FC236}">
                <a16:creationId xmlns:a16="http://schemas.microsoft.com/office/drawing/2014/main" id="{26FF9B3C-C721-4F3C-BD52-F2C0CD223487}"/>
              </a:ext>
            </a:extLst>
          </p:cNvPr>
          <p:cNvSpPr/>
          <p:nvPr/>
        </p:nvSpPr>
        <p:spPr>
          <a:xfrm>
            <a:off x="10248386" y="5446861"/>
            <a:ext cx="928986" cy="313342"/>
          </a:xfrm>
          <a:prstGeom prst="round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变现复利</a:t>
            </a:r>
          </a:p>
        </p:txBody>
      </p:sp>
      <p:sp>
        <p:nvSpPr>
          <p:cNvPr id="35" name="矩形: 圆角 34">
            <a:extLst>
              <a:ext uri="{FF2B5EF4-FFF2-40B4-BE49-F238E27FC236}">
                <a16:creationId xmlns:a16="http://schemas.microsoft.com/office/drawing/2014/main" id="{82E24150-5A8B-41B5-8452-110C1222F7B1}"/>
              </a:ext>
            </a:extLst>
          </p:cNvPr>
          <p:cNvSpPr/>
          <p:nvPr/>
        </p:nvSpPr>
        <p:spPr>
          <a:xfrm>
            <a:off x="8788926" y="5834539"/>
            <a:ext cx="928986" cy="313342"/>
          </a:xfrm>
          <a:prstGeom prst="round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人脉复利</a:t>
            </a:r>
          </a:p>
        </p:txBody>
      </p:sp>
      <p:sp>
        <p:nvSpPr>
          <p:cNvPr id="36" name="矩形: 圆角 35">
            <a:extLst>
              <a:ext uri="{FF2B5EF4-FFF2-40B4-BE49-F238E27FC236}">
                <a16:creationId xmlns:a16="http://schemas.microsoft.com/office/drawing/2014/main" id="{D8D8D73F-720B-4E98-9614-B6E7D7F5236F}"/>
              </a:ext>
            </a:extLst>
          </p:cNvPr>
          <p:cNvSpPr/>
          <p:nvPr/>
        </p:nvSpPr>
        <p:spPr>
          <a:xfrm>
            <a:off x="9783893" y="5834539"/>
            <a:ext cx="928986" cy="313342"/>
          </a:xfrm>
          <a:prstGeom prst="round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人设复利</a:t>
            </a:r>
          </a:p>
        </p:txBody>
      </p:sp>
      <p:sp>
        <p:nvSpPr>
          <p:cNvPr id="45" name="next-arrow_17950">
            <a:extLst>
              <a:ext uri="{FF2B5EF4-FFF2-40B4-BE49-F238E27FC236}">
                <a16:creationId xmlns:a16="http://schemas.microsoft.com/office/drawing/2014/main" id="{5C9D7E4C-A6B4-413B-BBFA-76947AEBC1BF}"/>
              </a:ext>
            </a:extLst>
          </p:cNvPr>
          <p:cNvSpPr>
            <a:spLocks noChangeAspect="1"/>
          </p:cNvSpPr>
          <p:nvPr/>
        </p:nvSpPr>
        <p:spPr bwMode="auto">
          <a:xfrm>
            <a:off x="4741203" y="3796691"/>
            <a:ext cx="533314" cy="609685"/>
          </a:xfrm>
          <a:custGeom>
            <a:gdLst>
              <a:gd fmla="*/ 2811 w 6516" name="T0"/>
              <a:gd fmla="*/ 38 h 7460" name="T1"/>
              <a:gd fmla="*/ 2709 w 6516" name="T2"/>
              <a:gd fmla="*/ 92 h 7460" name="T3"/>
              <a:gd fmla="*/ 2709 w 6516" name="T4"/>
              <a:gd fmla="*/ 732 h 7460" name="T5"/>
              <a:gd fmla="*/ 2709 w 6516" name="T6"/>
              <a:gd fmla="*/ 1131 h 7460" name="T7"/>
              <a:gd fmla="*/ 2588 w 6516" name="T8"/>
              <a:gd fmla="*/ 1272 h 7460" name="T9"/>
              <a:gd fmla="*/ 0 w 6516" name="T10"/>
              <a:gd fmla="*/ 4343 h 7460" name="T11"/>
              <a:gd fmla="*/ 3117 w 6516" name="T12"/>
              <a:gd fmla="*/ 7460 h 7460" name="T13"/>
              <a:gd fmla="*/ 3403 w 6516" name="T14"/>
              <a:gd fmla="*/ 7460 h 7460" name="T15"/>
              <a:gd fmla="*/ 3525 w 6516" name="T16"/>
              <a:gd fmla="*/ 7338 h 7460" name="T17"/>
              <a:gd fmla="*/ 3525 w 6516" name="T18"/>
              <a:gd fmla="*/ 6773 h 7460" name="T19"/>
              <a:gd fmla="*/ 3403 w 6516" name="T20"/>
              <a:gd fmla="*/ 6647 h 7460" name="T21"/>
              <a:gd fmla="*/ 3130 w 6516" name="T22"/>
              <a:gd fmla="*/ 6638 h 7460" name="T23"/>
              <a:gd fmla="*/ 1776 w 6516" name="T24"/>
              <a:gd fmla="*/ 5246 h 7460" name="T25"/>
              <a:gd fmla="*/ 2171 w 6516" name="T26"/>
              <a:gd fmla="*/ 4276 h 7460" name="T27"/>
              <a:gd fmla="*/ 2596 w 6516" name="T28"/>
              <a:gd fmla="*/ 3978 h 7460" name="T29"/>
              <a:gd fmla="*/ 2709 w 6516" name="T30"/>
              <a:gd fmla="*/ 4055 h 7460" name="T31"/>
              <a:gd fmla="*/ 2709 w 6516" name="T32"/>
              <a:gd fmla="*/ 4343 h 7460" name="T33"/>
              <a:gd fmla="*/ 2709 w 6516" name="T34"/>
              <a:gd fmla="*/ 4983 h 7460" name="T35"/>
              <a:gd fmla="*/ 2811 w 6516" name="T36"/>
              <a:gd fmla="*/ 5038 h 7460" name="T37"/>
              <a:gd fmla="*/ 3344 w 6516" name="T38"/>
              <a:gd fmla="*/ 4683 h 7460" name="T39"/>
              <a:gd fmla="*/ 6052 w 6516" name="T40"/>
              <a:gd fmla="*/ 2877 h 7460" name="T41"/>
              <a:gd fmla="*/ 6460 w 6516" name="T42"/>
              <a:gd fmla="*/ 2606 h 7460" name="T43"/>
              <a:gd fmla="*/ 6460 w 6516" name="T44"/>
              <a:gd fmla="*/ 2470 h 7460" name="T45"/>
              <a:gd fmla="*/ 6052 w 6516" name="T46"/>
              <a:gd fmla="*/ 2198 h 7460" name="T47"/>
              <a:gd fmla="*/ 3344 w 6516" name="T48"/>
              <a:gd fmla="*/ 393 h 7460" name="T49"/>
              <a:gd fmla="*/ 2811 w 6516" name="T50"/>
              <a:gd fmla="*/ 38 h 746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7460" w="6516">
                <a:moveTo>
                  <a:pt x="2811" y="38"/>
                </a:moveTo>
                <a:cubicBezTo>
                  <a:pt x="2755" y="0"/>
                  <a:pt x="2709" y="25"/>
                  <a:pt x="2709" y="92"/>
                </a:cubicBezTo>
                <a:lnTo>
                  <a:pt x="2709" y="732"/>
                </a:lnTo>
                <a:lnTo>
                  <a:pt x="2709" y="1131"/>
                </a:lnTo>
                <a:cubicBezTo>
                  <a:pt x="2709" y="1199"/>
                  <a:pt x="2655" y="1260"/>
                  <a:pt x="2588" y="1272"/>
                </a:cubicBezTo>
                <a:cubicBezTo>
                  <a:pt x="1120" y="1524"/>
                  <a:pt x="0" y="2805"/>
                  <a:pt x="0" y="4343"/>
                </a:cubicBezTo>
                <a:cubicBezTo>
                  <a:pt x="0" y="6062"/>
                  <a:pt x="1398" y="7460"/>
                  <a:pt x="3117" y="7460"/>
                </a:cubicBezTo>
                <a:lnTo>
                  <a:pt x="3403" y="7460"/>
                </a:lnTo>
                <a:cubicBezTo>
                  <a:pt x="3470" y="7460"/>
                  <a:pt x="3525" y="7405"/>
                  <a:pt x="3525" y="7338"/>
                </a:cubicBezTo>
                <a:lnTo>
                  <a:pt x="3525" y="6773"/>
                </a:lnTo>
                <a:cubicBezTo>
                  <a:pt x="3525" y="6706"/>
                  <a:pt x="3471" y="6649"/>
                  <a:pt x="3403" y="6647"/>
                </a:cubicBezTo>
                <a:lnTo>
                  <a:pt x="3130" y="6638"/>
                </a:lnTo>
                <a:cubicBezTo>
                  <a:pt x="2371" y="6614"/>
                  <a:pt x="1776" y="6003"/>
                  <a:pt x="1776" y="5246"/>
                </a:cubicBezTo>
                <a:cubicBezTo>
                  <a:pt x="1776" y="4881"/>
                  <a:pt x="1916" y="4537"/>
                  <a:pt x="2171" y="4276"/>
                </a:cubicBezTo>
                <a:cubicBezTo>
                  <a:pt x="2294" y="4149"/>
                  <a:pt x="2439" y="4049"/>
                  <a:pt x="2596" y="3978"/>
                </a:cubicBezTo>
                <a:cubicBezTo>
                  <a:pt x="2657" y="3950"/>
                  <a:pt x="2709" y="3987"/>
                  <a:pt x="2709" y="4055"/>
                </a:cubicBezTo>
                <a:lnTo>
                  <a:pt x="2709" y="4343"/>
                </a:lnTo>
                <a:lnTo>
                  <a:pt x="2709" y="4983"/>
                </a:lnTo>
                <a:cubicBezTo>
                  <a:pt x="2709" y="5051"/>
                  <a:pt x="2755" y="5075"/>
                  <a:pt x="2811" y="5038"/>
                </a:cubicBezTo>
                <a:lnTo>
                  <a:pt x="3344" y="4683"/>
                </a:lnTo>
                <a:lnTo>
                  <a:pt x="6052" y="2877"/>
                </a:lnTo>
                <a:lnTo>
                  <a:pt x="6460" y="2606"/>
                </a:lnTo>
                <a:cubicBezTo>
                  <a:pt x="6516" y="2568"/>
                  <a:pt x="6516" y="2507"/>
                  <a:pt x="6460" y="2470"/>
                </a:cubicBezTo>
                <a:lnTo>
                  <a:pt x="6052" y="2198"/>
                </a:lnTo>
                <a:lnTo>
                  <a:pt x="3344" y="393"/>
                </a:lnTo>
                <a:lnTo>
                  <a:pt x="2811" y="38"/>
                </a:lnTo>
                <a:close/>
              </a:path>
            </a:pathLst>
          </a:custGeom>
          <a:solidFill>
            <a:schemeClr val="accent1"/>
          </a:solidFill>
          <a:ln>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sp>
        <p:nvSpPr>
          <p:cNvPr id="46" name="next-arrow_17950">
            <a:extLst>
              <a:ext uri="{FF2B5EF4-FFF2-40B4-BE49-F238E27FC236}">
                <a16:creationId xmlns:a16="http://schemas.microsoft.com/office/drawing/2014/main" id="{2837DEF5-8BA1-4415-886F-5D0ED9041C16}"/>
              </a:ext>
            </a:extLst>
          </p:cNvPr>
          <p:cNvSpPr>
            <a:spLocks noChangeAspect="1"/>
          </p:cNvSpPr>
          <p:nvPr/>
        </p:nvSpPr>
        <p:spPr bwMode="auto">
          <a:xfrm flipH="1" flipV="1">
            <a:off x="6898189" y="3796691"/>
            <a:ext cx="533314" cy="609685"/>
          </a:xfrm>
          <a:custGeom>
            <a:gdLst>
              <a:gd fmla="*/ 2811 w 6516" name="T0"/>
              <a:gd fmla="*/ 38 h 7460" name="T1"/>
              <a:gd fmla="*/ 2709 w 6516" name="T2"/>
              <a:gd fmla="*/ 92 h 7460" name="T3"/>
              <a:gd fmla="*/ 2709 w 6516" name="T4"/>
              <a:gd fmla="*/ 732 h 7460" name="T5"/>
              <a:gd fmla="*/ 2709 w 6516" name="T6"/>
              <a:gd fmla="*/ 1131 h 7460" name="T7"/>
              <a:gd fmla="*/ 2588 w 6516" name="T8"/>
              <a:gd fmla="*/ 1272 h 7460" name="T9"/>
              <a:gd fmla="*/ 0 w 6516" name="T10"/>
              <a:gd fmla="*/ 4343 h 7460" name="T11"/>
              <a:gd fmla="*/ 3117 w 6516" name="T12"/>
              <a:gd fmla="*/ 7460 h 7460" name="T13"/>
              <a:gd fmla="*/ 3403 w 6516" name="T14"/>
              <a:gd fmla="*/ 7460 h 7460" name="T15"/>
              <a:gd fmla="*/ 3525 w 6516" name="T16"/>
              <a:gd fmla="*/ 7338 h 7460" name="T17"/>
              <a:gd fmla="*/ 3525 w 6516" name="T18"/>
              <a:gd fmla="*/ 6773 h 7460" name="T19"/>
              <a:gd fmla="*/ 3403 w 6516" name="T20"/>
              <a:gd fmla="*/ 6647 h 7460" name="T21"/>
              <a:gd fmla="*/ 3130 w 6516" name="T22"/>
              <a:gd fmla="*/ 6638 h 7460" name="T23"/>
              <a:gd fmla="*/ 1776 w 6516" name="T24"/>
              <a:gd fmla="*/ 5246 h 7460" name="T25"/>
              <a:gd fmla="*/ 2171 w 6516" name="T26"/>
              <a:gd fmla="*/ 4276 h 7460" name="T27"/>
              <a:gd fmla="*/ 2596 w 6516" name="T28"/>
              <a:gd fmla="*/ 3978 h 7460" name="T29"/>
              <a:gd fmla="*/ 2709 w 6516" name="T30"/>
              <a:gd fmla="*/ 4055 h 7460" name="T31"/>
              <a:gd fmla="*/ 2709 w 6516" name="T32"/>
              <a:gd fmla="*/ 4343 h 7460" name="T33"/>
              <a:gd fmla="*/ 2709 w 6516" name="T34"/>
              <a:gd fmla="*/ 4983 h 7460" name="T35"/>
              <a:gd fmla="*/ 2811 w 6516" name="T36"/>
              <a:gd fmla="*/ 5038 h 7460" name="T37"/>
              <a:gd fmla="*/ 3344 w 6516" name="T38"/>
              <a:gd fmla="*/ 4683 h 7460" name="T39"/>
              <a:gd fmla="*/ 6052 w 6516" name="T40"/>
              <a:gd fmla="*/ 2877 h 7460" name="T41"/>
              <a:gd fmla="*/ 6460 w 6516" name="T42"/>
              <a:gd fmla="*/ 2606 h 7460" name="T43"/>
              <a:gd fmla="*/ 6460 w 6516" name="T44"/>
              <a:gd fmla="*/ 2470 h 7460" name="T45"/>
              <a:gd fmla="*/ 6052 w 6516" name="T46"/>
              <a:gd fmla="*/ 2198 h 7460" name="T47"/>
              <a:gd fmla="*/ 3344 w 6516" name="T48"/>
              <a:gd fmla="*/ 393 h 7460" name="T49"/>
              <a:gd fmla="*/ 2811 w 6516" name="T50"/>
              <a:gd fmla="*/ 38 h 746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7460" w="6516">
                <a:moveTo>
                  <a:pt x="2811" y="38"/>
                </a:moveTo>
                <a:cubicBezTo>
                  <a:pt x="2755" y="0"/>
                  <a:pt x="2709" y="25"/>
                  <a:pt x="2709" y="92"/>
                </a:cubicBezTo>
                <a:lnTo>
                  <a:pt x="2709" y="732"/>
                </a:lnTo>
                <a:lnTo>
                  <a:pt x="2709" y="1131"/>
                </a:lnTo>
                <a:cubicBezTo>
                  <a:pt x="2709" y="1199"/>
                  <a:pt x="2655" y="1260"/>
                  <a:pt x="2588" y="1272"/>
                </a:cubicBezTo>
                <a:cubicBezTo>
                  <a:pt x="1120" y="1524"/>
                  <a:pt x="0" y="2805"/>
                  <a:pt x="0" y="4343"/>
                </a:cubicBezTo>
                <a:cubicBezTo>
                  <a:pt x="0" y="6062"/>
                  <a:pt x="1398" y="7460"/>
                  <a:pt x="3117" y="7460"/>
                </a:cubicBezTo>
                <a:lnTo>
                  <a:pt x="3403" y="7460"/>
                </a:lnTo>
                <a:cubicBezTo>
                  <a:pt x="3470" y="7460"/>
                  <a:pt x="3525" y="7405"/>
                  <a:pt x="3525" y="7338"/>
                </a:cubicBezTo>
                <a:lnTo>
                  <a:pt x="3525" y="6773"/>
                </a:lnTo>
                <a:cubicBezTo>
                  <a:pt x="3525" y="6706"/>
                  <a:pt x="3471" y="6649"/>
                  <a:pt x="3403" y="6647"/>
                </a:cubicBezTo>
                <a:lnTo>
                  <a:pt x="3130" y="6638"/>
                </a:lnTo>
                <a:cubicBezTo>
                  <a:pt x="2371" y="6614"/>
                  <a:pt x="1776" y="6003"/>
                  <a:pt x="1776" y="5246"/>
                </a:cubicBezTo>
                <a:cubicBezTo>
                  <a:pt x="1776" y="4881"/>
                  <a:pt x="1916" y="4537"/>
                  <a:pt x="2171" y="4276"/>
                </a:cubicBezTo>
                <a:cubicBezTo>
                  <a:pt x="2294" y="4149"/>
                  <a:pt x="2439" y="4049"/>
                  <a:pt x="2596" y="3978"/>
                </a:cubicBezTo>
                <a:cubicBezTo>
                  <a:pt x="2657" y="3950"/>
                  <a:pt x="2709" y="3987"/>
                  <a:pt x="2709" y="4055"/>
                </a:cubicBezTo>
                <a:lnTo>
                  <a:pt x="2709" y="4343"/>
                </a:lnTo>
                <a:lnTo>
                  <a:pt x="2709" y="4983"/>
                </a:lnTo>
                <a:cubicBezTo>
                  <a:pt x="2709" y="5051"/>
                  <a:pt x="2755" y="5075"/>
                  <a:pt x="2811" y="5038"/>
                </a:cubicBezTo>
                <a:lnTo>
                  <a:pt x="3344" y="4683"/>
                </a:lnTo>
                <a:lnTo>
                  <a:pt x="6052" y="2877"/>
                </a:lnTo>
                <a:lnTo>
                  <a:pt x="6460" y="2606"/>
                </a:lnTo>
                <a:cubicBezTo>
                  <a:pt x="6516" y="2568"/>
                  <a:pt x="6516" y="2507"/>
                  <a:pt x="6460" y="2470"/>
                </a:cubicBezTo>
                <a:lnTo>
                  <a:pt x="6052" y="2198"/>
                </a:lnTo>
                <a:lnTo>
                  <a:pt x="3344" y="393"/>
                </a:lnTo>
                <a:lnTo>
                  <a:pt x="2811" y="38"/>
                </a:lnTo>
                <a:close/>
              </a:path>
            </a:pathLst>
          </a:custGeom>
          <a:solidFill>
            <a:schemeClr val="accent1"/>
          </a:solidFill>
          <a:ln>
            <a:noFill/>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grpSp>
        <p:nvGrpSpPr>
          <p:cNvPr id="52" name="组合 51">
            <a:extLst>
              <a:ext uri="{FF2B5EF4-FFF2-40B4-BE49-F238E27FC236}">
                <a16:creationId xmlns:a16="http://schemas.microsoft.com/office/drawing/2014/main" id="{0104E5CD-9BAE-4A0D-A630-D783ED58C544}"/>
              </a:ext>
            </a:extLst>
          </p:cNvPr>
          <p:cNvGrpSpPr/>
          <p:nvPr/>
        </p:nvGrpSpPr>
        <p:grpSpPr>
          <a:xfrm>
            <a:off x="5518153" y="4236299"/>
            <a:ext cx="1155694" cy="1110022"/>
            <a:chOff x="5008090" y="5997908"/>
            <a:chExt cx="968848" cy="930561"/>
          </a:xfrm>
        </p:grpSpPr>
        <p:sp>
          <p:nvSpPr>
            <p:cNvPr id="48" name="菱形 47">
              <a:extLst>
                <a:ext uri="{FF2B5EF4-FFF2-40B4-BE49-F238E27FC236}">
                  <a16:creationId xmlns:a16="http://schemas.microsoft.com/office/drawing/2014/main" id="{66A6C2A5-9059-40AA-8A4E-6C6F432ABD38}"/>
                </a:ext>
              </a:extLst>
            </p:cNvPr>
            <p:cNvSpPr/>
            <p:nvPr/>
          </p:nvSpPr>
          <p:spPr>
            <a:xfrm>
              <a:off x="5010337" y="5997908"/>
              <a:ext cx="964355" cy="270028"/>
            </a:xfrm>
            <a:prstGeom prst="diamond">
              <a:avLst/>
            </a:prstGeom>
            <a:gradFill>
              <a:gsLst>
                <a:gs pos="0">
                  <a:schemeClr val="accent2"/>
                </a:gs>
                <a:gs pos="90000">
                  <a:schemeClr val="accent1"/>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9" name="平行四边形 48">
              <a:extLst>
                <a:ext uri="{FF2B5EF4-FFF2-40B4-BE49-F238E27FC236}">
                  <a16:creationId xmlns:a16="http://schemas.microsoft.com/office/drawing/2014/main" id="{4DAEE212-7354-40B8-897C-EA28C0CCB5EE}"/>
                </a:ext>
              </a:extLst>
            </p:cNvPr>
            <p:cNvSpPr/>
            <p:nvPr/>
          </p:nvSpPr>
          <p:spPr>
            <a:xfrm rot="5400000">
              <a:off x="4855191" y="6293392"/>
              <a:ext cx="787976" cy="482177"/>
            </a:xfrm>
            <a:prstGeom prst="parallelogram">
              <a:avLst>
                <a:gd fmla="val 27472" name="adj"/>
              </a:avLst>
            </a:prstGeom>
            <a:gradFill flip="none" rotWithShape="1">
              <a:gsLst>
                <a:gs pos="0">
                  <a:schemeClr val="accent2"/>
                </a:gs>
                <a:gs pos="90000">
                  <a:schemeClr val="accent1"/>
                </a:gs>
              </a:gsLst>
              <a:lin ang="16200000" scaled="1"/>
            </a:gradFill>
            <a:ln algn="ctr" cap="flat" cmpd="sng" w="127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0" name="平行四边形 49">
              <a:extLst>
                <a:ext uri="{FF2B5EF4-FFF2-40B4-BE49-F238E27FC236}">
                  <a16:creationId xmlns:a16="http://schemas.microsoft.com/office/drawing/2014/main" id="{B2ACBAFD-17EA-4483-A1FC-318308853976}"/>
                </a:ext>
              </a:extLst>
            </p:cNvPr>
            <p:cNvSpPr/>
            <p:nvPr/>
          </p:nvSpPr>
          <p:spPr>
            <a:xfrm flipH="1" rot="16200000">
              <a:off x="5341863" y="6293390"/>
              <a:ext cx="787973" cy="482177"/>
            </a:xfrm>
            <a:prstGeom prst="parallelogram">
              <a:avLst>
                <a:gd fmla="val 26978" name="adj"/>
              </a:avLst>
            </a:prstGeom>
            <a:gradFill flip="none" rotWithShape="1">
              <a:gsLst>
                <a:gs pos="0">
                  <a:schemeClr val="accent2"/>
                </a:gs>
                <a:gs pos="90000">
                  <a:schemeClr val="accent1"/>
                </a:gs>
              </a:gsLst>
              <a:lin ang="16200000" scaled="1"/>
            </a:gradFill>
            <a:ln algn="ctr" cap="flat" cmpd="sng" w="127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grpSp>
        <p:nvGrpSpPr>
          <p:cNvPr id="53" name="组合 52">
            <a:extLst>
              <a:ext uri="{FF2B5EF4-FFF2-40B4-BE49-F238E27FC236}">
                <a16:creationId xmlns:a16="http://schemas.microsoft.com/office/drawing/2014/main" id="{1C07C14C-0B3B-4208-9D03-50B549D0A070}"/>
              </a:ext>
            </a:extLst>
          </p:cNvPr>
          <p:cNvGrpSpPr/>
          <p:nvPr/>
        </p:nvGrpSpPr>
        <p:grpSpPr>
          <a:xfrm>
            <a:off x="5518153" y="2956186"/>
            <a:ext cx="1155694" cy="1102879"/>
            <a:chOff x="5008090" y="6003896"/>
            <a:chExt cx="968848" cy="924573"/>
          </a:xfrm>
          <a:noFill/>
        </p:grpSpPr>
        <p:sp>
          <p:nvSpPr>
            <p:cNvPr id="54" name="菱形 53">
              <a:extLst>
                <a:ext uri="{FF2B5EF4-FFF2-40B4-BE49-F238E27FC236}">
                  <a16:creationId xmlns:a16="http://schemas.microsoft.com/office/drawing/2014/main" id="{7FD8B4E1-ECE4-41FC-AB8B-A58C10CC351B}"/>
                </a:ext>
              </a:extLst>
            </p:cNvPr>
            <p:cNvSpPr/>
            <p:nvPr/>
          </p:nvSpPr>
          <p:spPr>
            <a:xfrm>
              <a:off x="5012333" y="6003896"/>
              <a:ext cx="964355" cy="270028"/>
            </a:xfrm>
            <a:prstGeom prst="diamond">
              <a:avLst/>
            </a:prstGeom>
            <a:grpFill/>
            <a:ln algn="ctr" cap="flat" cmpd="sng" w="25400">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5" name="平行四边形 54">
              <a:extLst>
                <a:ext uri="{FF2B5EF4-FFF2-40B4-BE49-F238E27FC236}">
                  <a16:creationId xmlns:a16="http://schemas.microsoft.com/office/drawing/2014/main" id="{11BD183C-C073-457F-A0FF-D8CD3EE6A376}"/>
                </a:ext>
              </a:extLst>
            </p:cNvPr>
            <p:cNvSpPr/>
            <p:nvPr/>
          </p:nvSpPr>
          <p:spPr>
            <a:xfrm rot="5400000">
              <a:off x="4855191" y="6293392"/>
              <a:ext cx="787976" cy="482177"/>
            </a:xfrm>
            <a:prstGeom prst="parallelogram">
              <a:avLst>
                <a:gd fmla="val 27472" name="adj"/>
              </a:avLst>
            </a:prstGeom>
            <a:grpFill/>
            <a:ln algn="ctr" cap="flat" cmpd="sng" w="25400">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6" name="平行四边形 55">
              <a:extLst>
                <a:ext uri="{FF2B5EF4-FFF2-40B4-BE49-F238E27FC236}">
                  <a16:creationId xmlns:a16="http://schemas.microsoft.com/office/drawing/2014/main" id="{3E3F7AAD-9096-4C4D-81B3-19D83E2CAEA9}"/>
                </a:ext>
              </a:extLst>
            </p:cNvPr>
            <p:cNvSpPr/>
            <p:nvPr/>
          </p:nvSpPr>
          <p:spPr>
            <a:xfrm flipH="1" rot="16200000">
              <a:off x="5341863" y="6293390"/>
              <a:ext cx="787973" cy="482177"/>
            </a:xfrm>
            <a:prstGeom prst="parallelogram">
              <a:avLst>
                <a:gd fmla="val 26978" name="adj"/>
              </a:avLst>
            </a:prstGeom>
            <a:grpFill/>
            <a:ln algn="ctr" cap="flat" cmpd="sng" w="25400">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57" name="矩形 56">
            <a:extLst>
              <a:ext uri="{FF2B5EF4-FFF2-40B4-BE49-F238E27FC236}">
                <a16:creationId xmlns:a16="http://schemas.microsoft.com/office/drawing/2014/main" id="{C5C332B4-3904-4043-91A9-157F510CB8A9}"/>
              </a:ext>
            </a:extLst>
          </p:cNvPr>
          <p:cNvSpPr/>
          <p:nvPr/>
        </p:nvSpPr>
        <p:spPr>
          <a:xfrm>
            <a:off x="4118535" y="5664460"/>
            <a:ext cx="3954929" cy="518160"/>
          </a:xfrm>
          <a:prstGeom prst="rect">
            <a:avLst/>
          </a:prstGeom>
        </p:spPr>
        <p:txBody>
          <a:bodyPr>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这个世界除了锤子</a:t>
            </a:r>
          </a:p>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       还有钳子，起子，尺子……</a:t>
            </a:r>
          </a:p>
        </p:txBody>
      </p:sp>
      <p:sp>
        <p:nvSpPr>
          <p:cNvPr id="58" name="quotation-mark_32371">
            <a:extLst>
              <a:ext uri="{FF2B5EF4-FFF2-40B4-BE49-F238E27FC236}">
                <a16:creationId xmlns:a16="http://schemas.microsoft.com/office/drawing/2014/main" id="{78DAE4F0-01E3-49EB-8A15-44595F8A0B69}"/>
              </a:ext>
            </a:extLst>
          </p:cNvPr>
          <p:cNvSpPr>
            <a:spLocks noChangeAspect="1"/>
          </p:cNvSpPr>
          <p:nvPr/>
        </p:nvSpPr>
        <p:spPr bwMode="auto">
          <a:xfrm>
            <a:off x="4739582" y="5557410"/>
            <a:ext cx="335278" cy="311180"/>
          </a:xfrm>
          <a:custGeom>
            <a:gdLst>
              <a:gd fmla="*/ 2004 w 4654" name="T0"/>
              <a:gd fmla="*/ 191 h 4326" name="T1"/>
              <a:gd fmla="*/ 2004 w 4654" name="T2"/>
              <a:gd fmla="*/ 968 h 4326" name="T3"/>
              <a:gd fmla="*/ 1813 w 4654" name="T4"/>
              <a:gd fmla="*/ 1158 h 4326" name="T5"/>
              <a:gd fmla="*/ 1205 w 4654" name="T6"/>
              <a:gd fmla="*/ 2305 h 4326" name="T7"/>
              <a:gd fmla="*/ 1813 w 4654" name="T8"/>
              <a:gd fmla="*/ 2305 h 4326" name="T9"/>
              <a:gd fmla="*/ 2004 w 4654" name="T10"/>
              <a:gd fmla="*/ 2495 h 4326" name="T11"/>
              <a:gd fmla="*/ 2004 w 4654" name="T12"/>
              <a:gd fmla="*/ 4135 h 4326" name="T13"/>
              <a:gd fmla="*/ 1813 w 4654" name="T14"/>
              <a:gd fmla="*/ 4326 h 4326" name="T15"/>
              <a:gd fmla="*/ 191 w 4654" name="T16"/>
              <a:gd fmla="*/ 4326 h 4326" name="T17"/>
              <a:gd fmla="*/ 0 w 4654" name="T18"/>
              <a:gd fmla="*/ 4135 h 4326" name="T19"/>
              <a:gd fmla="*/ 0 w 4654" name="T20"/>
              <a:gd fmla="*/ 2495 h 4326" name="T21"/>
              <a:gd fmla="*/ 109 w 4654" name="T22"/>
              <a:gd fmla="*/ 1501 h 4326" name="T23"/>
              <a:gd fmla="*/ 448 w 4654" name="T24"/>
              <a:gd fmla="*/ 713 h 4326" name="T25"/>
              <a:gd fmla="*/ 1023 w 4654" name="T26"/>
              <a:gd fmla="*/ 187 h 4326" name="T27"/>
              <a:gd fmla="*/ 1813 w 4654" name="T28"/>
              <a:gd fmla="*/ 0 h 4326" name="T29"/>
              <a:gd fmla="*/ 2004 w 4654" name="T30"/>
              <a:gd fmla="*/ 191 h 4326" name="T31"/>
              <a:gd fmla="*/ 4464 w 4654" name="T32"/>
              <a:gd fmla="*/ 1158 h 4326" name="T33"/>
              <a:gd fmla="*/ 4654 w 4654" name="T34"/>
              <a:gd fmla="*/ 968 h 4326" name="T35"/>
              <a:gd fmla="*/ 4654 w 4654" name="T36"/>
              <a:gd fmla="*/ 191 h 4326" name="T37"/>
              <a:gd fmla="*/ 4464 w 4654" name="T38"/>
              <a:gd fmla="*/ 0 h 4326" name="T39"/>
              <a:gd fmla="*/ 3674 w 4654" name="T40"/>
              <a:gd fmla="*/ 187 h 4326" name="T41"/>
              <a:gd fmla="*/ 3098 w 4654" name="T42"/>
              <a:gd fmla="*/ 713 h 4326" name="T43"/>
              <a:gd fmla="*/ 2759 w 4654" name="T44"/>
              <a:gd fmla="*/ 1501 h 4326" name="T45"/>
              <a:gd fmla="*/ 2650 w 4654" name="T46"/>
              <a:gd fmla="*/ 2495 h 4326" name="T47"/>
              <a:gd fmla="*/ 2650 w 4654" name="T48"/>
              <a:gd fmla="*/ 4135 h 4326" name="T49"/>
              <a:gd fmla="*/ 2841 w 4654" name="T50"/>
              <a:gd fmla="*/ 4326 h 4326" name="T51"/>
              <a:gd fmla="*/ 4464 w 4654" name="T52"/>
              <a:gd fmla="*/ 4326 h 4326" name="T53"/>
              <a:gd fmla="*/ 4654 w 4654" name="T54"/>
              <a:gd fmla="*/ 4135 h 4326" name="T55"/>
              <a:gd fmla="*/ 4654 w 4654" name="T56"/>
              <a:gd fmla="*/ 2495 h 4326" name="T57"/>
              <a:gd fmla="*/ 4464 w 4654" name="T58"/>
              <a:gd fmla="*/ 2305 h 4326" name="T59"/>
              <a:gd fmla="*/ 3864 w 4654" name="T60"/>
              <a:gd fmla="*/ 2305 h 4326" name="T61"/>
              <a:gd fmla="*/ 4464 w 4654" name="T62"/>
              <a:gd fmla="*/ 1158 h 432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26" w="4654">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chemeClr val="accent1">
              <a:alpha val="20000"/>
            </a:schemeClr>
          </a:solidFill>
          <a:ln>
            <a:noFill/>
          </a:ln>
        </p:spPr>
        <p:txBody>
          <a:bodyPr/>
          <a:lstStyle/>
          <a:p/>
        </p:txBody>
      </p:sp>
      <p:sp>
        <p:nvSpPr>
          <p:cNvPr id="59" name="quotation-mark_32371">
            <a:extLst>
              <a:ext uri="{FF2B5EF4-FFF2-40B4-BE49-F238E27FC236}">
                <a16:creationId xmlns:a16="http://schemas.microsoft.com/office/drawing/2014/main" id="{89AFE70D-AAEC-41CD-A6DB-CD1990CC3F02}"/>
              </a:ext>
            </a:extLst>
          </p:cNvPr>
          <p:cNvSpPr>
            <a:spLocks noChangeAspect="1"/>
          </p:cNvSpPr>
          <p:nvPr/>
        </p:nvSpPr>
        <p:spPr bwMode="auto">
          <a:xfrm flipH="1" flipV="1">
            <a:off x="7096223" y="5558763"/>
            <a:ext cx="335280" cy="311180"/>
          </a:xfrm>
          <a:custGeom>
            <a:gdLst>
              <a:gd fmla="*/ 2004 w 4654" name="T0"/>
              <a:gd fmla="*/ 191 h 4326" name="T1"/>
              <a:gd fmla="*/ 2004 w 4654" name="T2"/>
              <a:gd fmla="*/ 968 h 4326" name="T3"/>
              <a:gd fmla="*/ 1813 w 4654" name="T4"/>
              <a:gd fmla="*/ 1158 h 4326" name="T5"/>
              <a:gd fmla="*/ 1205 w 4654" name="T6"/>
              <a:gd fmla="*/ 2305 h 4326" name="T7"/>
              <a:gd fmla="*/ 1813 w 4654" name="T8"/>
              <a:gd fmla="*/ 2305 h 4326" name="T9"/>
              <a:gd fmla="*/ 2004 w 4654" name="T10"/>
              <a:gd fmla="*/ 2495 h 4326" name="T11"/>
              <a:gd fmla="*/ 2004 w 4654" name="T12"/>
              <a:gd fmla="*/ 4135 h 4326" name="T13"/>
              <a:gd fmla="*/ 1813 w 4654" name="T14"/>
              <a:gd fmla="*/ 4326 h 4326" name="T15"/>
              <a:gd fmla="*/ 191 w 4654" name="T16"/>
              <a:gd fmla="*/ 4326 h 4326" name="T17"/>
              <a:gd fmla="*/ 0 w 4654" name="T18"/>
              <a:gd fmla="*/ 4135 h 4326" name="T19"/>
              <a:gd fmla="*/ 0 w 4654" name="T20"/>
              <a:gd fmla="*/ 2495 h 4326" name="T21"/>
              <a:gd fmla="*/ 109 w 4654" name="T22"/>
              <a:gd fmla="*/ 1501 h 4326" name="T23"/>
              <a:gd fmla="*/ 448 w 4654" name="T24"/>
              <a:gd fmla="*/ 713 h 4326" name="T25"/>
              <a:gd fmla="*/ 1023 w 4654" name="T26"/>
              <a:gd fmla="*/ 187 h 4326" name="T27"/>
              <a:gd fmla="*/ 1813 w 4654" name="T28"/>
              <a:gd fmla="*/ 0 h 4326" name="T29"/>
              <a:gd fmla="*/ 2004 w 4654" name="T30"/>
              <a:gd fmla="*/ 191 h 4326" name="T31"/>
              <a:gd fmla="*/ 4464 w 4654" name="T32"/>
              <a:gd fmla="*/ 1158 h 4326" name="T33"/>
              <a:gd fmla="*/ 4654 w 4654" name="T34"/>
              <a:gd fmla="*/ 968 h 4326" name="T35"/>
              <a:gd fmla="*/ 4654 w 4654" name="T36"/>
              <a:gd fmla="*/ 191 h 4326" name="T37"/>
              <a:gd fmla="*/ 4464 w 4654" name="T38"/>
              <a:gd fmla="*/ 0 h 4326" name="T39"/>
              <a:gd fmla="*/ 3674 w 4654" name="T40"/>
              <a:gd fmla="*/ 187 h 4326" name="T41"/>
              <a:gd fmla="*/ 3098 w 4654" name="T42"/>
              <a:gd fmla="*/ 713 h 4326" name="T43"/>
              <a:gd fmla="*/ 2759 w 4654" name="T44"/>
              <a:gd fmla="*/ 1501 h 4326" name="T45"/>
              <a:gd fmla="*/ 2650 w 4654" name="T46"/>
              <a:gd fmla="*/ 2495 h 4326" name="T47"/>
              <a:gd fmla="*/ 2650 w 4654" name="T48"/>
              <a:gd fmla="*/ 4135 h 4326" name="T49"/>
              <a:gd fmla="*/ 2841 w 4654" name="T50"/>
              <a:gd fmla="*/ 4326 h 4326" name="T51"/>
              <a:gd fmla="*/ 4464 w 4654" name="T52"/>
              <a:gd fmla="*/ 4326 h 4326" name="T53"/>
              <a:gd fmla="*/ 4654 w 4654" name="T54"/>
              <a:gd fmla="*/ 4135 h 4326" name="T55"/>
              <a:gd fmla="*/ 4654 w 4654" name="T56"/>
              <a:gd fmla="*/ 2495 h 4326" name="T57"/>
              <a:gd fmla="*/ 4464 w 4654" name="T58"/>
              <a:gd fmla="*/ 2305 h 4326" name="T59"/>
              <a:gd fmla="*/ 3864 w 4654" name="T60"/>
              <a:gd fmla="*/ 2305 h 4326" name="T61"/>
              <a:gd fmla="*/ 4464 w 4654" name="T62"/>
              <a:gd fmla="*/ 1158 h 432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26" w="4654">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chemeClr val="accent1">
              <a:alpha val="20000"/>
            </a:schemeClr>
          </a:solidFill>
          <a:ln>
            <a:noFill/>
          </a:ln>
        </p:spPr>
        <p:txBody>
          <a:bodyPr/>
          <a:lstStyle/>
          <a:p/>
        </p:txBody>
      </p:sp>
      <p:grpSp>
        <p:nvGrpSpPr>
          <p:cNvPr id="72" name="组合 71">
            <a:extLst>
              <a:ext uri="{FF2B5EF4-FFF2-40B4-BE49-F238E27FC236}">
                <a16:creationId xmlns:a16="http://schemas.microsoft.com/office/drawing/2014/main" id="{E1878B9B-032F-4B27-9BA5-CEBCA9BF24B7}"/>
              </a:ext>
            </a:extLst>
          </p:cNvPr>
          <p:cNvGrpSpPr/>
          <p:nvPr/>
        </p:nvGrpSpPr>
        <p:grpSpPr>
          <a:xfrm>
            <a:off x="1117364" y="2910646"/>
            <a:ext cx="2677576" cy="2296828"/>
            <a:chOff x="1117364" y="2910646"/>
            <a:chExt cx="2677576" cy="2296828"/>
          </a:xfrm>
        </p:grpSpPr>
        <p:sp>
          <p:nvSpPr>
            <p:cNvPr id="66" name="任意多边形: 形状 65">
              <a:extLst>
                <a:ext uri="{FF2B5EF4-FFF2-40B4-BE49-F238E27FC236}">
                  <a16:creationId xmlns:a16="http://schemas.microsoft.com/office/drawing/2014/main" id="{3CA1E312-FAC9-4719-B075-45972EF46AB0}"/>
                </a:ext>
              </a:extLst>
            </p:cNvPr>
            <p:cNvSpPr/>
            <p:nvPr/>
          </p:nvSpPr>
          <p:spPr>
            <a:xfrm>
              <a:off x="1117364" y="2910646"/>
              <a:ext cx="2623587" cy="1267009"/>
            </a:xfrm>
            <a:custGeom>
              <a:rect b="b" l="l" r="r" t="t"/>
              <a:pathLst>
                <a:path h="579055" w="1199045">
                  <a:moveTo>
                    <a:pt x="899122" y="453529"/>
                  </a:moveTo>
                  <a:cubicBezTo>
                    <a:pt x="884783" y="461164"/>
                    <a:pt x="869721" y="468456"/>
                    <a:pt x="853935" y="475405"/>
                  </a:cubicBezTo>
                  <a:cubicBezTo>
                    <a:pt x="838149" y="482354"/>
                    <a:pt x="821715" y="488883"/>
                    <a:pt x="804634" y="494994"/>
                  </a:cubicBezTo>
                  <a:cubicBezTo>
                    <a:pt x="816648" y="495921"/>
                    <a:pt x="828586" y="496658"/>
                    <a:pt x="840448" y="497204"/>
                  </a:cubicBezTo>
                  <a:cubicBezTo>
                    <a:pt x="852309" y="497751"/>
                    <a:pt x="861504" y="498030"/>
                    <a:pt x="868032" y="498043"/>
                  </a:cubicBezTo>
                  <a:cubicBezTo>
                    <a:pt x="871740" y="498094"/>
                    <a:pt x="875144" y="497687"/>
                    <a:pt x="878243" y="496823"/>
                  </a:cubicBezTo>
                  <a:cubicBezTo>
                    <a:pt x="881342" y="495959"/>
                    <a:pt x="883831" y="494333"/>
                    <a:pt x="885710" y="491945"/>
                  </a:cubicBezTo>
                  <a:cubicBezTo>
                    <a:pt x="888746" y="488210"/>
                    <a:pt x="891362" y="483027"/>
                    <a:pt x="893559" y="476396"/>
                  </a:cubicBezTo>
                  <a:cubicBezTo>
                    <a:pt x="895756" y="469764"/>
                    <a:pt x="897610" y="462142"/>
                    <a:pt x="899122" y="453529"/>
                  </a:cubicBezTo>
                  <a:close/>
                  <a:moveTo>
                    <a:pt x="900950" y="248031"/>
                  </a:moveTo>
                  <a:cubicBezTo>
                    <a:pt x="898829" y="249886"/>
                    <a:pt x="896670" y="251816"/>
                    <a:pt x="894473" y="253824"/>
                  </a:cubicBezTo>
                  <a:cubicBezTo>
                    <a:pt x="892276" y="255831"/>
                    <a:pt x="889965" y="257762"/>
                    <a:pt x="887539" y="259617"/>
                  </a:cubicBezTo>
                  <a:cubicBezTo>
                    <a:pt x="899414" y="269106"/>
                    <a:pt x="910107" y="279244"/>
                    <a:pt x="919619" y="290030"/>
                  </a:cubicBezTo>
                  <a:cubicBezTo>
                    <a:pt x="929132" y="300815"/>
                    <a:pt x="937539" y="312020"/>
                    <a:pt x="944842" y="323644"/>
                  </a:cubicBezTo>
                  <a:cubicBezTo>
                    <a:pt x="961301" y="311728"/>
                    <a:pt x="977455" y="298973"/>
                    <a:pt x="993305" y="285380"/>
                  </a:cubicBezTo>
                  <a:cubicBezTo>
                    <a:pt x="1009154" y="271787"/>
                    <a:pt x="1022870" y="259337"/>
                    <a:pt x="1034453" y="248031"/>
                  </a:cubicBezTo>
                  <a:close/>
                  <a:moveTo>
                    <a:pt x="974102" y="157200"/>
                  </a:moveTo>
                  <a:cubicBezTo>
                    <a:pt x="966495" y="170613"/>
                    <a:pt x="958088" y="183453"/>
                    <a:pt x="948880" y="195721"/>
                  </a:cubicBezTo>
                  <a:cubicBezTo>
                    <a:pt x="939673" y="207989"/>
                    <a:pt x="929589" y="219762"/>
                    <a:pt x="918629" y="231038"/>
                  </a:cubicBezTo>
                  <a:lnTo>
                    <a:pt x="1035672" y="231038"/>
                  </a:lnTo>
                  <a:lnTo>
                    <a:pt x="1035672" y="157200"/>
                  </a:lnTo>
                  <a:close/>
                  <a:moveTo>
                    <a:pt x="786955" y="157200"/>
                  </a:moveTo>
                  <a:lnTo>
                    <a:pt x="786955" y="231038"/>
                  </a:lnTo>
                  <a:lnTo>
                    <a:pt x="823531" y="231038"/>
                  </a:lnTo>
                  <a:cubicBezTo>
                    <a:pt x="833272" y="219418"/>
                    <a:pt x="842137" y="207417"/>
                    <a:pt x="850125" y="195034"/>
                  </a:cubicBezTo>
                  <a:cubicBezTo>
                    <a:pt x="858113" y="182652"/>
                    <a:pt x="865302" y="170041"/>
                    <a:pt x="871690" y="157200"/>
                  </a:cubicBezTo>
                  <a:close/>
                  <a:moveTo>
                    <a:pt x="825970" y="86487"/>
                  </a:moveTo>
                  <a:cubicBezTo>
                    <a:pt x="817448" y="94105"/>
                    <a:pt x="808583" y="101609"/>
                    <a:pt x="799376" y="108998"/>
                  </a:cubicBezTo>
                  <a:cubicBezTo>
                    <a:pt x="790168" y="116387"/>
                    <a:pt x="780542" y="123738"/>
                    <a:pt x="770496" y="131051"/>
                  </a:cubicBezTo>
                  <a:lnTo>
                    <a:pt x="795490" y="140208"/>
                  </a:lnTo>
                  <a:lnTo>
                    <a:pt x="893635" y="140208"/>
                  </a:lnTo>
                  <a:cubicBezTo>
                    <a:pt x="900773" y="132399"/>
                    <a:pt x="907834" y="123751"/>
                    <a:pt x="914819" y="114263"/>
                  </a:cubicBezTo>
                  <a:cubicBezTo>
                    <a:pt x="921804" y="104775"/>
                    <a:pt x="927951" y="95517"/>
                    <a:pt x="933259" y="86487"/>
                  </a:cubicBezTo>
                  <a:close/>
                  <a:moveTo>
                    <a:pt x="179163" y="10934"/>
                  </a:moveTo>
                  <a:cubicBezTo>
                    <a:pt x="179550" y="11232"/>
                    <a:pt x="183723" y="14701"/>
                    <a:pt x="191681" y="21343"/>
                  </a:cubicBezTo>
                  <a:cubicBezTo>
                    <a:pt x="199638" y="27984"/>
                    <a:pt x="209053" y="36015"/>
                    <a:pt x="219926" y="45433"/>
                  </a:cubicBezTo>
                  <a:cubicBezTo>
                    <a:pt x="230798" y="54852"/>
                    <a:pt x="240801" y="63876"/>
                    <a:pt x="249933" y="72504"/>
                  </a:cubicBezTo>
                  <a:cubicBezTo>
                    <a:pt x="248955" y="75844"/>
                    <a:pt x="246946" y="78308"/>
                    <a:pt x="243909" y="79895"/>
                  </a:cubicBezTo>
                  <a:cubicBezTo>
                    <a:pt x="240871" y="81483"/>
                    <a:pt x="237185" y="82270"/>
                    <a:pt x="232851" y="82258"/>
                  </a:cubicBezTo>
                  <a:lnTo>
                    <a:pt x="158419" y="82258"/>
                  </a:lnTo>
                  <a:lnTo>
                    <a:pt x="158419" y="241363"/>
                  </a:lnTo>
                  <a:lnTo>
                    <a:pt x="163910" y="241363"/>
                  </a:lnTo>
                  <a:lnTo>
                    <a:pt x="192585" y="191986"/>
                  </a:lnTo>
                  <a:cubicBezTo>
                    <a:pt x="192886" y="192279"/>
                    <a:pt x="195944" y="195553"/>
                    <a:pt x="201759" y="201807"/>
                  </a:cubicBezTo>
                  <a:cubicBezTo>
                    <a:pt x="207573" y="208061"/>
                    <a:pt x="214337" y="215534"/>
                    <a:pt x="222050" y="224227"/>
                  </a:cubicBezTo>
                  <a:cubicBezTo>
                    <a:pt x="229763" y="232919"/>
                    <a:pt x="236617" y="241070"/>
                    <a:pt x="242612" y="248678"/>
                  </a:cubicBezTo>
                  <a:cubicBezTo>
                    <a:pt x="241684" y="252019"/>
                    <a:pt x="239880" y="254482"/>
                    <a:pt x="237198" y="256070"/>
                  </a:cubicBezTo>
                  <a:cubicBezTo>
                    <a:pt x="234516" y="257657"/>
                    <a:pt x="231033" y="258445"/>
                    <a:pt x="226750" y="258432"/>
                  </a:cubicBezTo>
                  <a:lnTo>
                    <a:pt x="158419" y="258432"/>
                  </a:lnTo>
                  <a:lnTo>
                    <a:pt x="158419" y="405955"/>
                  </a:lnTo>
                  <a:cubicBezTo>
                    <a:pt x="171880" y="402310"/>
                    <a:pt x="185530" y="398627"/>
                    <a:pt x="199372" y="394906"/>
                  </a:cubicBezTo>
                  <a:cubicBezTo>
                    <a:pt x="213213" y="391185"/>
                    <a:pt x="227017" y="387350"/>
                    <a:pt x="240782" y="383400"/>
                  </a:cubicBezTo>
                  <a:lnTo>
                    <a:pt x="242002" y="388886"/>
                  </a:lnTo>
                  <a:cubicBezTo>
                    <a:pt x="224434" y="404507"/>
                    <a:pt x="200700" y="423710"/>
                    <a:pt x="170800" y="446494"/>
                  </a:cubicBezTo>
                  <a:cubicBezTo>
                    <a:pt x="140899" y="469277"/>
                    <a:pt x="104083" y="495185"/>
                    <a:pt x="60350" y="524218"/>
                  </a:cubicBezTo>
                  <a:cubicBezTo>
                    <a:pt x="59093" y="528523"/>
                    <a:pt x="57035" y="532257"/>
                    <a:pt x="54178" y="535419"/>
                  </a:cubicBezTo>
                  <a:cubicBezTo>
                    <a:pt x="51320" y="538581"/>
                    <a:pt x="47891" y="540944"/>
                    <a:pt x="43891" y="542506"/>
                  </a:cubicBezTo>
                  <a:lnTo>
                    <a:pt x="0" y="445579"/>
                  </a:lnTo>
                  <a:cubicBezTo>
                    <a:pt x="8026" y="443738"/>
                    <a:pt x="18338" y="441325"/>
                    <a:pt x="30937" y="438340"/>
                  </a:cubicBezTo>
                  <a:cubicBezTo>
                    <a:pt x="43535" y="435356"/>
                    <a:pt x="57810" y="431876"/>
                    <a:pt x="73761" y="427901"/>
                  </a:cubicBezTo>
                  <a:lnTo>
                    <a:pt x="73761" y="258432"/>
                  </a:lnTo>
                  <a:lnTo>
                    <a:pt x="16459" y="258432"/>
                  </a:lnTo>
                  <a:lnTo>
                    <a:pt x="11582" y="241363"/>
                  </a:lnTo>
                  <a:lnTo>
                    <a:pt x="73761" y="241363"/>
                  </a:lnTo>
                  <a:lnTo>
                    <a:pt x="73761" y="82258"/>
                  </a:lnTo>
                  <a:lnTo>
                    <a:pt x="9144" y="82258"/>
                  </a:lnTo>
                  <a:lnTo>
                    <a:pt x="4267" y="65189"/>
                  </a:lnTo>
                  <a:lnTo>
                    <a:pt x="139539" y="65189"/>
                  </a:lnTo>
                  <a:close/>
                  <a:moveTo>
                    <a:pt x="511421" y="4838"/>
                  </a:moveTo>
                  <a:lnTo>
                    <a:pt x="583311" y="60922"/>
                  </a:lnTo>
                  <a:cubicBezTo>
                    <a:pt x="581279" y="63702"/>
                    <a:pt x="578332" y="66212"/>
                    <a:pt x="574471" y="68450"/>
                  </a:cubicBezTo>
                  <a:cubicBezTo>
                    <a:pt x="570611" y="70688"/>
                    <a:pt x="565226" y="72431"/>
                    <a:pt x="558317" y="73680"/>
                  </a:cubicBezTo>
                  <a:lnTo>
                    <a:pt x="558317" y="357797"/>
                  </a:lnTo>
                  <a:cubicBezTo>
                    <a:pt x="558089" y="360502"/>
                    <a:pt x="551846" y="364388"/>
                    <a:pt x="539589" y="369455"/>
                  </a:cubicBezTo>
                  <a:cubicBezTo>
                    <a:pt x="527332" y="374523"/>
                    <a:pt x="510431" y="377342"/>
                    <a:pt x="488886" y="377914"/>
                  </a:cubicBezTo>
                  <a:lnTo>
                    <a:pt x="474268" y="377914"/>
                  </a:lnTo>
                  <a:lnTo>
                    <a:pt x="474268" y="335851"/>
                  </a:lnTo>
                  <a:cubicBezTo>
                    <a:pt x="471725" y="336969"/>
                    <a:pt x="468868" y="337782"/>
                    <a:pt x="465696" y="338290"/>
                  </a:cubicBezTo>
                  <a:lnTo>
                    <a:pt x="465696" y="483374"/>
                  </a:lnTo>
                  <a:cubicBezTo>
                    <a:pt x="465556" y="486981"/>
                    <a:pt x="466295" y="489521"/>
                    <a:pt x="467913" y="490994"/>
                  </a:cubicBezTo>
                  <a:cubicBezTo>
                    <a:pt x="469531" y="492468"/>
                    <a:pt x="472868" y="493179"/>
                    <a:pt x="477923" y="493128"/>
                  </a:cubicBezTo>
                  <a:lnTo>
                    <a:pt x="504112" y="493128"/>
                  </a:lnTo>
                  <a:lnTo>
                    <a:pt x="526038" y="493128"/>
                  </a:lnTo>
                  <a:cubicBezTo>
                    <a:pt x="528982" y="492912"/>
                    <a:pt x="531316" y="492277"/>
                    <a:pt x="533042" y="491223"/>
                  </a:cubicBezTo>
                  <a:cubicBezTo>
                    <a:pt x="534768" y="490169"/>
                    <a:pt x="536493" y="488162"/>
                    <a:pt x="538219" y="485203"/>
                  </a:cubicBezTo>
                  <a:cubicBezTo>
                    <a:pt x="541022" y="479666"/>
                    <a:pt x="544704" y="469862"/>
                    <a:pt x="549263" y="455790"/>
                  </a:cubicBezTo>
                  <a:cubicBezTo>
                    <a:pt x="553823" y="441718"/>
                    <a:pt x="558886" y="425513"/>
                    <a:pt x="564451" y="407174"/>
                  </a:cubicBezTo>
                  <a:lnTo>
                    <a:pt x="571425" y="407174"/>
                  </a:lnTo>
                  <a:lnTo>
                    <a:pt x="573290" y="488861"/>
                  </a:lnTo>
                  <a:cubicBezTo>
                    <a:pt x="581596" y="492734"/>
                    <a:pt x="587083" y="497027"/>
                    <a:pt x="589750" y="501739"/>
                  </a:cubicBezTo>
                  <a:cubicBezTo>
                    <a:pt x="592417" y="506450"/>
                    <a:pt x="593636" y="512115"/>
                    <a:pt x="593407" y="518731"/>
                  </a:cubicBezTo>
                  <a:cubicBezTo>
                    <a:pt x="593834" y="533146"/>
                    <a:pt x="586534" y="544246"/>
                    <a:pt x="571510" y="552031"/>
                  </a:cubicBezTo>
                  <a:cubicBezTo>
                    <a:pt x="556485" y="559816"/>
                    <a:pt x="531177" y="563753"/>
                    <a:pt x="495585" y="563842"/>
                  </a:cubicBezTo>
                  <a:lnTo>
                    <a:pt x="456552" y="563842"/>
                  </a:lnTo>
                  <a:cubicBezTo>
                    <a:pt x="430466" y="564223"/>
                    <a:pt x="413296" y="559955"/>
                    <a:pt x="405041" y="551040"/>
                  </a:cubicBezTo>
                  <a:cubicBezTo>
                    <a:pt x="396786" y="542125"/>
                    <a:pt x="393027" y="526275"/>
                    <a:pt x="393763" y="503491"/>
                  </a:cubicBezTo>
                  <a:lnTo>
                    <a:pt x="393763" y="434606"/>
                  </a:lnTo>
                  <a:cubicBezTo>
                    <a:pt x="374564" y="465315"/>
                    <a:pt x="345427" y="492442"/>
                    <a:pt x="306353" y="515988"/>
                  </a:cubicBezTo>
                  <a:cubicBezTo>
                    <a:pt x="267278" y="539534"/>
                    <a:pt x="214516" y="559955"/>
                    <a:pt x="148065" y="577253"/>
                  </a:cubicBezTo>
                  <a:lnTo>
                    <a:pt x="143193" y="568718"/>
                  </a:lnTo>
                  <a:cubicBezTo>
                    <a:pt x="200879" y="544006"/>
                    <a:pt x="245028" y="516583"/>
                    <a:pt x="275639" y="486447"/>
                  </a:cubicBezTo>
                  <a:cubicBezTo>
                    <a:pt x="306251" y="456311"/>
                    <a:pt x="327498" y="422687"/>
                    <a:pt x="339381" y="385575"/>
                  </a:cubicBezTo>
                  <a:cubicBezTo>
                    <a:pt x="351263" y="348464"/>
                    <a:pt x="357953" y="307089"/>
                    <a:pt x="359450" y="261450"/>
                  </a:cubicBezTo>
                  <a:cubicBezTo>
                    <a:pt x="360948" y="215811"/>
                    <a:pt x="361425" y="165132"/>
                    <a:pt x="360883" y="109414"/>
                  </a:cubicBezTo>
                  <a:lnTo>
                    <a:pt x="465713" y="118593"/>
                  </a:lnTo>
                  <a:cubicBezTo>
                    <a:pt x="464873" y="123255"/>
                    <a:pt x="462734" y="127068"/>
                    <a:pt x="459296" y="130030"/>
                  </a:cubicBezTo>
                  <a:cubicBezTo>
                    <a:pt x="455858" y="132992"/>
                    <a:pt x="450664" y="134949"/>
                    <a:pt x="443712" y="135902"/>
                  </a:cubicBezTo>
                  <a:cubicBezTo>
                    <a:pt x="443268" y="170307"/>
                    <a:pt x="442482" y="202692"/>
                    <a:pt x="441352" y="233057"/>
                  </a:cubicBezTo>
                  <a:cubicBezTo>
                    <a:pt x="440223" y="263423"/>
                    <a:pt x="437762" y="291998"/>
                    <a:pt x="433968" y="318782"/>
                  </a:cubicBezTo>
                  <a:lnTo>
                    <a:pt x="474268" y="322440"/>
                  </a:lnTo>
                  <a:lnTo>
                    <a:pt x="474268" y="67018"/>
                  </a:lnTo>
                  <a:lnTo>
                    <a:pt x="332155" y="67018"/>
                  </a:lnTo>
                  <a:lnTo>
                    <a:pt x="332155" y="365112"/>
                  </a:lnTo>
                  <a:cubicBezTo>
                    <a:pt x="331990" y="368351"/>
                    <a:pt x="326230" y="372389"/>
                    <a:pt x="314874" y="377228"/>
                  </a:cubicBezTo>
                  <a:cubicBezTo>
                    <a:pt x="303519" y="382067"/>
                    <a:pt x="287557" y="384734"/>
                    <a:pt x="266990" y="385229"/>
                  </a:cubicBezTo>
                  <a:lnTo>
                    <a:pt x="252374" y="385229"/>
                  </a:lnTo>
                  <a:lnTo>
                    <a:pt x="252374" y="17640"/>
                  </a:lnTo>
                  <a:lnTo>
                    <a:pt x="338879" y="49949"/>
                  </a:lnTo>
                  <a:lnTo>
                    <a:pt x="471824" y="49949"/>
                  </a:lnTo>
                  <a:close/>
                  <a:moveTo>
                    <a:pt x="787565" y="0"/>
                  </a:moveTo>
                  <a:lnTo>
                    <a:pt x="906437" y="23165"/>
                  </a:lnTo>
                  <a:cubicBezTo>
                    <a:pt x="905357" y="27114"/>
                    <a:pt x="902487" y="30188"/>
                    <a:pt x="897826" y="32385"/>
                  </a:cubicBezTo>
                  <a:cubicBezTo>
                    <a:pt x="893165" y="34582"/>
                    <a:pt x="885875" y="35979"/>
                    <a:pt x="875957" y="36576"/>
                  </a:cubicBezTo>
                  <a:cubicBezTo>
                    <a:pt x="866813" y="47549"/>
                    <a:pt x="856450" y="58521"/>
                    <a:pt x="844867" y="69494"/>
                  </a:cubicBezTo>
                  <a:lnTo>
                    <a:pt x="936307" y="69494"/>
                  </a:lnTo>
                  <a:lnTo>
                    <a:pt x="976541" y="28651"/>
                  </a:lnTo>
                  <a:lnTo>
                    <a:pt x="1046645" y="88929"/>
                  </a:lnTo>
                  <a:cubicBezTo>
                    <a:pt x="1044283" y="91625"/>
                    <a:pt x="1041235" y="93558"/>
                    <a:pt x="1037501" y="94728"/>
                  </a:cubicBezTo>
                  <a:cubicBezTo>
                    <a:pt x="1033767" y="95898"/>
                    <a:pt x="1028890" y="96610"/>
                    <a:pt x="1022870" y="96865"/>
                  </a:cubicBezTo>
                  <a:cubicBezTo>
                    <a:pt x="1007719" y="104928"/>
                    <a:pt x="991082" y="112762"/>
                    <a:pt x="972959" y="120368"/>
                  </a:cubicBezTo>
                  <a:cubicBezTo>
                    <a:pt x="954836" y="127973"/>
                    <a:pt x="936523" y="134586"/>
                    <a:pt x="918019" y="140208"/>
                  </a:cubicBezTo>
                  <a:lnTo>
                    <a:pt x="1029576" y="140208"/>
                  </a:lnTo>
                  <a:lnTo>
                    <a:pt x="1066762" y="100528"/>
                  </a:lnTo>
                  <a:lnTo>
                    <a:pt x="1144181" y="157200"/>
                  </a:lnTo>
                  <a:cubicBezTo>
                    <a:pt x="1142390" y="159692"/>
                    <a:pt x="1139723" y="162031"/>
                    <a:pt x="1136180" y="164218"/>
                  </a:cubicBezTo>
                  <a:cubicBezTo>
                    <a:pt x="1132636" y="166404"/>
                    <a:pt x="1127988" y="168133"/>
                    <a:pt x="1122235" y="169405"/>
                  </a:cubicBezTo>
                  <a:lnTo>
                    <a:pt x="1122235" y="249860"/>
                  </a:lnTo>
                  <a:cubicBezTo>
                    <a:pt x="1121880" y="251600"/>
                    <a:pt x="1117714" y="254217"/>
                    <a:pt x="1109738" y="257711"/>
                  </a:cubicBezTo>
                  <a:cubicBezTo>
                    <a:pt x="1101763" y="261205"/>
                    <a:pt x="1092111" y="264279"/>
                    <a:pt x="1080782" y="266934"/>
                  </a:cubicBezTo>
                  <a:lnTo>
                    <a:pt x="1125283" y="300472"/>
                  </a:lnTo>
                  <a:cubicBezTo>
                    <a:pt x="1123569" y="303292"/>
                    <a:pt x="1120902" y="305274"/>
                    <a:pt x="1117282" y="306418"/>
                  </a:cubicBezTo>
                  <a:cubicBezTo>
                    <a:pt x="1113663" y="307561"/>
                    <a:pt x="1108405" y="307409"/>
                    <a:pt x="1101509" y="305960"/>
                  </a:cubicBezTo>
                  <a:cubicBezTo>
                    <a:pt x="1087602" y="310267"/>
                    <a:pt x="1071829" y="314612"/>
                    <a:pt x="1054189" y="318995"/>
                  </a:cubicBezTo>
                  <a:cubicBezTo>
                    <a:pt x="1036548" y="323377"/>
                    <a:pt x="1018184" y="327570"/>
                    <a:pt x="999096" y="331571"/>
                  </a:cubicBezTo>
                  <a:cubicBezTo>
                    <a:pt x="1020381" y="366748"/>
                    <a:pt x="1048982" y="393960"/>
                    <a:pt x="1084897" y="413206"/>
                  </a:cubicBezTo>
                  <a:cubicBezTo>
                    <a:pt x="1120813" y="432453"/>
                    <a:pt x="1158862" y="446707"/>
                    <a:pt x="1199045" y="455968"/>
                  </a:cubicBezTo>
                  <a:lnTo>
                    <a:pt x="1198435" y="462675"/>
                  </a:lnTo>
                  <a:cubicBezTo>
                    <a:pt x="1181925" y="466754"/>
                    <a:pt x="1168006" y="475365"/>
                    <a:pt x="1156678" y="488509"/>
                  </a:cubicBezTo>
                  <a:cubicBezTo>
                    <a:pt x="1145349" y="501652"/>
                    <a:pt x="1136916" y="518635"/>
                    <a:pt x="1131379" y="539457"/>
                  </a:cubicBezTo>
                  <a:cubicBezTo>
                    <a:pt x="1094333" y="517987"/>
                    <a:pt x="1063879" y="491324"/>
                    <a:pt x="1040015" y="459468"/>
                  </a:cubicBezTo>
                  <a:cubicBezTo>
                    <a:pt x="1016152" y="427612"/>
                    <a:pt x="998042" y="385996"/>
                    <a:pt x="985685" y="334620"/>
                  </a:cubicBezTo>
                  <a:cubicBezTo>
                    <a:pt x="980478" y="335535"/>
                    <a:pt x="975195" y="336450"/>
                    <a:pt x="969835" y="337364"/>
                  </a:cubicBezTo>
                  <a:cubicBezTo>
                    <a:pt x="964476" y="338279"/>
                    <a:pt x="959193" y="339194"/>
                    <a:pt x="953986" y="340108"/>
                  </a:cubicBezTo>
                  <a:cubicBezTo>
                    <a:pt x="968078" y="367323"/>
                    <a:pt x="977011" y="394603"/>
                    <a:pt x="980785" y="421949"/>
                  </a:cubicBezTo>
                  <a:cubicBezTo>
                    <a:pt x="984560" y="449295"/>
                    <a:pt x="983965" y="474402"/>
                    <a:pt x="979002" y="497270"/>
                  </a:cubicBezTo>
                  <a:cubicBezTo>
                    <a:pt x="974038" y="520138"/>
                    <a:pt x="965496" y="538464"/>
                    <a:pt x="953376" y="552246"/>
                  </a:cubicBezTo>
                  <a:cubicBezTo>
                    <a:pt x="943826" y="562422"/>
                    <a:pt x="930313" y="569477"/>
                    <a:pt x="912838" y="573410"/>
                  </a:cubicBezTo>
                  <a:cubicBezTo>
                    <a:pt x="895362" y="577343"/>
                    <a:pt x="874534" y="579221"/>
                    <a:pt x="850354" y="579044"/>
                  </a:cubicBezTo>
                  <a:cubicBezTo>
                    <a:pt x="850315" y="566317"/>
                    <a:pt x="849020" y="555533"/>
                    <a:pt x="846467" y="546689"/>
                  </a:cubicBezTo>
                  <a:cubicBezTo>
                    <a:pt x="843915" y="537846"/>
                    <a:pt x="840333" y="530563"/>
                    <a:pt x="835723" y="524840"/>
                  </a:cubicBezTo>
                  <a:cubicBezTo>
                    <a:pt x="832027" y="520527"/>
                    <a:pt x="826312" y="516213"/>
                    <a:pt x="818578" y="511899"/>
                  </a:cubicBezTo>
                  <a:cubicBezTo>
                    <a:pt x="810844" y="507585"/>
                    <a:pt x="801319" y="503575"/>
                    <a:pt x="790003" y="499870"/>
                  </a:cubicBezTo>
                  <a:cubicBezTo>
                    <a:pt x="764324" y="508739"/>
                    <a:pt x="737959" y="516428"/>
                    <a:pt x="710908" y="522937"/>
                  </a:cubicBezTo>
                  <a:cubicBezTo>
                    <a:pt x="683857" y="529446"/>
                    <a:pt x="656577" y="534547"/>
                    <a:pt x="629069" y="538239"/>
                  </a:cubicBezTo>
                  <a:lnTo>
                    <a:pt x="626021" y="530322"/>
                  </a:lnTo>
                  <a:cubicBezTo>
                    <a:pt x="678142" y="513915"/>
                    <a:pt x="727672" y="490983"/>
                    <a:pt x="774611" y="461527"/>
                  </a:cubicBezTo>
                  <a:cubicBezTo>
                    <a:pt x="821550" y="432071"/>
                    <a:pt x="860412" y="399525"/>
                    <a:pt x="891197" y="363890"/>
                  </a:cubicBezTo>
                  <a:cubicBezTo>
                    <a:pt x="855167" y="382463"/>
                    <a:pt x="814755" y="399283"/>
                    <a:pt x="769963" y="414350"/>
                  </a:cubicBezTo>
                  <a:cubicBezTo>
                    <a:pt x="725170" y="429417"/>
                    <a:pt x="680034" y="441053"/>
                    <a:pt x="634555" y="449260"/>
                  </a:cubicBezTo>
                  <a:lnTo>
                    <a:pt x="631507" y="441333"/>
                  </a:lnTo>
                  <a:cubicBezTo>
                    <a:pt x="662950" y="429916"/>
                    <a:pt x="694281" y="415552"/>
                    <a:pt x="725498" y="398241"/>
                  </a:cubicBezTo>
                  <a:cubicBezTo>
                    <a:pt x="756716" y="380930"/>
                    <a:pt x="785698" y="362095"/>
                    <a:pt x="812446" y="341734"/>
                  </a:cubicBezTo>
                  <a:cubicBezTo>
                    <a:pt x="839193" y="321374"/>
                    <a:pt x="861582" y="300913"/>
                    <a:pt x="879614" y="280349"/>
                  </a:cubicBezTo>
                  <a:cubicBezTo>
                    <a:pt x="878725" y="278520"/>
                    <a:pt x="877913" y="276691"/>
                    <a:pt x="877176" y="274861"/>
                  </a:cubicBezTo>
                  <a:cubicBezTo>
                    <a:pt x="876439" y="273032"/>
                    <a:pt x="875627" y="271203"/>
                    <a:pt x="874738" y="269373"/>
                  </a:cubicBezTo>
                  <a:cubicBezTo>
                    <a:pt x="845185" y="291643"/>
                    <a:pt x="811326" y="311131"/>
                    <a:pt x="773163" y="327836"/>
                  </a:cubicBezTo>
                  <a:cubicBezTo>
                    <a:pt x="735000" y="344542"/>
                    <a:pt x="692454" y="358389"/>
                    <a:pt x="645528" y="369378"/>
                  </a:cubicBezTo>
                  <a:lnTo>
                    <a:pt x="641261" y="362061"/>
                  </a:lnTo>
                  <a:cubicBezTo>
                    <a:pt x="675157" y="347934"/>
                    <a:pt x="706120" y="331216"/>
                    <a:pt x="734149" y="311906"/>
                  </a:cubicBezTo>
                  <a:cubicBezTo>
                    <a:pt x="762177" y="292596"/>
                    <a:pt x="786892" y="271304"/>
                    <a:pt x="808291" y="248031"/>
                  </a:cubicBezTo>
                  <a:lnTo>
                    <a:pt x="786955" y="248031"/>
                  </a:lnTo>
                  <a:lnTo>
                    <a:pt x="786955" y="257177"/>
                  </a:lnTo>
                  <a:cubicBezTo>
                    <a:pt x="786803" y="260595"/>
                    <a:pt x="780707" y="265346"/>
                    <a:pt x="768667" y="271431"/>
                  </a:cubicBezTo>
                  <a:cubicBezTo>
                    <a:pt x="756628" y="277516"/>
                    <a:pt x="739559" y="280896"/>
                    <a:pt x="717461" y="281569"/>
                  </a:cubicBezTo>
                  <a:lnTo>
                    <a:pt x="701611" y="281569"/>
                  </a:lnTo>
                  <a:lnTo>
                    <a:pt x="701611" y="173676"/>
                  </a:lnTo>
                  <a:cubicBezTo>
                    <a:pt x="688822" y="180707"/>
                    <a:pt x="675843" y="187241"/>
                    <a:pt x="662673" y="193280"/>
                  </a:cubicBezTo>
                  <a:cubicBezTo>
                    <a:pt x="649503" y="199319"/>
                    <a:pt x="636066" y="204785"/>
                    <a:pt x="622363" y="209680"/>
                  </a:cubicBezTo>
                  <a:lnTo>
                    <a:pt x="618096" y="204798"/>
                  </a:lnTo>
                  <a:cubicBezTo>
                    <a:pt x="643071" y="186133"/>
                    <a:pt x="666612" y="164864"/>
                    <a:pt x="688719" y="140993"/>
                  </a:cubicBezTo>
                  <a:cubicBezTo>
                    <a:pt x="710827" y="117122"/>
                    <a:pt x="730394" y="92879"/>
                    <a:pt x="747422" y="68264"/>
                  </a:cubicBezTo>
                  <a:cubicBezTo>
                    <a:pt x="764449" y="43650"/>
                    <a:pt x="777830" y="20895"/>
                    <a:pt x="787565" y="0"/>
                  </a:cubicBezTo>
                  <a:close/>
                </a:path>
              </a:pathLst>
            </a:custGeom>
            <a:solidFill>
              <a:schemeClr val="tx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4800" u="none">
                <a:ln>
                  <a:noFill/>
                </a:ln>
                <a:solidFill>
                  <a:prstClr val="black"/>
                </a:solidFill>
                <a:effectLst/>
                <a:uLnTx/>
                <a:uFillTx/>
                <a:latin typeface="思源宋体 CN Heavy"/>
                <a:ea typeface="思源宋体 CN Heavy"/>
                <a:cs typeface="+mn-cs"/>
              </a:endParaRPr>
            </a:p>
          </p:txBody>
        </p:sp>
        <p:grpSp>
          <p:nvGrpSpPr>
            <p:cNvPr id="67" name="组合 66">
              <a:extLst>
                <a:ext uri="{FF2B5EF4-FFF2-40B4-BE49-F238E27FC236}">
                  <a16:creationId xmlns:a16="http://schemas.microsoft.com/office/drawing/2014/main" id="{44B242D2-2F85-47D1-A231-1842CEC84336}"/>
                </a:ext>
              </a:extLst>
            </p:cNvPr>
            <p:cNvGrpSpPr/>
            <p:nvPr/>
          </p:nvGrpSpPr>
          <p:grpSpPr>
            <a:xfrm flipH="1">
              <a:off x="1694990" y="3671387"/>
              <a:ext cx="2099950" cy="1536087"/>
              <a:chOff x="11323" y="3290994"/>
              <a:chExt cx="3175645" cy="2322945"/>
            </a:xfrm>
          </p:grpSpPr>
          <p:sp>
            <p:nvSpPr>
              <p:cNvPr id="62" name="矩形: 圆角 61">
                <a:extLst>
                  <a:ext uri="{FF2B5EF4-FFF2-40B4-BE49-F238E27FC236}">
                    <a16:creationId xmlns:a16="http://schemas.microsoft.com/office/drawing/2014/main" id="{236AE41E-6A23-4218-85D6-227FF3B2DA7B}"/>
                  </a:ext>
                </a:extLst>
              </p:cNvPr>
              <p:cNvSpPr/>
              <p:nvPr/>
            </p:nvSpPr>
            <p:spPr>
              <a:xfrm rot="19114286">
                <a:off x="11323" y="5348881"/>
                <a:ext cx="1740875" cy="265058"/>
              </a:xfrm>
              <a:prstGeom prst="roundRect">
                <a:avLst>
                  <a:gd fmla="val 50000" name="adj"/>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1" name="椭圆 60">
                <a:extLst>
                  <a:ext uri="{FF2B5EF4-FFF2-40B4-BE49-F238E27FC236}">
                    <a16:creationId xmlns:a16="http://schemas.microsoft.com/office/drawing/2014/main" id="{B1BB0D91-35AE-4F6E-91B8-EF2F3ABD7D6D}"/>
                  </a:ext>
                </a:extLst>
              </p:cNvPr>
              <p:cNvSpPr/>
              <p:nvPr/>
            </p:nvSpPr>
            <p:spPr>
              <a:xfrm>
                <a:off x="974254" y="3290994"/>
                <a:ext cx="2212714" cy="2212714"/>
              </a:xfrm>
              <a:prstGeom prst="ellipse">
                <a:avLst/>
              </a:prstGeom>
              <a:solidFill>
                <a:schemeClr val="bg1"/>
              </a:solidFill>
              <a:ln algn="ctr" cap="flat" cmpd="sng" w="1270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68" name="矩形 67">
              <a:extLst>
                <a:ext uri="{FF2B5EF4-FFF2-40B4-BE49-F238E27FC236}">
                  <a16:creationId xmlns:a16="http://schemas.microsoft.com/office/drawing/2014/main" id="{B1ECD659-0B64-4B76-96FA-1311C0579720}"/>
                </a:ext>
              </a:extLst>
            </p:cNvPr>
            <p:cNvSpPr/>
            <p:nvPr/>
          </p:nvSpPr>
          <p:spPr>
            <a:xfrm>
              <a:off x="1805266" y="3807727"/>
              <a:ext cx="1260772" cy="548640"/>
            </a:xfrm>
            <a:prstGeom prst="rect">
              <a:avLst/>
            </a:prstGeom>
            <a:ln>
              <a:noFill/>
            </a:ln>
          </p:spPr>
          <p:txBody>
            <a:bodyPr bIns="0" lIns="0" rIns="0" tIns="0" wrap="square">
              <a:prstTxWarp prst="textButtonPour">
                <a:avLst>
                  <a:gd fmla="val 10837704" name="adj1"/>
                  <a:gd fmla="val 68891" name="adj2"/>
                </a:avLst>
              </a:prstTxWarp>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black"/>
                  </a:solidFill>
                  <a:effectLst/>
                  <a:uLnTx/>
                  <a:uFillTx/>
                  <a:latin typeface="思源宋体 CN Heavy"/>
                  <a:ea typeface="思源宋体 CN Heavy"/>
                  <a:cs typeface="+mn-cs"/>
                </a:rPr>
                <a:t>本质 本质</a:t>
              </a:r>
            </a:p>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black"/>
                  </a:solidFill>
                  <a:effectLst/>
                  <a:uLnTx/>
                  <a:uFillTx/>
                  <a:latin typeface="思源宋体 CN Heavy"/>
                  <a:ea typeface="思源宋体 CN Heavy"/>
                  <a:cs typeface="+mn-cs"/>
                </a:rPr>
                <a:t>本质本质</a:t>
              </a:r>
            </a:p>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black"/>
                  </a:solidFill>
                  <a:effectLst/>
                  <a:uLnTx/>
                  <a:uFillTx/>
                  <a:latin typeface="思源宋体 CN Heavy"/>
                  <a:ea typeface="思源宋体 CN Heavy"/>
                  <a:cs typeface="+mn-cs"/>
                </a:rPr>
                <a:t>本质  本质</a:t>
              </a:r>
            </a:p>
          </p:txBody>
        </p:sp>
      </p:grpSp>
      <p:sp>
        <p:nvSpPr>
          <p:cNvPr id="70" name="矩形: 圆角 69">
            <a:extLst>
              <a:ext uri="{FF2B5EF4-FFF2-40B4-BE49-F238E27FC236}">
                <a16:creationId xmlns:a16="http://schemas.microsoft.com/office/drawing/2014/main" id="{E6927F1D-5744-4843-AB79-1018131B169C}"/>
              </a:ext>
            </a:extLst>
          </p:cNvPr>
          <p:cNvSpPr/>
          <p:nvPr/>
        </p:nvSpPr>
        <p:spPr>
          <a:xfrm>
            <a:off x="1288226" y="5834539"/>
            <a:ext cx="1215706" cy="313342"/>
          </a:xfrm>
          <a:prstGeom prst="round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因果性分析</a:t>
            </a:r>
          </a:p>
        </p:txBody>
      </p:sp>
      <p:sp>
        <p:nvSpPr>
          <p:cNvPr id="71" name="矩形: 圆角 70">
            <a:extLst>
              <a:ext uri="{FF2B5EF4-FFF2-40B4-BE49-F238E27FC236}">
                <a16:creationId xmlns:a16="http://schemas.microsoft.com/office/drawing/2014/main" id="{2A4A9C02-96DE-4EFE-991F-A033B1BC4256}"/>
              </a:ext>
            </a:extLst>
          </p:cNvPr>
          <p:cNvSpPr/>
          <p:nvPr/>
        </p:nvSpPr>
        <p:spPr>
          <a:xfrm>
            <a:off x="2579234" y="5834539"/>
            <a:ext cx="1215706" cy="313342"/>
          </a:xfrm>
          <a:prstGeom prst="roundRect">
            <a:avLst/>
          </a:prstGeom>
          <a:solidFill>
            <a:schemeClr val="accent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typeface="思源黑体 CN Normal"/>
                <a:ea typeface="思源黑体 CN Normal"/>
                <a:cs typeface="+mn-cs"/>
              </a:rPr>
              <a:t>相关性分析</a:t>
            </a:r>
          </a:p>
        </p:txBody>
      </p:sp>
    </p:spTree>
    <p:extLst>
      <p:ext uri="{BB962C8B-B14F-4D97-AF65-F5344CB8AC3E}">
        <p14:creationId val="2211706036"/>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141E81A7-B645-4F7D-AAC1-E31E17B3A558}"/>
              </a:ext>
            </a:extLst>
          </p:cNvPr>
          <p:cNvGrpSpPr/>
          <p:nvPr/>
        </p:nvGrpSpPr>
        <p:grpSpPr>
          <a:xfrm>
            <a:off x="2081657" y="2433276"/>
            <a:ext cx="8067675" cy="1880507"/>
            <a:chOff x="2081657" y="2483994"/>
            <a:chExt cx="8067675" cy="1880507"/>
          </a:xfrm>
        </p:grpSpPr>
        <p:sp>
          <p:nvSpPr>
            <p:cNvPr id="52" name="矩形 4">
              <a:extLst>
                <a:ext uri="{FF2B5EF4-FFF2-40B4-BE49-F238E27FC236}">
                  <a16:creationId xmlns:a16="http://schemas.microsoft.com/office/drawing/2014/main" id="{769BE23A-89E0-4445-B5C8-7AAF0AC49DDE}"/>
                </a:ext>
              </a:extLst>
            </p:cNvPr>
            <p:cNvSpPr/>
            <p:nvPr/>
          </p:nvSpPr>
          <p:spPr>
            <a:xfrm>
              <a:off x="2081657" y="2583287"/>
              <a:ext cx="8067675" cy="1781214"/>
            </a:xfrm>
            <a:custGeom>
              <a:gdLst>
                <a:gd fmla="*/ 0 w 7462837" name="connsiteX0"/>
                <a:gd fmla="*/ 0 h 1933614" name="connsiteY0"/>
                <a:gd fmla="*/ 7462837 w 7462837" name="connsiteX1"/>
                <a:gd fmla="*/ 0 h 1933614" name="connsiteY1"/>
                <a:gd fmla="*/ 6834187 w 7462837" name="connsiteX2"/>
                <a:gd fmla="*/ 1905039 h 1933614" name="connsiteY2"/>
                <a:gd fmla="*/ 0 w 7462837" name="connsiteX3"/>
                <a:gd fmla="*/ 1933614 h 1933614" name="connsiteY3"/>
                <a:gd fmla="*/ 0 w 7462837" name="connsiteX4"/>
                <a:gd fmla="*/ 0 h 19336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33614" w="7462837">
                  <a:moveTo>
                    <a:pt x="0" y="0"/>
                  </a:moveTo>
                  <a:lnTo>
                    <a:pt x="7462837" y="0"/>
                  </a:lnTo>
                  <a:lnTo>
                    <a:pt x="6834187" y="1905039"/>
                  </a:lnTo>
                  <a:lnTo>
                    <a:pt x="0" y="1933614"/>
                  </a:lnTo>
                  <a:lnTo>
                    <a:pt x="0" y="0"/>
                  </a:lnTo>
                  <a:close/>
                </a:path>
              </a:pathLst>
            </a:cu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 name="矩形 4">
              <a:extLst>
                <a:ext uri="{FF2B5EF4-FFF2-40B4-BE49-F238E27FC236}">
                  <a16:creationId xmlns:a16="http://schemas.microsoft.com/office/drawing/2014/main" id="{DCAF77C7-EFE5-489A-8049-C3540B1EE51C}"/>
                </a:ext>
              </a:extLst>
            </p:cNvPr>
            <p:cNvSpPr/>
            <p:nvPr/>
          </p:nvSpPr>
          <p:spPr>
            <a:xfrm>
              <a:off x="2174673" y="2483994"/>
              <a:ext cx="7881643" cy="1781214"/>
            </a:xfrm>
            <a:custGeom>
              <a:gdLst>
                <a:gd fmla="*/ 0 w 7462837" name="connsiteX0"/>
                <a:gd fmla="*/ 0 h 1933614" name="connsiteY0"/>
                <a:gd fmla="*/ 7462837 w 7462837" name="connsiteX1"/>
                <a:gd fmla="*/ 0 h 1933614" name="connsiteY1"/>
                <a:gd fmla="*/ 6834187 w 7462837" name="connsiteX2"/>
                <a:gd fmla="*/ 1905039 h 1933614" name="connsiteY2"/>
                <a:gd fmla="*/ 0 w 7462837" name="connsiteX3"/>
                <a:gd fmla="*/ 1933614 h 1933614" name="connsiteY3"/>
                <a:gd fmla="*/ 0 w 7462837" name="connsiteX4"/>
                <a:gd fmla="*/ 0 h 19336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33614" w="7462837">
                  <a:moveTo>
                    <a:pt x="0" y="0"/>
                  </a:moveTo>
                  <a:lnTo>
                    <a:pt x="7462837" y="0"/>
                  </a:lnTo>
                  <a:lnTo>
                    <a:pt x="6834187" y="1905039"/>
                  </a:lnTo>
                  <a:lnTo>
                    <a:pt x="0" y="1933614"/>
                  </a:lnTo>
                  <a:lnTo>
                    <a:pt x="0" y="0"/>
                  </a:lnTo>
                  <a:close/>
                </a:path>
              </a:pathLst>
            </a:cu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typeface="微软雅黑"/>
                <a:ea typeface="思源黑体 CN Normal"/>
                <a:cs typeface="+mn-ea"/>
              </a:endParaRPr>
            </a:p>
          </p:txBody>
        </p:sp>
        <p:sp>
          <p:nvSpPr>
            <p:cNvPr id="3" name="矩形 2">
              <a:extLst>
                <a:ext uri="{FF2B5EF4-FFF2-40B4-BE49-F238E27FC236}">
                  <a16:creationId xmlns:a16="http://schemas.microsoft.com/office/drawing/2014/main" id="{13966EEA-5D2A-405D-A4FE-C05AD7A6E2C0}"/>
                </a:ext>
              </a:extLst>
            </p:cNvPr>
            <p:cNvSpPr/>
            <p:nvPr/>
          </p:nvSpPr>
          <p:spPr>
            <a:xfrm>
              <a:off x="6400800" y="2765232"/>
              <a:ext cx="2379139" cy="1280160"/>
            </a:xfrm>
            <a:prstGeom prst="rect">
              <a:avLst/>
            </a:prstGeom>
          </p:spPr>
          <p:txBody>
            <a:bodyPr bIns="0" lIns="0" rIns="0" tIns="0" wrap="square">
              <a:spAutoFit/>
            </a:bodyPr>
            <a:lstStyle/>
            <a:p>
              <a:pPr algn="just" defTabSz="914400" eaLnBrk="1" fontAlgn="auto" hangingPunct="1" indent="-177800" latinLnBrk="0" lvl="0" marL="177800"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用视觉思维输出学习心得，本身就是一种质量提升</a:t>
              </a:r>
            </a:p>
            <a:p>
              <a:pPr algn="just" defTabSz="914400" eaLnBrk="1" fontAlgn="auto" hangingPunct="1" indent="-177800" latinLnBrk="0" lvl="0" marL="177800"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更多高质量视觉化输出意味着提升学习强度</a:t>
              </a:r>
            </a:p>
          </p:txBody>
        </p:sp>
        <p:sp>
          <p:nvSpPr>
            <p:cNvPr id="46" name="矩形 45">
              <a:extLst>
                <a:ext uri="{FF2B5EF4-FFF2-40B4-BE49-F238E27FC236}">
                  <a16:creationId xmlns:a16="http://schemas.microsoft.com/office/drawing/2014/main" id="{685DBB77-92B0-48C2-86C3-947879BC8E61}"/>
                </a:ext>
              </a:extLst>
            </p:cNvPr>
            <p:cNvSpPr/>
            <p:nvPr/>
          </p:nvSpPr>
          <p:spPr>
            <a:xfrm>
              <a:off x="3421990" y="2765232"/>
              <a:ext cx="2379139" cy="1280160"/>
            </a:xfrm>
            <a:prstGeom prst="rect">
              <a:avLst/>
            </a:prstGeom>
          </p:spPr>
          <p:txBody>
            <a:bodyPr bIns="0" lIns="0" rIns="0" tIns="0" wrap="square">
              <a:spAutoFit/>
            </a:bodyPr>
            <a:lstStyle/>
            <a:p>
              <a:pPr algn="just" defTabSz="914400" eaLnBrk="1" fontAlgn="auto" hangingPunct="1" indent="-177800" latinLnBrk="0" lvl="0" marL="177800"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我今天的工作质量能帮我离目标更进一步吗</a:t>
              </a:r>
            </a:p>
            <a:p>
              <a:pPr algn="just" defTabSz="914400" eaLnBrk="1" fontAlgn="auto" hangingPunct="1" indent="-177800" latinLnBrk="0" lvl="0" marL="177800"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对标牛人，加入牛人的圈子去学习</a:t>
              </a:r>
            </a:p>
          </p:txBody>
        </p:sp>
      </p:grpSp>
      <p:sp>
        <p:nvSpPr>
          <p:cNvPr id="30" name="文本框 29">
            <a:extLst>
              <a:ext uri="{FF2B5EF4-FFF2-40B4-BE49-F238E27FC236}">
                <a16:creationId xmlns:a16="http://schemas.microsoft.com/office/drawing/2014/main" id="{3F2EFB53-05BF-4C35-B2FF-60BACC71AB70}"/>
              </a:ext>
            </a:extLst>
          </p:cNvPr>
          <p:cNvSpPr txBox="1"/>
          <p:nvPr/>
        </p:nvSpPr>
        <p:spPr>
          <a:xfrm>
            <a:off x="810885" y="283569"/>
            <a:ext cx="3285253" cy="347472"/>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65000"/>
                    <a:lumOff val="35000"/>
                  </a:prstClr>
                </a:solidFill>
                <a:effectLst/>
                <a:uLnTx/>
                <a:uFillTx/>
                <a:latin charset="-122" panose="020b0400000000000000" pitchFamily="34" typeface="思源黑体 CN Normal"/>
                <a:ea charset="-122" panose="020b0400000000000000" pitchFamily="34" typeface="思源黑体 CN Normal"/>
                <a:cs typeface="+mn-cs"/>
              </a:rPr>
              <a:t>输出力 ：别用低质量的输出感动自己</a:t>
            </a:r>
          </a:p>
        </p:txBody>
      </p:sp>
      <p:sp>
        <p:nvSpPr>
          <p:cNvPr id="31" name="椭圆 30">
            <a:extLst>
              <a:ext uri="{FF2B5EF4-FFF2-40B4-BE49-F238E27FC236}">
                <a16:creationId xmlns:a16="http://schemas.microsoft.com/office/drawing/2014/main" id="{0E28845B-7EAC-4298-8362-977E79153746}"/>
              </a:ext>
            </a:extLst>
          </p:cNvPr>
          <p:cNvSpPr>
            <a:spLocks noChangeAspect="1"/>
          </p:cNvSpPr>
          <p:nvPr/>
        </p:nvSpPr>
        <p:spPr>
          <a:xfrm>
            <a:off x="693445" y="368960"/>
            <a:ext cx="162000" cy="162000"/>
          </a:xfrm>
          <a:prstGeom prst="ellipse">
            <a:avLst/>
          </a:prstGeom>
          <a:solidFill>
            <a:srgbClr val="CA3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charset="-122" panose="02020400000000000000" pitchFamily="18" typeface="思源宋体"/>
                <a:ea charset="-122" panose="02020400000000000000" pitchFamily="18" typeface="思源宋体"/>
                <a:cs typeface="+mn-cs"/>
              </a:rPr>
              <a:t>6</a:t>
            </a:r>
          </a:p>
        </p:txBody>
      </p:sp>
      <p:grpSp>
        <p:nvGrpSpPr>
          <p:cNvPr id="32" name="组合 31">
            <a:extLst>
              <a:ext uri="{FF2B5EF4-FFF2-40B4-BE49-F238E27FC236}">
                <a16:creationId xmlns:a16="http://schemas.microsoft.com/office/drawing/2014/main" id="{25D15ED0-74D3-4C1A-AE4A-B9131C648D90}"/>
              </a:ext>
            </a:extLst>
          </p:cNvPr>
          <p:cNvGrpSpPr/>
          <p:nvPr/>
        </p:nvGrpSpPr>
        <p:grpSpPr>
          <a:xfrm>
            <a:off x="8580120" y="283404"/>
            <a:ext cx="625793" cy="332783"/>
            <a:chOff x="8580120" y="283404"/>
            <a:chExt cx="625793" cy="332783"/>
          </a:xfrm>
        </p:grpSpPr>
        <p:sp>
          <p:nvSpPr>
            <p:cNvPr id="33" name="文本框 32">
              <a:extLst>
                <a:ext uri="{FF2B5EF4-FFF2-40B4-BE49-F238E27FC236}">
                  <a16:creationId xmlns:a16="http://schemas.microsoft.com/office/drawing/2014/main" id="{4A95249B-06E8-4EA9-9C2D-5DA8D24C5564}"/>
                </a:ext>
              </a:extLst>
            </p:cNvPr>
            <p:cNvSpPr txBox="1"/>
            <p:nvPr/>
          </p:nvSpPr>
          <p:spPr>
            <a:xfrm>
              <a:off x="8580119" y="283404"/>
              <a:ext cx="618604" cy="347472"/>
            </a:xfrm>
            <a:prstGeom prst="rect">
              <a:avLst/>
            </a:prstGeom>
            <a:noFill/>
          </p:spPr>
          <p:txBody>
            <a:bodyPr rtlCol="0" wrap="square">
              <a:spAutoFit/>
            </a:bodyPr>
            <a:lstStyle>
              <a:defPPr>
                <a:defRPr lang="zh-CN"/>
              </a:defPPr>
              <a:lvl1pPr algn="ctr">
                <a:lnSpc>
                  <a:spcPct val="120000"/>
                </a:lnSpc>
                <a:defRPr sz="1400">
                  <a:solidFill>
                    <a:schemeClr val="tx1">
                      <a:lumMod val="95000"/>
                      <a:lumOff val="5000"/>
                    </a:schemeClr>
                  </a:solidFill>
                  <a:latin charset="-122" panose="020b0400000000000000" pitchFamily="34" typeface="思源黑体 CN Normal"/>
                  <a:ea charset="-122" panose="020b0400000000000000" pitchFamily="34" typeface="思源黑体 CN Normal"/>
                </a:defRPr>
              </a:lvl1p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95000"/>
                      <a:lumOff val="5000"/>
                    </a:prstClr>
                  </a:solidFill>
                  <a:effectLst/>
                  <a:uLnTx/>
                  <a:uFillTx/>
                  <a:latin charset="-122" panose="020b0400000000000000" pitchFamily="34" typeface="思源黑体 CN Normal"/>
                  <a:ea charset="-122" panose="020b0400000000000000" pitchFamily="34" typeface="思源黑体 CN Normal"/>
                  <a:cs typeface="+mn-cs"/>
                </a:rPr>
                <a:t>跃迁</a:t>
              </a:r>
            </a:p>
          </p:txBody>
        </p:sp>
        <p:cxnSp>
          <p:nvCxnSpPr>
            <p:cNvPr id="34" name="直接连接符 33">
              <a:extLst>
                <a:ext uri="{FF2B5EF4-FFF2-40B4-BE49-F238E27FC236}">
                  <a16:creationId xmlns:a16="http://schemas.microsoft.com/office/drawing/2014/main" id="{F7A42AF1-6D9D-4FBD-8253-11488A654921}"/>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5" name="组合 34">
            <a:extLst>
              <a:ext uri="{FF2B5EF4-FFF2-40B4-BE49-F238E27FC236}">
                <a16:creationId xmlns:a16="http://schemas.microsoft.com/office/drawing/2014/main" id="{0A46934D-FD3A-445F-AE74-4FCE5E8A8B9A}"/>
              </a:ext>
            </a:extLst>
          </p:cNvPr>
          <p:cNvGrpSpPr/>
          <p:nvPr/>
        </p:nvGrpSpPr>
        <p:grpSpPr>
          <a:xfrm>
            <a:off x="9189720" y="283404"/>
            <a:ext cx="625793" cy="332783"/>
            <a:chOff x="8580120" y="283404"/>
            <a:chExt cx="625793" cy="332783"/>
          </a:xfrm>
        </p:grpSpPr>
        <p:sp>
          <p:nvSpPr>
            <p:cNvPr id="36" name="文本框 35">
              <a:extLst>
                <a:ext uri="{FF2B5EF4-FFF2-40B4-BE49-F238E27FC236}">
                  <a16:creationId xmlns:a16="http://schemas.microsoft.com/office/drawing/2014/main" id="{1F6D4929-16CC-4515-9040-38C3640A453E}"/>
                </a:ext>
              </a:extLst>
            </p:cNvPr>
            <p:cNvSpPr txBox="1"/>
            <p:nvPr/>
          </p:nvSpPr>
          <p:spPr>
            <a:xfrm>
              <a:off x="8580119" y="283404"/>
              <a:ext cx="618604" cy="347472"/>
            </a:xfrm>
            <a:prstGeom prst="rect">
              <a:avLst/>
            </a:prstGeom>
            <a:noFill/>
          </p:spPr>
          <p:txBody>
            <a:bodyPr rtlCol="0" wrap="square">
              <a:spAutoFit/>
            </a:bodyPr>
            <a:lstStyle>
              <a:defPPr>
                <a:defRPr lang="zh-CN"/>
              </a:defPPr>
              <a:lvl1pPr algn="ctr">
                <a:lnSpc>
                  <a:spcPct val="120000"/>
                </a:lnSpc>
                <a:defRPr sz="1400">
                  <a:solidFill>
                    <a:schemeClr val="tx1">
                      <a:lumMod val="50000"/>
                      <a:lumOff val="50000"/>
                    </a:schemeClr>
                  </a:solidFill>
                  <a:latin charset="-122" panose="020b0400000000000000" pitchFamily="34" typeface="思源黑体 CN Normal"/>
                  <a:ea charset="-122" panose="020b0400000000000000" pitchFamily="34" typeface="思源黑体 CN Normal"/>
                </a:defRPr>
              </a:lvl1p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charset="-122" panose="020b0400000000000000" pitchFamily="34" typeface="思源黑体 CN Normal"/>
                  <a:ea charset="-122" panose="020b0400000000000000" pitchFamily="34" typeface="思源黑体 CN Normal"/>
                  <a:cs typeface="+mn-cs"/>
                </a:rPr>
                <a:t>问题</a:t>
              </a:r>
            </a:p>
          </p:txBody>
        </p:sp>
        <p:cxnSp>
          <p:nvCxnSpPr>
            <p:cNvPr id="37" name="直接连接符 36">
              <a:extLst>
                <a:ext uri="{FF2B5EF4-FFF2-40B4-BE49-F238E27FC236}">
                  <a16:creationId xmlns:a16="http://schemas.microsoft.com/office/drawing/2014/main" id="{9163FE7C-DCE4-4F03-9BE4-F563A194E8C9}"/>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8" name="组合 37">
            <a:extLst>
              <a:ext uri="{FF2B5EF4-FFF2-40B4-BE49-F238E27FC236}">
                <a16:creationId xmlns:a16="http://schemas.microsoft.com/office/drawing/2014/main" id="{C27E3E2A-6EBA-4B26-A81F-1EFF5506B237}"/>
              </a:ext>
            </a:extLst>
          </p:cNvPr>
          <p:cNvGrpSpPr/>
          <p:nvPr/>
        </p:nvGrpSpPr>
        <p:grpSpPr>
          <a:xfrm>
            <a:off x="9799320" y="283404"/>
            <a:ext cx="625793" cy="332783"/>
            <a:chOff x="8580120" y="283404"/>
            <a:chExt cx="625793" cy="332783"/>
          </a:xfrm>
        </p:grpSpPr>
        <p:sp>
          <p:nvSpPr>
            <p:cNvPr id="39" name="文本框 38">
              <a:extLst>
                <a:ext uri="{FF2B5EF4-FFF2-40B4-BE49-F238E27FC236}">
                  <a16:creationId xmlns:a16="http://schemas.microsoft.com/office/drawing/2014/main" id="{2C5631DC-6CCB-4EAE-9329-1F432D3E5C14}"/>
                </a:ext>
              </a:extLst>
            </p:cNvPr>
            <p:cNvSpPr txBox="1"/>
            <p:nvPr/>
          </p:nvSpPr>
          <p:spPr>
            <a:xfrm>
              <a:off x="85801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95000"/>
                      <a:lumOff val="5000"/>
                    </a:prstClr>
                  </a:solidFill>
                  <a:effectLst/>
                  <a:uLnTx/>
                  <a:uFillTx/>
                  <a:latin charset="-122" panose="020b0400000000000000" pitchFamily="34" typeface="思源黑体 CN Normal"/>
                  <a:ea charset="-122" panose="020b0400000000000000" pitchFamily="34" typeface="思源黑体 CN Normal"/>
                  <a:cs typeface="+mn-cs"/>
                </a:rPr>
                <a:t>视觉</a:t>
              </a:r>
            </a:p>
          </p:txBody>
        </p:sp>
        <p:cxnSp>
          <p:nvCxnSpPr>
            <p:cNvPr id="40" name="直接连接符 39">
              <a:extLst>
                <a:ext uri="{FF2B5EF4-FFF2-40B4-BE49-F238E27FC236}">
                  <a16:creationId xmlns:a16="http://schemas.microsoft.com/office/drawing/2014/main" id="{C4F8BA43-F305-4DCB-A226-7D1BD1CD148F}"/>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1" name="组合 40">
            <a:extLst>
              <a:ext uri="{FF2B5EF4-FFF2-40B4-BE49-F238E27FC236}">
                <a16:creationId xmlns:a16="http://schemas.microsoft.com/office/drawing/2014/main" id="{CD3FCFA9-A630-4AE1-AB98-22604DE9F859}"/>
              </a:ext>
            </a:extLst>
          </p:cNvPr>
          <p:cNvGrpSpPr/>
          <p:nvPr/>
        </p:nvGrpSpPr>
        <p:grpSpPr>
          <a:xfrm>
            <a:off x="10408920" y="283404"/>
            <a:ext cx="625793" cy="332783"/>
            <a:chOff x="8580120" y="283404"/>
            <a:chExt cx="625793" cy="332783"/>
          </a:xfrm>
        </p:grpSpPr>
        <p:sp>
          <p:nvSpPr>
            <p:cNvPr id="42" name="文本框 41">
              <a:extLst>
                <a:ext uri="{FF2B5EF4-FFF2-40B4-BE49-F238E27FC236}">
                  <a16:creationId xmlns:a16="http://schemas.microsoft.com/office/drawing/2014/main" id="{AF1CD0AF-45AA-413D-B063-1262F0984A5F}"/>
                </a:ext>
              </a:extLst>
            </p:cNvPr>
            <p:cNvSpPr txBox="1"/>
            <p:nvPr/>
          </p:nvSpPr>
          <p:spPr>
            <a:xfrm>
              <a:off x="8580119" y="283404"/>
              <a:ext cx="618604" cy="347472"/>
            </a:xfrm>
            <a:prstGeom prst="rect">
              <a:avLst/>
            </a:prstGeom>
            <a:noFill/>
          </p:spPr>
          <p:txBody>
            <a:bodyPr rtlCol="0" wrap="square">
              <a:spAutoFit/>
            </a:bodyPr>
            <a:lstStyle>
              <a:defPPr>
                <a:defRPr lang="zh-CN"/>
              </a:defPPr>
              <a:lvl1pPr algn="ctr">
                <a:lnSpc>
                  <a:spcPct val="120000"/>
                </a:lnSpc>
                <a:defRPr sz="1400">
                  <a:solidFill>
                    <a:schemeClr val="tx1">
                      <a:lumMod val="95000"/>
                      <a:lumOff val="5000"/>
                    </a:schemeClr>
                  </a:solidFill>
                  <a:latin charset="-122" panose="020b0400000000000000" pitchFamily="34" typeface="思源黑体 CN Normal"/>
                  <a:ea charset="-122" panose="020b0400000000000000" pitchFamily="34" typeface="思源黑体 CN Normal"/>
                </a:defRPr>
              </a:lvl1p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charset="-122" panose="020b0400000000000000" pitchFamily="34" typeface="思源黑体 CN Normal"/>
                  <a:ea charset="-122" panose="020b0400000000000000" pitchFamily="34" typeface="思源黑体 CN Normal"/>
                  <a:cs typeface="+mn-cs"/>
                </a:rPr>
                <a:t>清单</a:t>
              </a:r>
            </a:p>
          </p:txBody>
        </p:sp>
        <p:cxnSp>
          <p:nvCxnSpPr>
            <p:cNvPr id="43" name="直接连接符 42">
              <a:extLst>
                <a:ext uri="{FF2B5EF4-FFF2-40B4-BE49-F238E27FC236}">
                  <a16:creationId xmlns:a16="http://schemas.microsoft.com/office/drawing/2014/main" id="{31A08A75-88B0-4EBD-BDA8-EBF4747D69DB}"/>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4" name="文本框 43">
            <a:extLst>
              <a:ext uri="{FF2B5EF4-FFF2-40B4-BE49-F238E27FC236}">
                <a16:creationId xmlns:a16="http://schemas.microsoft.com/office/drawing/2014/main" id="{7223007B-C4ED-41EA-B4D9-166968AA1376}"/>
              </a:ext>
            </a:extLst>
          </p:cNvPr>
          <p:cNvSpPr txBox="1"/>
          <p:nvPr/>
        </p:nvSpPr>
        <p:spPr>
          <a:xfrm>
            <a:off x="11018519" y="283404"/>
            <a:ext cx="618604" cy="347472"/>
          </a:xfrm>
          <a:prstGeom prst="rect">
            <a:avLst/>
          </a:prstGeom>
          <a:noFill/>
        </p:spPr>
        <p:txBody>
          <a:bodyPr rtlCol="0" wrap="square">
            <a:spAutoFit/>
          </a:bodyPr>
          <a:lstStyle>
            <a:defPPr>
              <a:defRPr lang="zh-CN"/>
            </a:defPPr>
            <a:lvl1pPr algn="ctr">
              <a:lnSpc>
                <a:spcPct val="120000"/>
              </a:lnSpc>
              <a:defRPr sz="1400">
                <a:solidFill>
                  <a:schemeClr val="tx1">
                    <a:lumMod val="95000"/>
                    <a:lumOff val="5000"/>
                  </a:schemeClr>
                </a:solidFill>
                <a:latin charset="-122" panose="020b0400000000000000" pitchFamily="34" typeface="思源黑体 CN Normal"/>
                <a:ea charset="-122" panose="020b0400000000000000" pitchFamily="34" typeface="思源黑体 CN Normal"/>
              </a:defRPr>
            </a:lvl1p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charset="-122" panose="020b0400000000000000" pitchFamily="34" typeface="思源黑体 CN Normal"/>
                <a:ea charset="-122" panose="020b0400000000000000" pitchFamily="34" typeface="思源黑体 CN Normal"/>
                <a:cs typeface="+mn-cs"/>
              </a:rPr>
              <a:t>成果</a:t>
            </a:r>
          </a:p>
        </p:txBody>
      </p:sp>
      <p:sp>
        <p:nvSpPr>
          <p:cNvPr id="48" name="文本框 47">
            <a:extLst>
              <a:ext uri="{FF2B5EF4-FFF2-40B4-BE49-F238E27FC236}">
                <a16:creationId xmlns:a16="http://schemas.microsoft.com/office/drawing/2014/main" id="{51241337-FA59-4D33-9548-55F02D04EC75}"/>
              </a:ext>
            </a:extLst>
          </p:cNvPr>
          <p:cNvSpPr txBox="1"/>
          <p:nvPr/>
        </p:nvSpPr>
        <p:spPr>
          <a:xfrm>
            <a:off x="913923" y="1148614"/>
            <a:ext cx="2011680" cy="694944"/>
          </a:xfrm>
          <a:prstGeom prst="rect">
            <a:avLst/>
          </a:prstGeom>
          <a:noFill/>
        </p:spPr>
        <p:txBody>
          <a:bodyPr rtlCol="0" wrap="none">
            <a:spAutoFit/>
            <a:scene3d>
              <a:camera prst="isometricOffAxis1Right"/>
              <a:lightRig dir="t" rig="threePt"/>
            </a:scene3d>
          </a:bodyPr>
          <a:lstStyle/>
          <a:p>
            <a:pPr algn="dist" defTabSz="914400" eaLnBrk="1" fontAlgn="auto" hangingPunct="1" indent="0" latinLnBrk="0" lvl="0" marL="0" marR="0" rtl="0">
              <a:lnSpc>
                <a:spcPct val="11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跃迁思维</a:t>
            </a:r>
          </a:p>
        </p:txBody>
      </p:sp>
      <p:grpSp>
        <p:nvGrpSpPr>
          <p:cNvPr id="2" name="组合 1">
            <a:extLst>
              <a:ext uri="{FF2B5EF4-FFF2-40B4-BE49-F238E27FC236}">
                <a16:creationId xmlns:a16="http://schemas.microsoft.com/office/drawing/2014/main" id="{C3B2573E-730E-4BC0-BC39-C9F7401C5A81}"/>
              </a:ext>
            </a:extLst>
          </p:cNvPr>
          <p:cNvGrpSpPr/>
          <p:nvPr/>
        </p:nvGrpSpPr>
        <p:grpSpPr>
          <a:xfrm>
            <a:off x="551936" y="2087468"/>
            <a:ext cx="2755298" cy="3417233"/>
            <a:chOff x="1258602" y="2359024"/>
            <a:chExt cx="2649609" cy="3355976"/>
          </a:xfrm>
        </p:grpSpPr>
        <p:sp>
          <p:nvSpPr>
            <p:cNvPr id="4" name="矩形 3">
              <a:extLst>
                <a:ext uri="{FF2B5EF4-FFF2-40B4-BE49-F238E27FC236}">
                  <a16:creationId xmlns:a16="http://schemas.microsoft.com/office/drawing/2014/main" id="{6FE64E2F-45D0-48E0-A540-C54E89A54EB9}"/>
                </a:ext>
              </a:extLst>
            </p:cNvPr>
            <p:cNvSpPr/>
            <p:nvPr/>
          </p:nvSpPr>
          <p:spPr>
            <a:xfrm>
              <a:off x="1258602" y="2359024"/>
              <a:ext cx="2581427" cy="3299476"/>
            </a:xfrm>
            <a:prstGeom prst="rect">
              <a:avLst/>
            </a:prstGeom>
            <a:gradFill flip="none" rotWithShape="1">
              <a:gsLst>
                <a:gs pos="0">
                  <a:srgbClr val="A92224">
                    <a:alpha val="80000"/>
                  </a:srgbClr>
                </a:gs>
                <a:gs pos="100000">
                  <a:srgbClr val="A92224">
                    <a:alpha val="33000"/>
                  </a:srgbClr>
                </a:gs>
              </a:gsLst>
              <a:lin ang="2700000" scaled="1"/>
            </a:gradFill>
            <a:ln>
              <a:noFill/>
            </a:ln>
            <a:scene3d>
              <a:camera prst="isometricOffAxis1Right"/>
              <a:lightRig dir="t" rig="balanced"/>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思源黑体 CN Normal"/>
                <a:ea typeface="思源黑体 CN Normal"/>
                <a:cs typeface="+mn-cs"/>
              </a:endParaRPr>
            </a:p>
          </p:txBody>
        </p:sp>
        <p:sp>
          <p:nvSpPr>
            <p:cNvPr id="51" name="矩形 50">
              <a:extLst>
                <a:ext uri="{FF2B5EF4-FFF2-40B4-BE49-F238E27FC236}">
                  <a16:creationId xmlns:a16="http://schemas.microsoft.com/office/drawing/2014/main" id="{DCF3A738-0B35-4FE3-A748-4E613028123B}"/>
                </a:ext>
              </a:extLst>
            </p:cNvPr>
            <p:cNvSpPr/>
            <p:nvPr/>
          </p:nvSpPr>
          <p:spPr>
            <a:xfrm>
              <a:off x="1326784" y="2415524"/>
              <a:ext cx="2581427" cy="3299476"/>
            </a:xfrm>
            <a:prstGeom prst="rect">
              <a:avLst/>
            </a:prstGeom>
            <a:gradFill flip="none" rotWithShape="1">
              <a:gsLst>
                <a:gs pos="50000">
                  <a:schemeClr val="accent1"/>
                </a:gs>
                <a:gs pos="100000">
                  <a:schemeClr val="accent2"/>
                </a:gs>
              </a:gsLst>
              <a:lin ang="2700000" scaled="1"/>
            </a:gradFill>
            <a:ln>
              <a:noFill/>
            </a:ln>
            <a:scene3d>
              <a:camera prst="isometricOffAxis1Right"/>
              <a:lightRig dir="t" rig="balanced"/>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3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white"/>
                  </a:solidFill>
                  <a:effectLst/>
                  <a:uLnTx/>
                  <a:uFillTx/>
                  <a:latin charset="-122" panose="02020900000000000000" pitchFamily="18" typeface="思源宋体 CN Heavy"/>
                  <a:ea charset="-122" panose="02020900000000000000" pitchFamily="18" typeface="思源宋体 CN Heavy"/>
                  <a:cs typeface="+mn-cs"/>
                </a:rPr>
                <a:t>公认的技术指标</a:t>
              </a:r>
            </a:p>
            <a:p>
              <a:pPr algn="ctr" defTabSz="914400" eaLnBrk="1" fontAlgn="auto" hangingPunct="1" indent="0" latinLnBrk="0" lvl="0" marL="0" marR="0" rtl="0">
                <a:lnSpc>
                  <a:spcPct val="3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white"/>
                  </a:solidFill>
                  <a:effectLst/>
                  <a:uLnTx/>
                  <a:uFillTx/>
                  <a:latin charset="-122" panose="02020900000000000000" pitchFamily="18" typeface="思源宋体 CN Heavy"/>
                  <a:ea charset="-122" panose="02020900000000000000" pitchFamily="18" typeface="思源宋体 CN Heavy"/>
                  <a:cs typeface="+mn-cs"/>
                </a:rPr>
                <a:t>行业的优秀标杆</a:t>
              </a:r>
            </a:p>
            <a:p>
              <a:pPr algn="ctr" defTabSz="914400" eaLnBrk="1" fontAlgn="auto" hangingPunct="1" indent="0" latinLnBrk="0" lvl="0" marL="0" marR="0" rtl="0">
                <a:lnSpc>
                  <a:spcPct val="3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white"/>
                  </a:solidFill>
                  <a:effectLst/>
                  <a:uLnTx/>
                  <a:uFillTx/>
                  <a:latin charset="-122" panose="02020900000000000000" pitchFamily="18" typeface="思源宋体 CN Heavy"/>
                  <a:ea charset="-122" panose="02020900000000000000" pitchFamily="18" typeface="思源宋体 CN Heavy"/>
                  <a:cs typeface="+mn-cs"/>
                </a:rPr>
                <a:t>自己的历史标杆</a:t>
              </a:r>
            </a:p>
          </p:txBody>
        </p:sp>
      </p:grpSp>
      <p:sp>
        <p:nvSpPr>
          <p:cNvPr id="50" name="文本框 49">
            <a:extLst>
              <a:ext uri="{FF2B5EF4-FFF2-40B4-BE49-F238E27FC236}">
                <a16:creationId xmlns:a16="http://schemas.microsoft.com/office/drawing/2014/main" id="{8C9C4D58-2D38-4250-A3AA-C31226C420B5}"/>
              </a:ext>
            </a:extLst>
          </p:cNvPr>
          <p:cNvSpPr txBox="1"/>
          <p:nvPr/>
        </p:nvSpPr>
        <p:spPr>
          <a:xfrm>
            <a:off x="4964921" y="978971"/>
            <a:ext cx="2240280" cy="996696"/>
          </a:xfrm>
          <a:prstGeom prst="rect">
            <a:avLst/>
          </a:prstGeom>
          <a:noFill/>
        </p:spPr>
        <p:txBody>
          <a:bodyPr rtlCol="0" wrap="none">
            <a:spAutoFit/>
          </a:bodyPr>
          <a:lstStyle/>
          <a:p>
            <a:pPr algn="dist" defTabSz="914400" eaLnBrk="1" fontAlgn="auto" hangingPunct="1" indent="0" latinLnBrk="0" lvl="0" marL="0" marR="0" rtl="0">
              <a:lnSpc>
                <a:spcPct val="110000"/>
              </a:lnSpc>
              <a:spcBef>
                <a:spcPct val="0"/>
              </a:spcBef>
              <a:spcAft>
                <a:spcPct val="0"/>
              </a:spcAft>
              <a:buClrTx/>
              <a:buSzTx/>
              <a:buFontTx/>
              <a:buNone/>
              <a:defRPr/>
            </a:pPr>
            <a:r>
              <a:rPr altLang="en-US" b="1" baseline="0" cap="none" i="0" kern="1200" kumimoji="0" lang="zh-CN" noProof="0" normalizeH="0" spc="0" strike="noStrike" sz="54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输出力</a:t>
            </a:r>
          </a:p>
        </p:txBody>
      </p:sp>
      <p:grpSp>
        <p:nvGrpSpPr>
          <p:cNvPr id="6" name="组合 5">
            <a:extLst>
              <a:ext uri="{FF2B5EF4-FFF2-40B4-BE49-F238E27FC236}">
                <a16:creationId xmlns:a16="http://schemas.microsoft.com/office/drawing/2014/main" id="{05B499CA-DC71-4C62-9E6E-5358F1A6F7BC}"/>
              </a:ext>
            </a:extLst>
          </p:cNvPr>
          <p:cNvGrpSpPr/>
          <p:nvPr/>
        </p:nvGrpSpPr>
        <p:grpSpPr>
          <a:xfrm>
            <a:off x="8872955" y="2089219"/>
            <a:ext cx="2764169" cy="3415483"/>
            <a:chOff x="10627534" y="1829762"/>
            <a:chExt cx="2764169" cy="4069715"/>
          </a:xfrm>
        </p:grpSpPr>
        <p:sp>
          <p:nvSpPr>
            <p:cNvPr id="55" name="矩形 54">
              <a:extLst>
                <a:ext uri="{FF2B5EF4-FFF2-40B4-BE49-F238E27FC236}">
                  <a16:creationId xmlns:a16="http://schemas.microsoft.com/office/drawing/2014/main" id="{7EC7CF9E-E59A-4134-A937-ED17DFF42D06}"/>
                </a:ext>
              </a:extLst>
            </p:cNvPr>
            <p:cNvSpPr/>
            <p:nvPr/>
          </p:nvSpPr>
          <p:spPr>
            <a:xfrm>
              <a:off x="10707307" y="1829762"/>
              <a:ext cx="2684396" cy="4003249"/>
            </a:xfrm>
            <a:prstGeom prst="rect">
              <a:avLst/>
            </a:prstGeom>
            <a:gradFill flip="none" rotWithShape="1">
              <a:gsLst>
                <a:gs pos="0">
                  <a:srgbClr val="A92224">
                    <a:alpha val="80000"/>
                  </a:srgbClr>
                </a:gs>
                <a:gs pos="100000">
                  <a:srgbClr val="A92224">
                    <a:alpha val="33000"/>
                  </a:srgbClr>
                </a:gs>
              </a:gsLst>
              <a:lin ang="2700000" scaled="1"/>
            </a:gradFill>
            <a:ln>
              <a:noFill/>
            </a:ln>
            <a:scene3d>
              <a:camera prst="isometricOffAxis2Left"/>
              <a:lightRig dir="t" rig="balanced">
                <a:rot lat="0" lon="0" rev="10800000"/>
              </a:lightRig>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25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思源黑体 CN Normal"/>
                <a:ea typeface="思源黑体 CN Normal"/>
                <a:cs typeface="+mn-cs"/>
              </a:endParaRPr>
            </a:p>
          </p:txBody>
        </p:sp>
        <p:sp>
          <p:nvSpPr>
            <p:cNvPr id="56" name="矩形 55">
              <a:extLst>
                <a:ext uri="{FF2B5EF4-FFF2-40B4-BE49-F238E27FC236}">
                  <a16:creationId xmlns:a16="http://schemas.microsoft.com/office/drawing/2014/main" id="{ADE0A38F-79CF-4E0B-9416-77D5C6395117}"/>
                </a:ext>
              </a:extLst>
            </p:cNvPr>
            <p:cNvSpPr/>
            <p:nvPr/>
          </p:nvSpPr>
          <p:spPr>
            <a:xfrm>
              <a:off x="10627534" y="1896228"/>
              <a:ext cx="2684396" cy="4003249"/>
            </a:xfrm>
            <a:prstGeom prst="rect">
              <a:avLst/>
            </a:prstGeom>
            <a:gradFill flip="none" rotWithShape="1">
              <a:gsLst>
                <a:gs pos="50000">
                  <a:schemeClr val="accent1"/>
                </a:gs>
                <a:gs pos="100000">
                  <a:schemeClr val="accent2"/>
                </a:gs>
              </a:gsLst>
              <a:lin ang="2700000" scaled="1"/>
            </a:gradFill>
            <a:ln>
              <a:noFill/>
            </a:ln>
            <a:scene3d>
              <a:camera prst="isometricOffAxis2Left"/>
              <a:lightRig dir="t" rig="balanced">
                <a:rot lat="0" lon="0" rev="10800000"/>
              </a:lightRig>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25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white"/>
                  </a:solidFill>
                  <a:effectLst/>
                  <a:uLnTx/>
                  <a:uFillTx/>
                  <a:latin charset="-122" panose="02020900000000000000" pitchFamily="18" typeface="思源宋体 CN Heavy"/>
                  <a:ea charset="-122" panose="02020900000000000000" pitchFamily="18" typeface="思源宋体 CN Heavy"/>
                  <a:cs typeface="+mn-cs"/>
                </a:rPr>
                <a:t>数据视觉化</a:t>
              </a:r>
            </a:p>
            <a:p>
              <a:pPr algn="ctr" defTabSz="914400" eaLnBrk="1" fontAlgn="auto" hangingPunct="1" indent="0" latinLnBrk="0" lvl="0" marL="0" marR="0" rtl="0">
                <a:lnSpc>
                  <a:spcPct val="25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white"/>
                  </a:solidFill>
                  <a:effectLst/>
                  <a:uLnTx/>
                  <a:uFillTx/>
                  <a:latin charset="-122" panose="02020900000000000000" pitchFamily="18" typeface="思源宋体 CN Heavy"/>
                  <a:ea charset="-122" panose="02020900000000000000" pitchFamily="18" typeface="思源宋体 CN Heavy"/>
                  <a:cs typeface="+mn-cs"/>
                </a:rPr>
                <a:t>换位思考，理解使用者的需求</a:t>
              </a:r>
            </a:p>
            <a:p>
              <a:pPr algn="ctr" defTabSz="914400" eaLnBrk="1" fontAlgn="auto" hangingPunct="1" indent="0" latinLnBrk="0" lvl="0" marL="0" marR="0" rtl="0">
                <a:lnSpc>
                  <a:spcPct val="25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white"/>
                  </a:solidFill>
                  <a:effectLst/>
                  <a:uLnTx/>
                  <a:uFillTx/>
                  <a:latin charset="-122" panose="02020900000000000000" pitchFamily="18" typeface="思源宋体 CN Heavy"/>
                  <a:ea charset="-122" panose="02020900000000000000" pitchFamily="18" typeface="思源宋体 CN Heavy"/>
                  <a:cs typeface="+mn-cs"/>
                </a:rPr>
                <a:t>认知视觉化</a:t>
              </a:r>
            </a:p>
            <a:p>
              <a:pPr algn="ctr" defTabSz="914400" eaLnBrk="1" fontAlgn="auto" hangingPunct="1" indent="0" latinLnBrk="0" lvl="0" marL="0" marR="0" rtl="0">
                <a:lnSpc>
                  <a:spcPct val="25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white"/>
                  </a:solidFill>
                  <a:effectLst/>
                  <a:uLnTx/>
                  <a:uFillTx/>
                  <a:latin charset="-122" panose="02020900000000000000" pitchFamily="18" typeface="思源宋体 CN Heavy"/>
                  <a:ea charset="-122" panose="02020900000000000000" pitchFamily="18" typeface="思源宋体 CN Heavy"/>
                  <a:cs typeface="+mn-cs"/>
                </a:rPr>
                <a:t>把学习的知识变成概念关系图</a:t>
              </a:r>
            </a:p>
          </p:txBody>
        </p:sp>
      </p:grpSp>
      <p:sp>
        <p:nvSpPr>
          <p:cNvPr id="57" name="文本框 56">
            <a:extLst>
              <a:ext uri="{FF2B5EF4-FFF2-40B4-BE49-F238E27FC236}">
                <a16:creationId xmlns:a16="http://schemas.microsoft.com/office/drawing/2014/main" id="{C093D885-9F1E-4B14-B58E-B7E531906466}"/>
              </a:ext>
            </a:extLst>
          </p:cNvPr>
          <p:cNvSpPr txBox="1"/>
          <p:nvPr/>
        </p:nvSpPr>
        <p:spPr>
          <a:xfrm>
            <a:off x="9239376" y="1148614"/>
            <a:ext cx="2011680" cy="694944"/>
          </a:xfrm>
          <a:prstGeom prst="rect">
            <a:avLst/>
          </a:prstGeom>
          <a:noFill/>
        </p:spPr>
        <p:txBody>
          <a:bodyPr rtlCol="0" wrap="none">
            <a:spAutoFit/>
            <a:scene3d>
              <a:camera prst="isometricOffAxis2Left"/>
              <a:lightRig dir="t" rig="threePt"/>
            </a:scene3d>
          </a:bodyPr>
          <a:lstStyle/>
          <a:p>
            <a:pPr algn="dist" defTabSz="914400" eaLnBrk="1" fontAlgn="auto" hangingPunct="1" indent="0" latinLnBrk="0" lvl="0" marL="0" marR="0" rtl="0">
              <a:lnSpc>
                <a:spcPct val="11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视觉思维</a:t>
            </a:r>
          </a:p>
        </p:txBody>
      </p:sp>
      <p:sp>
        <p:nvSpPr>
          <p:cNvPr id="7" name="矩形 6">
            <a:extLst>
              <a:ext uri="{FF2B5EF4-FFF2-40B4-BE49-F238E27FC236}">
                <a16:creationId xmlns:a16="http://schemas.microsoft.com/office/drawing/2014/main" id="{B54759BF-03AC-48D0-9DEE-AA950127ABEE}"/>
              </a:ext>
            </a:extLst>
          </p:cNvPr>
          <p:cNvSpPr/>
          <p:nvPr/>
        </p:nvSpPr>
        <p:spPr>
          <a:xfrm>
            <a:off x="609106" y="1773672"/>
            <a:ext cx="2640958" cy="548640"/>
          </a:xfrm>
          <a:prstGeom prst="rect">
            <a:avLst/>
          </a:prstGeom>
        </p:spPr>
        <p:txBody>
          <a:bodyPr bIns="0" lIns="0" rIns="0" tIns="0" wrap="square">
            <a:spAutoFit/>
            <a:scene3d>
              <a:camera prst="isometricOffAxis1Right"/>
              <a:lightRig dir="t" rig="threePt"/>
            </a:scene3d>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typeface="思源黑体 CN Normal"/>
                <a:ea typeface="思源黑体 CN Normal"/>
                <a:cs typeface="+mn-cs"/>
              </a:rPr>
              <a:t>你是一名“伪学习者”吗？</a:t>
            </a:r>
          </a:p>
        </p:txBody>
      </p:sp>
      <p:sp>
        <p:nvSpPr>
          <p:cNvPr id="62" name="矩形 61">
            <a:extLst>
              <a:ext uri="{FF2B5EF4-FFF2-40B4-BE49-F238E27FC236}">
                <a16:creationId xmlns:a16="http://schemas.microsoft.com/office/drawing/2014/main" id="{62BDB774-93B4-49EF-83A7-D8A7BF2435C7}"/>
              </a:ext>
            </a:extLst>
          </p:cNvPr>
          <p:cNvSpPr/>
          <p:nvPr/>
        </p:nvSpPr>
        <p:spPr>
          <a:xfrm>
            <a:off x="8898499" y="1773672"/>
            <a:ext cx="2713082" cy="274320"/>
          </a:xfrm>
          <a:prstGeom prst="rect">
            <a:avLst/>
          </a:prstGeom>
        </p:spPr>
        <p:txBody>
          <a:bodyPr bIns="0" lIns="0" rIns="0" tIns="0" wrap="square">
            <a:spAutoFit/>
            <a:scene3d>
              <a:camera prst="isometricOffAxis2Left"/>
              <a:lightRig dir="t" rig="threePt"/>
            </a:scene3d>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typeface="思源黑体 CN Normal"/>
                <a:ea typeface="思源黑体 CN Normal"/>
                <a:cs typeface="+mn-cs"/>
              </a:rPr>
              <a:t>让别人看见你的收获</a:t>
            </a:r>
          </a:p>
        </p:txBody>
      </p:sp>
      <p:sp>
        <p:nvSpPr>
          <p:cNvPr id="9" name="等腰三角形 8">
            <a:extLst>
              <a:ext uri="{FF2B5EF4-FFF2-40B4-BE49-F238E27FC236}">
                <a16:creationId xmlns:a16="http://schemas.microsoft.com/office/drawing/2014/main" id="{3DDA0DE6-76EE-42E9-A288-7067DEA12DCB}"/>
              </a:ext>
            </a:extLst>
          </p:cNvPr>
          <p:cNvSpPr/>
          <p:nvPr/>
        </p:nvSpPr>
        <p:spPr>
          <a:xfrm>
            <a:off x="-8160774" y="5548214"/>
            <a:ext cx="28513549" cy="1875820"/>
          </a:xfrm>
          <a:prstGeom prst="triangle">
            <a:avLst/>
          </a:prstGeom>
          <a:gradFill flip="none" rotWithShape="1">
            <a:gsLst>
              <a:gs pos="0">
                <a:schemeClr val="accent2"/>
              </a:gs>
              <a:gs pos="100000">
                <a:schemeClr val="accent2"/>
              </a:gs>
              <a:gs pos="50000">
                <a:schemeClr val="accent1"/>
              </a:gs>
            </a:gsLst>
            <a:lin ang="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Tree>
    <p:extLst>
      <p:ext uri="{BB962C8B-B14F-4D97-AF65-F5344CB8AC3E}">
        <p14:creationId val="3432857877"/>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形状 6">
            <a:extLst>
              <a:ext uri="{FF2B5EF4-FFF2-40B4-BE49-F238E27FC236}">
                <a16:creationId xmlns:a16="http://schemas.microsoft.com/office/drawing/2014/main" id="{5915DF03-CC3D-4660-A96D-B516885535AD}"/>
              </a:ext>
            </a:extLst>
          </p:cNvPr>
          <p:cNvSpPr/>
          <p:nvPr/>
        </p:nvSpPr>
        <p:spPr>
          <a:xfrm>
            <a:off x="3225800" y="558800"/>
            <a:ext cx="5740400" cy="5740400"/>
          </a:xfrm>
          <a:custGeom>
            <a:rect b="0" l="0" r="0" t="0"/>
            <a:pathLst>
              <a:path h="5740401" w="5740401">
                <a:moveTo>
                  <a:pt x="0" y="2870200"/>
                </a:moveTo>
                <a:cubicBezTo>
                  <a:pt x="0" y="1285032"/>
                  <a:pt x="1285032" y="0"/>
                  <a:pt x="2870200" y="0"/>
                </a:cubicBezTo>
                <a:cubicBezTo>
                  <a:pt x="4455368" y="0"/>
                  <a:pt x="5740400" y="1285032"/>
                  <a:pt x="5740400" y="2870200"/>
                </a:cubicBezTo>
                <a:cubicBezTo>
                  <a:pt x="5740400" y="4455368"/>
                  <a:pt x="4455368" y="5740400"/>
                  <a:pt x="2870200" y="5740400"/>
                </a:cubicBezTo>
                <a:cubicBezTo>
                  <a:pt x="1285032" y="5740400"/>
                  <a:pt x="0" y="4455368"/>
                  <a:pt x="0" y="2870200"/>
                </a:cubicBezTo>
                <a:close/>
              </a:path>
            </a:pathLst>
          </a:custGeom>
          <a:noFill/>
          <a:ln algn="ctr" cap="flat" cmpd="sng" w="25400">
            <a:gradFill>
              <a:gsLst>
                <a:gs pos="22000">
                  <a:schemeClr val="accent2">
                    <a:alpha val="0"/>
                  </a:schemeClr>
                </a:gs>
                <a:gs pos="50000">
                  <a:schemeClr val="accent1"/>
                </a:gs>
                <a:gs pos="78000">
                  <a:schemeClr val="accent2">
                    <a:alpha val="0"/>
                  </a:schemeClr>
                </a:gs>
              </a:gsLst>
              <a:lin ang="5400000" scaled="1"/>
            </a:grad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思源黑体 CN Normal"/>
              <a:ea typeface="思源黑体 CN Normal"/>
              <a:cs typeface="+mn-cs"/>
            </a:endParaRPr>
          </a:p>
        </p:txBody>
      </p:sp>
      <p:sp>
        <p:nvSpPr>
          <p:cNvPr id="9" name="任意多边形: 形状 8">
            <a:extLst>
              <a:ext uri="{FF2B5EF4-FFF2-40B4-BE49-F238E27FC236}">
                <a16:creationId xmlns:a16="http://schemas.microsoft.com/office/drawing/2014/main" id="{47DEA1AF-33B5-4502-9D4D-003FFB761E60}"/>
              </a:ext>
            </a:extLst>
          </p:cNvPr>
          <p:cNvSpPr/>
          <p:nvPr/>
        </p:nvSpPr>
        <p:spPr>
          <a:xfrm>
            <a:off x="2552700" y="-114300"/>
            <a:ext cx="7086600" cy="7086600"/>
          </a:xfrm>
          <a:custGeom>
            <a:rect b="0" l="0" r="0" t="0"/>
            <a:pathLst>
              <a:path h="7086601" w="7086601">
                <a:moveTo>
                  <a:pt x="0" y="3543300"/>
                </a:moveTo>
                <a:cubicBezTo>
                  <a:pt x="0" y="1586390"/>
                  <a:pt x="1586390" y="0"/>
                  <a:pt x="3543300" y="0"/>
                </a:cubicBezTo>
                <a:cubicBezTo>
                  <a:pt x="5500210" y="0"/>
                  <a:pt x="7086600" y="1586390"/>
                  <a:pt x="7086600" y="3543300"/>
                </a:cubicBezTo>
                <a:cubicBezTo>
                  <a:pt x="7086600" y="5500210"/>
                  <a:pt x="5500210" y="7086600"/>
                  <a:pt x="3543300" y="7086600"/>
                </a:cubicBezTo>
                <a:cubicBezTo>
                  <a:pt x="1586390" y="7086600"/>
                  <a:pt x="0" y="5500210"/>
                  <a:pt x="0" y="3543300"/>
                </a:cubicBezTo>
                <a:close/>
              </a:path>
            </a:pathLst>
          </a:custGeom>
          <a:noFill/>
          <a:ln algn="ctr" cap="flat" cmpd="sng" w="25400">
            <a:gradFill>
              <a:gsLst>
                <a:gs pos="22000">
                  <a:schemeClr val="accent2">
                    <a:alpha val="0"/>
                  </a:schemeClr>
                </a:gs>
                <a:gs pos="50000">
                  <a:schemeClr val="accent1"/>
                </a:gs>
                <a:gs pos="78000">
                  <a:schemeClr val="accent2">
                    <a:alpha val="0"/>
                  </a:schemeClr>
                </a:gs>
              </a:gsLst>
              <a:lin ang="5400000" scaled="1"/>
            </a:grad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思源黑体 CN Normal"/>
              <a:ea typeface="思源黑体 CN Normal"/>
              <a:cs typeface="+mn-cs"/>
            </a:endParaRPr>
          </a:p>
        </p:txBody>
      </p:sp>
      <p:sp>
        <p:nvSpPr>
          <p:cNvPr id="11" name="任意多边形: 形状 10">
            <a:extLst>
              <a:ext uri="{FF2B5EF4-FFF2-40B4-BE49-F238E27FC236}">
                <a16:creationId xmlns:a16="http://schemas.microsoft.com/office/drawing/2014/main" id="{A784750F-8FA0-42E9-8E1F-F19D5B6DE984}"/>
              </a:ext>
            </a:extLst>
          </p:cNvPr>
          <p:cNvSpPr/>
          <p:nvPr/>
        </p:nvSpPr>
        <p:spPr>
          <a:xfrm>
            <a:off x="1879600" y="-787400"/>
            <a:ext cx="8432800" cy="8432800"/>
          </a:xfrm>
          <a:custGeom>
            <a:rect b="0" l="0" r="0" t="0"/>
            <a:pathLst>
              <a:path h="8432801" w="8432801">
                <a:moveTo>
                  <a:pt x="0" y="4216400"/>
                </a:moveTo>
                <a:cubicBezTo>
                  <a:pt x="0" y="1887747"/>
                  <a:pt x="1887747" y="0"/>
                  <a:pt x="4216400" y="0"/>
                </a:cubicBezTo>
                <a:cubicBezTo>
                  <a:pt x="6545053" y="0"/>
                  <a:pt x="8432800" y="1887747"/>
                  <a:pt x="8432800" y="4216400"/>
                </a:cubicBezTo>
                <a:cubicBezTo>
                  <a:pt x="8432800" y="6545053"/>
                  <a:pt x="6545053" y="8432800"/>
                  <a:pt x="4216400" y="8432800"/>
                </a:cubicBezTo>
                <a:cubicBezTo>
                  <a:pt x="1887747" y="8432800"/>
                  <a:pt x="0" y="6545053"/>
                  <a:pt x="0" y="4216400"/>
                </a:cubicBezTo>
                <a:close/>
              </a:path>
            </a:pathLst>
          </a:custGeom>
          <a:noFill/>
          <a:ln algn="ctr" cap="flat" cmpd="sng" w="25400">
            <a:gradFill>
              <a:gsLst>
                <a:gs pos="22000">
                  <a:schemeClr val="accent2">
                    <a:alpha val="0"/>
                  </a:schemeClr>
                </a:gs>
                <a:gs pos="50000">
                  <a:schemeClr val="accent1"/>
                </a:gs>
                <a:gs pos="78000">
                  <a:schemeClr val="accent2">
                    <a:alpha val="0"/>
                  </a:schemeClr>
                </a:gs>
              </a:gsLst>
              <a:lin ang="5400000" scaled="1"/>
            </a:grad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思源黑体 CN Normal"/>
              <a:ea typeface="思源黑体 CN Normal"/>
              <a:cs typeface="+mn-cs"/>
            </a:endParaRPr>
          </a:p>
        </p:txBody>
      </p:sp>
      <p:sp>
        <p:nvSpPr>
          <p:cNvPr id="13" name="任意多边形: 形状 12">
            <a:extLst>
              <a:ext uri="{FF2B5EF4-FFF2-40B4-BE49-F238E27FC236}">
                <a16:creationId xmlns:a16="http://schemas.microsoft.com/office/drawing/2014/main" id="{5EC19F1B-36BF-4844-810A-6FF37D08BB33}"/>
              </a:ext>
            </a:extLst>
          </p:cNvPr>
          <p:cNvSpPr/>
          <p:nvPr/>
        </p:nvSpPr>
        <p:spPr>
          <a:xfrm>
            <a:off x="1206500" y="-1460500"/>
            <a:ext cx="9779000" cy="9779000"/>
          </a:xfrm>
          <a:custGeom>
            <a:rect b="0" l="0" r="0" t="0"/>
            <a:pathLst>
              <a:path h="9779001" w="9779001">
                <a:moveTo>
                  <a:pt x="0" y="4889500"/>
                </a:moveTo>
                <a:cubicBezTo>
                  <a:pt x="0" y="2189104"/>
                  <a:pt x="2189104" y="0"/>
                  <a:pt x="4889500" y="0"/>
                </a:cubicBezTo>
                <a:cubicBezTo>
                  <a:pt x="7589896" y="0"/>
                  <a:pt x="9779000" y="2189104"/>
                  <a:pt x="9779000" y="4889500"/>
                </a:cubicBezTo>
                <a:cubicBezTo>
                  <a:pt x="9779000" y="7589896"/>
                  <a:pt x="7589896" y="9779000"/>
                  <a:pt x="4889500" y="9779000"/>
                </a:cubicBezTo>
                <a:cubicBezTo>
                  <a:pt x="2189104" y="9779000"/>
                  <a:pt x="0" y="7589896"/>
                  <a:pt x="0" y="4889500"/>
                </a:cubicBezTo>
                <a:close/>
              </a:path>
            </a:pathLst>
          </a:custGeom>
          <a:noFill/>
          <a:ln algn="ctr" cap="flat" cmpd="sng" w="25400">
            <a:gradFill>
              <a:gsLst>
                <a:gs pos="22000">
                  <a:schemeClr val="accent2">
                    <a:alpha val="0"/>
                  </a:schemeClr>
                </a:gs>
                <a:gs pos="50000">
                  <a:schemeClr val="accent1"/>
                </a:gs>
                <a:gs pos="78000">
                  <a:schemeClr val="accent2">
                    <a:alpha val="0"/>
                  </a:schemeClr>
                </a:gs>
              </a:gsLst>
              <a:lin ang="5400000" scaled="1"/>
            </a:grad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思源黑体 CN Normal"/>
              <a:ea typeface="思源黑体 CN Normal"/>
              <a:cs typeface="+mn-cs"/>
            </a:endParaRPr>
          </a:p>
        </p:txBody>
      </p:sp>
      <p:sp>
        <p:nvSpPr>
          <p:cNvPr id="3" name="椭圆 2">
            <a:extLst>
              <a:ext uri="{FF2B5EF4-FFF2-40B4-BE49-F238E27FC236}">
                <a16:creationId xmlns:a16="http://schemas.microsoft.com/office/drawing/2014/main" id="{AA3C3DDF-E608-4CB6-B162-D1A122CC70B4}"/>
              </a:ext>
            </a:extLst>
          </p:cNvPr>
          <p:cNvSpPr/>
          <p:nvPr/>
        </p:nvSpPr>
        <p:spPr>
          <a:xfrm>
            <a:off x="533400" y="-2133600"/>
            <a:ext cx="11125200" cy="11125200"/>
          </a:xfrm>
          <a:custGeom>
            <a:gdLst>
              <a:gd fmla="*/ 0 w 11125200" name="connsiteX0"/>
              <a:gd fmla="*/ 5562600 h 11125200" name="connsiteY0"/>
              <a:gd fmla="*/ 5562600 w 11125200" name="connsiteX1"/>
              <a:gd fmla="*/ 0 h 11125200" name="connsiteY1"/>
              <a:gd fmla="*/ 11125200 w 11125200" name="connsiteX2"/>
              <a:gd fmla="*/ 5562600 h 11125200" name="connsiteY2"/>
              <a:gd fmla="*/ 5562600 w 11125200" name="connsiteX3"/>
              <a:gd fmla="*/ 11125200 h 11125200" name="connsiteY3"/>
              <a:gd fmla="*/ 0 w 11125200" name="connsiteX4"/>
              <a:gd fmla="*/ 5562600 h 11125200" name="connsiteY4"/>
              <a:gd fmla="*/ 533400 w 11658600" name="connsiteX5"/>
              <a:gd fmla="*/ 5562600 h 1112520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25200" w="11125200">
                <a:moveTo>
                  <a:pt x="0" y="5562600"/>
                </a:moveTo>
                <a:cubicBezTo>
                  <a:pt x="0" y="2490461"/>
                  <a:pt x="2490461" y="0"/>
                  <a:pt x="5562600" y="0"/>
                </a:cubicBezTo>
                <a:cubicBezTo>
                  <a:pt x="8634739" y="0"/>
                  <a:pt x="11125200" y="2490461"/>
                  <a:pt x="11125200" y="5562600"/>
                </a:cubicBezTo>
                <a:cubicBezTo>
                  <a:pt x="11125200" y="8634739"/>
                  <a:pt x="8634739" y="11125200"/>
                  <a:pt x="5562600" y="11125200"/>
                </a:cubicBezTo>
                <a:cubicBezTo>
                  <a:pt x="2490461" y="11125200"/>
                  <a:pt x="0" y="8634739"/>
                  <a:pt x="0" y="5562600"/>
                </a:cubicBezTo>
                <a:close/>
              </a:path>
            </a:pathLst>
          </a:custGeom>
          <a:noFill/>
          <a:ln algn="ctr" cap="flat" cmpd="sng" w="25400">
            <a:gradFill>
              <a:gsLst>
                <a:gs pos="22000">
                  <a:schemeClr val="accent2">
                    <a:alpha val="0"/>
                  </a:schemeClr>
                </a:gs>
                <a:gs pos="50000">
                  <a:schemeClr val="accent1"/>
                </a:gs>
                <a:gs pos="78000">
                  <a:schemeClr val="accent2">
                    <a:alpha val="0"/>
                  </a:schemeClr>
                </a:gs>
              </a:gsLst>
              <a:lin ang="5400000" scaled="1"/>
            </a:grad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思源黑体 CN Normal"/>
              <a:ea typeface="思源黑体 CN Normal"/>
              <a:cs typeface="+mn-cs"/>
            </a:endParaRPr>
          </a:p>
        </p:txBody>
      </p:sp>
      <p:sp>
        <p:nvSpPr>
          <p:cNvPr id="26" name="book-of-black-pages-with-white-text-lines-opened-in-the-middle_29310">
            <a:extLst>
              <a:ext uri="{FF2B5EF4-FFF2-40B4-BE49-F238E27FC236}">
                <a16:creationId xmlns:a16="http://schemas.microsoft.com/office/drawing/2014/main" id="{61CFB4B9-C0B8-42F0-BE2E-B07C1ADF4695}"/>
              </a:ext>
            </a:extLst>
          </p:cNvPr>
          <p:cNvSpPr>
            <a:spLocks noChangeAspect="1"/>
          </p:cNvSpPr>
          <p:nvPr/>
        </p:nvSpPr>
        <p:spPr bwMode="auto">
          <a:xfrm>
            <a:off x="4947755" y="1828800"/>
            <a:ext cx="2296490" cy="1511770"/>
          </a:xfrm>
          <a:custGeom>
            <a:gdLst>
              <a:gd fmla="*/ 424341 w 607145" name="connsiteX0"/>
              <a:gd fmla="*/ 192546 h 399683" name="connsiteY0"/>
              <a:gd fmla="*/ 374104 w 607145" name="connsiteX1"/>
              <a:gd fmla="*/ 200647 h 399683" name="connsiteY1"/>
              <a:gd fmla="*/ 369850 w 607145" name="connsiteX2"/>
              <a:gd fmla="*/ 214854 h 399683" name="connsiteY2"/>
              <a:gd fmla="*/ 384076 w 607145" name="connsiteX3"/>
              <a:gd fmla="*/ 219247 h 399683" name="connsiteY3"/>
              <a:gd fmla="*/ 400942 w 607145" name="connsiteX4"/>
              <a:gd fmla="*/ 213975 h 399683" name="connsiteY4"/>
              <a:gd fmla="*/ 498617 w 607145" name="connsiteX5"/>
              <a:gd fmla="*/ 232429 h 399683" name="connsiteY5"/>
              <a:gd fmla="*/ 539828 w 607145" name="connsiteX6"/>
              <a:gd fmla="*/ 250443 h 399683" name="connsiteY6"/>
              <a:gd fmla="*/ 544668 w 607145" name="connsiteX7"/>
              <a:gd fmla="*/ 251615 h 399683" name="connsiteY7"/>
              <a:gd fmla="*/ 554054 w 607145" name="connsiteX8"/>
              <a:gd fmla="*/ 245903 h 399683" name="connsiteY8"/>
              <a:gd fmla="*/ 549508 w 607145" name="connsiteX9"/>
              <a:gd fmla="*/ 231843 h 399683" name="connsiteY9"/>
              <a:gd fmla="*/ 424341 w 607145" name="connsiteX10"/>
              <a:gd fmla="*/ 192546 h 399683" name="connsiteY10"/>
              <a:gd fmla="*/ 179418 w 607145" name="connsiteX11"/>
              <a:gd fmla="*/ 192544 h 399683" name="connsiteY11"/>
              <a:gd fmla="*/ 54260 w 607145" name="connsiteX12"/>
              <a:gd fmla="*/ 231696 h 399683" name="connsiteY12"/>
              <a:gd fmla="*/ 49714 w 607145" name="connsiteX13"/>
              <a:gd fmla="*/ 245903 h 399683" name="connsiteY13"/>
              <a:gd fmla="*/ 59099 w 607145" name="connsiteX14"/>
              <a:gd fmla="*/ 251615 h 399683" name="connsiteY14"/>
              <a:gd fmla="*/ 63939 w 607145" name="connsiteX15"/>
              <a:gd fmla="*/ 250443 h 399683" name="connsiteY15"/>
              <a:gd fmla="*/ 105147 w 607145" name="connsiteX16"/>
              <a:gd fmla="*/ 232429 h 399683" name="connsiteY16"/>
              <a:gd fmla="*/ 202962 w 607145" name="connsiteX17"/>
              <a:gd fmla="*/ 213975 h 399683" name="connsiteY17"/>
              <a:gd fmla="*/ 219680 w 607145" name="connsiteX18"/>
              <a:gd fmla="*/ 219247 h 399683" name="connsiteY18"/>
              <a:gd fmla="*/ 233905 w 607145" name="connsiteX19"/>
              <a:gd fmla="*/ 214854 h 399683" name="connsiteY19"/>
              <a:gd fmla="*/ 229652 w 607145" name="connsiteX20"/>
              <a:gd fmla="*/ 200647 h 399683" name="connsiteY20"/>
              <a:gd fmla="*/ 179418 w 607145" name="connsiteX21"/>
              <a:gd fmla="*/ 192544 h 399683" name="connsiteY21"/>
              <a:gd fmla="*/ 424341 w 607145" name="connsiteX22"/>
              <a:gd fmla="*/ 126430 h 399683" name="connsiteY22"/>
              <a:gd fmla="*/ 374104 w 607145" name="connsiteX23"/>
              <a:gd fmla="*/ 134448 h 399683" name="connsiteY23"/>
              <a:gd fmla="*/ 369850 w 607145" name="connsiteX24"/>
              <a:gd fmla="*/ 148801 h 399683" name="connsiteY24"/>
              <a:gd fmla="*/ 384076 w 607145" name="connsiteX25"/>
              <a:gd fmla="*/ 153049 h 399683" name="connsiteY25"/>
              <a:gd fmla="*/ 400942 w 607145" name="connsiteX26"/>
              <a:gd fmla="*/ 147922 h 399683" name="connsiteY26"/>
              <a:gd fmla="*/ 498617 w 607145" name="connsiteX27"/>
              <a:gd fmla="*/ 166376 h 399683" name="connsiteY27"/>
              <a:gd fmla="*/ 539828 w 607145" name="connsiteX28"/>
              <a:gd fmla="*/ 184390 h 399683" name="connsiteY28"/>
              <a:gd fmla="*/ 544668 w 607145" name="connsiteX29"/>
              <a:gd fmla="*/ 185562 h 399683" name="connsiteY29"/>
              <a:gd fmla="*/ 554054 w 607145" name="connsiteX30"/>
              <a:gd fmla="*/ 179850 h 399683" name="connsiteY30"/>
              <a:gd fmla="*/ 549508 w 607145" name="connsiteX31"/>
              <a:gd fmla="*/ 165644 h 399683" name="connsiteY31"/>
              <a:gd fmla="*/ 424341 w 607145" name="connsiteX32"/>
              <a:gd fmla="*/ 126430 h 399683" name="connsiteY32"/>
              <a:gd fmla="*/ 179418 w 607145" name="connsiteX33"/>
              <a:gd fmla="*/ 126430 h 399683" name="connsiteY33"/>
              <a:gd fmla="*/ 54260 w 607145" name="connsiteX34"/>
              <a:gd fmla="*/ 165644 h 399683" name="connsiteY34"/>
              <a:gd fmla="*/ 49714 w 607145" name="connsiteX35"/>
              <a:gd fmla="*/ 179850 h 399683" name="connsiteY35"/>
              <a:gd fmla="*/ 59099 w 607145" name="connsiteX36"/>
              <a:gd fmla="*/ 185562 h 399683" name="connsiteY36"/>
              <a:gd fmla="*/ 63939 w 607145" name="connsiteX37"/>
              <a:gd fmla="*/ 184390 h 399683" name="connsiteY37"/>
              <a:gd fmla="*/ 105147 w 607145" name="connsiteX38"/>
              <a:gd fmla="*/ 166376 h 399683" name="connsiteY38"/>
              <a:gd fmla="*/ 202962 w 607145" name="connsiteX39"/>
              <a:gd fmla="*/ 147922 h 399683" name="connsiteY39"/>
              <a:gd fmla="*/ 219680 w 607145" name="connsiteX40"/>
              <a:gd fmla="*/ 153049 h 399683" name="connsiteY40"/>
              <a:gd fmla="*/ 233905 w 607145" name="connsiteX41"/>
              <a:gd fmla="*/ 148801 h 399683" name="connsiteY41"/>
              <a:gd fmla="*/ 229652 w 607145" name="connsiteX42"/>
              <a:gd fmla="*/ 134448 h 399683" name="connsiteY42"/>
              <a:gd fmla="*/ 179418 w 607145" name="connsiteX43"/>
              <a:gd fmla="*/ 126430 h 399683" name="connsiteY43"/>
              <a:gd fmla="*/ 424341 w 607145" name="connsiteX44"/>
              <a:gd fmla="*/ 60293 h 399683" name="connsiteY44"/>
              <a:gd fmla="*/ 374104 w 607145" name="connsiteX45"/>
              <a:gd fmla="*/ 68396 h 399683" name="connsiteY45"/>
              <a:gd fmla="*/ 369850 w 607145" name="connsiteX46"/>
              <a:gd fmla="*/ 82602 h 399683" name="connsiteY46"/>
              <a:gd fmla="*/ 384076 w 607145" name="connsiteX47"/>
              <a:gd fmla="*/ 86996 h 399683" name="connsiteY47"/>
              <a:gd fmla="*/ 400942 w 607145" name="connsiteX48"/>
              <a:gd fmla="*/ 81724 h 399683" name="connsiteY48"/>
              <a:gd fmla="*/ 498471 w 607145" name="connsiteX49"/>
              <a:gd fmla="*/ 100177 h 399683" name="connsiteY49"/>
              <a:gd fmla="*/ 539828 w 607145" name="connsiteX50"/>
              <a:gd fmla="*/ 118192 h 399683" name="connsiteY50"/>
              <a:gd fmla="*/ 544668 w 607145" name="connsiteX51"/>
              <a:gd fmla="*/ 119363 h 399683" name="connsiteY51"/>
              <a:gd fmla="*/ 554054 w 607145" name="connsiteX52"/>
              <a:gd fmla="*/ 113651 h 399683" name="connsiteY52"/>
              <a:gd fmla="*/ 549508 w 607145" name="connsiteX53"/>
              <a:gd fmla="*/ 99445 h 399683" name="connsiteY53"/>
              <a:gd fmla="*/ 424341 w 607145" name="connsiteX54"/>
              <a:gd fmla="*/ 60293 h 399683" name="connsiteY54"/>
              <a:gd fmla="*/ 179418 w 607145" name="connsiteX55"/>
              <a:gd fmla="*/ 60293 h 399683" name="connsiteY55"/>
              <a:gd fmla="*/ 54260 w 607145" name="connsiteX56"/>
              <a:gd fmla="*/ 99445 h 399683" name="connsiteY56"/>
              <a:gd fmla="*/ 49714 w 607145" name="connsiteX57"/>
              <a:gd fmla="*/ 113651 h 399683" name="connsiteY57"/>
              <a:gd fmla="*/ 59099 w 607145" name="connsiteX58"/>
              <a:gd fmla="*/ 119363 h 399683" name="connsiteY58"/>
              <a:gd fmla="*/ 63939 w 607145" name="connsiteX59"/>
              <a:gd fmla="*/ 118192 h 399683" name="connsiteY59"/>
              <a:gd fmla="*/ 105147 w 607145" name="connsiteX60"/>
              <a:gd fmla="*/ 100177 h 399683" name="connsiteY60"/>
              <a:gd fmla="*/ 202962 w 607145" name="connsiteX61"/>
              <a:gd fmla="*/ 81724 h 399683" name="connsiteY61"/>
              <a:gd fmla="*/ 219680 w 607145" name="connsiteX62"/>
              <a:gd fmla="*/ 86996 h 399683" name="connsiteY62"/>
              <a:gd fmla="*/ 233905 w 607145" name="connsiteX63"/>
              <a:gd fmla="*/ 82602 h 399683" name="connsiteY63"/>
              <a:gd fmla="*/ 229652 w 607145" name="connsiteX64"/>
              <a:gd fmla="*/ 68396 h 399683" name="connsiteY64"/>
              <a:gd fmla="*/ 179418 w 607145" name="connsiteX65"/>
              <a:gd fmla="*/ 60293 h 399683" name="connsiteY65"/>
              <a:gd fmla="*/ 402115 w 607145" name="connsiteX66"/>
              <a:gd fmla="*/ 0 h 399683" name="connsiteY66"/>
              <a:gd fmla="*/ 607145 w 607145" name="connsiteX67"/>
              <a:gd fmla="*/ 64295 h 399683" name="connsiteY67"/>
              <a:gd fmla="*/ 607145 w 607145" name="connsiteX68"/>
              <a:gd fmla="*/ 399683 h 399683" name="connsiteY68"/>
              <a:gd fmla="*/ 398449 w 607145" name="connsiteX69"/>
              <a:gd fmla="*/ 341686 h 399683" name="connsiteY69"/>
              <a:gd fmla="*/ 315000 w 607145" name="connsiteX70"/>
              <a:gd fmla="*/ 370538 h 399683" name="connsiteY70"/>
              <a:gd fmla="*/ 313240 w 607145" name="connsiteX71"/>
              <a:gd fmla="*/ 372296 h 399683" name="connsiteY71"/>
              <a:gd fmla="*/ 313240 w 607145" name="connsiteX72"/>
              <a:gd fmla="*/ 50235 h 399683" name="connsiteY72"/>
              <a:gd fmla="*/ 314560 w 607145" name="connsiteX73"/>
              <a:gd fmla="*/ 45988 h 399683" name="connsiteY73"/>
              <a:gd fmla="*/ 402115 w 607145" name="connsiteX74"/>
              <a:gd fmla="*/ 0 h 399683" name="connsiteY74"/>
              <a:gd fmla="*/ 205015 w 607145" name="connsiteX75"/>
              <a:gd fmla="*/ 0 h 399683" name="connsiteY75"/>
              <a:gd fmla="*/ 292564 w 607145" name="connsiteX76"/>
              <a:gd fmla="*/ 45988 h 399683" name="connsiteY76"/>
              <a:gd fmla="*/ 292271 w 607145" name="connsiteX77"/>
              <a:gd fmla="*/ 47013 h 399683" name="connsiteY77"/>
              <a:gd fmla="*/ 292124 w 607145" name="connsiteX78"/>
              <a:gd fmla="*/ 49064 h 399683" name="connsiteY78"/>
              <a:gd fmla="*/ 292124 w 607145" name="connsiteX79"/>
              <a:gd fmla="*/ 370538 h 399683" name="connsiteY79"/>
              <a:gd fmla="*/ 208534 w 607145" name="connsiteX80"/>
              <a:gd fmla="*/ 341686 h 399683" name="connsiteY80"/>
              <a:gd fmla="*/ 0 w 607145" name="connsiteX81"/>
              <a:gd fmla="*/ 399683 h 399683" name="connsiteY81"/>
              <a:gd fmla="*/ 0 w 607145" name="connsiteX82"/>
              <a:gd fmla="*/ 64295 h 399683" name="connsiteY82"/>
              <a:gd fmla="*/ 205015 w 607145" name="connsiteX83"/>
              <a:gd fmla="*/ 0 h 399683"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399683" w="607145">
                <a:moveTo>
                  <a:pt x="424341" y="192546"/>
                </a:moveTo>
                <a:cubicBezTo>
                  <a:pt x="405663" y="191228"/>
                  <a:pt x="388037" y="193178"/>
                  <a:pt x="374104" y="200647"/>
                </a:cubicBezTo>
                <a:cubicBezTo>
                  <a:pt x="368970" y="203430"/>
                  <a:pt x="367064" y="209728"/>
                  <a:pt x="369850" y="214854"/>
                </a:cubicBezTo>
                <a:cubicBezTo>
                  <a:pt x="372637" y="219980"/>
                  <a:pt x="378943" y="221884"/>
                  <a:pt x="384076" y="219247"/>
                </a:cubicBezTo>
                <a:cubicBezTo>
                  <a:pt x="388916" y="216611"/>
                  <a:pt x="394636" y="215000"/>
                  <a:pt x="400942" y="213975"/>
                </a:cubicBezTo>
                <a:cubicBezTo>
                  <a:pt x="428514" y="209874"/>
                  <a:pt x="467379" y="220566"/>
                  <a:pt x="498617" y="232429"/>
                </a:cubicBezTo>
                <a:cubicBezTo>
                  <a:pt x="515630" y="238873"/>
                  <a:pt x="530442" y="245610"/>
                  <a:pt x="539828" y="250443"/>
                </a:cubicBezTo>
                <a:cubicBezTo>
                  <a:pt x="541442" y="251322"/>
                  <a:pt x="543055" y="251615"/>
                  <a:pt x="544668" y="251615"/>
                </a:cubicBezTo>
                <a:cubicBezTo>
                  <a:pt x="548481" y="251615"/>
                  <a:pt x="552148" y="249564"/>
                  <a:pt x="554054" y="245903"/>
                </a:cubicBezTo>
                <a:cubicBezTo>
                  <a:pt x="556694" y="240777"/>
                  <a:pt x="554641" y="234479"/>
                  <a:pt x="549508" y="231843"/>
                </a:cubicBezTo>
                <a:cubicBezTo>
                  <a:pt x="545878" y="229866"/>
                  <a:pt x="480376" y="196501"/>
                  <a:pt x="424341" y="192546"/>
                </a:cubicBezTo>
                <a:close/>
                <a:moveTo>
                  <a:pt x="179418" y="192544"/>
                </a:moveTo>
                <a:cubicBezTo>
                  <a:pt x="123386" y="196492"/>
                  <a:pt x="57889" y="229829"/>
                  <a:pt x="54260" y="231696"/>
                </a:cubicBezTo>
                <a:cubicBezTo>
                  <a:pt x="49127" y="234479"/>
                  <a:pt x="47074" y="240777"/>
                  <a:pt x="49714" y="245903"/>
                </a:cubicBezTo>
                <a:cubicBezTo>
                  <a:pt x="51620" y="249564"/>
                  <a:pt x="55287" y="251615"/>
                  <a:pt x="59099" y="251615"/>
                </a:cubicBezTo>
                <a:cubicBezTo>
                  <a:pt x="60713" y="251615"/>
                  <a:pt x="62472" y="251322"/>
                  <a:pt x="63939" y="250443"/>
                </a:cubicBezTo>
                <a:cubicBezTo>
                  <a:pt x="73324" y="245610"/>
                  <a:pt x="88136" y="238873"/>
                  <a:pt x="105147" y="232429"/>
                </a:cubicBezTo>
                <a:cubicBezTo>
                  <a:pt x="136383" y="220566"/>
                  <a:pt x="175245" y="209874"/>
                  <a:pt x="202962" y="213975"/>
                </a:cubicBezTo>
                <a:cubicBezTo>
                  <a:pt x="209121" y="215000"/>
                  <a:pt x="214840" y="216611"/>
                  <a:pt x="219680" y="219247"/>
                </a:cubicBezTo>
                <a:cubicBezTo>
                  <a:pt x="224812" y="221884"/>
                  <a:pt x="231118" y="219980"/>
                  <a:pt x="233905" y="214854"/>
                </a:cubicBezTo>
                <a:cubicBezTo>
                  <a:pt x="236691" y="209728"/>
                  <a:pt x="234784" y="203430"/>
                  <a:pt x="229652" y="200647"/>
                </a:cubicBezTo>
                <a:cubicBezTo>
                  <a:pt x="215720" y="193178"/>
                  <a:pt x="198095" y="191228"/>
                  <a:pt x="179418" y="192544"/>
                </a:cubicBezTo>
                <a:close/>
                <a:moveTo>
                  <a:pt x="424341" y="126430"/>
                </a:moveTo>
                <a:cubicBezTo>
                  <a:pt x="405663" y="125093"/>
                  <a:pt x="388037" y="127016"/>
                  <a:pt x="374104" y="134448"/>
                </a:cubicBezTo>
                <a:cubicBezTo>
                  <a:pt x="368970" y="137231"/>
                  <a:pt x="367064" y="143675"/>
                  <a:pt x="369850" y="148801"/>
                </a:cubicBezTo>
                <a:cubicBezTo>
                  <a:pt x="372637" y="153927"/>
                  <a:pt x="378943" y="155831"/>
                  <a:pt x="384076" y="153049"/>
                </a:cubicBezTo>
                <a:cubicBezTo>
                  <a:pt x="388916" y="150559"/>
                  <a:pt x="394636" y="148801"/>
                  <a:pt x="400942" y="147922"/>
                </a:cubicBezTo>
                <a:cubicBezTo>
                  <a:pt x="428514" y="143822"/>
                  <a:pt x="467379" y="154513"/>
                  <a:pt x="498617" y="166376"/>
                </a:cubicBezTo>
                <a:cubicBezTo>
                  <a:pt x="515630" y="172820"/>
                  <a:pt x="530442" y="179557"/>
                  <a:pt x="539828" y="184390"/>
                </a:cubicBezTo>
                <a:cubicBezTo>
                  <a:pt x="541442" y="185123"/>
                  <a:pt x="543055" y="185562"/>
                  <a:pt x="544668" y="185562"/>
                </a:cubicBezTo>
                <a:cubicBezTo>
                  <a:pt x="548481" y="185562"/>
                  <a:pt x="552148" y="183512"/>
                  <a:pt x="554054" y="179850"/>
                </a:cubicBezTo>
                <a:cubicBezTo>
                  <a:pt x="556694" y="174724"/>
                  <a:pt x="554641" y="168280"/>
                  <a:pt x="549508" y="165644"/>
                </a:cubicBezTo>
                <a:cubicBezTo>
                  <a:pt x="545878" y="163777"/>
                  <a:pt x="480376" y="130439"/>
                  <a:pt x="424341" y="126430"/>
                </a:cubicBezTo>
                <a:close/>
                <a:moveTo>
                  <a:pt x="179418" y="126430"/>
                </a:moveTo>
                <a:cubicBezTo>
                  <a:pt x="123386" y="130439"/>
                  <a:pt x="57889" y="163777"/>
                  <a:pt x="54260" y="165644"/>
                </a:cubicBezTo>
                <a:cubicBezTo>
                  <a:pt x="49127" y="168280"/>
                  <a:pt x="47074" y="174724"/>
                  <a:pt x="49714" y="179850"/>
                </a:cubicBezTo>
                <a:cubicBezTo>
                  <a:pt x="51620" y="183512"/>
                  <a:pt x="55287" y="185562"/>
                  <a:pt x="59099" y="185562"/>
                </a:cubicBezTo>
                <a:cubicBezTo>
                  <a:pt x="60713" y="185562"/>
                  <a:pt x="62472" y="185123"/>
                  <a:pt x="63939" y="184390"/>
                </a:cubicBezTo>
                <a:cubicBezTo>
                  <a:pt x="73324" y="179557"/>
                  <a:pt x="88136" y="172820"/>
                  <a:pt x="105147" y="166376"/>
                </a:cubicBezTo>
                <a:cubicBezTo>
                  <a:pt x="136383" y="154513"/>
                  <a:pt x="175245" y="143675"/>
                  <a:pt x="202962" y="147922"/>
                </a:cubicBezTo>
                <a:cubicBezTo>
                  <a:pt x="209121" y="148801"/>
                  <a:pt x="214840" y="150412"/>
                  <a:pt x="219680" y="153049"/>
                </a:cubicBezTo>
                <a:cubicBezTo>
                  <a:pt x="224812" y="155831"/>
                  <a:pt x="231265" y="153927"/>
                  <a:pt x="233905" y="148801"/>
                </a:cubicBezTo>
                <a:cubicBezTo>
                  <a:pt x="236691" y="143675"/>
                  <a:pt x="234784" y="137231"/>
                  <a:pt x="229652" y="134448"/>
                </a:cubicBezTo>
                <a:cubicBezTo>
                  <a:pt x="215720" y="127016"/>
                  <a:pt x="198095" y="125093"/>
                  <a:pt x="179418" y="126430"/>
                </a:cubicBezTo>
                <a:close/>
                <a:moveTo>
                  <a:pt x="424341" y="60293"/>
                </a:moveTo>
                <a:cubicBezTo>
                  <a:pt x="405663" y="58977"/>
                  <a:pt x="388037" y="60927"/>
                  <a:pt x="374104" y="68396"/>
                </a:cubicBezTo>
                <a:cubicBezTo>
                  <a:pt x="368970" y="71179"/>
                  <a:pt x="367064" y="77476"/>
                  <a:pt x="369850" y="82602"/>
                </a:cubicBezTo>
                <a:cubicBezTo>
                  <a:pt x="372637" y="87728"/>
                  <a:pt x="378943" y="89632"/>
                  <a:pt x="384076" y="86996"/>
                </a:cubicBezTo>
                <a:cubicBezTo>
                  <a:pt x="388916" y="84360"/>
                  <a:pt x="394636" y="82749"/>
                  <a:pt x="400942" y="81724"/>
                </a:cubicBezTo>
                <a:cubicBezTo>
                  <a:pt x="428514" y="77623"/>
                  <a:pt x="467379" y="88314"/>
                  <a:pt x="498471" y="100177"/>
                </a:cubicBezTo>
                <a:cubicBezTo>
                  <a:pt x="515630" y="106621"/>
                  <a:pt x="530442" y="113358"/>
                  <a:pt x="539828" y="118192"/>
                </a:cubicBezTo>
                <a:cubicBezTo>
                  <a:pt x="541442" y="119070"/>
                  <a:pt x="543055" y="119363"/>
                  <a:pt x="544668" y="119363"/>
                </a:cubicBezTo>
                <a:cubicBezTo>
                  <a:pt x="548481" y="119363"/>
                  <a:pt x="552148" y="117313"/>
                  <a:pt x="554054" y="113651"/>
                </a:cubicBezTo>
                <a:cubicBezTo>
                  <a:pt x="556694" y="108525"/>
                  <a:pt x="554641" y="102228"/>
                  <a:pt x="549508" y="99445"/>
                </a:cubicBezTo>
                <a:cubicBezTo>
                  <a:pt x="545878" y="97578"/>
                  <a:pt x="480376" y="64240"/>
                  <a:pt x="424341" y="60293"/>
                </a:cubicBezTo>
                <a:close/>
                <a:moveTo>
                  <a:pt x="179418" y="60293"/>
                </a:moveTo>
                <a:cubicBezTo>
                  <a:pt x="123386" y="64240"/>
                  <a:pt x="57889" y="97578"/>
                  <a:pt x="54260" y="99445"/>
                </a:cubicBezTo>
                <a:cubicBezTo>
                  <a:pt x="49127" y="102228"/>
                  <a:pt x="47074" y="108525"/>
                  <a:pt x="49714" y="113651"/>
                </a:cubicBezTo>
                <a:cubicBezTo>
                  <a:pt x="51620" y="117313"/>
                  <a:pt x="55287" y="119363"/>
                  <a:pt x="59099" y="119363"/>
                </a:cubicBezTo>
                <a:cubicBezTo>
                  <a:pt x="60713" y="119363"/>
                  <a:pt x="62472" y="119070"/>
                  <a:pt x="63939" y="118192"/>
                </a:cubicBezTo>
                <a:cubicBezTo>
                  <a:pt x="73324" y="113358"/>
                  <a:pt x="88136" y="106621"/>
                  <a:pt x="105147" y="100177"/>
                </a:cubicBezTo>
                <a:cubicBezTo>
                  <a:pt x="136383" y="88314"/>
                  <a:pt x="175245" y="77623"/>
                  <a:pt x="202962" y="81724"/>
                </a:cubicBezTo>
                <a:cubicBezTo>
                  <a:pt x="209121" y="82749"/>
                  <a:pt x="214840" y="84360"/>
                  <a:pt x="219680" y="86996"/>
                </a:cubicBezTo>
                <a:cubicBezTo>
                  <a:pt x="224812" y="89632"/>
                  <a:pt x="231265" y="87728"/>
                  <a:pt x="233905" y="82602"/>
                </a:cubicBezTo>
                <a:cubicBezTo>
                  <a:pt x="236691" y="77476"/>
                  <a:pt x="234784" y="71179"/>
                  <a:pt x="229652" y="68396"/>
                </a:cubicBezTo>
                <a:cubicBezTo>
                  <a:pt x="215720" y="60927"/>
                  <a:pt x="198095" y="58977"/>
                  <a:pt x="179418" y="60293"/>
                </a:cubicBezTo>
                <a:close/>
                <a:moveTo>
                  <a:pt x="402115" y="0"/>
                </a:moveTo>
                <a:cubicBezTo>
                  <a:pt x="454179" y="0"/>
                  <a:pt x="523109" y="21676"/>
                  <a:pt x="607145" y="64295"/>
                </a:cubicBezTo>
                <a:lnTo>
                  <a:pt x="607145" y="399683"/>
                </a:lnTo>
                <a:cubicBezTo>
                  <a:pt x="570187" y="382548"/>
                  <a:pt x="474858" y="341686"/>
                  <a:pt x="398449" y="341686"/>
                </a:cubicBezTo>
                <a:cubicBezTo>
                  <a:pt x="356944" y="341686"/>
                  <a:pt x="331132" y="353988"/>
                  <a:pt x="315000" y="370538"/>
                </a:cubicBezTo>
                <a:cubicBezTo>
                  <a:pt x="314413" y="371124"/>
                  <a:pt x="313827" y="371710"/>
                  <a:pt x="313240" y="372296"/>
                </a:cubicBezTo>
                <a:lnTo>
                  <a:pt x="313240" y="50235"/>
                </a:lnTo>
                <a:cubicBezTo>
                  <a:pt x="313387" y="49356"/>
                  <a:pt x="313827" y="47892"/>
                  <a:pt x="314560" y="45988"/>
                </a:cubicBezTo>
                <a:cubicBezTo>
                  <a:pt x="319400" y="33100"/>
                  <a:pt x="338319" y="0"/>
                  <a:pt x="402115" y="0"/>
                </a:cubicBezTo>
                <a:close/>
                <a:moveTo>
                  <a:pt x="205015" y="0"/>
                </a:moveTo>
                <a:cubicBezTo>
                  <a:pt x="268954" y="0"/>
                  <a:pt x="287725" y="33246"/>
                  <a:pt x="292564" y="45988"/>
                </a:cubicBezTo>
                <a:cubicBezTo>
                  <a:pt x="292417" y="46574"/>
                  <a:pt x="292271" y="47013"/>
                  <a:pt x="292271" y="47013"/>
                </a:cubicBezTo>
                <a:cubicBezTo>
                  <a:pt x="292124" y="47745"/>
                  <a:pt x="292124" y="48331"/>
                  <a:pt x="292124" y="49064"/>
                </a:cubicBezTo>
                <a:lnTo>
                  <a:pt x="292124" y="370538"/>
                </a:lnTo>
                <a:cubicBezTo>
                  <a:pt x="275993" y="353988"/>
                  <a:pt x="250183" y="341686"/>
                  <a:pt x="208534" y="341686"/>
                </a:cubicBezTo>
                <a:cubicBezTo>
                  <a:pt x="132277" y="341686"/>
                  <a:pt x="36809" y="382548"/>
                  <a:pt x="0" y="399683"/>
                </a:cubicBezTo>
                <a:lnTo>
                  <a:pt x="0" y="64295"/>
                </a:lnTo>
                <a:cubicBezTo>
                  <a:pt x="84030" y="21676"/>
                  <a:pt x="152955" y="0"/>
                  <a:pt x="205015" y="0"/>
                </a:cubicBezTo>
                <a:close/>
              </a:path>
            </a:pathLst>
          </a:custGeom>
          <a:gradFill flip="none" rotWithShape="1">
            <a:gsLst>
              <a:gs pos="30000">
                <a:schemeClr val="accent1">
                  <a:alpha val="25000"/>
                </a:schemeClr>
              </a:gs>
              <a:gs pos="100000">
                <a:schemeClr val="accent2">
                  <a:alpha val="0"/>
                </a:schemeClr>
              </a:gs>
            </a:gsLst>
            <a:lin ang="5400000" scaled="1"/>
          </a:gradFill>
          <a:ln>
            <a:noFill/>
          </a:ln>
        </p:spPr>
        <p:txBody>
          <a:bodyPr/>
          <a:lstStyle/>
          <a:p/>
        </p:txBody>
      </p:sp>
      <p:sp>
        <p:nvSpPr>
          <p:cNvPr id="2" name="椭圆 1">
            <a:extLst>
              <a:ext uri="{FF2B5EF4-FFF2-40B4-BE49-F238E27FC236}">
                <a16:creationId xmlns:a16="http://schemas.microsoft.com/office/drawing/2014/main" id="{621B5504-9514-455E-8368-81F1010CF395}"/>
              </a:ext>
            </a:extLst>
          </p:cNvPr>
          <p:cNvSpPr/>
          <p:nvPr/>
        </p:nvSpPr>
        <p:spPr>
          <a:xfrm>
            <a:off x="4572000" y="1905000"/>
            <a:ext cx="3048000" cy="3048000"/>
          </a:xfrm>
          <a:custGeom>
            <a:gdLst>
              <a:gd fmla="*/ 0 w 3048000" name="connsiteX0"/>
              <a:gd fmla="*/ 1524000 h 3048000" name="connsiteY0"/>
              <a:gd fmla="*/ 1524000 w 3048000" name="connsiteX1"/>
              <a:gd fmla="*/ 0 h 3048000" name="connsiteY1"/>
              <a:gd fmla="*/ 3048000 w 3048000" name="connsiteX2"/>
              <a:gd fmla="*/ 1524000 h 3048000" name="connsiteY2"/>
              <a:gd fmla="*/ 1524000 w 3048000" name="connsiteX3"/>
              <a:gd fmla="*/ 3048000 h 3048000" name="connsiteY3"/>
              <a:gd fmla="*/ 0 w 3048000" name="connsiteX4"/>
              <a:gd fmla="*/ 1524000 h 3048000" name="connsiteY4"/>
              <a:gd fmla="*/ 4572000 w 7620000" name="connsiteX5"/>
              <a:gd fmla="*/ 3429000 h 495300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48000" w="3048000">
                <a:moveTo>
                  <a:pt x="0" y="1524000"/>
                </a:moveTo>
                <a:cubicBezTo>
                  <a:pt x="0" y="682318"/>
                  <a:pt x="682318" y="0"/>
                  <a:pt x="1524000" y="0"/>
                </a:cubicBezTo>
                <a:cubicBezTo>
                  <a:pt x="2365682" y="0"/>
                  <a:pt x="3048000" y="682318"/>
                  <a:pt x="3048000" y="1524000"/>
                </a:cubicBezTo>
                <a:cubicBezTo>
                  <a:pt x="3048000" y="2365682"/>
                  <a:pt x="2365682" y="3048000"/>
                  <a:pt x="1524000" y="3048000"/>
                </a:cubicBezTo>
                <a:cubicBezTo>
                  <a:pt x="682318" y="3048000"/>
                  <a:pt x="0" y="2365682"/>
                  <a:pt x="0" y="1524000"/>
                </a:cubicBezTo>
                <a:close/>
              </a:path>
            </a:pathLst>
          </a:custGeom>
          <a:noFill/>
          <a:ln algn="ctr" cap="flat" cmpd="sng" w="25400">
            <a:gradFill>
              <a:gsLst>
                <a:gs pos="22000">
                  <a:schemeClr val="accent2">
                    <a:alpha val="0"/>
                  </a:schemeClr>
                </a:gs>
                <a:gs pos="50000">
                  <a:schemeClr val="accent1"/>
                </a:gs>
                <a:gs pos="78000">
                  <a:schemeClr val="accent2">
                    <a:alpha val="0"/>
                  </a:schemeClr>
                </a:gs>
              </a:gsLst>
              <a:lin ang="5400000" scaled="1"/>
            </a:grad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思源黑体 CN Normal"/>
              <a:ea typeface="思源黑体 CN Normal"/>
              <a:cs typeface="+mn-cs"/>
            </a:endParaRPr>
          </a:p>
        </p:txBody>
      </p:sp>
      <p:sp>
        <p:nvSpPr>
          <p:cNvPr id="5" name="任意多边形: 形状 4">
            <a:extLst>
              <a:ext uri="{FF2B5EF4-FFF2-40B4-BE49-F238E27FC236}">
                <a16:creationId xmlns:a16="http://schemas.microsoft.com/office/drawing/2014/main" id="{23F45015-396D-4FF5-8CAB-5644E9CC47DF}"/>
              </a:ext>
            </a:extLst>
          </p:cNvPr>
          <p:cNvSpPr/>
          <p:nvPr/>
        </p:nvSpPr>
        <p:spPr>
          <a:xfrm>
            <a:off x="3898900" y="1231900"/>
            <a:ext cx="4394200" cy="4394200"/>
          </a:xfrm>
          <a:custGeom>
            <a:rect b="0" l="0" r="0" t="0"/>
            <a:pathLst>
              <a:path h="4394201" w="4394201">
                <a:moveTo>
                  <a:pt x="0" y="2197100"/>
                </a:moveTo>
                <a:cubicBezTo>
                  <a:pt x="0" y="983675"/>
                  <a:pt x="983675" y="0"/>
                  <a:pt x="2197100" y="0"/>
                </a:cubicBezTo>
                <a:cubicBezTo>
                  <a:pt x="3410525" y="0"/>
                  <a:pt x="4394200" y="983675"/>
                  <a:pt x="4394200" y="2197100"/>
                </a:cubicBezTo>
                <a:cubicBezTo>
                  <a:pt x="4394200" y="3410525"/>
                  <a:pt x="3410525" y="4394200"/>
                  <a:pt x="2197100" y="4394200"/>
                </a:cubicBezTo>
                <a:cubicBezTo>
                  <a:pt x="983675" y="4394200"/>
                  <a:pt x="0" y="3410525"/>
                  <a:pt x="0" y="2197100"/>
                </a:cubicBezTo>
                <a:close/>
              </a:path>
            </a:pathLst>
          </a:custGeom>
          <a:noFill/>
          <a:ln algn="ctr" cap="flat" cmpd="sng" w="25400">
            <a:gradFill>
              <a:gsLst>
                <a:gs pos="22000">
                  <a:schemeClr val="accent2">
                    <a:alpha val="0"/>
                  </a:schemeClr>
                </a:gs>
                <a:gs pos="50000">
                  <a:schemeClr val="accent1"/>
                </a:gs>
                <a:gs pos="78000">
                  <a:schemeClr val="accent2">
                    <a:alpha val="0"/>
                  </a:schemeClr>
                </a:gs>
              </a:gsLst>
              <a:lin ang="5400000" scaled="1"/>
            </a:grad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思源黑体 CN Normal"/>
              <a:ea typeface="思源黑体 CN Normal"/>
              <a:cs typeface="+mn-cs"/>
            </a:endParaRPr>
          </a:p>
        </p:txBody>
      </p:sp>
      <p:sp>
        <p:nvSpPr>
          <p:cNvPr id="15" name="文本框 14">
            <a:extLst>
              <a:ext uri="{FF2B5EF4-FFF2-40B4-BE49-F238E27FC236}">
                <a16:creationId xmlns:a16="http://schemas.microsoft.com/office/drawing/2014/main" id="{916F8664-0951-40E5-A808-E3CCE0813FB0}"/>
              </a:ext>
            </a:extLst>
          </p:cNvPr>
          <p:cNvSpPr txBox="1"/>
          <p:nvPr/>
        </p:nvSpPr>
        <p:spPr>
          <a:xfrm>
            <a:off x="1219200" y="3886200"/>
            <a:ext cx="2316480" cy="3048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85000"/>
                    <a:lumOff val="15000"/>
                  </a:prstClr>
                </a:solidFill>
                <a:effectLst/>
                <a:uLnTx/>
                <a:uFillTx/>
                <a:latin charset="-122" panose="020b0400000000000000" pitchFamily="34" typeface="思源黑体 Normal"/>
                <a:ea charset="-122" panose="020b0400000000000000" pitchFamily="34" typeface="思源黑体 Normal"/>
                <a:cs typeface="+mn-cs"/>
              </a:rPr>
              <a:t>把大问题变成更细致的问题</a:t>
            </a:r>
          </a:p>
        </p:txBody>
      </p:sp>
      <p:sp>
        <p:nvSpPr>
          <p:cNvPr id="16" name="文本框 15">
            <a:extLst>
              <a:ext uri="{FF2B5EF4-FFF2-40B4-BE49-F238E27FC236}">
                <a16:creationId xmlns:a16="http://schemas.microsoft.com/office/drawing/2014/main" id="{AAC7AD9D-9235-4016-9818-A0048794431D}"/>
              </a:ext>
            </a:extLst>
          </p:cNvPr>
          <p:cNvSpPr txBox="1"/>
          <p:nvPr/>
        </p:nvSpPr>
        <p:spPr>
          <a:xfrm>
            <a:off x="8735730" y="3886200"/>
            <a:ext cx="2138680" cy="3048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85000"/>
                    <a:lumOff val="15000"/>
                  </a:prstClr>
                </a:solidFill>
                <a:effectLst/>
                <a:uLnTx/>
                <a:uFillTx/>
                <a:latin charset="-122" panose="020b0400000000000000" pitchFamily="34" typeface="思源黑体 CN Normal"/>
                <a:ea charset="-122" panose="020b0400000000000000" pitchFamily="34" typeface="思源黑体 CN Normal"/>
                <a:cs typeface="+mn-cs"/>
              </a:rPr>
              <a:t>把细节量化，然后标准化</a:t>
            </a:r>
          </a:p>
        </p:txBody>
      </p:sp>
      <p:sp>
        <p:nvSpPr>
          <p:cNvPr id="17" name="文本框 16">
            <a:extLst>
              <a:ext uri="{FF2B5EF4-FFF2-40B4-BE49-F238E27FC236}">
                <a16:creationId xmlns:a16="http://schemas.microsoft.com/office/drawing/2014/main" id="{38DE103A-EF19-45BC-AFBC-2B88AB396F70}"/>
              </a:ext>
            </a:extLst>
          </p:cNvPr>
          <p:cNvSpPr txBox="1"/>
          <p:nvPr/>
        </p:nvSpPr>
        <p:spPr>
          <a:xfrm>
            <a:off x="3505200" y="5065347"/>
            <a:ext cx="5181600" cy="603504"/>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通过学习拥有解决问题的能力是成果，把解决能力的</a:t>
            </a:r>
          </a:p>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步骤标准化，变成清单，在整个团队内复制，是成果的扩大化</a:t>
            </a:r>
          </a:p>
        </p:txBody>
      </p:sp>
      <p:sp>
        <p:nvSpPr>
          <p:cNvPr id="20" name="文本框 19">
            <a:extLst>
              <a:ext uri="{FF2B5EF4-FFF2-40B4-BE49-F238E27FC236}">
                <a16:creationId xmlns:a16="http://schemas.microsoft.com/office/drawing/2014/main" id="{F03EBA02-DE4F-4EE1-8E6B-7992EF40C3C9}"/>
              </a:ext>
            </a:extLst>
          </p:cNvPr>
          <p:cNvSpPr txBox="1"/>
          <p:nvPr/>
        </p:nvSpPr>
        <p:spPr>
          <a:xfrm>
            <a:off x="4734560" y="2723807"/>
            <a:ext cx="2722880" cy="1432560"/>
          </a:xfrm>
          <a:prstGeom prst="rect">
            <a:avLst/>
          </a:prstGeom>
          <a:noFill/>
        </p:spPr>
        <p:txBody>
          <a:bodyPr rtlCol="0" wrap="none">
            <a:spAutoFit/>
          </a:bodyPr>
          <a:lstStyle/>
          <a:p>
            <a:pPr algn="ctr" defTabSz="914400" eaLnBrk="1" fontAlgn="auto" hangingPunct="1" indent="0" latinLnBrk="0" lvl="0" marL="0" marR="0" rtl="0">
              <a:lnSpc>
                <a:spcPct val="110000"/>
              </a:lnSpc>
              <a:spcBef>
                <a:spcPct val="0"/>
              </a:spcBef>
              <a:spcAft>
                <a:spcPct val="0"/>
              </a:spcAft>
              <a:buClrTx/>
              <a:buSzTx/>
              <a:buFontTx/>
              <a:buNone/>
              <a:defRPr/>
            </a:pPr>
            <a:r>
              <a:rPr altLang="en-US" b="1" baseline="0" cap="none" i="0" kern="1200" kumimoji="0" lang="zh-CN" noProof="0" normalizeH="0" spc="0" strike="noStrike" sz="4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学习的目的</a:t>
            </a:r>
          </a:p>
          <a:p>
            <a:pPr algn="ctr" defTabSz="914400" eaLnBrk="1" fontAlgn="auto" hangingPunct="1" indent="0" latinLnBrk="0" lvl="0" marL="0" marR="0" rtl="0">
              <a:lnSpc>
                <a:spcPct val="110000"/>
              </a:lnSpc>
              <a:spcBef>
                <a:spcPct val="0"/>
              </a:spcBef>
              <a:spcAft>
                <a:spcPct val="0"/>
              </a:spcAft>
              <a:buClrTx/>
              <a:buSzTx/>
              <a:buFontTx/>
              <a:buNone/>
              <a:defRPr/>
            </a:pPr>
            <a:r>
              <a:rPr altLang="en-US" b="1" baseline="0" cap="none" i="0" kern="1200" kumimoji="0" lang="zh-CN" noProof="0" normalizeH="0" spc="0" strike="noStrike" sz="4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是解决问题</a:t>
            </a:r>
          </a:p>
        </p:txBody>
      </p:sp>
      <p:sp>
        <p:nvSpPr>
          <p:cNvPr id="27" name="矩形 26">
            <a:extLst>
              <a:ext uri="{FF2B5EF4-FFF2-40B4-BE49-F238E27FC236}">
                <a16:creationId xmlns:a16="http://schemas.microsoft.com/office/drawing/2014/main" id="{AD7F0AE7-89B3-4B7A-BC05-65D09251F235}"/>
              </a:ext>
            </a:extLst>
          </p:cNvPr>
          <p:cNvSpPr>
            <a:spLocks noChangeAspect="1"/>
          </p:cNvSpPr>
          <p:nvPr/>
        </p:nvSpPr>
        <p:spPr>
          <a:xfrm>
            <a:off x="14432293" y="5121258"/>
            <a:ext cx="5300954" cy="1565292"/>
          </a:xfrm>
          <a:prstGeom prst="rect">
            <a:avLst/>
          </a:prstGeom>
          <a:noFill/>
          <a:ln w="19050">
            <a:gradFill flip="none" rotWithShape="1">
              <a:gsLst>
                <a:gs pos="0">
                  <a:srgbClr val="A92224"/>
                </a:gs>
                <a:gs pos="49000">
                  <a:srgbClr val="A92224">
                    <a:alpha val="0"/>
                  </a:srgbClr>
                </a:gs>
              </a:gsLst>
              <a:lin ang="16200000" scaled="1"/>
            </a:gradFill>
          </a:ln>
          <a:scene3d>
            <a:camera fov="5400000" prst="perspectiveRelaxedModerately">
              <a:rot lat="16787996" lon="0" rev="0"/>
            </a:camera>
            <a:lightRig dir="t" rig="sof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0" name="文本框 39">
            <a:extLst>
              <a:ext uri="{FF2B5EF4-FFF2-40B4-BE49-F238E27FC236}">
                <a16:creationId xmlns:a16="http://schemas.microsoft.com/office/drawing/2014/main" id="{B81F8F19-D4A1-49C0-845B-B27131642F85}"/>
              </a:ext>
            </a:extLst>
          </p:cNvPr>
          <p:cNvSpPr txBox="1"/>
          <p:nvPr/>
        </p:nvSpPr>
        <p:spPr>
          <a:xfrm>
            <a:off x="810885" y="283569"/>
            <a:ext cx="3761115" cy="347472"/>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65000"/>
                    <a:lumOff val="35000"/>
                  </a:prstClr>
                </a:solidFill>
                <a:effectLst/>
                <a:uLnTx/>
                <a:uFillTx/>
                <a:latin charset="-122" panose="020b0400000000000000" pitchFamily="34" typeface="思源黑体 CN Normal"/>
                <a:ea charset="-122" panose="020b0400000000000000" pitchFamily="34" typeface="思源黑体 CN Normal"/>
                <a:cs typeface="+mn-cs"/>
              </a:rPr>
              <a:t>输出力 ：别用低质量的输出感动自己</a:t>
            </a:r>
          </a:p>
        </p:txBody>
      </p:sp>
      <p:sp>
        <p:nvSpPr>
          <p:cNvPr id="41" name="椭圆 40">
            <a:extLst>
              <a:ext uri="{FF2B5EF4-FFF2-40B4-BE49-F238E27FC236}">
                <a16:creationId xmlns:a16="http://schemas.microsoft.com/office/drawing/2014/main" id="{B61133B6-F944-4020-94E3-85D806A77922}"/>
              </a:ext>
            </a:extLst>
          </p:cNvPr>
          <p:cNvSpPr>
            <a:spLocks noChangeAspect="1"/>
          </p:cNvSpPr>
          <p:nvPr/>
        </p:nvSpPr>
        <p:spPr>
          <a:xfrm>
            <a:off x="693445" y="368960"/>
            <a:ext cx="162000" cy="162000"/>
          </a:xfrm>
          <a:prstGeom prst="ellipse">
            <a:avLst/>
          </a:prstGeom>
          <a:solidFill>
            <a:srgbClr val="CA3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charset="-122" panose="02020400000000000000" pitchFamily="18" typeface="思源宋体"/>
                <a:ea charset="-122" panose="02020400000000000000" pitchFamily="18" typeface="思源宋体"/>
                <a:cs typeface="+mn-cs"/>
              </a:rPr>
              <a:t>6</a:t>
            </a:r>
          </a:p>
        </p:txBody>
      </p:sp>
      <p:grpSp>
        <p:nvGrpSpPr>
          <p:cNvPr id="54" name="组合 53">
            <a:extLst>
              <a:ext uri="{FF2B5EF4-FFF2-40B4-BE49-F238E27FC236}">
                <a16:creationId xmlns:a16="http://schemas.microsoft.com/office/drawing/2014/main" id="{10942B0D-C0F1-4DEE-B26F-2B5E89BAAB84}"/>
              </a:ext>
            </a:extLst>
          </p:cNvPr>
          <p:cNvGrpSpPr/>
          <p:nvPr/>
        </p:nvGrpSpPr>
        <p:grpSpPr>
          <a:xfrm>
            <a:off x="8580120" y="283404"/>
            <a:ext cx="625793" cy="332783"/>
            <a:chOff x="8580120" y="283404"/>
            <a:chExt cx="625793" cy="332783"/>
          </a:xfrm>
        </p:grpSpPr>
        <p:sp>
          <p:nvSpPr>
            <p:cNvPr id="42" name="文本框 41">
              <a:extLst>
                <a:ext uri="{FF2B5EF4-FFF2-40B4-BE49-F238E27FC236}">
                  <a16:creationId xmlns:a16="http://schemas.microsoft.com/office/drawing/2014/main" id="{F7F7F310-130F-4748-8925-867AE08517AF}"/>
                </a:ext>
              </a:extLst>
            </p:cNvPr>
            <p:cNvSpPr txBox="1"/>
            <p:nvPr/>
          </p:nvSpPr>
          <p:spPr>
            <a:xfrm>
              <a:off x="85801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charset="-122" panose="020b0400000000000000" pitchFamily="34" typeface="思源黑体 CN Normal"/>
                  <a:ea charset="-122" panose="020b0400000000000000" pitchFamily="34" typeface="思源黑体 CN Normal"/>
                  <a:cs typeface="+mn-cs"/>
                </a:rPr>
                <a:t>跃迁</a:t>
              </a:r>
            </a:p>
          </p:txBody>
        </p:sp>
        <p:cxnSp>
          <p:nvCxnSpPr>
            <p:cNvPr id="53" name="直接连接符 52">
              <a:extLst>
                <a:ext uri="{FF2B5EF4-FFF2-40B4-BE49-F238E27FC236}">
                  <a16:creationId xmlns:a16="http://schemas.microsoft.com/office/drawing/2014/main" id="{2BA95581-C78C-4A6A-A606-69448BBEB56B}"/>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5" name="组合 54">
            <a:extLst>
              <a:ext uri="{FF2B5EF4-FFF2-40B4-BE49-F238E27FC236}">
                <a16:creationId xmlns:a16="http://schemas.microsoft.com/office/drawing/2014/main" id="{5EAB6AE3-A339-4D85-B0BD-87AAEA58F3AB}"/>
              </a:ext>
            </a:extLst>
          </p:cNvPr>
          <p:cNvGrpSpPr/>
          <p:nvPr/>
        </p:nvGrpSpPr>
        <p:grpSpPr>
          <a:xfrm>
            <a:off x="9189720" y="283404"/>
            <a:ext cx="625793" cy="332783"/>
            <a:chOff x="8580120" y="283404"/>
            <a:chExt cx="625793" cy="332783"/>
          </a:xfrm>
        </p:grpSpPr>
        <p:sp>
          <p:nvSpPr>
            <p:cNvPr id="56" name="文本框 55">
              <a:extLst>
                <a:ext uri="{FF2B5EF4-FFF2-40B4-BE49-F238E27FC236}">
                  <a16:creationId xmlns:a16="http://schemas.microsoft.com/office/drawing/2014/main" id="{2DC3F074-27F2-4D13-8FAC-86A53329DB0B}"/>
                </a:ext>
              </a:extLst>
            </p:cNvPr>
            <p:cNvSpPr txBox="1"/>
            <p:nvPr/>
          </p:nvSpPr>
          <p:spPr>
            <a:xfrm>
              <a:off x="85801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95000"/>
                      <a:lumOff val="5000"/>
                    </a:prstClr>
                  </a:solidFill>
                  <a:effectLst/>
                  <a:uLnTx/>
                  <a:uFillTx/>
                  <a:latin charset="-122" panose="020b0400000000000000" pitchFamily="34" typeface="思源黑体 CN Normal"/>
                  <a:ea charset="-122" panose="020b0400000000000000" pitchFamily="34" typeface="思源黑体 CN Normal"/>
                  <a:cs typeface="+mn-cs"/>
                </a:rPr>
                <a:t>问题</a:t>
              </a:r>
            </a:p>
          </p:txBody>
        </p:sp>
        <p:cxnSp>
          <p:nvCxnSpPr>
            <p:cNvPr id="57" name="直接连接符 56">
              <a:extLst>
                <a:ext uri="{FF2B5EF4-FFF2-40B4-BE49-F238E27FC236}">
                  <a16:creationId xmlns:a16="http://schemas.microsoft.com/office/drawing/2014/main" id="{4EB8EE5E-DA0C-4EDC-8827-C3314F0E0F3F}"/>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336FE6D6-3116-445B-9965-6C6EB451E06D}"/>
              </a:ext>
            </a:extLst>
          </p:cNvPr>
          <p:cNvGrpSpPr/>
          <p:nvPr/>
        </p:nvGrpSpPr>
        <p:grpSpPr>
          <a:xfrm>
            <a:off x="9799320" y="283404"/>
            <a:ext cx="625793" cy="332783"/>
            <a:chOff x="8580120" y="283404"/>
            <a:chExt cx="625793" cy="332783"/>
          </a:xfrm>
        </p:grpSpPr>
        <p:sp>
          <p:nvSpPr>
            <p:cNvPr id="59" name="文本框 58">
              <a:extLst>
                <a:ext uri="{FF2B5EF4-FFF2-40B4-BE49-F238E27FC236}">
                  <a16:creationId xmlns:a16="http://schemas.microsoft.com/office/drawing/2014/main" id="{CDDD8E14-A8DD-4504-A91E-788D3B45EF0B}"/>
                </a:ext>
              </a:extLst>
            </p:cNvPr>
            <p:cNvSpPr txBox="1"/>
            <p:nvPr/>
          </p:nvSpPr>
          <p:spPr>
            <a:xfrm>
              <a:off x="85801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charset="-122" panose="020b0400000000000000" pitchFamily="34" typeface="思源黑体 CN Normal"/>
                  <a:ea charset="-122" panose="020b0400000000000000" pitchFamily="34" typeface="思源黑体 CN Normal"/>
                  <a:cs typeface="+mn-cs"/>
                </a:rPr>
                <a:t>视觉</a:t>
              </a:r>
            </a:p>
          </p:txBody>
        </p:sp>
        <p:cxnSp>
          <p:nvCxnSpPr>
            <p:cNvPr id="60" name="直接连接符 59">
              <a:extLst>
                <a:ext uri="{FF2B5EF4-FFF2-40B4-BE49-F238E27FC236}">
                  <a16:creationId xmlns:a16="http://schemas.microsoft.com/office/drawing/2014/main" id="{BF894511-A098-4542-A22B-EF68A8F5CA54}"/>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1" name="组合 60">
            <a:extLst>
              <a:ext uri="{FF2B5EF4-FFF2-40B4-BE49-F238E27FC236}">
                <a16:creationId xmlns:a16="http://schemas.microsoft.com/office/drawing/2014/main" id="{A12F7806-A0FF-43E9-90A4-8900EFCC7DE2}"/>
              </a:ext>
            </a:extLst>
          </p:cNvPr>
          <p:cNvGrpSpPr/>
          <p:nvPr/>
        </p:nvGrpSpPr>
        <p:grpSpPr>
          <a:xfrm>
            <a:off x="10408920" y="283404"/>
            <a:ext cx="625793" cy="332783"/>
            <a:chOff x="8580120" y="283404"/>
            <a:chExt cx="625793" cy="332783"/>
          </a:xfrm>
        </p:grpSpPr>
        <p:sp>
          <p:nvSpPr>
            <p:cNvPr id="62" name="文本框 61">
              <a:extLst>
                <a:ext uri="{FF2B5EF4-FFF2-40B4-BE49-F238E27FC236}">
                  <a16:creationId xmlns:a16="http://schemas.microsoft.com/office/drawing/2014/main" id="{769D5E11-C232-4109-975D-E21DAF427209}"/>
                </a:ext>
              </a:extLst>
            </p:cNvPr>
            <p:cNvSpPr txBox="1"/>
            <p:nvPr/>
          </p:nvSpPr>
          <p:spPr>
            <a:xfrm>
              <a:off x="85801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95000"/>
                      <a:lumOff val="5000"/>
                    </a:prstClr>
                  </a:solidFill>
                  <a:effectLst/>
                  <a:uLnTx/>
                  <a:uFillTx/>
                  <a:latin charset="-122" panose="020b0400000000000000" pitchFamily="34" typeface="思源黑体 CN Normal"/>
                  <a:ea charset="-122" panose="020b0400000000000000" pitchFamily="34" typeface="思源黑体 CN Normal"/>
                  <a:cs typeface="+mn-cs"/>
                </a:rPr>
                <a:t>清单</a:t>
              </a:r>
            </a:p>
          </p:txBody>
        </p:sp>
        <p:cxnSp>
          <p:nvCxnSpPr>
            <p:cNvPr id="63" name="直接连接符 62">
              <a:extLst>
                <a:ext uri="{FF2B5EF4-FFF2-40B4-BE49-F238E27FC236}">
                  <a16:creationId xmlns:a16="http://schemas.microsoft.com/office/drawing/2014/main" id="{61F87935-850C-433E-99D6-35EEF6BC9316}"/>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5" name="文本框 64">
            <a:extLst>
              <a:ext uri="{FF2B5EF4-FFF2-40B4-BE49-F238E27FC236}">
                <a16:creationId xmlns:a16="http://schemas.microsoft.com/office/drawing/2014/main" id="{9957DD05-5209-486F-A601-1E94F3A7BDF7}"/>
              </a:ext>
            </a:extLst>
          </p:cNvPr>
          <p:cNvSpPr txBox="1"/>
          <p:nvPr/>
        </p:nvSpPr>
        <p:spPr>
          <a:xfrm>
            <a:off x="110185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95000"/>
                    <a:lumOff val="5000"/>
                  </a:prstClr>
                </a:solidFill>
                <a:effectLst/>
                <a:uLnTx/>
                <a:uFillTx/>
                <a:latin charset="-122" panose="020b0400000000000000" pitchFamily="34" typeface="思源黑体 CN Normal"/>
                <a:ea charset="-122" panose="020b0400000000000000" pitchFamily="34" typeface="思源黑体 CN Normal"/>
                <a:cs typeface="+mn-cs"/>
              </a:rPr>
              <a:t>成果</a:t>
            </a:r>
          </a:p>
        </p:txBody>
      </p:sp>
      <p:sp>
        <p:nvSpPr>
          <p:cNvPr id="67" name="椭圆 66">
            <a:extLst>
              <a:ext uri="{FF2B5EF4-FFF2-40B4-BE49-F238E27FC236}">
                <a16:creationId xmlns:a16="http://schemas.microsoft.com/office/drawing/2014/main" id="{07B27862-BDDC-4803-9A2E-B9B531FF869B}"/>
              </a:ext>
            </a:extLst>
          </p:cNvPr>
          <p:cNvSpPr>
            <a:spLocks noChangeAspect="1"/>
          </p:cNvSpPr>
          <p:nvPr/>
        </p:nvSpPr>
        <p:spPr>
          <a:xfrm>
            <a:off x="1884751" y="2847637"/>
            <a:ext cx="1008000" cy="1008000"/>
          </a:xfrm>
          <a:prstGeom prst="ellipse">
            <a:avLst/>
          </a:prstGeom>
          <a:solidFill>
            <a:srgbClr val="CA3737">
              <a:alpha val="70000"/>
            </a:srgbClr>
          </a:solidFill>
          <a:ln w="12700">
            <a:solidFill>
              <a:srgbClr val="CA37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81" name="question-mark_57108">
            <a:extLst>
              <a:ext uri="{FF2B5EF4-FFF2-40B4-BE49-F238E27FC236}">
                <a16:creationId xmlns:a16="http://schemas.microsoft.com/office/drawing/2014/main" id="{AFFF3690-9D27-4787-A57D-1302B00BE819}"/>
              </a:ext>
            </a:extLst>
          </p:cNvPr>
          <p:cNvSpPr>
            <a:spLocks noChangeAspect="1"/>
          </p:cNvSpPr>
          <p:nvPr/>
        </p:nvSpPr>
        <p:spPr bwMode="auto">
          <a:xfrm>
            <a:off x="2105076" y="2950477"/>
            <a:ext cx="565960" cy="799470"/>
          </a:xfrm>
          <a:custGeom>
            <a:gdLst>
              <a:gd fmla="*/ 195656 w 430409" name="connsiteX0"/>
              <a:gd fmla="*/ 492476 h 607992" name="connsiteY0"/>
              <a:gd fmla="*/ 225045 w 430409" name="connsiteX1"/>
              <a:gd fmla="*/ 492476 h 607992" name="connsiteY1"/>
              <a:gd fmla="*/ 262604 w 430409" name="connsiteX2"/>
              <a:gd fmla="*/ 529951 h 607992" name="connsiteY2"/>
              <a:gd fmla="*/ 262604 w 430409" name="connsiteX3"/>
              <a:gd fmla="*/ 570517 h 607992" name="connsiteY3"/>
              <a:gd fmla="*/ 225045 w 430409" name="connsiteX4"/>
              <a:gd fmla="*/ 607992 h 607992" name="connsiteY4"/>
              <a:gd fmla="*/ 195656 w 430409" name="connsiteX5"/>
              <a:gd fmla="*/ 607992 h 607992" name="connsiteY5"/>
              <a:gd fmla="*/ 158097 w 430409" name="connsiteX6"/>
              <a:gd fmla="*/ 570517 h 607992" name="connsiteY6"/>
              <a:gd fmla="*/ 158097 w 430409" name="connsiteX7"/>
              <a:gd fmla="*/ 529951 h 607992" name="connsiteY7"/>
              <a:gd fmla="*/ 195656 w 430409" name="connsiteX8"/>
              <a:gd fmla="*/ 492476 h 607992" name="connsiteY8"/>
              <a:gd fmla="*/ 213317 w 430409" name="connsiteX9"/>
              <a:gd fmla="*/ 0 h 607992" name="connsiteY9"/>
              <a:gd fmla="*/ 371608 w 430409" name="connsiteX10"/>
              <a:gd fmla="*/ 51919 h 607992" name="connsiteY10"/>
              <a:gd fmla="*/ 430409 w 430409" name="connsiteX11"/>
              <a:gd fmla="*/ 172767 h 607992" name="connsiteY11"/>
              <a:gd fmla="*/ 408775 w 430409" name="connsiteX12"/>
              <a:gd fmla="*/ 244929 h 607992" name="connsiteY12"/>
              <a:gd fmla="*/ 316279 w 430409" name="connsiteX13"/>
              <a:gd fmla="*/ 337569 h 607992" name="connsiteY13"/>
              <a:gd fmla="*/ 270805 w 430409" name="connsiteX14"/>
              <a:gd fmla="*/ 386348 h 607992" name="connsiteY14"/>
              <a:gd fmla="*/ 263719 w 430409" name="connsiteX15"/>
              <a:gd fmla="*/ 418025 h 607992" name="connsiteY15"/>
              <a:gd fmla="*/ 226316 w 430409" name="connsiteX16"/>
              <a:gd fmla="*/ 452325 h 607992" name="connsiteY16"/>
              <a:gd fmla="*/ 195672 w 430409" name="connsiteX17"/>
              <a:gd fmla="*/ 452325 h 607992" name="connsiteY17"/>
              <a:gd fmla="*/ 158129 w 430409" name="connsiteX18"/>
              <a:gd fmla="*/ 413292 h 607992" name="connsiteY18"/>
              <a:gd fmla="*/ 174648 w 430409" name="connsiteX19"/>
              <a:gd fmla="*/ 341270 h 607992" name="connsiteY19"/>
              <a:gd fmla="*/ 242131 w 430409" name="connsiteX20"/>
              <a:gd fmla="*/ 267468 h 607992" name="connsiteY20"/>
              <a:gd fmla="*/ 302669 w 430409" name="connsiteX21"/>
              <a:gd fmla="*/ 213815 h 607992" name="connsiteY21"/>
              <a:gd fmla="*/ 317874 w 430409" name="connsiteX22"/>
              <a:gd fmla="*/ 169581 h 607992" name="connsiteY22"/>
              <a:gd fmla="*/ 290890 w 430409" name="connsiteX23"/>
              <a:gd fmla="*/ 112039 h 607992" name="connsiteY23"/>
              <a:gd fmla="*/ 218104 w 430409" name="connsiteX24"/>
              <a:gd fmla="*/ 88094 h 607992" name="connsiteY24"/>
              <a:gd fmla="*/ 144332 w 430409" name="connsiteX25"/>
              <a:gd fmla="*/ 113070 h 607992" name="connsiteY25"/>
              <a:gd fmla="*/ 111670 w 430409" name="connsiteX26"/>
              <a:gd fmla="*/ 161381 h 607992" name="connsiteY26"/>
              <a:gd fmla="*/ 71968 w 430409" name="connsiteX27"/>
              <a:gd fmla="*/ 185325 h 607992" name="connsiteY27"/>
              <a:gd fmla="*/ 17718 w 430409" name="connsiteX28"/>
              <a:gd fmla="*/ 178578 h 607992" name="connsiteY28"/>
              <a:gd fmla="*/ 355 w 430409" name="connsiteX29"/>
              <a:gd fmla="*/ 154633 h 607992" name="connsiteY29"/>
              <a:gd fmla="*/ 60564 w 430409" name="connsiteX30"/>
              <a:gd fmla="*/ 51216 h 607992" name="connsiteY30"/>
              <a:gd fmla="*/ 213317 w 430409" name="connsiteX31"/>
              <a:gd fmla="*/ 0 h 607992"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607992" w="430409">
                <a:moveTo>
                  <a:pt x="195656" y="492476"/>
                </a:moveTo>
                <a:lnTo>
                  <a:pt x="225045" y="492476"/>
                </a:lnTo>
                <a:cubicBezTo>
                  <a:pt x="245797" y="492476"/>
                  <a:pt x="262604" y="509246"/>
                  <a:pt x="262604" y="529951"/>
                </a:cubicBezTo>
                <a:lnTo>
                  <a:pt x="262604" y="570517"/>
                </a:lnTo>
                <a:cubicBezTo>
                  <a:pt x="262604" y="591175"/>
                  <a:pt x="245797" y="607992"/>
                  <a:pt x="225045" y="607992"/>
                </a:cubicBezTo>
                <a:lnTo>
                  <a:pt x="195656" y="607992"/>
                </a:lnTo>
                <a:cubicBezTo>
                  <a:pt x="174905" y="607992"/>
                  <a:pt x="158097" y="591175"/>
                  <a:pt x="158097" y="570517"/>
                </a:cubicBezTo>
                <a:lnTo>
                  <a:pt x="158097" y="529951"/>
                </a:lnTo>
                <a:cubicBezTo>
                  <a:pt x="158097" y="509293"/>
                  <a:pt x="174905" y="492476"/>
                  <a:pt x="195656" y="492476"/>
                </a:cubicBezTo>
                <a:close/>
                <a:moveTo>
                  <a:pt x="213317" y="0"/>
                </a:moveTo>
                <a:cubicBezTo>
                  <a:pt x="279627" y="0"/>
                  <a:pt x="332422" y="17291"/>
                  <a:pt x="371608" y="51919"/>
                </a:cubicBezTo>
                <a:cubicBezTo>
                  <a:pt x="410840" y="86548"/>
                  <a:pt x="430409" y="126846"/>
                  <a:pt x="430409" y="172767"/>
                </a:cubicBezTo>
                <a:cubicBezTo>
                  <a:pt x="430409" y="198165"/>
                  <a:pt x="423182" y="222250"/>
                  <a:pt x="408775" y="244929"/>
                </a:cubicBezTo>
                <a:cubicBezTo>
                  <a:pt x="394321" y="267656"/>
                  <a:pt x="363536" y="298535"/>
                  <a:pt x="316279" y="337569"/>
                </a:cubicBezTo>
                <a:cubicBezTo>
                  <a:pt x="291876" y="357811"/>
                  <a:pt x="276671" y="374071"/>
                  <a:pt x="270805" y="386348"/>
                </a:cubicBezTo>
                <a:cubicBezTo>
                  <a:pt x="267285" y="393564"/>
                  <a:pt x="264986" y="404108"/>
                  <a:pt x="263719" y="418025"/>
                </a:cubicBezTo>
                <a:cubicBezTo>
                  <a:pt x="261982" y="437424"/>
                  <a:pt x="245839" y="452325"/>
                  <a:pt x="226316" y="452325"/>
                </a:cubicBezTo>
                <a:lnTo>
                  <a:pt x="195672" y="452325"/>
                </a:lnTo>
                <a:cubicBezTo>
                  <a:pt x="174272" y="452325"/>
                  <a:pt x="157237" y="434612"/>
                  <a:pt x="158129" y="413292"/>
                </a:cubicBezTo>
                <a:cubicBezTo>
                  <a:pt x="159115" y="388410"/>
                  <a:pt x="163103" y="363622"/>
                  <a:pt x="174648" y="341270"/>
                </a:cubicBezTo>
                <a:cubicBezTo>
                  <a:pt x="185911" y="319387"/>
                  <a:pt x="208343" y="294787"/>
                  <a:pt x="242131" y="267468"/>
                </a:cubicBezTo>
                <a:cubicBezTo>
                  <a:pt x="275873" y="240150"/>
                  <a:pt x="296099" y="222297"/>
                  <a:pt x="302669" y="213815"/>
                </a:cubicBezTo>
                <a:cubicBezTo>
                  <a:pt x="312806" y="200414"/>
                  <a:pt x="317874" y="185700"/>
                  <a:pt x="317874" y="169581"/>
                </a:cubicBezTo>
                <a:cubicBezTo>
                  <a:pt x="317874" y="147136"/>
                  <a:pt x="308911" y="128017"/>
                  <a:pt x="290890" y="112039"/>
                </a:cubicBezTo>
                <a:cubicBezTo>
                  <a:pt x="272870" y="96107"/>
                  <a:pt x="248607" y="88094"/>
                  <a:pt x="218104" y="88094"/>
                </a:cubicBezTo>
                <a:cubicBezTo>
                  <a:pt x="188727" y="88094"/>
                  <a:pt x="164136" y="96482"/>
                  <a:pt x="144332" y="113070"/>
                </a:cubicBezTo>
                <a:cubicBezTo>
                  <a:pt x="130394" y="124831"/>
                  <a:pt x="119507" y="140950"/>
                  <a:pt x="111670" y="161381"/>
                </a:cubicBezTo>
                <a:cubicBezTo>
                  <a:pt x="105475" y="177547"/>
                  <a:pt x="89144" y="187434"/>
                  <a:pt x="71968" y="185325"/>
                </a:cubicBezTo>
                <a:lnTo>
                  <a:pt x="17718" y="178578"/>
                </a:lnTo>
                <a:cubicBezTo>
                  <a:pt x="6127" y="177125"/>
                  <a:pt x="-1804" y="166254"/>
                  <a:pt x="355" y="154633"/>
                </a:cubicBezTo>
                <a:cubicBezTo>
                  <a:pt x="7441" y="114850"/>
                  <a:pt x="27527" y="80362"/>
                  <a:pt x="60564" y="51216"/>
                </a:cubicBezTo>
                <a:cubicBezTo>
                  <a:pt x="99374" y="17056"/>
                  <a:pt x="150245" y="0"/>
                  <a:pt x="213317" y="0"/>
                </a:cubicBezTo>
                <a:close/>
              </a:path>
            </a:pathLst>
          </a:custGeom>
          <a:solidFill>
            <a:schemeClr val="bg1">
              <a:alpha val="30000"/>
            </a:schemeClr>
          </a:solidFill>
          <a:ln>
            <a:noFill/>
          </a:ln>
        </p:spPr>
        <p:txBody>
          <a:bodyPr/>
          <a:lstStyle/>
          <a:p/>
        </p:txBody>
      </p:sp>
      <p:sp>
        <p:nvSpPr>
          <p:cNvPr id="68" name="文本框 67">
            <a:extLst>
              <a:ext uri="{FF2B5EF4-FFF2-40B4-BE49-F238E27FC236}">
                <a16:creationId xmlns:a16="http://schemas.microsoft.com/office/drawing/2014/main" id="{5CA65DD6-4976-46FC-8ECB-3CCA7A7A5AE9}"/>
              </a:ext>
            </a:extLst>
          </p:cNvPr>
          <p:cNvSpPr txBox="1"/>
          <p:nvPr/>
        </p:nvSpPr>
        <p:spPr>
          <a:xfrm>
            <a:off x="2039938" y="2997694"/>
            <a:ext cx="690880" cy="7010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问题</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思维</a:t>
            </a:r>
          </a:p>
        </p:txBody>
      </p:sp>
      <p:grpSp>
        <p:nvGrpSpPr>
          <p:cNvPr id="72" name="组合 71">
            <a:extLst>
              <a:ext uri="{FF2B5EF4-FFF2-40B4-BE49-F238E27FC236}">
                <a16:creationId xmlns:a16="http://schemas.microsoft.com/office/drawing/2014/main" id="{F0CFA589-92B0-4AED-A3B4-D2E78CECF67D}"/>
              </a:ext>
            </a:extLst>
          </p:cNvPr>
          <p:cNvGrpSpPr/>
          <p:nvPr/>
        </p:nvGrpSpPr>
        <p:grpSpPr>
          <a:xfrm>
            <a:off x="118872" y="3192780"/>
            <a:ext cx="4829556" cy="480060"/>
            <a:chOff x="118872" y="3192780"/>
            <a:chExt cx="4829556" cy="480060"/>
          </a:xfrm>
        </p:grpSpPr>
        <p:sp>
          <p:nvSpPr>
            <p:cNvPr id="25" name="任意多边形: 形状 24">
              <a:extLst>
                <a:ext uri="{FF2B5EF4-FFF2-40B4-BE49-F238E27FC236}">
                  <a16:creationId xmlns:a16="http://schemas.microsoft.com/office/drawing/2014/main" id="{E1405970-830A-47F0-94BC-22371D61058A}"/>
                </a:ext>
              </a:extLst>
            </p:cNvPr>
            <p:cNvSpPr/>
            <p:nvPr/>
          </p:nvSpPr>
          <p:spPr>
            <a:xfrm flipH="1">
              <a:off x="2983396" y="3192780"/>
              <a:ext cx="1965032" cy="480060"/>
            </a:xfrm>
            <a:custGeom>
              <a:gdLst>
                <a:gd fmla="*/ 157189 w 2211037" name="connsiteX0"/>
                <a:gd fmla="*/ 228600 h 480060" name="connsiteY0"/>
                <a:gd fmla="*/ 0 w 2211037" name="connsiteX1"/>
                <a:gd fmla="*/ 234950 h 480060" name="connsiteY1"/>
                <a:gd fmla="*/ 492469 w 2211037" name="connsiteX2"/>
                <a:gd fmla="*/ 228600 h 480060" name="connsiteY2"/>
                <a:gd fmla="*/ 606769 w 2211037" name="connsiteX3"/>
                <a:gd fmla="*/ 0 h 480060" name="connsiteY3"/>
                <a:gd fmla="*/ 721069 w 2211037" name="connsiteX4"/>
                <a:gd fmla="*/ 480060 h 480060" name="connsiteY4"/>
                <a:gd fmla="*/ 850609 w 2211037" name="connsiteX5"/>
                <a:gd fmla="*/ 228600 h 480060" name="connsiteY5"/>
                <a:gd fmla="*/ 2211037 w 2211037" name="connsiteX6"/>
                <a:gd fmla="*/ 240538 h 48006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0059" w="2211037">
                  <a:moveTo>
                    <a:pt x="157189" y="228600"/>
                  </a:moveTo>
                  <a:lnTo>
                    <a:pt x="0" y="234950"/>
                  </a:lnTo>
                  <a:lnTo>
                    <a:pt x="492469" y="228600"/>
                  </a:lnTo>
                  <a:lnTo>
                    <a:pt x="606769" y="0"/>
                  </a:lnTo>
                  <a:lnTo>
                    <a:pt x="721069" y="480060"/>
                  </a:lnTo>
                  <a:lnTo>
                    <a:pt x="850609" y="228600"/>
                  </a:lnTo>
                  <a:lnTo>
                    <a:pt x="2211037" y="240538"/>
                  </a:lnTo>
                </a:path>
              </a:pathLst>
            </a:custGeom>
            <a:noFill/>
            <a:ln algn="ctr" cap="flat" cmpd="sng" w="15875">
              <a:gradFill flip="none" rotWithShape="1">
                <a:gsLst>
                  <a:gs pos="3000">
                    <a:srgbClr val="A92123">
                      <a:alpha val="0"/>
                    </a:srgbClr>
                  </a:gs>
                  <a:gs pos="50000">
                    <a:srgbClr val="A92123"/>
                  </a:gs>
                  <a:gs pos="97000">
                    <a:srgbClr val="A92123">
                      <a:alpha val="0"/>
                    </a:srgbClr>
                  </a:gs>
                </a:gsLst>
                <a:lin ang="0" scaled="1"/>
              </a:grad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思源黑体 CN Normal"/>
                <a:ea typeface="思源黑体 CN Normal"/>
                <a:cs typeface="+mn-cs"/>
              </a:endParaRPr>
            </a:p>
          </p:txBody>
        </p:sp>
        <p:cxnSp>
          <p:nvCxnSpPr>
            <p:cNvPr id="71" name="直接连接符 70">
              <a:extLst>
                <a:ext uri="{FF2B5EF4-FFF2-40B4-BE49-F238E27FC236}">
                  <a16:creationId xmlns:a16="http://schemas.microsoft.com/office/drawing/2014/main" id="{B929335C-BBB6-495A-8659-8253CF9EC3C8}"/>
                </a:ext>
              </a:extLst>
            </p:cNvPr>
            <p:cNvCxnSpPr/>
            <p:nvPr/>
          </p:nvCxnSpPr>
          <p:spPr>
            <a:xfrm>
              <a:off x="118872" y="3429000"/>
              <a:ext cx="1572768" cy="0"/>
            </a:xfrm>
            <a:prstGeom prst="line">
              <a:avLst/>
            </a:prstGeom>
            <a:noFill/>
            <a:ln algn="ctr" cap="flat" cmpd="sng" w="15875">
              <a:gradFill flip="none" rotWithShape="1">
                <a:gsLst>
                  <a:gs pos="12000">
                    <a:srgbClr val="A92123"/>
                  </a:gs>
                  <a:gs pos="97000">
                    <a:srgbClr val="A92123">
                      <a:alpha val="0"/>
                    </a:srgbClr>
                  </a:gs>
                </a:gsLst>
                <a:lin ang="10800000" scaled="1"/>
              </a:grad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73" name="组合 72">
            <a:extLst>
              <a:ext uri="{FF2B5EF4-FFF2-40B4-BE49-F238E27FC236}">
                <a16:creationId xmlns:a16="http://schemas.microsoft.com/office/drawing/2014/main" id="{B61746B2-5CF1-4CEA-9DB8-C4AC2B64A2A3}"/>
              </a:ext>
            </a:extLst>
          </p:cNvPr>
          <p:cNvGrpSpPr/>
          <p:nvPr/>
        </p:nvGrpSpPr>
        <p:grpSpPr>
          <a:xfrm flipH="1">
            <a:off x="7286244" y="3192780"/>
            <a:ext cx="4829556" cy="480060"/>
            <a:chOff x="118872" y="3192780"/>
            <a:chExt cx="4829556" cy="480060"/>
          </a:xfrm>
        </p:grpSpPr>
        <p:sp>
          <p:nvSpPr>
            <p:cNvPr id="74" name="任意多边形: 形状 73">
              <a:extLst>
                <a:ext uri="{FF2B5EF4-FFF2-40B4-BE49-F238E27FC236}">
                  <a16:creationId xmlns:a16="http://schemas.microsoft.com/office/drawing/2014/main" id="{9EDEF941-BDCA-4E01-99DB-4110DFBC2DAA}"/>
                </a:ext>
              </a:extLst>
            </p:cNvPr>
            <p:cNvSpPr/>
            <p:nvPr/>
          </p:nvSpPr>
          <p:spPr>
            <a:xfrm flipH="1">
              <a:off x="2983396" y="3192780"/>
              <a:ext cx="1965032" cy="480060"/>
            </a:xfrm>
            <a:custGeom>
              <a:gdLst>
                <a:gd fmla="*/ 157189 w 2211037" name="connsiteX0"/>
                <a:gd fmla="*/ 228600 h 480060" name="connsiteY0"/>
                <a:gd fmla="*/ 0 w 2211037" name="connsiteX1"/>
                <a:gd fmla="*/ 234950 h 480060" name="connsiteY1"/>
                <a:gd fmla="*/ 492469 w 2211037" name="connsiteX2"/>
                <a:gd fmla="*/ 228600 h 480060" name="connsiteY2"/>
                <a:gd fmla="*/ 606769 w 2211037" name="connsiteX3"/>
                <a:gd fmla="*/ 0 h 480060" name="connsiteY3"/>
                <a:gd fmla="*/ 721069 w 2211037" name="connsiteX4"/>
                <a:gd fmla="*/ 480060 h 480060" name="connsiteY4"/>
                <a:gd fmla="*/ 850609 w 2211037" name="connsiteX5"/>
                <a:gd fmla="*/ 228600 h 480060" name="connsiteY5"/>
                <a:gd fmla="*/ 2211037 w 2211037" name="connsiteX6"/>
                <a:gd fmla="*/ 240538 h 48006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0059" w="2211037">
                  <a:moveTo>
                    <a:pt x="157189" y="228600"/>
                  </a:moveTo>
                  <a:lnTo>
                    <a:pt x="0" y="234950"/>
                  </a:lnTo>
                  <a:lnTo>
                    <a:pt x="492469" y="228600"/>
                  </a:lnTo>
                  <a:lnTo>
                    <a:pt x="606769" y="0"/>
                  </a:lnTo>
                  <a:lnTo>
                    <a:pt x="721069" y="480060"/>
                  </a:lnTo>
                  <a:lnTo>
                    <a:pt x="850609" y="228600"/>
                  </a:lnTo>
                  <a:lnTo>
                    <a:pt x="2211037" y="240538"/>
                  </a:lnTo>
                </a:path>
              </a:pathLst>
            </a:custGeom>
            <a:noFill/>
            <a:ln algn="ctr" cap="flat" cmpd="sng" w="15875">
              <a:gradFill flip="none" rotWithShape="1">
                <a:gsLst>
                  <a:gs pos="3000">
                    <a:srgbClr val="A92123">
                      <a:alpha val="0"/>
                    </a:srgbClr>
                  </a:gs>
                  <a:gs pos="50000">
                    <a:srgbClr val="A92123"/>
                  </a:gs>
                  <a:gs pos="97000">
                    <a:srgbClr val="A92123">
                      <a:alpha val="0"/>
                    </a:srgbClr>
                  </a:gs>
                </a:gsLst>
                <a:lin ang="0" scaled="1"/>
              </a:grad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思源黑体 CN Normal"/>
                <a:ea typeface="思源黑体 CN Normal"/>
                <a:cs typeface="+mn-cs"/>
              </a:endParaRPr>
            </a:p>
          </p:txBody>
        </p:sp>
        <p:cxnSp>
          <p:nvCxnSpPr>
            <p:cNvPr id="75" name="直接连接符 74">
              <a:extLst>
                <a:ext uri="{FF2B5EF4-FFF2-40B4-BE49-F238E27FC236}">
                  <a16:creationId xmlns:a16="http://schemas.microsoft.com/office/drawing/2014/main" id="{284D0DB0-EB4B-4529-BB7E-15E1FFD93080}"/>
                </a:ext>
              </a:extLst>
            </p:cNvPr>
            <p:cNvCxnSpPr/>
            <p:nvPr/>
          </p:nvCxnSpPr>
          <p:spPr>
            <a:xfrm>
              <a:off x="118872" y="3429000"/>
              <a:ext cx="1572768" cy="0"/>
            </a:xfrm>
            <a:prstGeom prst="line">
              <a:avLst/>
            </a:prstGeom>
            <a:noFill/>
            <a:ln algn="ctr" cap="flat" cmpd="sng" w="15875">
              <a:gradFill flip="none" rotWithShape="1">
                <a:gsLst>
                  <a:gs pos="12000">
                    <a:srgbClr val="A92123"/>
                  </a:gs>
                  <a:gs pos="97000">
                    <a:srgbClr val="A92123">
                      <a:alpha val="0"/>
                    </a:srgbClr>
                  </a:gs>
                </a:gsLst>
                <a:lin ang="10800000" scaled="1"/>
              </a:grad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cxnSp>
      </p:grpSp>
      <p:sp>
        <p:nvSpPr>
          <p:cNvPr id="78" name="椭圆 77">
            <a:extLst>
              <a:ext uri="{FF2B5EF4-FFF2-40B4-BE49-F238E27FC236}">
                <a16:creationId xmlns:a16="http://schemas.microsoft.com/office/drawing/2014/main" id="{B1898E9F-CB7F-4D35-ACBC-D455A736AC46}"/>
              </a:ext>
            </a:extLst>
          </p:cNvPr>
          <p:cNvSpPr>
            <a:spLocks noChangeAspect="1"/>
          </p:cNvSpPr>
          <p:nvPr/>
        </p:nvSpPr>
        <p:spPr>
          <a:xfrm>
            <a:off x="9276151" y="2847637"/>
            <a:ext cx="1008000" cy="1008000"/>
          </a:xfrm>
          <a:prstGeom prst="ellipse">
            <a:avLst/>
          </a:prstGeom>
          <a:solidFill>
            <a:srgbClr val="CA3737">
              <a:alpha val="70000"/>
            </a:srgbClr>
          </a:solidFill>
          <a:ln w="12700">
            <a:solidFill>
              <a:srgbClr val="CA37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82" name="list-interface-symbol_45000">
            <a:extLst>
              <a:ext uri="{FF2B5EF4-FFF2-40B4-BE49-F238E27FC236}">
                <a16:creationId xmlns:a16="http://schemas.microsoft.com/office/drawing/2014/main" id="{7534DB65-9D09-45DA-B2DB-2B24FB1E23F8}"/>
              </a:ext>
            </a:extLst>
          </p:cNvPr>
          <p:cNvSpPr>
            <a:spLocks noChangeAspect="1"/>
          </p:cNvSpPr>
          <p:nvPr/>
        </p:nvSpPr>
        <p:spPr bwMode="auto">
          <a:xfrm>
            <a:off x="9431338" y="3039260"/>
            <a:ext cx="738302" cy="624754"/>
          </a:xfrm>
          <a:custGeom>
            <a:gdLst>
              <a:gd fmla="*/ 106 w 484" name="T0"/>
              <a:gd fmla="*/ 172 h 410" name="T1"/>
              <a:gd fmla="*/ 106 w 484" name="T2"/>
              <a:gd fmla="*/ 238 h 410" name="T3"/>
              <a:gd fmla="*/ 86 w 484" name="T4"/>
              <a:gd fmla="*/ 258 h 410" name="T5"/>
              <a:gd fmla="*/ 20 w 484" name="T6"/>
              <a:gd fmla="*/ 258 h 410" name="T7"/>
              <a:gd fmla="*/ 0 w 484" name="T8"/>
              <a:gd fmla="*/ 238 h 410" name="T9"/>
              <a:gd fmla="*/ 0 w 484" name="T10"/>
              <a:gd fmla="*/ 172 h 410" name="T11"/>
              <a:gd fmla="*/ 20 w 484" name="T12"/>
              <a:gd fmla="*/ 152 h 410" name="T13"/>
              <a:gd fmla="*/ 86 w 484" name="T14"/>
              <a:gd fmla="*/ 152 h 410" name="T15"/>
              <a:gd fmla="*/ 106 w 484" name="T16"/>
              <a:gd fmla="*/ 172 h 410" name="T17"/>
              <a:gd fmla="*/ 464 w 484" name="T18"/>
              <a:gd fmla="*/ 152 h 410" name="T19"/>
              <a:gd fmla="*/ 177 w 484" name="T20"/>
              <a:gd fmla="*/ 152 h 410" name="T21"/>
              <a:gd fmla="*/ 167 w 484" name="T22"/>
              <a:gd fmla="*/ 152 h 410" name="T23"/>
              <a:gd fmla="*/ 147 w 484" name="T24"/>
              <a:gd fmla="*/ 172 h 410" name="T25"/>
              <a:gd fmla="*/ 147 w 484" name="T26"/>
              <a:gd fmla="*/ 238 h 410" name="T27"/>
              <a:gd fmla="*/ 167 w 484" name="T28"/>
              <a:gd fmla="*/ 258 h 410" name="T29"/>
              <a:gd fmla="*/ 177 w 484" name="T30"/>
              <a:gd fmla="*/ 258 h 410" name="T31"/>
              <a:gd fmla="*/ 464 w 484" name="T32"/>
              <a:gd fmla="*/ 258 h 410" name="T33"/>
              <a:gd fmla="*/ 484 w 484" name="T34"/>
              <a:gd fmla="*/ 238 h 410" name="T35"/>
              <a:gd fmla="*/ 484 w 484" name="T36"/>
              <a:gd fmla="*/ 172 h 410" name="T37"/>
              <a:gd fmla="*/ 464 w 484" name="T38"/>
              <a:gd fmla="*/ 152 h 410" name="T39"/>
              <a:gd fmla="*/ 86 w 484" name="T40"/>
              <a:gd fmla="*/ 0 h 410" name="T41"/>
              <a:gd fmla="*/ 20 w 484" name="T42"/>
              <a:gd fmla="*/ 0 h 410" name="T43"/>
              <a:gd fmla="*/ 0 w 484" name="T44"/>
              <a:gd fmla="*/ 20 h 410" name="T45"/>
              <a:gd fmla="*/ 0 w 484" name="T46"/>
              <a:gd fmla="*/ 87 h 410" name="T47"/>
              <a:gd fmla="*/ 20 w 484" name="T48"/>
              <a:gd fmla="*/ 107 h 410" name="T49"/>
              <a:gd fmla="*/ 86 w 484" name="T50"/>
              <a:gd fmla="*/ 107 h 410" name="T51"/>
              <a:gd fmla="*/ 106 w 484" name="T52"/>
              <a:gd fmla="*/ 87 h 410" name="T53"/>
              <a:gd fmla="*/ 106 w 484" name="T54"/>
              <a:gd fmla="*/ 20 h 410" name="T55"/>
              <a:gd fmla="*/ 86 w 484" name="T56"/>
              <a:gd fmla="*/ 0 h 410" name="T57"/>
              <a:gd fmla="*/ 464 w 484" name="T58"/>
              <a:gd fmla="*/ 0 h 410" name="T59"/>
              <a:gd fmla="*/ 177 w 484" name="T60"/>
              <a:gd fmla="*/ 0 h 410" name="T61"/>
              <a:gd fmla="*/ 167 w 484" name="T62"/>
              <a:gd fmla="*/ 0 h 410" name="T63"/>
              <a:gd fmla="*/ 147 w 484" name="T64"/>
              <a:gd fmla="*/ 20 h 410" name="T65"/>
              <a:gd fmla="*/ 147 w 484" name="T66"/>
              <a:gd fmla="*/ 87 h 410" name="T67"/>
              <a:gd fmla="*/ 167 w 484" name="T68"/>
              <a:gd fmla="*/ 107 h 410" name="T69"/>
              <a:gd fmla="*/ 177 w 484" name="T70"/>
              <a:gd fmla="*/ 107 h 410" name="T71"/>
              <a:gd fmla="*/ 464 w 484" name="T72"/>
              <a:gd fmla="*/ 107 h 410" name="T73"/>
              <a:gd fmla="*/ 484 w 484" name="T74"/>
              <a:gd fmla="*/ 87 h 410" name="T75"/>
              <a:gd fmla="*/ 484 w 484" name="T76"/>
              <a:gd fmla="*/ 20 h 410" name="T77"/>
              <a:gd fmla="*/ 464 w 484" name="T78"/>
              <a:gd fmla="*/ 0 h 410" name="T79"/>
              <a:gd fmla="*/ 86 w 484" name="T80"/>
              <a:gd fmla="*/ 303 h 410" name="T81"/>
              <a:gd fmla="*/ 20 w 484" name="T82"/>
              <a:gd fmla="*/ 303 h 410" name="T83"/>
              <a:gd fmla="*/ 0 w 484" name="T84"/>
              <a:gd fmla="*/ 323 h 410" name="T85"/>
              <a:gd fmla="*/ 0 w 484" name="T86"/>
              <a:gd fmla="*/ 390 h 410" name="T87"/>
              <a:gd fmla="*/ 20 w 484" name="T88"/>
              <a:gd fmla="*/ 410 h 410" name="T89"/>
              <a:gd fmla="*/ 86 w 484" name="T90"/>
              <a:gd fmla="*/ 410 h 410" name="T91"/>
              <a:gd fmla="*/ 106 w 484" name="T92"/>
              <a:gd fmla="*/ 390 h 410" name="T93"/>
              <a:gd fmla="*/ 106 w 484" name="T94"/>
              <a:gd fmla="*/ 323 h 410" name="T95"/>
              <a:gd fmla="*/ 86 w 484" name="T96"/>
              <a:gd fmla="*/ 303 h 410" name="T97"/>
              <a:gd fmla="*/ 464 w 484" name="T98"/>
              <a:gd fmla="*/ 303 h 410" name="T99"/>
              <a:gd fmla="*/ 177 w 484" name="T100"/>
              <a:gd fmla="*/ 303 h 410" name="T101"/>
              <a:gd fmla="*/ 167 w 484" name="T102"/>
              <a:gd fmla="*/ 303 h 410" name="T103"/>
              <a:gd fmla="*/ 147 w 484" name="T104"/>
              <a:gd fmla="*/ 323 h 410" name="T105"/>
              <a:gd fmla="*/ 147 w 484" name="T106"/>
              <a:gd fmla="*/ 390 h 410" name="T107"/>
              <a:gd fmla="*/ 167 w 484" name="T108"/>
              <a:gd fmla="*/ 410 h 410" name="T109"/>
              <a:gd fmla="*/ 177 w 484" name="T110"/>
              <a:gd fmla="*/ 410 h 410" name="T111"/>
              <a:gd fmla="*/ 464 w 484" name="T112"/>
              <a:gd fmla="*/ 410 h 410" name="T113"/>
              <a:gd fmla="*/ 484 w 484" name="T114"/>
              <a:gd fmla="*/ 390 h 410" name="T115"/>
              <a:gd fmla="*/ 484 w 484" name="T116"/>
              <a:gd fmla="*/ 323 h 410" name="T117"/>
              <a:gd fmla="*/ 464 w 484" name="T118"/>
              <a:gd fmla="*/ 303 h 41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10" w="482">
                <a:moveTo>
                  <a:pt x="106" y="172"/>
                </a:moveTo>
                <a:lnTo>
                  <a:pt x="106" y="238"/>
                </a:lnTo>
                <a:cubicBezTo>
                  <a:pt x="106" y="249"/>
                  <a:pt x="97" y="258"/>
                  <a:pt x="86" y="258"/>
                </a:cubicBezTo>
                <a:lnTo>
                  <a:pt x="20" y="258"/>
                </a:lnTo>
                <a:cubicBezTo>
                  <a:pt x="9" y="258"/>
                  <a:pt x="0" y="249"/>
                  <a:pt x="0" y="238"/>
                </a:cubicBezTo>
                <a:lnTo>
                  <a:pt x="0" y="172"/>
                </a:lnTo>
                <a:cubicBezTo>
                  <a:pt x="0" y="161"/>
                  <a:pt x="9" y="152"/>
                  <a:pt x="20" y="152"/>
                </a:cubicBezTo>
                <a:lnTo>
                  <a:pt x="86" y="152"/>
                </a:lnTo>
                <a:cubicBezTo>
                  <a:pt x="97" y="152"/>
                  <a:pt x="106" y="161"/>
                  <a:pt x="106" y="172"/>
                </a:cubicBezTo>
                <a:close/>
                <a:moveTo>
                  <a:pt x="464" y="152"/>
                </a:moveTo>
                <a:lnTo>
                  <a:pt x="177" y="152"/>
                </a:lnTo>
                <a:lnTo>
                  <a:pt x="167" y="152"/>
                </a:lnTo>
                <a:cubicBezTo>
                  <a:pt x="156" y="152"/>
                  <a:pt x="147" y="161"/>
                  <a:pt x="147" y="172"/>
                </a:cubicBezTo>
                <a:lnTo>
                  <a:pt x="147" y="238"/>
                </a:lnTo>
                <a:cubicBezTo>
                  <a:pt x="147" y="249"/>
                  <a:pt x="156" y="258"/>
                  <a:pt x="167" y="258"/>
                </a:cubicBezTo>
                <a:lnTo>
                  <a:pt x="177" y="258"/>
                </a:lnTo>
                <a:lnTo>
                  <a:pt x="464" y="258"/>
                </a:lnTo>
                <a:cubicBezTo>
                  <a:pt x="475" y="258"/>
                  <a:pt x="484" y="249"/>
                  <a:pt x="484" y="238"/>
                </a:cubicBezTo>
                <a:lnTo>
                  <a:pt x="484" y="172"/>
                </a:lnTo>
                <a:cubicBezTo>
                  <a:pt x="484" y="161"/>
                  <a:pt x="475" y="152"/>
                  <a:pt x="464" y="152"/>
                </a:cubicBezTo>
                <a:close/>
                <a:moveTo>
                  <a:pt x="86" y="0"/>
                </a:moveTo>
                <a:lnTo>
                  <a:pt x="20" y="0"/>
                </a:lnTo>
                <a:cubicBezTo>
                  <a:pt x="9" y="0"/>
                  <a:pt x="0" y="9"/>
                  <a:pt x="0" y="20"/>
                </a:cubicBezTo>
                <a:lnTo>
                  <a:pt x="0" y="87"/>
                </a:lnTo>
                <a:cubicBezTo>
                  <a:pt x="0" y="98"/>
                  <a:pt x="9" y="107"/>
                  <a:pt x="20" y="107"/>
                </a:cubicBezTo>
                <a:lnTo>
                  <a:pt x="86" y="107"/>
                </a:lnTo>
                <a:cubicBezTo>
                  <a:pt x="97" y="107"/>
                  <a:pt x="106" y="98"/>
                  <a:pt x="106" y="87"/>
                </a:cubicBezTo>
                <a:lnTo>
                  <a:pt x="106" y="20"/>
                </a:lnTo>
                <a:cubicBezTo>
                  <a:pt x="106" y="9"/>
                  <a:pt x="97" y="0"/>
                  <a:pt x="86" y="0"/>
                </a:cubicBezTo>
                <a:close/>
                <a:moveTo>
                  <a:pt x="464" y="0"/>
                </a:moveTo>
                <a:lnTo>
                  <a:pt x="177" y="0"/>
                </a:lnTo>
                <a:lnTo>
                  <a:pt x="167" y="0"/>
                </a:lnTo>
                <a:cubicBezTo>
                  <a:pt x="156" y="0"/>
                  <a:pt x="147" y="9"/>
                  <a:pt x="147" y="20"/>
                </a:cubicBezTo>
                <a:lnTo>
                  <a:pt x="147" y="87"/>
                </a:lnTo>
                <a:cubicBezTo>
                  <a:pt x="147" y="98"/>
                  <a:pt x="156" y="107"/>
                  <a:pt x="167" y="107"/>
                </a:cubicBezTo>
                <a:lnTo>
                  <a:pt x="177" y="107"/>
                </a:lnTo>
                <a:lnTo>
                  <a:pt x="464" y="107"/>
                </a:lnTo>
                <a:cubicBezTo>
                  <a:pt x="475" y="107"/>
                  <a:pt x="484" y="98"/>
                  <a:pt x="484" y="87"/>
                </a:cubicBezTo>
                <a:lnTo>
                  <a:pt x="484" y="20"/>
                </a:lnTo>
                <a:cubicBezTo>
                  <a:pt x="484" y="9"/>
                  <a:pt x="475" y="0"/>
                  <a:pt x="464" y="0"/>
                </a:cubicBezTo>
                <a:close/>
                <a:moveTo>
                  <a:pt x="86" y="303"/>
                </a:moveTo>
                <a:lnTo>
                  <a:pt x="20" y="303"/>
                </a:lnTo>
                <a:cubicBezTo>
                  <a:pt x="9" y="303"/>
                  <a:pt x="0" y="312"/>
                  <a:pt x="0" y="323"/>
                </a:cubicBezTo>
                <a:lnTo>
                  <a:pt x="0" y="390"/>
                </a:lnTo>
                <a:cubicBezTo>
                  <a:pt x="0" y="401"/>
                  <a:pt x="9" y="410"/>
                  <a:pt x="20" y="410"/>
                </a:cubicBezTo>
                <a:lnTo>
                  <a:pt x="86" y="410"/>
                </a:lnTo>
                <a:cubicBezTo>
                  <a:pt x="97" y="410"/>
                  <a:pt x="106" y="401"/>
                  <a:pt x="106" y="390"/>
                </a:cubicBezTo>
                <a:lnTo>
                  <a:pt x="106" y="323"/>
                </a:lnTo>
                <a:cubicBezTo>
                  <a:pt x="106" y="312"/>
                  <a:pt x="97" y="303"/>
                  <a:pt x="86" y="303"/>
                </a:cubicBezTo>
                <a:close/>
                <a:moveTo>
                  <a:pt x="464" y="303"/>
                </a:moveTo>
                <a:lnTo>
                  <a:pt x="177" y="303"/>
                </a:lnTo>
                <a:lnTo>
                  <a:pt x="167" y="303"/>
                </a:lnTo>
                <a:cubicBezTo>
                  <a:pt x="156" y="303"/>
                  <a:pt x="147" y="312"/>
                  <a:pt x="147" y="323"/>
                </a:cubicBezTo>
                <a:lnTo>
                  <a:pt x="147" y="390"/>
                </a:lnTo>
                <a:cubicBezTo>
                  <a:pt x="147" y="401"/>
                  <a:pt x="156" y="410"/>
                  <a:pt x="167" y="410"/>
                </a:cubicBezTo>
                <a:lnTo>
                  <a:pt x="177" y="410"/>
                </a:lnTo>
                <a:lnTo>
                  <a:pt x="464" y="410"/>
                </a:lnTo>
                <a:cubicBezTo>
                  <a:pt x="475" y="410"/>
                  <a:pt x="484" y="401"/>
                  <a:pt x="484" y="390"/>
                </a:cubicBezTo>
                <a:lnTo>
                  <a:pt x="484" y="323"/>
                </a:lnTo>
                <a:cubicBezTo>
                  <a:pt x="484" y="312"/>
                  <a:pt x="475" y="303"/>
                  <a:pt x="464" y="303"/>
                </a:cubicBezTo>
                <a:close/>
              </a:path>
            </a:pathLst>
          </a:custGeom>
          <a:solidFill>
            <a:schemeClr val="bg1">
              <a:alpha val="30000"/>
            </a:schemeClr>
          </a:solidFill>
          <a:ln>
            <a:noFill/>
          </a:ln>
        </p:spPr>
        <p:txBody>
          <a:bodyPr/>
          <a:lstStyle/>
          <a:p/>
        </p:txBody>
      </p:sp>
      <p:sp>
        <p:nvSpPr>
          <p:cNvPr id="79" name="文本框 78">
            <a:extLst>
              <a:ext uri="{FF2B5EF4-FFF2-40B4-BE49-F238E27FC236}">
                <a16:creationId xmlns:a16="http://schemas.microsoft.com/office/drawing/2014/main" id="{DDC031BD-32D1-44C6-9E42-3AAF554B6C76}"/>
              </a:ext>
            </a:extLst>
          </p:cNvPr>
          <p:cNvSpPr txBox="1"/>
          <p:nvPr/>
        </p:nvSpPr>
        <p:spPr>
          <a:xfrm>
            <a:off x="9431339" y="2997694"/>
            <a:ext cx="690880" cy="7010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清单</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思维</a:t>
            </a:r>
          </a:p>
        </p:txBody>
      </p:sp>
      <p:sp>
        <p:nvSpPr>
          <p:cNvPr id="80" name="文本框 79">
            <a:extLst>
              <a:ext uri="{FF2B5EF4-FFF2-40B4-BE49-F238E27FC236}">
                <a16:creationId xmlns:a16="http://schemas.microsoft.com/office/drawing/2014/main" id="{DEE540EC-31F2-4FA1-B64E-A1916644630A}"/>
              </a:ext>
            </a:extLst>
          </p:cNvPr>
          <p:cNvSpPr txBox="1"/>
          <p:nvPr/>
        </p:nvSpPr>
        <p:spPr>
          <a:xfrm>
            <a:off x="5334000" y="4671224"/>
            <a:ext cx="1524000" cy="396240"/>
          </a:xfrm>
          <a:prstGeom prst="rect">
            <a:avLst/>
          </a:prstGeom>
          <a:noFill/>
        </p:spPr>
        <p:txBody>
          <a:bodyPr anchor="ct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成果思维</a:t>
            </a:r>
          </a:p>
        </p:txBody>
      </p:sp>
      <p:sp>
        <p:nvSpPr>
          <p:cNvPr id="83" name="Rectangle 26_1">
            <a:extLst>
              <a:ext uri="{FF2B5EF4-FFF2-40B4-BE49-F238E27FC236}">
                <a16:creationId xmlns:a16="http://schemas.microsoft.com/office/drawing/2014/main" id="{534DD990-706B-43C1-B70A-9311FCB0E2A9}"/>
              </a:ext>
            </a:extLst>
          </p:cNvPr>
          <p:cNvSpPr>
            <a:spLocks noChangeAspect="1"/>
          </p:cNvSpPr>
          <p:nvPr/>
        </p:nvSpPr>
        <p:spPr>
          <a:xfrm>
            <a:off x="13927494" y="5146988"/>
            <a:ext cx="6310552" cy="1863412"/>
          </a:xfrm>
          <a:prstGeom prst="rect">
            <a:avLst/>
          </a:prstGeom>
          <a:noFill/>
          <a:ln w="19050">
            <a:gradFill flip="none" rotWithShape="1">
              <a:gsLst>
                <a:gs pos="0">
                  <a:srgbClr val="A92224"/>
                </a:gs>
                <a:gs pos="49000">
                  <a:srgbClr val="A92224">
                    <a:alpha val="0"/>
                  </a:srgbClr>
                </a:gs>
              </a:gsLst>
              <a:lin ang="16200000" scaled="1"/>
            </a:gradFill>
          </a:ln>
          <a:scene3d>
            <a:camera fov="5400000" prst="perspectiveRelaxedModerately">
              <a:rot lat="16787996" lon="0" rev="0"/>
            </a:camera>
            <a:lightRig dir="t" rig="sof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84" name="Rectangle 26_1_1">
            <a:extLst>
              <a:ext uri="{FF2B5EF4-FFF2-40B4-BE49-F238E27FC236}">
                <a16:creationId xmlns:a16="http://schemas.microsoft.com/office/drawing/2014/main" id="{A60AB24C-8E42-4910-A0A2-C73702C1F2F5}"/>
              </a:ext>
            </a:extLst>
          </p:cNvPr>
          <p:cNvSpPr>
            <a:spLocks noChangeAspect="1"/>
          </p:cNvSpPr>
          <p:nvPr/>
        </p:nvSpPr>
        <p:spPr>
          <a:xfrm>
            <a:off x="13379450" y="5181600"/>
            <a:ext cx="7406640" cy="2187070"/>
          </a:xfrm>
          <a:prstGeom prst="rect">
            <a:avLst/>
          </a:prstGeom>
          <a:noFill/>
          <a:ln w="19050">
            <a:gradFill flip="none" rotWithShape="1">
              <a:gsLst>
                <a:gs pos="0">
                  <a:srgbClr val="A92224"/>
                </a:gs>
                <a:gs pos="49000">
                  <a:srgbClr val="A92224">
                    <a:alpha val="0"/>
                  </a:srgbClr>
                </a:gs>
              </a:gsLst>
              <a:lin ang="16200000" scaled="1"/>
            </a:gradFill>
          </a:ln>
          <a:scene3d>
            <a:camera fov="5400000" prst="perspectiveRelaxedModerately">
              <a:rot lat="16787996" lon="0" rev="0"/>
            </a:camera>
            <a:lightRig dir="t" rig="sof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nvGrpSpPr>
          <p:cNvPr id="6" name="组合 5">
            <a:extLst>
              <a:ext uri="{FF2B5EF4-FFF2-40B4-BE49-F238E27FC236}">
                <a16:creationId xmlns:a16="http://schemas.microsoft.com/office/drawing/2014/main" id="{FA8107BD-9F4B-48A9-A1B5-89E6EF1DEA02}"/>
              </a:ext>
            </a:extLst>
          </p:cNvPr>
          <p:cNvGrpSpPr/>
          <p:nvPr/>
        </p:nvGrpSpPr>
        <p:grpSpPr>
          <a:xfrm>
            <a:off x="1538288" y="5526701"/>
            <a:ext cx="9115425" cy="1083718"/>
            <a:chOff x="1538288" y="5886611"/>
            <a:chExt cx="9115425" cy="625949"/>
          </a:xfrm>
        </p:grpSpPr>
        <p:sp>
          <p:nvSpPr>
            <p:cNvPr id="4" name="梯形 3">
              <a:extLst>
                <a:ext uri="{FF2B5EF4-FFF2-40B4-BE49-F238E27FC236}">
                  <a16:creationId xmlns:a16="http://schemas.microsoft.com/office/drawing/2014/main" id="{80E1C575-B8FF-4FD0-B937-06B8E2725096}"/>
                </a:ext>
              </a:extLst>
            </p:cNvPr>
            <p:cNvSpPr/>
            <p:nvPr/>
          </p:nvSpPr>
          <p:spPr>
            <a:xfrm>
              <a:off x="1538288" y="6351077"/>
              <a:ext cx="9115425" cy="161483"/>
            </a:xfrm>
            <a:prstGeom prst="trapezoid">
              <a:avLst>
                <a:gd fmla="val 337572" name="adj"/>
              </a:avLst>
            </a:prstGeom>
            <a:gradFill>
              <a:gsLst>
                <a:gs pos="0">
                  <a:schemeClr val="accent1"/>
                </a:gs>
                <a:gs pos="100000">
                  <a:schemeClr val="accent1">
                    <a:alpha val="0"/>
                  </a:schemeClr>
                </a:gs>
              </a:gsLst>
              <a:lin ang="162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6" name="梯形 45">
              <a:extLst>
                <a:ext uri="{FF2B5EF4-FFF2-40B4-BE49-F238E27FC236}">
                  <a16:creationId xmlns:a16="http://schemas.microsoft.com/office/drawing/2014/main" id="{5E7E58B1-F355-4858-B0EE-ADD175A8FBC2}"/>
                </a:ext>
              </a:extLst>
            </p:cNvPr>
            <p:cNvSpPr/>
            <p:nvPr/>
          </p:nvSpPr>
          <p:spPr>
            <a:xfrm>
              <a:off x="2321676" y="6107874"/>
              <a:ext cx="7548649" cy="161483"/>
            </a:xfrm>
            <a:prstGeom prst="trapezoid">
              <a:avLst>
                <a:gd fmla="val 337572" name="adj"/>
              </a:avLst>
            </a:prstGeom>
            <a:gradFill>
              <a:gsLst>
                <a:gs pos="0">
                  <a:schemeClr val="accent1"/>
                </a:gs>
                <a:gs pos="100000">
                  <a:schemeClr val="accent1">
                    <a:alpha val="0"/>
                  </a:schemeClr>
                </a:gs>
              </a:gsLst>
              <a:lin ang="162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7" name="梯形 46">
              <a:extLst>
                <a:ext uri="{FF2B5EF4-FFF2-40B4-BE49-F238E27FC236}">
                  <a16:creationId xmlns:a16="http://schemas.microsoft.com/office/drawing/2014/main" id="{2DDF350E-FBD7-4644-A8B6-C624204B6E29}"/>
                </a:ext>
              </a:extLst>
            </p:cNvPr>
            <p:cNvSpPr/>
            <p:nvPr/>
          </p:nvSpPr>
          <p:spPr>
            <a:xfrm>
              <a:off x="3014534" y="5886611"/>
              <a:ext cx="6162932" cy="161483"/>
            </a:xfrm>
            <a:prstGeom prst="trapezoid">
              <a:avLst>
                <a:gd fmla="val 337572" name="adj"/>
              </a:avLst>
            </a:prstGeom>
            <a:gradFill>
              <a:gsLst>
                <a:gs pos="0">
                  <a:schemeClr val="accent1"/>
                </a:gs>
                <a:gs pos="100000">
                  <a:schemeClr val="accent1">
                    <a:alpha val="0"/>
                  </a:schemeClr>
                </a:gs>
              </a:gsLst>
              <a:lin ang="162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Tree>
    <p:extLst>
      <p:ext uri="{BB962C8B-B14F-4D97-AF65-F5344CB8AC3E}">
        <p14:creationId val="3672215171"/>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立方体 28">
            <a:extLst>
              <a:ext uri="{FF2B5EF4-FFF2-40B4-BE49-F238E27FC236}">
                <a16:creationId xmlns:a16="http://schemas.microsoft.com/office/drawing/2014/main" id="{2A89334E-658D-4017-BF8B-9AE486833E4B}"/>
              </a:ext>
            </a:extLst>
          </p:cNvPr>
          <p:cNvSpPr/>
          <p:nvPr/>
        </p:nvSpPr>
        <p:spPr>
          <a:xfrm>
            <a:off x="1542694" y="5312521"/>
            <a:ext cx="3042006" cy="980576"/>
          </a:xfrm>
          <a:prstGeom prst="cube">
            <a:avLst>
              <a:gd fmla="val 60213" name="adj"/>
            </a:avLst>
          </a:prstGeom>
          <a:gradFill flip="none" rotWithShape="1">
            <a:gsLst>
              <a:gs pos="88000">
                <a:srgbClr val="A92123">
                  <a:alpha val="80000"/>
                </a:srgbClr>
              </a:gs>
              <a:gs pos="100000">
                <a:srgbClr val="A92123">
                  <a:alpha val="0"/>
                </a:srgbClr>
              </a:gs>
            </a:gsLst>
            <a:lin ang="13500000" scaled="1"/>
          </a:gradFill>
          <a:ln>
            <a:noFill/>
          </a:ln>
          <a:scene3d>
            <a:camera prst="orthographicFront">
              <a:rot lat="17999990" lon="0" rev="0"/>
            </a:camera>
            <a:lightRig dir="t" rig="balanced"/>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 name="文本框 1">
            <a:extLst>
              <a:ext uri="{FF2B5EF4-FFF2-40B4-BE49-F238E27FC236}">
                <a16:creationId xmlns:a16="http://schemas.microsoft.com/office/drawing/2014/main" id="{25BB3056-AD41-48F9-B185-B0B8C99A02A2}"/>
              </a:ext>
            </a:extLst>
          </p:cNvPr>
          <p:cNvSpPr txBox="1"/>
          <p:nvPr/>
        </p:nvSpPr>
        <p:spPr>
          <a:xfrm>
            <a:off x="810885" y="283569"/>
            <a:ext cx="4228100" cy="347472"/>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65000"/>
                    <a:lumOff val="35000"/>
                  </a:prstClr>
                </a:solidFill>
                <a:effectLst/>
                <a:uLnTx/>
                <a:uFillTx/>
                <a:latin charset="-122" panose="020b0400000000000000" pitchFamily="34" typeface="思源黑体 CN Normal"/>
                <a:ea charset="-122" panose="020b0400000000000000" pitchFamily="34" typeface="思源黑体 CN Normal"/>
                <a:cs typeface="+mn-cs"/>
              </a:rPr>
              <a:t>迁移力：所有学习终点，都要培养跨界能力</a:t>
            </a:r>
          </a:p>
        </p:txBody>
      </p:sp>
      <p:sp>
        <p:nvSpPr>
          <p:cNvPr id="3" name="椭圆 2">
            <a:extLst>
              <a:ext uri="{FF2B5EF4-FFF2-40B4-BE49-F238E27FC236}">
                <a16:creationId xmlns:a16="http://schemas.microsoft.com/office/drawing/2014/main" id="{92239208-4610-4003-93A4-A47A9087B481}"/>
              </a:ext>
            </a:extLst>
          </p:cNvPr>
          <p:cNvSpPr>
            <a:spLocks noChangeAspect="1"/>
          </p:cNvSpPr>
          <p:nvPr/>
        </p:nvSpPr>
        <p:spPr>
          <a:xfrm>
            <a:off x="693445" y="368960"/>
            <a:ext cx="162000" cy="162000"/>
          </a:xfrm>
          <a:prstGeom prst="ellipse">
            <a:avLst/>
          </a:prstGeom>
          <a:solidFill>
            <a:srgbClr val="CA3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charset="-122" panose="02020400000000000000" pitchFamily="18" typeface="思源宋体"/>
                <a:ea charset="-122" panose="02020400000000000000" pitchFamily="18" typeface="思源宋体"/>
                <a:cs typeface="+mn-cs"/>
              </a:rPr>
              <a:t>7</a:t>
            </a:r>
          </a:p>
        </p:txBody>
      </p:sp>
      <p:grpSp>
        <p:nvGrpSpPr>
          <p:cNvPr id="4" name="组合 3">
            <a:extLst>
              <a:ext uri="{FF2B5EF4-FFF2-40B4-BE49-F238E27FC236}">
                <a16:creationId xmlns:a16="http://schemas.microsoft.com/office/drawing/2014/main" id="{B551FEFE-5F1E-4DCC-B216-C49279C1456E}"/>
              </a:ext>
            </a:extLst>
          </p:cNvPr>
          <p:cNvGrpSpPr/>
          <p:nvPr/>
        </p:nvGrpSpPr>
        <p:grpSpPr>
          <a:xfrm>
            <a:off x="8580120" y="283404"/>
            <a:ext cx="625793" cy="332783"/>
            <a:chOff x="8580120" y="283404"/>
            <a:chExt cx="625793" cy="332783"/>
          </a:xfrm>
        </p:grpSpPr>
        <p:sp>
          <p:nvSpPr>
            <p:cNvPr id="5" name="文本框 4">
              <a:extLst>
                <a:ext uri="{FF2B5EF4-FFF2-40B4-BE49-F238E27FC236}">
                  <a16:creationId xmlns:a16="http://schemas.microsoft.com/office/drawing/2014/main" id="{967B59AA-252D-41EF-AC15-E83E69252302}"/>
                </a:ext>
              </a:extLst>
            </p:cNvPr>
            <p:cNvSpPr txBox="1"/>
            <p:nvPr/>
          </p:nvSpPr>
          <p:spPr>
            <a:xfrm>
              <a:off x="85801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95000"/>
                      <a:lumOff val="5000"/>
                    </a:prstClr>
                  </a:solidFill>
                  <a:effectLst/>
                  <a:uLnTx/>
                  <a:uFillTx/>
                  <a:latin charset="-122" panose="020b0400000000000000" pitchFamily="34" typeface="思源黑体 CN Normal"/>
                  <a:ea charset="-122" panose="020b0400000000000000" pitchFamily="34" typeface="思源黑体 CN Normal"/>
                  <a:cs typeface="+mn-cs"/>
                </a:rPr>
                <a:t>挑战</a:t>
              </a:r>
            </a:p>
          </p:txBody>
        </p:sp>
        <p:cxnSp>
          <p:nvCxnSpPr>
            <p:cNvPr id="6" name="直接连接符 5">
              <a:extLst>
                <a:ext uri="{FF2B5EF4-FFF2-40B4-BE49-F238E27FC236}">
                  <a16:creationId xmlns:a16="http://schemas.microsoft.com/office/drawing/2014/main" id="{BB5A0D28-B3DD-4D5E-A0D7-65E728246737}"/>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EE5A9159-A7BA-4EAF-8DB6-0D7138C8C181}"/>
              </a:ext>
            </a:extLst>
          </p:cNvPr>
          <p:cNvGrpSpPr/>
          <p:nvPr/>
        </p:nvGrpSpPr>
        <p:grpSpPr>
          <a:xfrm>
            <a:off x="9189720" y="283404"/>
            <a:ext cx="625793" cy="332783"/>
            <a:chOff x="8580120" y="283404"/>
            <a:chExt cx="625793" cy="332783"/>
          </a:xfrm>
        </p:grpSpPr>
        <p:sp>
          <p:nvSpPr>
            <p:cNvPr id="8" name="文本框 7">
              <a:extLst>
                <a:ext uri="{FF2B5EF4-FFF2-40B4-BE49-F238E27FC236}">
                  <a16:creationId xmlns:a16="http://schemas.microsoft.com/office/drawing/2014/main" id="{AFDEC0A1-0D15-40DC-923A-05D2A9065253}"/>
                </a:ext>
              </a:extLst>
            </p:cNvPr>
            <p:cNvSpPr txBox="1"/>
            <p:nvPr/>
          </p:nvSpPr>
          <p:spPr>
            <a:xfrm>
              <a:off x="85801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charset="-122" panose="020b0400000000000000" pitchFamily="34" typeface="思源黑体 CN Normal"/>
                  <a:ea charset="-122" panose="020b0400000000000000" pitchFamily="34" typeface="思源黑体 CN Normal"/>
                  <a:cs typeface="+mn-cs"/>
                </a:rPr>
                <a:t>重复</a:t>
              </a:r>
            </a:p>
          </p:txBody>
        </p:sp>
        <p:cxnSp>
          <p:nvCxnSpPr>
            <p:cNvPr id="9" name="直接连接符 8">
              <a:extLst>
                <a:ext uri="{FF2B5EF4-FFF2-40B4-BE49-F238E27FC236}">
                  <a16:creationId xmlns:a16="http://schemas.microsoft.com/office/drawing/2014/main" id="{E06E986C-AC7C-4C6D-BE76-24CC1D25BA9C}"/>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 name="组合 9">
            <a:extLst>
              <a:ext uri="{FF2B5EF4-FFF2-40B4-BE49-F238E27FC236}">
                <a16:creationId xmlns:a16="http://schemas.microsoft.com/office/drawing/2014/main" id="{E8639B9E-F91B-40D2-B38A-90D2302AB8E0}"/>
              </a:ext>
            </a:extLst>
          </p:cNvPr>
          <p:cNvGrpSpPr/>
          <p:nvPr/>
        </p:nvGrpSpPr>
        <p:grpSpPr>
          <a:xfrm>
            <a:off x="9799320" y="283404"/>
            <a:ext cx="625793" cy="332783"/>
            <a:chOff x="8580120" y="283404"/>
            <a:chExt cx="625793" cy="332783"/>
          </a:xfrm>
        </p:grpSpPr>
        <p:sp>
          <p:nvSpPr>
            <p:cNvPr id="11" name="文本框 10">
              <a:extLst>
                <a:ext uri="{FF2B5EF4-FFF2-40B4-BE49-F238E27FC236}">
                  <a16:creationId xmlns:a16="http://schemas.microsoft.com/office/drawing/2014/main" id="{0B5EDF97-DCB0-4C5B-881E-67F41118E7B3}"/>
                </a:ext>
              </a:extLst>
            </p:cNvPr>
            <p:cNvSpPr txBox="1"/>
            <p:nvPr/>
          </p:nvSpPr>
          <p:spPr>
            <a:xfrm>
              <a:off x="85801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charset="-122" panose="020b0400000000000000" pitchFamily="34" typeface="思源黑体 CN Normal"/>
                  <a:ea charset="-122" panose="020b0400000000000000" pitchFamily="34" typeface="思源黑体 CN Normal"/>
                  <a:cs typeface="+mn-cs"/>
                </a:rPr>
                <a:t>套路</a:t>
              </a:r>
            </a:p>
          </p:txBody>
        </p:sp>
        <p:cxnSp>
          <p:nvCxnSpPr>
            <p:cNvPr id="12" name="直接连接符 11">
              <a:extLst>
                <a:ext uri="{FF2B5EF4-FFF2-40B4-BE49-F238E27FC236}">
                  <a16:creationId xmlns:a16="http://schemas.microsoft.com/office/drawing/2014/main" id="{A4B26BF9-DAE0-4CD5-94C5-BB67FF8D528B}"/>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5876B803-5CEE-4572-BD00-92B8027573FA}"/>
              </a:ext>
            </a:extLst>
          </p:cNvPr>
          <p:cNvGrpSpPr/>
          <p:nvPr/>
        </p:nvGrpSpPr>
        <p:grpSpPr>
          <a:xfrm>
            <a:off x="10408920" y="283404"/>
            <a:ext cx="625793" cy="332783"/>
            <a:chOff x="8580120" y="283404"/>
            <a:chExt cx="625793" cy="332783"/>
          </a:xfrm>
        </p:grpSpPr>
        <p:sp>
          <p:nvSpPr>
            <p:cNvPr id="14" name="文本框 13">
              <a:extLst>
                <a:ext uri="{FF2B5EF4-FFF2-40B4-BE49-F238E27FC236}">
                  <a16:creationId xmlns:a16="http://schemas.microsoft.com/office/drawing/2014/main" id="{3902222A-84DF-4E7D-B49D-2A562D2AB1B6}"/>
                </a:ext>
              </a:extLst>
            </p:cNvPr>
            <p:cNvSpPr txBox="1"/>
            <p:nvPr/>
          </p:nvSpPr>
          <p:spPr>
            <a:xfrm>
              <a:off x="85801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charset="-122" panose="020b0400000000000000" pitchFamily="34" typeface="思源黑体 CN Normal"/>
                  <a:ea charset="-122" panose="020b0400000000000000" pitchFamily="34" typeface="思源黑体 CN Normal"/>
                  <a:cs typeface="+mn-cs"/>
                </a:rPr>
                <a:t>建模</a:t>
              </a:r>
            </a:p>
          </p:txBody>
        </p:sp>
        <p:cxnSp>
          <p:nvCxnSpPr>
            <p:cNvPr id="15" name="直接连接符 14">
              <a:extLst>
                <a:ext uri="{FF2B5EF4-FFF2-40B4-BE49-F238E27FC236}">
                  <a16:creationId xmlns:a16="http://schemas.microsoft.com/office/drawing/2014/main" id="{6B0239BB-ED9E-4D5A-830E-80A171BB48AC}"/>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6" name="文本框 15">
            <a:extLst>
              <a:ext uri="{FF2B5EF4-FFF2-40B4-BE49-F238E27FC236}">
                <a16:creationId xmlns:a16="http://schemas.microsoft.com/office/drawing/2014/main" id="{46F05223-D193-4E69-89AF-740AA19BBB99}"/>
              </a:ext>
            </a:extLst>
          </p:cNvPr>
          <p:cNvSpPr txBox="1"/>
          <p:nvPr/>
        </p:nvSpPr>
        <p:spPr>
          <a:xfrm>
            <a:off x="110185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95000"/>
                    <a:lumOff val="5000"/>
                  </a:prstClr>
                </a:solidFill>
                <a:effectLst/>
                <a:uLnTx/>
                <a:uFillTx/>
                <a:latin charset="-122" panose="020b0400000000000000" pitchFamily="34" typeface="思源黑体 CN Normal"/>
                <a:ea charset="-122" panose="020b0400000000000000" pitchFamily="34" typeface="思源黑体 CN Normal"/>
                <a:cs typeface="+mn-cs"/>
              </a:rPr>
              <a:t>合作</a:t>
            </a:r>
          </a:p>
        </p:txBody>
      </p:sp>
      <p:sp>
        <p:nvSpPr>
          <p:cNvPr id="17" name="文本框 16">
            <a:extLst>
              <a:ext uri="{FF2B5EF4-FFF2-40B4-BE49-F238E27FC236}">
                <a16:creationId xmlns:a16="http://schemas.microsoft.com/office/drawing/2014/main" id="{02FDDAF5-C717-4D13-A1FB-36DEED48B0AA}"/>
              </a:ext>
            </a:extLst>
          </p:cNvPr>
          <p:cNvSpPr txBox="1"/>
          <p:nvPr/>
        </p:nvSpPr>
        <p:spPr>
          <a:xfrm>
            <a:off x="4975860" y="1114128"/>
            <a:ext cx="2240280" cy="996696"/>
          </a:xfrm>
          <a:prstGeom prst="rect">
            <a:avLst/>
          </a:prstGeom>
          <a:noFill/>
        </p:spPr>
        <p:txBody>
          <a:bodyPr rtlCol="0" wrap="none">
            <a:spAutoFit/>
          </a:bodyPr>
          <a:lstStyle/>
          <a:p>
            <a:pPr algn="ctr" defTabSz="914400" eaLnBrk="1" fontAlgn="auto" hangingPunct="1" indent="0" latinLnBrk="0" lvl="0" marL="0" marR="0" rtl="0">
              <a:lnSpc>
                <a:spcPct val="110000"/>
              </a:lnSpc>
              <a:spcBef>
                <a:spcPct val="0"/>
              </a:spcBef>
              <a:spcAft>
                <a:spcPct val="0"/>
              </a:spcAft>
              <a:buClrTx/>
              <a:buSzTx/>
              <a:buFontTx/>
              <a:buNone/>
              <a:defRPr/>
            </a:pPr>
            <a:r>
              <a:rPr altLang="en-US" b="1" baseline="0" cap="none" i="0" kern="1200" kumimoji="0" lang="zh-CN" noProof="0" normalizeH="0" spc="0" strike="noStrike" sz="54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迁移力</a:t>
            </a:r>
          </a:p>
        </p:txBody>
      </p:sp>
      <p:sp>
        <p:nvSpPr>
          <p:cNvPr id="18" name="文本框 17">
            <a:extLst>
              <a:ext uri="{FF2B5EF4-FFF2-40B4-BE49-F238E27FC236}">
                <a16:creationId xmlns:a16="http://schemas.microsoft.com/office/drawing/2014/main" id="{FB772479-064F-42D2-9799-423C577142B9}"/>
              </a:ext>
            </a:extLst>
          </p:cNvPr>
          <p:cNvSpPr txBox="1"/>
          <p:nvPr/>
        </p:nvSpPr>
        <p:spPr>
          <a:xfrm>
            <a:off x="4061461" y="2064521"/>
            <a:ext cx="4069080" cy="6400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挑战思维+合作思维</a:t>
            </a:r>
          </a:p>
        </p:txBody>
      </p:sp>
      <p:sp>
        <p:nvSpPr>
          <p:cNvPr id="19" name="文本框 18">
            <a:extLst>
              <a:ext uri="{FF2B5EF4-FFF2-40B4-BE49-F238E27FC236}">
                <a16:creationId xmlns:a16="http://schemas.microsoft.com/office/drawing/2014/main" id="{C10BBB30-E0D0-4D2E-B07B-B98D62328C21}"/>
              </a:ext>
            </a:extLst>
          </p:cNvPr>
          <p:cNvSpPr txBox="1"/>
          <p:nvPr/>
        </p:nvSpPr>
        <p:spPr>
          <a:xfrm>
            <a:off x="2114550" y="2799982"/>
            <a:ext cx="7962900" cy="368808"/>
          </a:xfrm>
          <a:prstGeom prst="rect">
            <a:avLst/>
          </a:prstGeom>
          <a:noFill/>
        </p:spPr>
        <p:txBody>
          <a:bodyPr rtlCol="0"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人在成长过程中打破舒适区，是一个不断跨界过程，选对合作伙伴，形成互补能力圈</a:t>
            </a:r>
          </a:p>
        </p:txBody>
      </p:sp>
      <p:sp>
        <p:nvSpPr>
          <p:cNvPr id="21" name="文本框 20">
            <a:extLst>
              <a:ext uri="{FF2B5EF4-FFF2-40B4-BE49-F238E27FC236}">
                <a16:creationId xmlns:a16="http://schemas.microsoft.com/office/drawing/2014/main" id="{A163F57D-7E9F-4BCA-92B6-F2EEA55A1438}"/>
              </a:ext>
            </a:extLst>
          </p:cNvPr>
          <p:cNvSpPr txBox="1"/>
          <p:nvPr/>
        </p:nvSpPr>
        <p:spPr>
          <a:xfrm>
            <a:off x="1951177" y="4856587"/>
            <a:ext cx="2225040" cy="560832"/>
          </a:xfrm>
          <a:prstGeom prst="rect">
            <a:avLst/>
          </a:prstGeom>
          <a:noFill/>
        </p:spPr>
        <p:txBody>
          <a:bodyPr rtlCol="0" wrap="square">
            <a:spAutoFit/>
          </a:bodyPr>
          <a:lstStyle/>
          <a:p>
            <a:pPr algn="ctr" defTabSz="914400" eaLnBrk="1" fontAlgn="auto" hangingPunct="1"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从单一技能型人才</a:t>
            </a:r>
          </a:p>
          <a:p>
            <a:pPr algn="ctr" defTabSz="914400" eaLnBrk="1" fontAlgn="auto" hangingPunct="1"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跨界成复合技能型人才</a:t>
            </a:r>
          </a:p>
        </p:txBody>
      </p:sp>
      <p:sp>
        <p:nvSpPr>
          <p:cNvPr id="22" name="文本框 21">
            <a:extLst>
              <a:ext uri="{FF2B5EF4-FFF2-40B4-BE49-F238E27FC236}">
                <a16:creationId xmlns:a16="http://schemas.microsoft.com/office/drawing/2014/main" id="{D14F1206-6F3A-4C21-BD36-C850C2333F27}"/>
              </a:ext>
            </a:extLst>
          </p:cNvPr>
          <p:cNvSpPr txBox="1"/>
          <p:nvPr/>
        </p:nvSpPr>
        <p:spPr>
          <a:xfrm>
            <a:off x="2301697" y="4462464"/>
            <a:ext cx="1524000" cy="396240"/>
          </a:xfrm>
          <a:prstGeom prst="rect">
            <a:avLst/>
          </a:prstGeom>
          <a:noFill/>
        </p:spPr>
        <p:txBody>
          <a:bodyPr anchor="ct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个人能力</a:t>
            </a:r>
          </a:p>
        </p:txBody>
      </p:sp>
      <p:sp>
        <p:nvSpPr>
          <p:cNvPr id="23" name="文本框 22">
            <a:extLst>
              <a:ext uri="{FF2B5EF4-FFF2-40B4-BE49-F238E27FC236}">
                <a16:creationId xmlns:a16="http://schemas.microsoft.com/office/drawing/2014/main" id="{DACF0A18-A9EA-47B5-B5C6-8571C849D3F8}"/>
              </a:ext>
            </a:extLst>
          </p:cNvPr>
          <p:cNvSpPr txBox="1"/>
          <p:nvPr/>
        </p:nvSpPr>
        <p:spPr>
          <a:xfrm>
            <a:off x="4993183" y="4551787"/>
            <a:ext cx="2225040" cy="560832"/>
          </a:xfrm>
          <a:prstGeom prst="rect">
            <a:avLst/>
          </a:prstGeom>
          <a:noFill/>
        </p:spPr>
        <p:txBody>
          <a:bodyPr rtlCol="0" wrap="square">
            <a:spAutoFit/>
          </a:bodyPr>
          <a:lstStyle/>
          <a:p>
            <a:pPr algn="ctr" defTabSz="914400" eaLnBrk="1" fontAlgn="auto" hangingPunct="1"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从专业型人才</a:t>
            </a:r>
          </a:p>
          <a:p>
            <a:pPr algn="ctr" defTabSz="914400" eaLnBrk="1" fontAlgn="auto" hangingPunct="1"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跨界到管理型人才</a:t>
            </a:r>
          </a:p>
        </p:txBody>
      </p:sp>
      <p:sp>
        <p:nvSpPr>
          <p:cNvPr id="24" name="文本框 23">
            <a:extLst>
              <a:ext uri="{FF2B5EF4-FFF2-40B4-BE49-F238E27FC236}">
                <a16:creationId xmlns:a16="http://schemas.microsoft.com/office/drawing/2014/main" id="{D8C3ABB2-0490-4FC5-BDF5-CEDC5AA42D0B}"/>
              </a:ext>
            </a:extLst>
          </p:cNvPr>
          <p:cNvSpPr txBox="1"/>
          <p:nvPr/>
        </p:nvSpPr>
        <p:spPr>
          <a:xfrm>
            <a:off x="5343703" y="4157664"/>
            <a:ext cx="1524000" cy="396240"/>
          </a:xfrm>
          <a:prstGeom prst="rect">
            <a:avLst/>
          </a:prstGeom>
          <a:noFill/>
        </p:spPr>
        <p:txBody>
          <a:bodyPr anchor="ct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组织能力</a:t>
            </a:r>
          </a:p>
        </p:txBody>
      </p:sp>
      <p:sp>
        <p:nvSpPr>
          <p:cNvPr id="25" name="文本框 24">
            <a:extLst>
              <a:ext uri="{FF2B5EF4-FFF2-40B4-BE49-F238E27FC236}">
                <a16:creationId xmlns:a16="http://schemas.microsoft.com/office/drawing/2014/main" id="{B681081B-9CF7-4F2B-9EA5-4A95452E79F5}"/>
              </a:ext>
            </a:extLst>
          </p:cNvPr>
          <p:cNvSpPr txBox="1"/>
          <p:nvPr/>
        </p:nvSpPr>
        <p:spPr>
          <a:xfrm>
            <a:off x="8038667" y="4217940"/>
            <a:ext cx="2225040" cy="560832"/>
          </a:xfrm>
          <a:prstGeom prst="rect">
            <a:avLst/>
          </a:prstGeom>
          <a:noFill/>
        </p:spPr>
        <p:txBody>
          <a:bodyPr rtlCol="0" wrap="square">
            <a:spAutoFit/>
          </a:bodyPr>
          <a:lstStyle/>
          <a:p>
            <a:pPr algn="ctr" defTabSz="914400" eaLnBrk="1" fontAlgn="auto" hangingPunct="1"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从原来行业</a:t>
            </a:r>
          </a:p>
          <a:p>
            <a:pPr algn="ctr" defTabSz="914400" eaLnBrk="1" fontAlgn="auto" hangingPunct="1"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跨界到新行业挑战</a:t>
            </a:r>
          </a:p>
        </p:txBody>
      </p:sp>
      <p:sp>
        <p:nvSpPr>
          <p:cNvPr id="26" name="文本框 25">
            <a:extLst>
              <a:ext uri="{FF2B5EF4-FFF2-40B4-BE49-F238E27FC236}">
                <a16:creationId xmlns:a16="http://schemas.microsoft.com/office/drawing/2014/main" id="{2D0EE943-7B02-47A6-AB0D-E491CA90E120}"/>
              </a:ext>
            </a:extLst>
          </p:cNvPr>
          <p:cNvSpPr txBox="1"/>
          <p:nvPr/>
        </p:nvSpPr>
        <p:spPr>
          <a:xfrm>
            <a:off x="8389189" y="3823818"/>
            <a:ext cx="1524000" cy="396240"/>
          </a:xfrm>
          <a:prstGeom prst="rect">
            <a:avLst/>
          </a:prstGeom>
          <a:noFill/>
        </p:spPr>
        <p:txBody>
          <a:bodyPr anchor="ct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职业领域</a:t>
            </a:r>
          </a:p>
        </p:txBody>
      </p:sp>
      <p:sp>
        <p:nvSpPr>
          <p:cNvPr id="38" name="立方体 37">
            <a:extLst>
              <a:ext uri="{FF2B5EF4-FFF2-40B4-BE49-F238E27FC236}">
                <a16:creationId xmlns:a16="http://schemas.microsoft.com/office/drawing/2014/main" id="{3DB00C04-841A-404F-B7D5-FD61659557DD}"/>
              </a:ext>
            </a:extLst>
          </p:cNvPr>
          <p:cNvSpPr/>
          <p:nvPr/>
        </p:nvSpPr>
        <p:spPr>
          <a:xfrm>
            <a:off x="4584700" y="5015595"/>
            <a:ext cx="3042006" cy="980576"/>
          </a:xfrm>
          <a:prstGeom prst="cube">
            <a:avLst>
              <a:gd fmla="val 60213" name="adj"/>
            </a:avLst>
          </a:prstGeom>
          <a:gradFill flip="none" rotWithShape="1">
            <a:gsLst>
              <a:gs pos="88000">
                <a:srgbClr val="A92123">
                  <a:alpha val="80000"/>
                </a:srgbClr>
              </a:gs>
              <a:gs pos="100000">
                <a:srgbClr val="A92123">
                  <a:alpha val="0"/>
                </a:srgbClr>
              </a:gs>
            </a:gsLst>
            <a:lin ang="13500000" scaled="1"/>
          </a:gradFill>
          <a:ln>
            <a:noFill/>
          </a:ln>
          <a:scene3d>
            <a:camera prst="orthographicFront">
              <a:rot lat="17999990" lon="0" rev="0"/>
            </a:camera>
            <a:lightRig dir="t" rig="balanced"/>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39" name="立方体 38">
            <a:extLst>
              <a:ext uri="{FF2B5EF4-FFF2-40B4-BE49-F238E27FC236}">
                <a16:creationId xmlns:a16="http://schemas.microsoft.com/office/drawing/2014/main" id="{DB4DA114-0B94-4CBD-A3F6-2B16F2D27FE4}"/>
              </a:ext>
            </a:extLst>
          </p:cNvPr>
          <p:cNvSpPr/>
          <p:nvPr/>
        </p:nvSpPr>
        <p:spPr>
          <a:xfrm>
            <a:off x="7630185" y="4718982"/>
            <a:ext cx="3042006" cy="980576"/>
          </a:xfrm>
          <a:prstGeom prst="cube">
            <a:avLst>
              <a:gd fmla="val 60213" name="adj"/>
            </a:avLst>
          </a:prstGeom>
          <a:gradFill flip="none" rotWithShape="1">
            <a:gsLst>
              <a:gs pos="88000">
                <a:srgbClr val="A92123">
                  <a:alpha val="80000"/>
                </a:srgbClr>
              </a:gs>
              <a:gs pos="100000">
                <a:srgbClr val="A92123">
                  <a:alpha val="0"/>
                </a:srgbClr>
              </a:gs>
            </a:gsLst>
            <a:lin ang="13500000" scaled="1"/>
          </a:gradFill>
          <a:ln>
            <a:noFill/>
          </a:ln>
          <a:scene3d>
            <a:camera prst="orthographicFront">
              <a:rot lat="17999990" lon="0" rev="0"/>
            </a:camera>
            <a:lightRig dir="t" rig="balanced"/>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0" name="任意多边形: 形状 39">
            <a:extLst>
              <a:ext uri="{FF2B5EF4-FFF2-40B4-BE49-F238E27FC236}">
                <a16:creationId xmlns:a16="http://schemas.microsoft.com/office/drawing/2014/main" id="{A1DA8C6A-62B2-4DC4-82DC-903672C845B9}"/>
              </a:ext>
            </a:extLst>
          </p:cNvPr>
          <p:cNvSpPr/>
          <p:nvPr/>
        </p:nvSpPr>
        <p:spPr>
          <a:xfrm>
            <a:off x="928688" y="5453063"/>
            <a:ext cx="10668000" cy="590550"/>
          </a:xfrm>
          <a:custGeom>
            <a:gdLst>
              <a:gd fmla="*/ 0 w 10668000" name="connsiteX0"/>
              <a:gd fmla="*/ 590550 h 590550" name="connsiteY0"/>
              <a:gd fmla="*/ 3057525 w 10668000" name="connsiteX1"/>
              <a:gd fmla="*/ 590550 h 590550" name="connsiteY1"/>
              <a:gd fmla="*/ 3657600 w 10668000" name="connsiteX2"/>
              <a:gd fmla="*/ 295275 h 590550" name="connsiteY2"/>
              <a:gd fmla="*/ 6115050 w 10668000" name="connsiteX3"/>
              <a:gd fmla="*/ 290512 h 590550" name="connsiteY3"/>
              <a:gd fmla="*/ 6696075 w 10668000" name="connsiteX4"/>
              <a:gd fmla="*/ 0 h 590550" name="connsiteY4"/>
              <a:gd fmla="*/ 10668000 w 10668000" name="connsiteX5"/>
              <a:gd fmla="*/ 0 h 59055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90550" w="10668000">
                <a:moveTo>
                  <a:pt x="0" y="590550"/>
                </a:moveTo>
                <a:lnTo>
                  <a:pt x="3057525" y="590550"/>
                </a:lnTo>
                <a:lnTo>
                  <a:pt x="3657600" y="295275"/>
                </a:lnTo>
                <a:lnTo>
                  <a:pt x="6115050" y="290512"/>
                </a:lnTo>
                <a:lnTo>
                  <a:pt x="6696075" y="0"/>
                </a:lnTo>
                <a:lnTo>
                  <a:pt x="10668000" y="0"/>
                </a:lnTo>
              </a:path>
            </a:pathLst>
          </a:custGeom>
          <a:noFill/>
          <a:ln algn="ctr" cap="flat" cmpd="sng" w="57150">
            <a:gradFill flip="none" rotWithShape="1">
              <a:gsLst>
                <a:gs pos="46000">
                  <a:srgbClr val="CA3737"/>
                </a:gs>
                <a:gs pos="0">
                  <a:srgbClr val="CA3737">
                    <a:alpha val="59000"/>
                  </a:srgbClr>
                </a:gs>
                <a:gs pos="100000">
                  <a:srgbClr val="CA3737"/>
                </a:gs>
              </a:gsLst>
              <a:path path="circle">
                <a:fillToRect l="100000" t="100000"/>
              </a:path>
              <a:tileRect b="-100000" r="-100000"/>
            </a:gradFill>
            <a:prstDash val="solid"/>
            <a:round/>
            <a:headEnd len="med" type="none" w="med"/>
            <a:tailEnd len="lg" type="triangle" w="lg"/>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思源黑体 CN Normal"/>
              <a:ea typeface="思源黑体 CN Normal"/>
              <a:cs typeface="+mn-cs"/>
            </a:endParaRPr>
          </a:p>
        </p:txBody>
      </p:sp>
      <p:grpSp>
        <p:nvGrpSpPr>
          <p:cNvPr id="46" name="组合 45">
            <a:extLst>
              <a:ext uri="{FF2B5EF4-FFF2-40B4-BE49-F238E27FC236}">
                <a16:creationId xmlns:a16="http://schemas.microsoft.com/office/drawing/2014/main" id="{2313035A-0DE3-478F-9FC9-D10C1769B9E0}"/>
              </a:ext>
            </a:extLst>
          </p:cNvPr>
          <p:cNvGrpSpPr/>
          <p:nvPr/>
        </p:nvGrpSpPr>
        <p:grpSpPr>
          <a:xfrm>
            <a:off x="1953774" y="5113020"/>
            <a:ext cx="2244446" cy="612648"/>
            <a:chOff x="1931771" y="5104727"/>
            <a:chExt cx="2244446" cy="612648"/>
          </a:xfrm>
        </p:grpSpPr>
        <p:sp>
          <p:nvSpPr>
            <p:cNvPr id="44" name="流程图: 手动操作 43">
              <a:extLst>
                <a:ext uri="{FF2B5EF4-FFF2-40B4-BE49-F238E27FC236}">
                  <a16:creationId xmlns:a16="http://schemas.microsoft.com/office/drawing/2014/main" id="{83DBDD00-E5CB-4E6F-9BA1-3EE04CA6A0BB}"/>
                </a:ext>
              </a:extLst>
            </p:cNvPr>
            <p:cNvSpPr/>
            <p:nvPr/>
          </p:nvSpPr>
          <p:spPr>
            <a:xfrm>
              <a:off x="1931771" y="5104727"/>
              <a:ext cx="2244446" cy="612648"/>
            </a:xfrm>
            <a:prstGeom prst="flowChartManualOperation">
              <a:avLst/>
            </a:prstGeom>
            <a:gradFill flip="none" rotWithShape="1">
              <a:gsLst>
                <a:gs pos="0">
                  <a:srgbClr val="CA3737">
                    <a:alpha val="59000"/>
                  </a:srgbClr>
                </a:gs>
                <a:gs pos="100000">
                  <a:srgbClr val="CA3737">
                    <a:alpha val="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5" name="Flowchart: Manual Operation 43_1">
              <a:extLst>
                <a:ext uri="{FF2B5EF4-FFF2-40B4-BE49-F238E27FC236}">
                  <a16:creationId xmlns:a16="http://schemas.microsoft.com/office/drawing/2014/main" id="{6BBDFFCD-25F1-4B19-AB5C-1E45B2206E5E}"/>
                </a:ext>
              </a:extLst>
            </p:cNvPr>
            <p:cNvSpPr/>
            <p:nvPr/>
          </p:nvSpPr>
          <p:spPr>
            <a:xfrm>
              <a:off x="2282291" y="5104727"/>
              <a:ext cx="1543406" cy="612648"/>
            </a:xfrm>
            <a:prstGeom prst="flowChartManualOperation">
              <a:avLst/>
            </a:prstGeom>
            <a:gradFill flip="none" rotWithShape="1">
              <a:gsLst>
                <a:gs pos="0">
                  <a:srgbClr val="CA3737">
                    <a:alpha val="59000"/>
                  </a:srgbClr>
                </a:gs>
                <a:gs pos="100000">
                  <a:srgbClr val="CA3737">
                    <a:alpha val="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grpSp>
        <p:nvGrpSpPr>
          <p:cNvPr id="47" name="组合 46">
            <a:extLst>
              <a:ext uri="{FF2B5EF4-FFF2-40B4-BE49-F238E27FC236}">
                <a16:creationId xmlns:a16="http://schemas.microsoft.com/office/drawing/2014/main" id="{00092C26-120E-420F-9E20-6160D5DC3973}"/>
              </a:ext>
            </a:extLst>
          </p:cNvPr>
          <p:cNvGrpSpPr/>
          <p:nvPr/>
        </p:nvGrpSpPr>
        <p:grpSpPr>
          <a:xfrm>
            <a:off x="5038985" y="4820412"/>
            <a:ext cx="2244446" cy="612648"/>
            <a:chOff x="1931771" y="5104727"/>
            <a:chExt cx="2244446" cy="612648"/>
          </a:xfrm>
        </p:grpSpPr>
        <p:sp>
          <p:nvSpPr>
            <p:cNvPr id="48" name="流程图: 手动操作 47">
              <a:extLst>
                <a:ext uri="{FF2B5EF4-FFF2-40B4-BE49-F238E27FC236}">
                  <a16:creationId xmlns:a16="http://schemas.microsoft.com/office/drawing/2014/main" id="{39C1FB09-9963-429E-890D-A4F7C957E24F}"/>
                </a:ext>
              </a:extLst>
            </p:cNvPr>
            <p:cNvSpPr/>
            <p:nvPr/>
          </p:nvSpPr>
          <p:spPr>
            <a:xfrm>
              <a:off x="1931771" y="5104727"/>
              <a:ext cx="2244446" cy="612648"/>
            </a:xfrm>
            <a:prstGeom prst="flowChartManualOperation">
              <a:avLst/>
            </a:prstGeom>
            <a:gradFill flip="none" rotWithShape="1">
              <a:gsLst>
                <a:gs pos="0">
                  <a:srgbClr val="CA3737">
                    <a:alpha val="59000"/>
                  </a:srgbClr>
                </a:gs>
                <a:gs pos="100000">
                  <a:srgbClr val="CA3737">
                    <a:alpha val="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9" name="Flowchart: Manual Operation 43_1">
              <a:extLst>
                <a:ext uri="{FF2B5EF4-FFF2-40B4-BE49-F238E27FC236}">
                  <a16:creationId xmlns:a16="http://schemas.microsoft.com/office/drawing/2014/main" id="{97D3A57F-6877-48D0-B55E-F32A00E84500}"/>
                </a:ext>
              </a:extLst>
            </p:cNvPr>
            <p:cNvSpPr/>
            <p:nvPr/>
          </p:nvSpPr>
          <p:spPr>
            <a:xfrm>
              <a:off x="2282291" y="5104727"/>
              <a:ext cx="1543406" cy="612648"/>
            </a:xfrm>
            <a:prstGeom prst="flowChartManualOperation">
              <a:avLst/>
            </a:prstGeom>
            <a:gradFill flip="none" rotWithShape="1">
              <a:gsLst>
                <a:gs pos="0">
                  <a:srgbClr val="CA3737">
                    <a:alpha val="59000"/>
                  </a:srgbClr>
                </a:gs>
                <a:gs pos="100000">
                  <a:srgbClr val="CA3737">
                    <a:alpha val="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grpSp>
        <p:nvGrpSpPr>
          <p:cNvPr id="50" name="组合 49">
            <a:extLst>
              <a:ext uri="{FF2B5EF4-FFF2-40B4-BE49-F238E27FC236}">
                <a16:creationId xmlns:a16="http://schemas.microsoft.com/office/drawing/2014/main" id="{3C8E2C45-AE18-4ABF-9BA9-FFBA1797FCE7}"/>
              </a:ext>
            </a:extLst>
          </p:cNvPr>
          <p:cNvGrpSpPr/>
          <p:nvPr/>
        </p:nvGrpSpPr>
        <p:grpSpPr>
          <a:xfrm>
            <a:off x="8041265" y="4500372"/>
            <a:ext cx="2244446" cy="612648"/>
            <a:chOff x="1931771" y="5104727"/>
            <a:chExt cx="2244446" cy="612648"/>
          </a:xfrm>
        </p:grpSpPr>
        <p:sp>
          <p:nvSpPr>
            <p:cNvPr id="51" name="流程图: 手动操作 50">
              <a:extLst>
                <a:ext uri="{FF2B5EF4-FFF2-40B4-BE49-F238E27FC236}">
                  <a16:creationId xmlns:a16="http://schemas.microsoft.com/office/drawing/2014/main" id="{BA0CE2D3-B5DD-4D52-A15D-246401C62B09}"/>
                </a:ext>
              </a:extLst>
            </p:cNvPr>
            <p:cNvSpPr/>
            <p:nvPr/>
          </p:nvSpPr>
          <p:spPr>
            <a:xfrm>
              <a:off x="1931771" y="5104727"/>
              <a:ext cx="2244446" cy="612648"/>
            </a:xfrm>
            <a:prstGeom prst="flowChartManualOperation">
              <a:avLst/>
            </a:prstGeom>
            <a:gradFill flip="none" rotWithShape="1">
              <a:gsLst>
                <a:gs pos="0">
                  <a:srgbClr val="CA3737">
                    <a:alpha val="59000"/>
                  </a:srgbClr>
                </a:gs>
                <a:gs pos="100000">
                  <a:srgbClr val="CA3737">
                    <a:alpha val="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2" name="Flowchart: Manual Operation 43_1">
              <a:extLst>
                <a:ext uri="{FF2B5EF4-FFF2-40B4-BE49-F238E27FC236}">
                  <a16:creationId xmlns:a16="http://schemas.microsoft.com/office/drawing/2014/main" id="{A503A70E-9413-4A40-AC0A-A6F8D4A5C5FB}"/>
                </a:ext>
              </a:extLst>
            </p:cNvPr>
            <p:cNvSpPr/>
            <p:nvPr/>
          </p:nvSpPr>
          <p:spPr>
            <a:xfrm>
              <a:off x="2282291" y="5104727"/>
              <a:ext cx="1543406" cy="612648"/>
            </a:xfrm>
            <a:prstGeom prst="flowChartManualOperation">
              <a:avLst/>
            </a:prstGeom>
            <a:gradFill flip="none" rotWithShape="1">
              <a:gsLst>
                <a:gs pos="0">
                  <a:srgbClr val="CA3737">
                    <a:alpha val="59000"/>
                  </a:srgbClr>
                </a:gs>
                <a:gs pos="100000">
                  <a:srgbClr val="CA3737">
                    <a:alpha val="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53" name="椭圆 52">
            <a:extLst>
              <a:ext uri="{FF2B5EF4-FFF2-40B4-BE49-F238E27FC236}">
                <a16:creationId xmlns:a16="http://schemas.microsoft.com/office/drawing/2014/main" id="{D59DC47E-7543-4FF0-943B-34F948D9CB40}"/>
              </a:ext>
            </a:extLst>
          </p:cNvPr>
          <p:cNvSpPr/>
          <p:nvPr/>
        </p:nvSpPr>
        <p:spPr>
          <a:xfrm>
            <a:off x="1295400" y="2601158"/>
            <a:ext cx="9601200" cy="914400"/>
          </a:xfrm>
          <a:prstGeom prst="ellipse">
            <a:avLst/>
          </a:prstGeom>
          <a:noFill/>
          <a:ln w="19050">
            <a:gradFill>
              <a:gsLst>
                <a:gs pos="0">
                  <a:srgbClr val="CA3737">
                    <a:alpha val="30000"/>
                  </a:srgbClr>
                </a:gs>
                <a:gs pos="100000">
                  <a:srgbClr val="CA3737"/>
                </a:gs>
              </a:gsLst>
              <a:lin ang="5400000" scaled="1"/>
            </a:gradFill>
          </a:ln>
          <a:scene3d>
            <a:camera fov="4500000" prst="perspectiveRelaxedModerately">
              <a:rot lat="18290630" lon="0" rev="0"/>
            </a:camera>
            <a:lightRig dir="t" rig="balanced"/>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4" name="椭圆 53">
            <a:extLst>
              <a:ext uri="{FF2B5EF4-FFF2-40B4-BE49-F238E27FC236}">
                <a16:creationId xmlns:a16="http://schemas.microsoft.com/office/drawing/2014/main" id="{611798CA-587F-4DFF-B5DC-C40FC79F51E8}"/>
              </a:ext>
            </a:extLst>
          </p:cNvPr>
          <p:cNvSpPr/>
          <p:nvPr/>
        </p:nvSpPr>
        <p:spPr>
          <a:xfrm>
            <a:off x="1295400" y="2514600"/>
            <a:ext cx="9601200" cy="914400"/>
          </a:xfrm>
          <a:prstGeom prst="ellipse">
            <a:avLst/>
          </a:prstGeom>
          <a:noFill/>
          <a:ln w="19050">
            <a:gradFill>
              <a:gsLst>
                <a:gs pos="0">
                  <a:srgbClr val="CA3737">
                    <a:alpha val="30000"/>
                  </a:srgbClr>
                </a:gs>
                <a:gs pos="100000">
                  <a:srgbClr val="CA3737"/>
                </a:gs>
              </a:gsLst>
              <a:lin ang="5400000" scaled="1"/>
            </a:gradFill>
          </a:ln>
          <a:scene3d>
            <a:camera fov="4500000" prst="perspectiveRelaxedModerately">
              <a:rot lat="18290630" lon="0" rev="0"/>
            </a:camera>
            <a:lightRig dir="t" rig="balanced"/>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Tree>
    <p:extLst>
      <p:ext uri="{BB962C8B-B14F-4D97-AF65-F5344CB8AC3E}">
        <p14:creationId val="921561891"/>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1" name="直接连接符 110">
            <a:extLst>
              <a:ext uri="{FF2B5EF4-FFF2-40B4-BE49-F238E27FC236}">
                <a16:creationId xmlns:a16="http://schemas.microsoft.com/office/drawing/2014/main" id="{451AE43A-325D-454B-8CF5-EA07E5ED38A5}"/>
              </a:ext>
            </a:extLst>
          </p:cNvPr>
          <p:cNvCxnSpPr/>
          <p:nvPr/>
        </p:nvCxnSpPr>
        <p:spPr>
          <a:xfrm flipV="1">
            <a:off x="2092310" y="1897380"/>
            <a:ext cx="7059310" cy="1433555"/>
          </a:xfrm>
          <a:prstGeom prst="line">
            <a:avLst/>
          </a:prstGeom>
          <a:ln w="22225">
            <a:gradFill>
              <a:gsLst>
                <a:gs pos="39000">
                  <a:srgbClr val="CA3737">
                    <a:alpha val="0"/>
                  </a:srgbClr>
                </a:gs>
                <a:gs pos="0">
                  <a:srgbClr val="CA3737"/>
                </a:gs>
                <a:gs pos="77000">
                  <a:srgbClr val="CA3737">
                    <a:alpha val="0"/>
                  </a:srgbClr>
                </a:gs>
                <a:gs pos="100000">
                  <a:srgbClr val="CA3737"/>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2DE55C20-C97E-48C6-84BA-541A6B5F7CDD}"/>
              </a:ext>
            </a:extLst>
          </p:cNvPr>
          <p:cNvCxnSpPr/>
          <p:nvPr/>
        </p:nvCxnSpPr>
        <p:spPr>
          <a:xfrm>
            <a:off x="2092310" y="3330935"/>
            <a:ext cx="4498990" cy="1850665"/>
          </a:xfrm>
          <a:prstGeom prst="line">
            <a:avLst/>
          </a:prstGeom>
          <a:ln w="22225">
            <a:gradFill>
              <a:gsLst>
                <a:gs pos="46000">
                  <a:srgbClr val="CA3737">
                    <a:alpha val="0"/>
                  </a:srgbClr>
                </a:gs>
                <a:gs pos="0">
                  <a:srgbClr val="CA3737"/>
                </a:gs>
                <a:gs pos="64000">
                  <a:srgbClr val="CA3737">
                    <a:alpha val="0"/>
                  </a:srgbClr>
                </a:gs>
                <a:gs pos="100000">
                  <a:srgbClr val="CA3737"/>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703FC7E0-C110-45D6-9DAE-B02899898E1D}"/>
              </a:ext>
            </a:extLst>
          </p:cNvPr>
          <p:cNvCxnSpPr/>
          <p:nvPr/>
        </p:nvCxnSpPr>
        <p:spPr>
          <a:xfrm flipV="1">
            <a:off x="6585583" y="1882140"/>
            <a:ext cx="2558417" cy="3299460"/>
          </a:xfrm>
          <a:prstGeom prst="line">
            <a:avLst/>
          </a:prstGeom>
          <a:ln w="22225">
            <a:gradFill>
              <a:gsLst>
                <a:gs pos="23000">
                  <a:srgbClr val="CA3737">
                    <a:alpha val="0"/>
                  </a:srgbClr>
                </a:gs>
                <a:gs pos="0">
                  <a:srgbClr val="CA3737"/>
                </a:gs>
                <a:gs pos="48000">
                  <a:srgbClr val="CA3737">
                    <a:alpha val="0"/>
                  </a:srgbClr>
                </a:gs>
                <a:gs pos="100000">
                  <a:srgbClr val="CA3737"/>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25BB3056-AD41-48F9-B185-B0B8C99A02A2}"/>
              </a:ext>
            </a:extLst>
          </p:cNvPr>
          <p:cNvSpPr txBox="1"/>
          <p:nvPr/>
        </p:nvSpPr>
        <p:spPr>
          <a:xfrm>
            <a:off x="810885" y="283569"/>
            <a:ext cx="4264967" cy="347472"/>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65000"/>
                    <a:lumOff val="35000"/>
                  </a:prstClr>
                </a:solidFill>
                <a:effectLst/>
                <a:uLnTx/>
                <a:uFillTx/>
                <a:latin charset="-122" panose="020b0400000000000000" pitchFamily="34" typeface="思源黑体 CN Normal"/>
                <a:ea charset="-122" panose="020b0400000000000000" pitchFamily="34" typeface="思源黑体 CN Normal"/>
                <a:cs typeface="+mn-cs"/>
              </a:rPr>
              <a:t>迁移力：所有学习终点，都要培养跨界能力</a:t>
            </a:r>
          </a:p>
        </p:txBody>
      </p:sp>
      <p:sp>
        <p:nvSpPr>
          <p:cNvPr id="3" name="椭圆 2">
            <a:extLst>
              <a:ext uri="{FF2B5EF4-FFF2-40B4-BE49-F238E27FC236}">
                <a16:creationId xmlns:a16="http://schemas.microsoft.com/office/drawing/2014/main" id="{92239208-4610-4003-93A4-A47A9087B481}"/>
              </a:ext>
            </a:extLst>
          </p:cNvPr>
          <p:cNvSpPr>
            <a:spLocks noChangeAspect="1"/>
          </p:cNvSpPr>
          <p:nvPr/>
        </p:nvSpPr>
        <p:spPr>
          <a:xfrm>
            <a:off x="693445" y="368960"/>
            <a:ext cx="162000" cy="162000"/>
          </a:xfrm>
          <a:prstGeom prst="ellipse">
            <a:avLst/>
          </a:prstGeom>
          <a:solidFill>
            <a:srgbClr val="CA3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charset="-122" panose="02020400000000000000" pitchFamily="18" typeface="思源宋体"/>
                <a:ea charset="-122" panose="02020400000000000000" pitchFamily="18" typeface="思源宋体"/>
                <a:cs typeface="+mn-cs"/>
              </a:rPr>
              <a:t>7</a:t>
            </a:r>
          </a:p>
        </p:txBody>
      </p:sp>
      <p:grpSp>
        <p:nvGrpSpPr>
          <p:cNvPr id="4" name="组合 3">
            <a:extLst>
              <a:ext uri="{FF2B5EF4-FFF2-40B4-BE49-F238E27FC236}">
                <a16:creationId xmlns:a16="http://schemas.microsoft.com/office/drawing/2014/main" id="{B551FEFE-5F1E-4DCC-B216-C49279C1456E}"/>
              </a:ext>
            </a:extLst>
          </p:cNvPr>
          <p:cNvGrpSpPr/>
          <p:nvPr/>
        </p:nvGrpSpPr>
        <p:grpSpPr>
          <a:xfrm>
            <a:off x="8580120" y="283404"/>
            <a:ext cx="625793" cy="332783"/>
            <a:chOff x="8580120" y="283404"/>
            <a:chExt cx="625793" cy="332783"/>
          </a:xfrm>
        </p:grpSpPr>
        <p:sp>
          <p:nvSpPr>
            <p:cNvPr id="5" name="文本框 4">
              <a:extLst>
                <a:ext uri="{FF2B5EF4-FFF2-40B4-BE49-F238E27FC236}">
                  <a16:creationId xmlns:a16="http://schemas.microsoft.com/office/drawing/2014/main" id="{967B59AA-252D-41EF-AC15-E83E69252302}"/>
                </a:ext>
              </a:extLst>
            </p:cNvPr>
            <p:cNvSpPr txBox="1"/>
            <p:nvPr/>
          </p:nvSpPr>
          <p:spPr>
            <a:xfrm>
              <a:off x="85801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charset="-122" panose="020b0400000000000000" pitchFamily="34" typeface="思源黑体 CN Normal"/>
                  <a:ea charset="-122" panose="020b0400000000000000" pitchFamily="34" typeface="思源黑体 CN Normal"/>
                  <a:cs typeface="+mn-cs"/>
                </a:rPr>
                <a:t>挑战</a:t>
              </a:r>
            </a:p>
          </p:txBody>
        </p:sp>
        <p:cxnSp>
          <p:nvCxnSpPr>
            <p:cNvPr id="6" name="直接连接符 5">
              <a:extLst>
                <a:ext uri="{FF2B5EF4-FFF2-40B4-BE49-F238E27FC236}">
                  <a16:creationId xmlns:a16="http://schemas.microsoft.com/office/drawing/2014/main" id="{BB5A0D28-B3DD-4D5E-A0D7-65E728246737}"/>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EE5A9159-A7BA-4EAF-8DB6-0D7138C8C181}"/>
              </a:ext>
            </a:extLst>
          </p:cNvPr>
          <p:cNvGrpSpPr/>
          <p:nvPr/>
        </p:nvGrpSpPr>
        <p:grpSpPr>
          <a:xfrm>
            <a:off x="9189720" y="283404"/>
            <a:ext cx="625793" cy="332783"/>
            <a:chOff x="8580120" y="283404"/>
            <a:chExt cx="625793" cy="332783"/>
          </a:xfrm>
        </p:grpSpPr>
        <p:sp>
          <p:nvSpPr>
            <p:cNvPr id="8" name="文本框 7">
              <a:extLst>
                <a:ext uri="{FF2B5EF4-FFF2-40B4-BE49-F238E27FC236}">
                  <a16:creationId xmlns:a16="http://schemas.microsoft.com/office/drawing/2014/main" id="{AFDEC0A1-0D15-40DC-923A-05D2A9065253}"/>
                </a:ext>
              </a:extLst>
            </p:cNvPr>
            <p:cNvSpPr txBox="1"/>
            <p:nvPr/>
          </p:nvSpPr>
          <p:spPr>
            <a:xfrm>
              <a:off x="85801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95000"/>
                      <a:lumOff val="5000"/>
                    </a:prstClr>
                  </a:solidFill>
                  <a:effectLst/>
                  <a:uLnTx/>
                  <a:uFillTx/>
                  <a:latin charset="-122" panose="020b0400000000000000" pitchFamily="34" typeface="思源黑体 CN Normal"/>
                  <a:ea charset="-122" panose="020b0400000000000000" pitchFamily="34" typeface="思源黑体 CN Normal"/>
                  <a:cs typeface="+mn-cs"/>
                </a:rPr>
                <a:t>重复</a:t>
              </a:r>
            </a:p>
          </p:txBody>
        </p:sp>
        <p:cxnSp>
          <p:nvCxnSpPr>
            <p:cNvPr id="9" name="直接连接符 8">
              <a:extLst>
                <a:ext uri="{FF2B5EF4-FFF2-40B4-BE49-F238E27FC236}">
                  <a16:creationId xmlns:a16="http://schemas.microsoft.com/office/drawing/2014/main" id="{E06E986C-AC7C-4C6D-BE76-24CC1D25BA9C}"/>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 name="组合 9">
            <a:extLst>
              <a:ext uri="{FF2B5EF4-FFF2-40B4-BE49-F238E27FC236}">
                <a16:creationId xmlns:a16="http://schemas.microsoft.com/office/drawing/2014/main" id="{E8639B9E-F91B-40D2-B38A-90D2302AB8E0}"/>
              </a:ext>
            </a:extLst>
          </p:cNvPr>
          <p:cNvGrpSpPr/>
          <p:nvPr/>
        </p:nvGrpSpPr>
        <p:grpSpPr>
          <a:xfrm>
            <a:off x="9799320" y="283404"/>
            <a:ext cx="625793" cy="332783"/>
            <a:chOff x="8580120" y="283404"/>
            <a:chExt cx="625793" cy="332783"/>
          </a:xfrm>
        </p:grpSpPr>
        <p:sp>
          <p:nvSpPr>
            <p:cNvPr id="11" name="文本框 10">
              <a:extLst>
                <a:ext uri="{FF2B5EF4-FFF2-40B4-BE49-F238E27FC236}">
                  <a16:creationId xmlns:a16="http://schemas.microsoft.com/office/drawing/2014/main" id="{0B5EDF97-DCB0-4C5B-881E-67F41118E7B3}"/>
                </a:ext>
              </a:extLst>
            </p:cNvPr>
            <p:cNvSpPr txBox="1"/>
            <p:nvPr/>
          </p:nvSpPr>
          <p:spPr>
            <a:xfrm>
              <a:off x="85801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95000"/>
                      <a:lumOff val="5000"/>
                    </a:prstClr>
                  </a:solidFill>
                  <a:effectLst/>
                  <a:uLnTx/>
                  <a:uFillTx/>
                  <a:latin charset="-122" panose="020b0400000000000000" pitchFamily="34" typeface="思源黑体 CN Normal"/>
                  <a:ea charset="-122" panose="020b0400000000000000" pitchFamily="34" typeface="思源黑体 CN Normal"/>
                  <a:cs typeface="+mn-cs"/>
                </a:rPr>
                <a:t>套路</a:t>
              </a:r>
            </a:p>
          </p:txBody>
        </p:sp>
        <p:cxnSp>
          <p:nvCxnSpPr>
            <p:cNvPr id="12" name="直接连接符 11">
              <a:extLst>
                <a:ext uri="{FF2B5EF4-FFF2-40B4-BE49-F238E27FC236}">
                  <a16:creationId xmlns:a16="http://schemas.microsoft.com/office/drawing/2014/main" id="{A4B26BF9-DAE0-4CD5-94C5-BB67FF8D528B}"/>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5876B803-5CEE-4572-BD00-92B8027573FA}"/>
              </a:ext>
            </a:extLst>
          </p:cNvPr>
          <p:cNvGrpSpPr/>
          <p:nvPr/>
        </p:nvGrpSpPr>
        <p:grpSpPr>
          <a:xfrm>
            <a:off x="10408920" y="283404"/>
            <a:ext cx="625793" cy="332783"/>
            <a:chOff x="8580120" y="283404"/>
            <a:chExt cx="625793" cy="332783"/>
          </a:xfrm>
        </p:grpSpPr>
        <p:sp>
          <p:nvSpPr>
            <p:cNvPr id="14" name="文本框 13">
              <a:extLst>
                <a:ext uri="{FF2B5EF4-FFF2-40B4-BE49-F238E27FC236}">
                  <a16:creationId xmlns:a16="http://schemas.microsoft.com/office/drawing/2014/main" id="{3902222A-84DF-4E7D-B49D-2A562D2AB1B6}"/>
                </a:ext>
              </a:extLst>
            </p:cNvPr>
            <p:cNvSpPr txBox="1"/>
            <p:nvPr/>
          </p:nvSpPr>
          <p:spPr>
            <a:xfrm>
              <a:off x="85801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95000"/>
                      <a:lumOff val="5000"/>
                    </a:prstClr>
                  </a:solidFill>
                  <a:effectLst/>
                  <a:uLnTx/>
                  <a:uFillTx/>
                  <a:latin charset="-122" panose="020b0400000000000000" pitchFamily="34" typeface="思源黑体 CN Normal"/>
                  <a:ea charset="-122" panose="020b0400000000000000" pitchFamily="34" typeface="思源黑体 CN Normal"/>
                  <a:cs typeface="+mn-cs"/>
                </a:rPr>
                <a:t>建模</a:t>
              </a:r>
            </a:p>
          </p:txBody>
        </p:sp>
        <p:cxnSp>
          <p:nvCxnSpPr>
            <p:cNvPr id="15" name="直接连接符 14">
              <a:extLst>
                <a:ext uri="{FF2B5EF4-FFF2-40B4-BE49-F238E27FC236}">
                  <a16:creationId xmlns:a16="http://schemas.microsoft.com/office/drawing/2014/main" id="{6B0239BB-ED9E-4D5A-830E-80A171BB48AC}"/>
                </a:ext>
              </a:extLst>
            </p:cNvPr>
            <p:cNvCxnSpPr/>
            <p:nvPr/>
          </p:nvCxnSpPr>
          <p:spPr>
            <a:xfrm flipH="1">
              <a:off x="9205913" y="333532"/>
              <a:ext cx="0" cy="234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6" name="文本框 15">
            <a:extLst>
              <a:ext uri="{FF2B5EF4-FFF2-40B4-BE49-F238E27FC236}">
                <a16:creationId xmlns:a16="http://schemas.microsoft.com/office/drawing/2014/main" id="{46F05223-D193-4E69-89AF-740AA19BBB99}"/>
              </a:ext>
            </a:extLst>
          </p:cNvPr>
          <p:cNvSpPr txBox="1"/>
          <p:nvPr/>
        </p:nvSpPr>
        <p:spPr>
          <a:xfrm>
            <a:off x="11018519" y="283404"/>
            <a:ext cx="618604" cy="347472"/>
          </a:xfrm>
          <a:prstGeom prst="rect">
            <a:avLst/>
          </a:prstGeom>
          <a:noFill/>
        </p:spPr>
        <p:txBody>
          <a:bodyPr rtlCol="0"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50000"/>
                    <a:lumOff val="50000"/>
                  </a:prstClr>
                </a:solidFill>
                <a:effectLst/>
                <a:uLnTx/>
                <a:uFillTx/>
                <a:latin charset="-122" panose="020b0400000000000000" pitchFamily="34" typeface="思源黑体 CN Normal"/>
                <a:ea charset="-122" panose="020b0400000000000000" pitchFamily="34" typeface="思源黑体 CN Normal"/>
                <a:cs typeface="+mn-cs"/>
              </a:rPr>
              <a:t>合作</a:t>
            </a:r>
          </a:p>
        </p:txBody>
      </p:sp>
      <p:sp>
        <p:nvSpPr>
          <p:cNvPr id="150" name="任意多边形: 形状 149">
            <a:extLst>
              <a:ext uri="{FF2B5EF4-FFF2-40B4-BE49-F238E27FC236}">
                <a16:creationId xmlns:a16="http://schemas.microsoft.com/office/drawing/2014/main" id="{87AACBFF-CC49-4EE6-B479-C45A44CCC02B}"/>
              </a:ext>
            </a:extLst>
          </p:cNvPr>
          <p:cNvSpPr/>
          <p:nvPr/>
        </p:nvSpPr>
        <p:spPr>
          <a:xfrm>
            <a:off x="-5612314" y="-1706880"/>
            <a:ext cx="22460938" cy="10485120"/>
          </a:xfrm>
          <a:custGeom>
            <a:rect b="0" l="0" r="0" t="0"/>
            <a:pathLst>
              <a:path h="10485121" w="22460939">
                <a:moveTo>
                  <a:pt x="0" y="4590408"/>
                </a:moveTo>
                <a:lnTo>
                  <a:pt x="22460938" y="0"/>
                </a:lnTo>
                <a:lnTo>
                  <a:pt x="14311906" y="10485120"/>
                </a:lnTo>
                <a:close/>
              </a:path>
            </a:pathLst>
          </a:custGeom>
          <a:noFill/>
          <a:ln algn="ctr" cap="flat" cmpd="sng" w="25400">
            <a:solidFill>
              <a:srgbClr val="CA3737">
                <a:alpha val="4000"/>
              </a:srgbClr>
            </a:solid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思源黑体 CN Normal"/>
              <a:ea typeface="思源黑体 CN Normal"/>
              <a:cs typeface="+mn-cs"/>
            </a:endParaRPr>
          </a:p>
        </p:txBody>
      </p:sp>
      <p:grpSp>
        <p:nvGrpSpPr>
          <p:cNvPr id="76" name="组合 75">
            <a:extLst>
              <a:ext uri="{FF2B5EF4-FFF2-40B4-BE49-F238E27FC236}">
                <a16:creationId xmlns:a16="http://schemas.microsoft.com/office/drawing/2014/main" id="{301ADDBB-4016-409F-A06C-6BA6B7B0BF03}"/>
              </a:ext>
            </a:extLst>
          </p:cNvPr>
          <p:cNvGrpSpPr/>
          <p:nvPr/>
        </p:nvGrpSpPr>
        <p:grpSpPr>
          <a:xfrm>
            <a:off x="6304341" y="4919406"/>
            <a:ext cx="551058" cy="551058"/>
            <a:chOff x="5820471" y="3153471"/>
            <a:chExt cx="551058" cy="551058"/>
          </a:xfrm>
        </p:grpSpPr>
        <p:sp>
          <p:nvSpPr>
            <p:cNvPr id="77" name="任意多边形: 形状 76">
              <a:extLst>
                <a:ext uri="{FF2B5EF4-FFF2-40B4-BE49-F238E27FC236}">
                  <a16:creationId xmlns:a16="http://schemas.microsoft.com/office/drawing/2014/main" id="{677B5AA6-3D1F-4C1E-A92B-8CA448BA0391}"/>
                </a:ext>
              </a:extLst>
            </p:cNvPr>
            <p:cNvSpPr/>
            <p:nvPr/>
          </p:nvSpPr>
          <p:spPr>
            <a:xfrm>
              <a:off x="6019878" y="3352878"/>
              <a:ext cx="152245" cy="152245"/>
            </a:xfrm>
            <a:custGeom>
              <a:gdLst>
                <a:gd fmla="*/ 103683 w 103683" name="connsiteX0"/>
                <a:gd fmla="*/ 51842 h 103683" name="connsiteY0"/>
                <a:gd fmla="*/ 51842 w 103683" name="connsiteX1"/>
                <a:gd fmla="*/ 103683 h 103683" name="connsiteY1"/>
                <a:gd fmla="*/ 0 w 103683" name="connsiteX2"/>
                <a:gd fmla="*/ 51842 h 103683" name="connsiteY2"/>
                <a:gd fmla="*/ 51842 w 103683" name="connsiteX3"/>
                <a:gd fmla="*/ 0 h 103683" name="connsiteY3"/>
                <a:gd fmla="*/ 103683 w 103683" name="connsiteX4"/>
                <a:gd fmla="*/ 51842 h 1036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3681" w="103681">
                  <a:moveTo>
                    <a:pt x="103683" y="51842"/>
                  </a:moveTo>
                  <a:cubicBezTo>
                    <a:pt x="103683" y="80473"/>
                    <a:pt x="80473" y="103683"/>
                    <a:pt x="51842" y="103683"/>
                  </a:cubicBezTo>
                  <a:cubicBezTo>
                    <a:pt x="23210" y="103683"/>
                    <a:pt x="0" y="80473"/>
                    <a:pt x="0" y="51842"/>
                  </a:cubicBezTo>
                  <a:cubicBezTo>
                    <a:pt x="0" y="23210"/>
                    <a:pt x="23210" y="0"/>
                    <a:pt x="51842" y="0"/>
                  </a:cubicBezTo>
                  <a:cubicBezTo>
                    <a:pt x="80473" y="0"/>
                    <a:pt x="103683" y="23210"/>
                    <a:pt x="103683" y="51842"/>
                  </a:cubicBezTo>
                  <a:close/>
                </a:path>
              </a:pathLst>
            </a:custGeom>
            <a:solidFill>
              <a:srgbClr val="A92224"/>
            </a:solidFill>
            <a:ln cap="flat" w="6094">
              <a:solidFill>
                <a:srgbClr val="A92224"/>
              </a:solidFill>
              <a:prstDash val="solid"/>
              <a:miter/>
            </a:ln>
          </p:spPr>
          <p:txBody>
            <a:bodyPr anchor="ctr" rtlCol="0"/>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sp>
          <p:nvSpPr>
            <p:cNvPr id="78" name="椭圆 77">
              <a:extLst>
                <a:ext uri="{FF2B5EF4-FFF2-40B4-BE49-F238E27FC236}">
                  <a16:creationId xmlns:a16="http://schemas.microsoft.com/office/drawing/2014/main" id="{1AEEBCC5-EE14-416F-9220-A6387803D286}"/>
                </a:ext>
              </a:extLst>
            </p:cNvPr>
            <p:cNvSpPr/>
            <p:nvPr/>
          </p:nvSpPr>
          <p:spPr>
            <a:xfrm>
              <a:off x="5942602" y="3275602"/>
              <a:ext cx="306796" cy="306796"/>
            </a:xfrm>
            <a:prstGeom prst="ellipse">
              <a:avLst/>
            </a:prstGeom>
            <a:noFill/>
            <a:ln w="6350">
              <a:solidFill>
                <a:srgbClr val="A922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79" name="椭圆 78">
              <a:extLst>
                <a:ext uri="{FF2B5EF4-FFF2-40B4-BE49-F238E27FC236}">
                  <a16:creationId xmlns:a16="http://schemas.microsoft.com/office/drawing/2014/main" id="{FDE983D1-8A0F-4AAD-AFBB-79DC07F179E7}"/>
                </a:ext>
              </a:extLst>
            </p:cNvPr>
            <p:cNvSpPr/>
            <p:nvPr/>
          </p:nvSpPr>
          <p:spPr>
            <a:xfrm>
              <a:off x="5820471" y="3153471"/>
              <a:ext cx="551058" cy="551058"/>
            </a:xfrm>
            <a:prstGeom prst="ellipse">
              <a:avLst/>
            </a:prstGeom>
            <a:noFill/>
            <a:ln w="6350">
              <a:solidFill>
                <a:srgbClr val="A92224">
                  <a:alpha val="61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80" name="文本框 79">
            <a:extLst>
              <a:ext uri="{FF2B5EF4-FFF2-40B4-BE49-F238E27FC236}">
                <a16:creationId xmlns:a16="http://schemas.microsoft.com/office/drawing/2014/main" id="{12790521-1679-4723-A6E7-AC3EEF03731C}"/>
              </a:ext>
            </a:extLst>
          </p:cNvPr>
          <p:cNvSpPr txBox="1"/>
          <p:nvPr/>
        </p:nvSpPr>
        <p:spPr>
          <a:xfrm>
            <a:off x="5375470" y="5930771"/>
            <a:ext cx="2715597" cy="326136"/>
          </a:xfrm>
          <a:prstGeom prst="rect">
            <a:avLst/>
          </a:prstGeom>
          <a:noFill/>
        </p:spPr>
        <p:txBody>
          <a:bodyPr rtlCol="0" wrap="square">
            <a:spAutoFit/>
          </a:bodyPr>
          <a:lstStyle/>
          <a:p>
            <a:pPr algn="ctr" defTabSz="914400" eaLnBrk="1" fontAlgn="auto" hangingPunct="1"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先“举三反一” ，再举一反三</a:t>
            </a:r>
          </a:p>
        </p:txBody>
      </p:sp>
      <p:sp>
        <p:nvSpPr>
          <p:cNvPr id="81" name="文本框 80">
            <a:extLst>
              <a:ext uri="{FF2B5EF4-FFF2-40B4-BE49-F238E27FC236}">
                <a16:creationId xmlns:a16="http://schemas.microsoft.com/office/drawing/2014/main" id="{942208AE-5F3F-4E3E-B0DC-A234174AD606}"/>
              </a:ext>
            </a:extLst>
          </p:cNvPr>
          <p:cNvSpPr txBox="1"/>
          <p:nvPr/>
        </p:nvSpPr>
        <p:spPr>
          <a:xfrm>
            <a:off x="5817870" y="5536057"/>
            <a:ext cx="1524000" cy="396240"/>
          </a:xfrm>
          <a:prstGeom prst="rect">
            <a:avLst/>
          </a:prstGeom>
          <a:noFill/>
        </p:spPr>
        <p:txBody>
          <a:bodyPr anchor="ct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重复思维</a:t>
            </a:r>
          </a:p>
        </p:txBody>
      </p:sp>
      <p:grpSp>
        <p:nvGrpSpPr>
          <p:cNvPr id="82" name="组合 81">
            <a:extLst>
              <a:ext uri="{FF2B5EF4-FFF2-40B4-BE49-F238E27FC236}">
                <a16:creationId xmlns:a16="http://schemas.microsoft.com/office/drawing/2014/main" id="{69C08CA4-FA5E-4FF1-9CAF-7F2C960CF284}"/>
              </a:ext>
            </a:extLst>
          </p:cNvPr>
          <p:cNvGrpSpPr/>
          <p:nvPr/>
        </p:nvGrpSpPr>
        <p:grpSpPr>
          <a:xfrm>
            <a:off x="8829675" y="1623756"/>
            <a:ext cx="551058" cy="551058"/>
            <a:chOff x="5820471" y="3153471"/>
            <a:chExt cx="551058" cy="551058"/>
          </a:xfrm>
        </p:grpSpPr>
        <p:sp>
          <p:nvSpPr>
            <p:cNvPr id="83" name="任意多边形: 形状 82">
              <a:extLst>
                <a:ext uri="{FF2B5EF4-FFF2-40B4-BE49-F238E27FC236}">
                  <a16:creationId xmlns:a16="http://schemas.microsoft.com/office/drawing/2014/main" id="{E540CEB6-6202-420D-9E5A-7294CAF19678}"/>
                </a:ext>
              </a:extLst>
            </p:cNvPr>
            <p:cNvSpPr/>
            <p:nvPr/>
          </p:nvSpPr>
          <p:spPr>
            <a:xfrm>
              <a:off x="6019878" y="3352878"/>
              <a:ext cx="152245" cy="152245"/>
            </a:xfrm>
            <a:custGeom>
              <a:gdLst>
                <a:gd fmla="*/ 103683 w 103683" name="connsiteX0"/>
                <a:gd fmla="*/ 51842 h 103683" name="connsiteY0"/>
                <a:gd fmla="*/ 51842 w 103683" name="connsiteX1"/>
                <a:gd fmla="*/ 103683 h 103683" name="connsiteY1"/>
                <a:gd fmla="*/ 0 w 103683" name="connsiteX2"/>
                <a:gd fmla="*/ 51842 h 103683" name="connsiteY2"/>
                <a:gd fmla="*/ 51842 w 103683" name="connsiteX3"/>
                <a:gd fmla="*/ 0 h 103683" name="connsiteY3"/>
                <a:gd fmla="*/ 103683 w 103683" name="connsiteX4"/>
                <a:gd fmla="*/ 51842 h 1036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3681" w="103681">
                  <a:moveTo>
                    <a:pt x="103683" y="51842"/>
                  </a:moveTo>
                  <a:cubicBezTo>
                    <a:pt x="103683" y="80473"/>
                    <a:pt x="80473" y="103683"/>
                    <a:pt x="51842" y="103683"/>
                  </a:cubicBezTo>
                  <a:cubicBezTo>
                    <a:pt x="23210" y="103683"/>
                    <a:pt x="0" y="80473"/>
                    <a:pt x="0" y="51842"/>
                  </a:cubicBezTo>
                  <a:cubicBezTo>
                    <a:pt x="0" y="23210"/>
                    <a:pt x="23210" y="0"/>
                    <a:pt x="51842" y="0"/>
                  </a:cubicBezTo>
                  <a:cubicBezTo>
                    <a:pt x="80473" y="0"/>
                    <a:pt x="103683" y="23210"/>
                    <a:pt x="103683" y="51842"/>
                  </a:cubicBezTo>
                  <a:close/>
                </a:path>
              </a:pathLst>
            </a:custGeom>
            <a:solidFill>
              <a:srgbClr val="A92224"/>
            </a:solidFill>
            <a:ln cap="flat" w="6094">
              <a:solidFill>
                <a:srgbClr val="A92224"/>
              </a:solidFill>
              <a:prstDash val="solid"/>
              <a:miter/>
            </a:ln>
          </p:spPr>
          <p:txBody>
            <a:bodyPr anchor="ctr" rtlCol="0"/>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sp>
          <p:nvSpPr>
            <p:cNvPr id="84" name="椭圆 83">
              <a:extLst>
                <a:ext uri="{FF2B5EF4-FFF2-40B4-BE49-F238E27FC236}">
                  <a16:creationId xmlns:a16="http://schemas.microsoft.com/office/drawing/2014/main" id="{8D7E69EC-C856-4ABC-9727-0EAB8FE67549}"/>
                </a:ext>
              </a:extLst>
            </p:cNvPr>
            <p:cNvSpPr/>
            <p:nvPr/>
          </p:nvSpPr>
          <p:spPr>
            <a:xfrm>
              <a:off x="5942602" y="3275602"/>
              <a:ext cx="306796" cy="306796"/>
            </a:xfrm>
            <a:prstGeom prst="ellipse">
              <a:avLst/>
            </a:prstGeom>
            <a:noFill/>
            <a:ln w="6350">
              <a:solidFill>
                <a:srgbClr val="A922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85" name="椭圆 84">
              <a:extLst>
                <a:ext uri="{FF2B5EF4-FFF2-40B4-BE49-F238E27FC236}">
                  <a16:creationId xmlns:a16="http://schemas.microsoft.com/office/drawing/2014/main" id="{AF0DAC08-E22B-477F-9499-0C259C0497C3}"/>
                </a:ext>
              </a:extLst>
            </p:cNvPr>
            <p:cNvSpPr/>
            <p:nvPr/>
          </p:nvSpPr>
          <p:spPr>
            <a:xfrm>
              <a:off x="5820471" y="3153471"/>
              <a:ext cx="551058" cy="551058"/>
            </a:xfrm>
            <a:prstGeom prst="ellipse">
              <a:avLst/>
            </a:prstGeom>
            <a:noFill/>
            <a:ln w="6350">
              <a:solidFill>
                <a:srgbClr val="A92224">
                  <a:alpha val="61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86" name="文本框 85">
            <a:extLst>
              <a:ext uri="{FF2B5EF4-FFF2-40B4-BE49-F238E27FC236}">
                <a16:creationId xmlns:a16="http://schemas.microsoft.com/office/drawing/2014/main" id="{8F8BC545-F272-4208-B8E5-2CBBBEA6222A}"/>
              </a:ext>
            </a:extLst>
          </p:cNvPr>
          <p:cNvSpPr txBox="1"/>
          <p:nvPr/>
        </p:nvSpPr>
        <p:spPr>
          <a:xfrm>
            <a:off x="8902320" y="2075293"/>
            <a:ext cx="2225040" cy="560832"/>
          </a:xfrm>
          <a:prstGeom prst="rect">
            <a:avLst/>
          </a:prstGeom>
          <a:noFill/>
        </p:spPr>
        <p:txBody>
          <a:bodyPr rtlCol="0" wrap="square">
            <a:spAutoFit/>
          </a:bodyPr>
          <a:lstStyle/>
          <a:p>
            <a:pPr algn="ctr" defTabSz="914400" eaLnBrk="1" fontAlgn="auto" hangingPunct="1"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新问题借助老办法</a:t>
            </a:r>
          </a:p>
          <a:p>
            <a:pPr algn="ctr" defTabSz="914400" eaLnBrk="1" fontAlgn="auto" hangingPunct="1"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老问题引入新思路</a:t>
            </a:r>
          </a:p>
        </p:txBody>
      </p:sp>
      <p:sp>
        <p:nvSpPr>
          <p:cNvPr id="87" name="文本框 86">
            <a:extLst>
              <a:ext uri="{FF2B5EF4-FFF2-40B4-BE49-F238E27FC236}">
                <a16:creationId xmlns:a16="http://schemas.microsoft.com/office/drawing/2014/main" id="{EDEA6E1E-68EE-4138-8D0C-7FFB48F962B1}"/>
              </a:ext>
            </a:extLst>
          </p:cNvPr>
          <p:cNvSpPr txBox="1"/>
          <p:nvPr/>
        </p:nvSpPr>
        <p:spPr>
          <a:xfrm>
            <a:off x="9252841" y="1701165"/>
            <a:ext cx="1524000" cy="396240"/>
          </a:xfrm>
          <a:prstGeom prst="rect">
            <a:avLst/>
          </a:prstGeom>
          <a:noFill/>
        </p:spPr>
        <p:txBody>
          <a:bodyPr anchor="ct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套路思维</a:t>
            </a:r>
          </a:p>
        </p:txBody>
      </p:sp>
      <p:grpSp>
        <p:nvGrpSpPr>
          <p:cNvPr id="88" name="组合 87">
            <a:extLst>
              <a:ext uri="{FF2B5EF4-FFF2-40B4-BE49-F238E27FC236}">
                <a16:creationId xmlns:a16="http://schemas.microsoft.com/office/drawing/2014/main" id="{11BF5367-C4B3-44AE-B0CE-95926810F13A}"/>
              </a:ext>
            </a:extLst>
          </p:cNvPr>
          <p:cNvGrpSpPr/>
          <p:nvPr/>
        </p:nvGrpSpPr>
        <p:grpSpPr>
          <a:xfrm>
            <a:off x="1844675" y="3039806"/>
            <a:ext cx="551058" cy="551058"/>
            <a:chOff x="5820471" y="3153471"/>
            <a:chExt cx="551058" cy="551058"/>
          </a:xfrm>
        </p:grpSpPr>
        <p:sp>
          <p:nvSpPr>
            <p:cNvPr id="89" name="任意多边形: 形状 88">
              <a:extLst>
                <a:ext uri="{FF2B5EF4-FFF2-40B4-BE49-F238E27FC236}">
                  <a16:creationId xmlns:a16="http://schemas.microsoft.com/office/drawing/2014/main" id="{E2BB6FA1-BC64-42E8-A66A-CBA133B7F8B8}"/>
                </a:ext>
              </a:extLst>
            </p:cNvPr>
            <p:cNvSpPr/>
            <p:nvPr/>
          </p:nvSpPr>
          <p:spPr>
            <a:xfrm>
              <a:off x="6019878" y="3352878"/>
              <a:ext cx="152245" cy="152245"/>
            </a:xfrm>
            <a:custGeom>
              <a:gdLst>
                <a:gd fmla="*/ 103683 w 103683" name="connsiteX0"/>
                <a:gd fmla="*/ 51842 h 103683" name="connsiteY0"/>
                <a:gd fmla="*/ 51842 w 103683" name="connsiteX1"/>
                <a:gd fmla="*/ 103683 h 103683" name="connsiteY1"/>
                <a:gd fmla="*/ 0 w 103683" name="connsiteX2"/>
                <a:gd fmla="*/ 51842 h 103683" name="connsiteY2"/>
                <a:gd fmla="*/ 51842 w 103683" name="connsiteX3"/>
                <a:gd fmla="*/ 0 h 103683" name="connsiteY3"/>
                <a:gd fmla="*/ 103683 w 103683" name="connsiteX4"/>
                <a:gd fmla="*/ 51842 h 1036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3681" w="103681">
                  <a:moveTo>
                    <a:pt x="103683" y="51842"/>
                  </a:moveTo>
                  <a:cubicBezTo>
                    <a:pt x="103683" y="80473"/>
                    <a:pt x="80473" y="103683"/>
                    <a:pt x="51842" y="103683"/>
                  </a:cubicBezTo>
                  <a:cubicBezTo>
                    <a:pt x="23210" y="103683"/>
                    <a:pt x="0" y="80473"/>
                    <a:pt x="0" y="51842"/>
                  </a:cubicBezTo>
                  <a:cubicBezTo>
                    <a:pt x="0" y="23210"/>
                    <a:pt x="23210" y="0"/>
                    <a:pt x="51842" y="0"/>
                  </a:cubicBezTo>
                  <a:cubicBezTo>
                    <a:pt x="80473" y="0"/>
                    <a:pt x="103683" y="23210"/>
                    <a:pt x="103683" y="51842"/>
                  </a:cubicBezTo>
                  <a:close/>
                </a:path>
              </a:pathLst>
            </a:custGeom>
            <a:solidFill>
              <a:srgbClr val="A92224"/>
            </a:solidFill>
            <a:ln cap="flat" w="6094">
              <a:solidFill>
                <a:srgbClr val="A92224"/>
              </a:solidFill>
              <a:prstDash val="solid"/>
              <a:miter/>
            </a:ln>
          </p:spPr>
          <p:txBody>
            <a:bodyPr anchor="ctr" rtlCol="0"/>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sp>
          <p:nvSpPr>
            <p:cNvPr id="90" name="椭圆 89">
              <a:extLst>
                <a:ext uri="{FF2B5EF4-FFF2-40B4-BE49-F238E27FC236}">
                  <a16:creationId xmlns:a16="http://schemas.microsoft.com/office/drawing/2014/main" id="{CBC9BEA6-3C03-4E6D-BCDE-A661CDB6670F}"/>
                </a:ext>
              </a:extLst>
            </p:cNvPr>
            <p:cNvSpPr/>
            <p:nvPr/>
          </p:nvSpPr>
          <p:spPr>
            <a:xfrm>
              <a:off x="5942602" y="3275602"/>
              <a:ext cx="306796" cy="306796"/>
            </a:xfrm>
            <a:prstGeom prst="ellipse">
              <a:avLst/>
            </a:prstGeom>
            <a:noFill/>
            <a:ln w="6350">
              <a:solidFill>
                <a:srgbClr val="A922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91" name="椭圆 90">
              <a:extLst>
                <a:ext uri="{FF2B5EF4-FFF2-40B4-BE49-F238E27FC236}">
                  <a16:creationId xmlns:a16="http://schemas.microsoft.com/office/drawing/2014/main" id="{8648FE32-0E0E-4589-A94C-76D9C1479A22}"/>
                </a:ext>
              </a:extLst>
            </p:cNvPr>
            <p:cNvSpPr/>
            <p:nvPr/>
          </p:nvSpPr>
          <p:spPr>
            <a:xfrm>
              <a:off x="5820471" y="3153471"/>
              <a:ext cx="551058" cy="551058"/>
            </a:xfrm>
            <a:prstGeom prst="ellipse">
              <a:avLst/>
            </a:prstGeom>
            <a:noFill/>
            <a:ln w="6350">
              <a:solidFill>
                <a:srgbClr val="A92224">
                  <a:alpha val="61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92" name="文本框 91">
            <a:extLst>
              <a:ext uri="{FF2B5EF4-FFF2-40B4-BE49-F238E27FC236}">
                <a16:creationId xmlns:a16="http://schemas.microsoft.com/office/drawing/2014/main" id="{2639E856-2141-46BC-BDB4-6FB972700605}"/>
              </a:ext>
            </a:extLst>
          </p:cNvPr>
          <p:cNvSpPr txBox="1"/>
          <p:nvPr/>
        </p:nvSpPr>
        <p:spPr>
          <a:xfrm>
            <a:off x="361950" y="3503405"/>
            <a:ext cx="1718912" cy="560832"/>
          </a:xfrm>
          <a:prstGeom prst="rect">
            <a:avLst/>
          </a:prstGeom>
          <a:noFill/>
        </p:spPr>
        <p:txBody>
          <a:bodyPr rtlCol="0" wrap="square">
            <a:spAutoFit/>
          </a:bodyPr>
          <a:lstStyle/>
          <a:p>
            <a:pPr algn="ctr" defTabSz="914400" eaLnBrk="1" fontAlgn="auto" hangingPunct="1"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抓住关键特征信息</a:t>
            </a:r>
          </a:p>
          <a:p>
            <a:pPr algn="ctr" defTabSz="914400" eaLnBrk="1" fontAlgn="auto" hangingPunct="1"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solidFill>
                <a:effectLst/>
                <a:uLnTx/>
                <a:uFillTx/>
                <a:latin charset="-122" panose="020b0400000000000000" pitchFamily="34" typeface="思源黑体 CN Normal"/>
                <a:ea charset="-122" panose="020b0400000000000000" pitchFamily="34" typeface="思源黑体 CN Normal"/>
                <a:cs typeface="+mn-cs"/>
              </a:rPr>
              <a:t>做出判断</a:t>
            </a:r>
          </a:p>
        </p:txBody>
      </p:sp>
      <p:sp>
        <p:nvSpPr>
          <p:cNvPr id="93" name="文本框 92">
            <a:extLst>
              <a:ext uri="{FF2B5EF4-FFF2-40B4-BE49-F238E27FC236}">
                <a16:creationId xmlns:a16="http://schemas.microsoft.com/office/drawing/2014/main" id="{4A58A288-AA22-4E4B-AE2E-15A5BCC40D71}"/>
              </a:ext>
            </a:extLst>
          </p:cNvPr>
          <p:cNvSpPr txBox="1"/>
          <p:nvPr/>
        </p:nvSpPr>
        <p:spPr>
          <a:xfrm>
            <a:off x="459406" y="3117215"/>
            <a:ext cx="1524000" cy="396240"/>
          </a:xfrm>
          <a:prstGeom prst="rect">
            <a:avLst/>
          </a:prstGeom>
          <a:noFill/>
        </p:spPr>
        <p:txBody>
          <a:bodyPr anchor="ct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建模思维</a:t>
            </a:r>
          </a:p>
        </p:txBody>
      </p:sp>
      <p:sp>
        <p:nvSpPr>
          <p:cNvPr id="109" name="head_159047">
            <a:extLst>
              <a:ext uri="{FF2B5EF4-FFF2-40B4-BE49-F238E27FC236}">
                <a16:creationId xmlns:a16="http://schemas.microsoft.com/office/drawing/2014/main" id="{201D0299-9B98-4322-908F-D8A0C38089DC}"/>
              </a:ext>
            </a:extLst>
          </p:cNvPr>
          <p:cNvSpPr>
            <a:spLocks noChangeAspect="1"/>
          </p:cNvSpPr>
          <p:nvPr/>
        </p:nvSpPr>
        <p:spPr bwMode="auto">
          <a:xfrm>
            <a:off x="4582061" y="1006504"/>
            <a:ext cx="3027879" cy="3534919"/>
          </a:xfrm>
          <a:custGeom>
            <a:gdLst>
              <a:gd fmla="*/ 284484 w 517686" name="connsiteX0"/>
              <a:gd fmla="*/ 206244 h 604376" name="connsiteY0"/>
              <a:gd fmla="*/ 265686 w 517686" name="connsiteX1"/>
              <a:gd fmla="*/ 214031 h 604376" name="connsiteY1"/>
              <a:gd fmla="*/ 265686 w 517686" name="connsiteX2"/>
              <a:gd fmla="*/ 251579 h 604376" name="connsiteY2"/>
              <a:gd fmla="*/ 303281 w 517686" name="connsiteX3"/>
              <a:gd fmla="*/ 251579 h 604376" name="connsiteY3"/>
              <a:gd fmla="*/ 303281 w 517686" name="connsiteX4"/>
              <a:gd fmla="*/ 214031 h 604376" name="connsiteY4"/>
              <a:gd fmla="*/ 284484 w 517686" name="connsiteX5"/>
              <a:gd fmla="*/ 206244 h 604376" name="connsiteY5"/>
              <a:gd fmla="*/ 284449 w 517686" name="connsiteX6"/>
              <a:gd fmla="*/ 182325 h 604376" name="connsiteY6"/>
              <a:gd fmla="*/ 320269 w 517686" name="connsiteX7"/>
              <a:gd fmla="*/ 197065 h 604376" name="connsiteY7"/>
              <a:gd fmla="*/ 320269 w 517686" name="connsiteX8"/>
              <a:gd fmla="*/ 268545 h 604376" name="connsiteY8"/>
              <a:gd fmla="*/ 248698 w 517686" name="connsiteX9"/>
              <a:gd fmla="*/ 268545 h 604376" name="connsiteY9"/>
              <a:gd fmla="*/ 248698 w 517686" name="connsiteX10"/>
              <a:gd fmla="*/ 197065 h 604376" name="connsiteY10"/>
              <a:gd fmla="*/ 284449 w 517686" name="connsiteX11"/>
              <a:gd fmla="*/ 182325 h 604376" name="connsiteY11"/>
              <a:gd fmla="*/ 274069 w 517686" name="connsiteX12"/>
              <a:gd fmla="*/ 128797 h 604376" name="connsiteY12"/>
              <a:gd fmla="*/ 266827 w 517686" name="connsiteX13"/>
              <a:gd fmla="*/ 135008 h 604376" name="connsiteY13"/>
              <a:gd fmla="*/ 263485 w 517686" name="connsiteX14"/>
              <a:gd fmla="*/ 154474 h 604376" name="connsiteY14"/>
              <a:gd fmla="*/ 241944 w 517686" name="connsiteX15"/>
              <a:gd fmla="*/ 163558 h 604376" name="connsiteY15"/>
              <a:gd fmla="*/ 225975 w 517686" name="connsiteX16"/>
              <a:gd fmla="*/ 152157 h 604376" name="connsiteY16"/>
              <a:gd fmla="*/ 216319 w 517686" name="connsiteX17"/>
              <a:gd fmla="*/ 152991 h 604376" name="connsiteY17"/>
              <a:gd fmla="*/ 209355 w 517686" name="connsiteX18"/>
              <a:gd fmla="*/ 159943 h 604376" name="connsiteY18"/>
              <a:gd fmla="*/ 202392 w 517686" name="connsiteX19"/>
              <a:gd fmla="*/ 166895 h 604376" name="connsiteY19"/>
              <a:gd fmla="*/ 201649 w 517686" name="connsiteX20"/>
              <a:gd fmla="*/ 176535 h 604376" name="connsiteY20"/>
              <a:gd fmla="*/ 213162 w 517686" name="connsiteX21"/>
              <a:gd fmla="*/ 192664 h 604376" name="connsiteY21"/>
              <a:gd fmla="*/ 204620 w 517686" name="connsiteX22"/>
              <a:gd fmla="*/ 213706 h 604376" name="connsiteY22"/>
              <a:gd fmla="*/ 185215 w 517686" name="connsiteX23"/>
              <a:gd fmla="*/ 216765 h 604376" name="connsiteY23"/>
              <a:gd fmla="*/ 178994 w 517686" name="connsiteX24"/>
              <a:gd fmla="*/ 224088 h 604376" name="connsiteY24"/>
              <a:gd fmla="*/ 178994 w 517686" name="connsiteX25"/>
              <a:gd fmla="*/ 233821 h 604376" name="connsiteY25"/>
              <a:gd fmla="*/ 178994 w 517686" name="connsiteX26"/>
              <a:gd fmla="*/ 243647 h 604376" name="connsiteY26"/>
              <a:gd fmla="*/ 185215 w 517686" name="connsiteX27"/>
              <a:gd fmla="*/ 250877 h 604376" name="connsiteY27"/>
              <a:gd fmla="*/ 204898 w 517686" name="connsiteX28"/>
              <a:gd fmla="*/ 254214 h 604376" name="connsiteY28"/>
              <a:gd fmla="*/ 213812 w 517686" name="connsiteX29"/>
              <a:gd fmla="*/ 275163 h 604376" name="connsiteY29"/>
              <a:gd fmla="*/ 202392 w 517686" name="connsiteX30"/>
              <a:gd fmla="*/ 291107 h 604376" name="connsiteY30"/>
              <a:gd fmla="*/ 203320 w 517686" name="connsiteX31"/>
              <a:gd fmla="*/ 300747 h 604376" name="connsiteY31"/>
              <a:gd fmla="*/ 210191 w 517686" name="connsiteX32"/>
              <a:gd fmla="*/ 307607 h 604376" name="connsiteY32"/>
              <a:gd fmla="*/ 217154 w 517686" name="connsiteX33"/>
              <a:gd fmla="*/ 314559 h 604376" name="connsiteY33"/>
              <a:gd fmla="*/ 227089 w 517686" name="connsiteX34"/>
              <a:gd fmla="*/ 315393 h 604376" name="connsiteY34"/>
              <a:gd fmla="*/ 243244 w 517686" name="connsiteX35"/>
              <a:gd fmla="*/ 303899 h 604376" name="connsiteY35"/>
              <a:gd fmla="*/ 264320 w 517686" name="connsiteX36"/>
              <a:gd fmla="*/ 312427 h 604376" name="connsiteY36"/>
              <a:gd fmla="*/ 267570 w 517686" name="connsiteX37"/>
              <a:gd fmla="*/ 331708 h 604376" name="connsiteY37"/>
              <a:gd fmla="*/ 274812 w 517686" name="connsiteX38"/>
              <a:gd fmla="*/ 337918 h 604376" name="connsiteY38"/>
              <a:gd fmla="*/ 284654 w 517686" name="connsiteX39"/>
              <a:gd fmla="*/ 337918 h 604376" name="connsiteY39"/>
              <a:gd fmla="*/ 294403 w 517686" name="connsiteX40"/>
              <a:gd fmla="*/ 337918 h 604376" name="connsiteY40"/>
              <a:gd fmla="*/ 301737 w 517686" name="connsiteX41"/>
              <a:gd fmla="*/ 331708 h 604376" name="connsiteY41"/>
              <a:gd fmla="*/ 305080 w 517686" name="connsiteX42"/>
              <a:gd fmla="*/ 312056 h 604376" name="connsiteY42"/>
              <a:gd fmla="*/ 325599 w 517686" name="connsiteX43"/>
              <a:gd fmla="*/ 303528 h 604376" name="connsiteY43"/>
              <a:gd fmla="*/ 341661 w 517686" name="connsiteX44"/>
              <a:gd fmla="*/ 315022 h 604376" name="connsiteY44"/>
              <a:gd fmla="*/ 351317 w 517686" name="connsiteX45"/>
              <a:gd fmla="*/ 314188 h 604376" name="connsiteY45"/>
              <a:gd fmla="*/ 358281 w 517686" name="connsiteX46"/>
              <a:gd fmla="*/ 307236 h 604376" name="connsiteY46"/>
              <a:gd fmla="*/ 365244 w 517686" name="connsiteX47"/>
              <a:gd fmla="*/ 300377 h 604376" name="connsiteY47"/>
              <a:gd fmla="*/ 365987 w 517686" name="connsiteX48"/>
              <a:gd fmla="*/ 290736 h 604376" name="connsiteY48"/>
              <a:gd fmla="*/ 354474 w 517686" name="connsiteX49"/>
              <a:gd fmla="*/ 274607 h 604376" name="connsiteY49"/>
              <a:gd fmla="*/ 363109 w 517686" name="connsiteX50"/>
              <a:gd fmla="*/ 253658 h 604376" name="connsiteY50"/>
              <a:gd fmla="*/ 382700 w 517686" name="connsiteX51"/>
              <a:gd fmla="*/ 250321 h 604376" name="connsiteY51"/>
              <a:gd fmla="*/ 388827 w 517686" name="connsiteX52"/>
              <a:gd fmla="*/ 242998 h 604376" name="connsiteY52"/>
              <a:gd fmla="*/ 388827 w 517686" name="connsiteX53"/>
              <a:gd fmla="*/ 233265 h 604376" name="connsiteY53"/>
              <a:gd fmla="*/ 388827 w 517686" name="connsiteX54"/>
              <a:gd fmla="*/ 223439 h 604376" name="connsiteY54"/>
              <a:gd fmla="*/ 382700 w 517686" name="connsiteX55"/>
              <a:gd fmla="*/ 216209 h 604376" name="connsiteY55"/>
              <a:gd fmla="*/ 363109 w 517686" name="connsiteX56"/>
              <a:gd fmla="*/ 212872 h 604376" name="connsiteY56"/>
              <a:gd fmla="*/ 354289 w 517686" name="connsiteX57"/>
              <a:gd fmla="*/ 191830 h 604376" name="connsiteY57"/>
              <a:gd fmla="*/ 365802 w 517686" name="connsiteX58"/>
              <a:gd fmla="*/ 175794 h 604376" name="connsiteY58"/>
              <a:gd fmla="*/ 364966 w 517686" name="connsiteX59"/>
              <a:gd fmla="*/ 166154 h 604376" name="connsiteY59"/>
              <a:gd fmla="*/ 358002 w 517686" name="connsiteX60"/>
              <a:gd fmla="*/ 159201 h 604376" name="connsiteY60"/>
              <a:gd fmla="*/ 351132 w 517686" name="connsiteX61"/>
              <a:gd fmla="*/ 152249 h 604376" name="connsiteY61"/>
              <a:gd fmla="*/ 341476 w 517686" name="connsiteX62"/>
              <a:gd fmla="*/ 151693 h 604376" name="connsiteY62"/>
              <a:gd fmla="*/ 325320 w 517686" name="connsiteX63"/>
              <a:gd fmla="*/ 163187 h 604376" name="connsiteY63"/>
              <a:gd fmla="*/ 304337 w 517686" name="connsiteX64"/>
              <a:gd fmla="*/ 154474 h 604376" name="connsiteY64"/>
              <a:gd fmla="*/ 300995 w 517686" name="connsiteX65"/>
              <a:gd fmla="*/ 135008 h 604376" name="connsiteY65"/>
              <a:gd fmla="*/ 293660 w 517686" name="connsiteX66"/>
              <a:gd fmla="*/ 128797 h 604376" name="connsiteY66"/>
              <a:gd fmla="*/ 283911 w 517686" name="connsiteX67"/>
              <a:gd fmla="*/ 128797 h 604376" name="connsiteY67"/>
              <a:gd fmla="*/ 382050 w 517686" name="connsiteX68"/>
              <a:gd fmla="*/ 98022 h 604376" name="connsiteY68"/>
              <a:gd fmla="*/ 367473 w 517686" name="connsiteX69"/>
              <a:gd fmla="*/ 118137 h 604376" name="connsiteY69"/>
              <a:gd fmla="*/ 426245 w 517686" name="connsiteX70"/>
              <a:gd fmla="*/ 233265 h 604376" name="connsiteY70"/>
              <a:gd fmla="*/ 283911 w 517686" name="connsiteX71"/>
              <a:gd fmla="*/ 375367 h 604376" name="connsiteY71"/>
              <a:gd fmla="*/ 283911 w 517686" name="connsiteX72"/>
              <a:gd fmla="*/ 360907 h 604376" name="connsiteY72"/>
              <a:gd fmla="*/ 280754 w 517686" name="connsiteX73"/>
              <a:gd fmla="*/ 359331 h 604376" name="connsiteY73"/>
              <a:gd fmla="*/ 241573 w 517686" name="connsiteX74"/>
              <a:gd fmla="*/ 386213 h 604376" name="connsiteY74"/>
              <a:gd fmla="*/ 241573 w 517686" name="connsiteX75"/>
              <a:gd fmla="*/ 389457 h 604376" name="connsiteY75"/>
              <a:gd fmla="*/ 280754 w 517686" name="connsiteX76"/>
              <a:gd fmla="*/ 416431 h 604376" name="connsiteY76"/>
              <a:gd fmla="*/ 283911 w 517686" name="connsiteX77"/>
              <a:gd fmla="*/ 414763 h 604376" name="connsiteY77"/>
              <a:gd fmla="*/ 283911 w 517686" name="connsiteX78"/>
              <a:gd fmla="*/ 400302 h 604376" name="connsiteY78"/>
              <a:gd fmla="*/ 451127 w 517686" name="connsiteX79"/>
              <a:gd fmla="*/ 233265 h 604376" name="connsiteY79"/>
              <a:gd fmla="*/ 382050 w 517686" name="connsiteX80"/>
              <a:gd fmla="*/ 98022 h 604376" name="connsiteY80"/>
              <a:gd fmla="*/ 286975 w 517686" name="connsiteX81"/>
              <a:gd fmla="*/ 50192 h 604376" name="connsiteY81"/>
              <a:gd fmla="*/ 283911 w 517686" name="connsiteX82"/>
              <a:gd fmla="*/ 51767 h 604376" name="connsiteY82"/>
              <a:gd fmla="*/ 283911 w 517686" name="connsiteX83"/>
              <a:gd fmla="*/ 66413 h 604376" name="connsiteY83"/>
              <a:gd fmla="*/ 116601 w 517686" name="connsiteX84"/>
              <a:gd fmla="*/ 233358 h 604376" name="connsiteY84"/>
              <a:gd fmla="*/ 185679 w 517686" name="connsiteX85"/>
              <a:gd fmla="*/ 368600 h 604376" name="connsiteY85"/>
              <a:gd fmla="*/ 200349 w 517686" name="connsiteX86"/>
              <a:gd fmla="*/ 348393 h 604376" name="connsiteY86"/>
              <a:gd fmla="*/ 141484 w 517686" name="connsiteX87"/>
              <a:gd fmla="*/ 233358 h 604376" name="connsiteY87"/>
              <a:gd fmla="*/ 283911 w 517686" name="connsiteX88"/>
              <a:gd fmla="*/ 91256 h 604376" name="connsiteY88"/>
              <a:gd fmla="*/ 283911 w 517686" name="connsiteX89"/>
              <a:gd fmla="*/ 105809 h 604376" name="connsiteY89"/>
              <a:gd fmla="*/ 286975 w 517686" name="connsiteX90"/>
              <a:gd fmla="*/ 107385 h 604376" name="connsiteY90"/>
              <a:gd fmla="*/ 326249 w 517686" name="connsiteX91"/>
              <a:gd fmla="*/ 80503 h 604376" name="connsiteY91"/>
              <a:gd fmla="*/ 326249 w 517686" name="connsiteX92"/>
              <a:gd fmla="*/ 77259 h 604376" name="connsiteY92"/>
              <a:gd fmla="*/ 301180 w 517686" name="connsiteX93"/>
              <a:gd fmla="*/ 600 h 604376" name="connsiteY93"/>
              <a:gd fmla="*/ 517606 w 517686" name="connsiteX94"/>
              <a:gd fmla="*/ 226591 h 604376" name="connsiteY94"/>
              <a:gd fmla="*/ 460691 w 517686" name="connsiteX95"/>
              <a:gd fmla="*/ 385471 h 604376" name="connsiteY95"/>
              <a:gd fmla="*/ 460691 w 517686" name="connsiteX96"/>
              <a:gd fmla="*/ 490309 h 604376" name="connsiteY96"/>
              <a:gd fmla="*/ 444907 w 517686" name="connsiteX97"/>
              <a:gd fmla="*/ 512186 h 604376" name="connsiteY97"/>
              <a:gd fmla="*/ 176209 w 517686" name="connsiteX98"/>
              <a:gd fmla="*/ 603491 h 604376" name="connsiteY98"/>
              <a:gd fmla="*/ 155597 w 517686" name="connsiteX99"/>
              <a:gd fmla="*/ 588937 h 604376" name="connsiteY99"/>
              <a:gd fmla="*/ 155597 w 517686" name="connsiteX100"/>
              <a:gd fmla="*/ 532857 h 604376" name="connsiteY100"/>
              <a:gd fmla="*/ 91718 w 517686" name="connsiteX101"/>
              <a:gd fmla="*/ 532857 h 604376" name="connsiteY101"/>
              <a:gd fmla="*/ 50773 w 517686" name="connsiteX102"/>
              <a:gd fmla="*/ 491885 h 604376" name="connsiteY102"/>
              <a:gd fmla="*/ 50773 w 517686" name="connsiteX103"/>
              <a:gd fmla="*/ 380095 h 604376" name="connsiteY103"/>
              <a:gd fmla="*/ 20227 w 517686" name="connsiteX104"/>
              <a:gd fmla="*/ 380095 h 604376" name="connsiteY104"/>
              <a:gd fmla="*/ 3236 w 517686" name="connsiteX105"/>
              <a:gd fmla="*/ 349042 h 604376" name="connsiteY105"/>
              <a:gd fmla="*/ 33039 w 517686" name="connsiteX106"/>
              <a:gd fmla="*/ 296483 h 604376" name="connsiteY106"/>
              <a:gd fmla="*/ 50773 w 517686" name="connsiteX107"/>
              <a:gd fmla="*/ 223810 h 604376" name="connsiteY107"/>
              <a:gd fmla="*/ 51423 w 517686" name="connsiteX108"/>
              <a:gd fmla="*/ 217414 h 604376" name="connsiteY108"/>
              <a:gd fmla="*/ 301180 w 517686" name="connsiteX109"/>
              <a:gd fmla="*/ 600 h 604376" name="connsiteY1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b="b" l="l" r="r" t="t"/>
            <a:pathLst>
              <a:path h="604376" w="517686">
                <a:moveTo>
                  <a:pt x="284484" y="206244"/>
                </a:moveTo>
                <a:cubicBezTo>
                  <a:pt x="277684" y="206244"/>
                  <a:pt x="270884" y="208840"/>
                  <a:pt x="265686" y="214031"/>
                </a:cubicBezTo>
                <a:cubicBezTo>
                  <a:pt x="255289" y="224415"/>
                  <a:pt x="255289" y="241195"/>
                  <a:pt x="265686" y="251579"/>
                </a:cubicBezTo>
                <a:cubicBezTo>
                  <a:pt x="276083" y="261962"/>
                  <a:pt x="292884" y="261962"/>
                  <a:pt x="303281" y="251579"/>
                </a:cubicBezTo>
                <a:cubicBezTo>
                  <a:pt x="313678" y="241195"/>
                  <a:pt x="313678" y="224415"/>
                  <a:pt x="303281" y="214031"/>
                </a:cubicBezTo>
                <a:cubicBezTo>
                  <a:pt x="298083" y="208840"/>
                  <a:pt x="291283" y="206244"/>
                  <a:pt x="284484" y="206244"/>
                </a:cubicBezTo>
                <a:close/>
                <a:moveTo>
                  <a:pt x="284449" y="182325"/>
                </a:moveTo>
                <a:cubicBezTo>
                  <a:pt x="297387" y="182325"/>
                  <a:pt x="310336" y="187238"/>
                  <a:pt x="320269" y="197065"/>
                </a:cubicBezTo>
                <a:cubicBezTo>
                  <a:pt x="339948" y="216905"/>
                  <a:pt x="339948" y="248797"/>
                  <a:pt x="320269" y="268545"/>
                </a:cubicBezTo>
                <a:cubicBezTo>
                  <a:pt x="300403" y="288199"/>
                  <a:pt x="268471" y="288199"/>
                  <a:pt x="248698" y="268545"/>
                </a:cubicBezTo>
                <a:cubicBezTo>
                  <a:pt x="229019" y="248797"/>
                  <a:pt x="229019" y="216905"/>
                  <a:pt x="248698" y="197065"/>
                </a:cubicBezTo>
                <a:cubicBezTo>
                  <a:pt x="258585" y="187238"/>
                  <a:pt x="271511" y="182325"/>
                  <a:pt x="284449" y="182325"/>
                </a:cubicBezTo>
                <a:close/>
                <a:moveTo>
                  <a:pt x="274069" y="128797"/>
                </a:moveTo>
                <a:cubicBezTo>
                  <a:pt x="270541" y="128797"/>
                  <a:pt x="267384" y="131393"/>
                  <a:pt x="266827" y="135008"/>
                </a:cubicBezTo>
                <a:lnTo>
                  <a:pt x="263485" y="154474"/>
                </a:lnTo>
                <a:cubicBezTo>
                  <a:pt x="255871" y="156328"/>
                  <a:pt x="248722" y="159294"/>
                  <a:pt x="241944" y="163558"/>
                </a:cubicBezTo>
                <a:lnTo>
                  <a:pt x="225975" y="152157"/>
                </a:lnTo>
                <a:cubicBezTo>
                  <a:pt x="223003" y="150025"/>
                  <a:pt x="218918" y="150395"/>
                  <a:pt x="216319" y="152991"/>
                </a:cubicBezTo>
                <a:lnTo>
                  <a:pt x="209355" y="159943"/>
                </a:lnTo>
                <a:lnTo>
                  <a:pt x="202392" y="166895"/>
                </a:lnTo>
                <a:cubicBezTo>
                  <a:pt x="199978" y="169491"/>
                  <a:pt x="199606" y="173569"/>
                  <a:pt x="201649" y="176535"/>
                </a:cubicBezTo>
                <a:lnTo>
                  <a:pt x="213162" y="192664"/>
                </a:lnTo>
                <a:cubicBezTo>
                  <a:pt x="209355" y="199339"/>
                  <a:pt x="206477" y="206569"/>
                  <a:pt x="204620" y="213706"/>
                </a:cubicBezTo>
                <a:lnTo>
                  <a:pt x="185215" y="216765"/>
                </a:lnTo>
                <a:cubicBezTo>
                  <a:pt x="181594" y="217414"/>
                  <a:pt x="178994" y="220473"/>
                  <a:pt x="178994" y="224088"/>
                </a:cubicBezTo>
                <a:lnTo>
                  <a:pt x="178994" y="233821"/>
                </a:lnTo>
                <a:lnTo>
                  <a:pt x="178994" y="243647"/>
                </a:lnTo>
                <a:cubicBezTo>
                  <a:pt x="178994" y="247169"/>
                  <a:pt x="181594" y="250321"/>
                  <a:pt x="185215" y="250877"/>
                </a:cubicBezTo>
                <a:lnTo>
                  <a:pt x="204898" y="254214"/>
                </a:lnTo>
                <a:cubicBezTo>
                  <a:pt x="206848" y="261537"/>
                  <a:pt x="209819" y="268582"/>
                  <a:pt x="213812" y="275163"/>
                </a:cubicBezTo>
                <a:lnTo>
                  <a:pt x="202392" y="291107"/>
                </a:lnTo>
                <a:cubicBezTo>
                  <a:pt x="200349" y="294073"/>
                  <a:pt x="200720" y="298152"/>
                  <a:pt x="203320" y="300747"/>
                </a:cubicBezTo>
                <a:lnTo>
                  <a:pt x="210191" y="307607"/>
                </a:lnTo>
                <a:lnTo>
                  <a:pt x="217154" y="314559"/>
                </a:lnTo>
                <a:cubicBezTo>
                  <a:pt x="219661" y="317154"/>
                  <a:pt x="223839" y="317525"/>
                  <a:pt x="227089" y="315393"/>
                </a:cubicBezTo>
                <a:lnTo>
                  <a:pt x="243244" y="303899"/>
                </a:lnTo>
                <a:cubicBezTo>
                  <a:pt x="249929" y="307792"/>
                  <a:pt x="257171" y="310573"/>
                  <a:pt x="264320" y="312427"/>
                </a:cubicBezTo>
                <a:lnTo>
                  <a:pt x="267570" y="331708"/>
                </a:lnTo>
                <a:cubicBezTo>
                  <a:pt x="268127" y="335323"/>
                  <a:pt x="271284" y="337918"/>
                  <a:pt x="274812" y="337918"/>
                </a:cubicBezTo>
                <a:lnTo>
                  <a:pt x="284654" y="337918"/>
                </a:lnTo>
                <a:lnTo>
                  <a:pt x="294403" y="337918"/>
                </a:lnTo>
                <a:cubicBezTo>
                  <a:pt x="298024" y="337918"/>
                  <a:pt x="301087" y="335323"/>
                  <a:pt x="301737" y="331708"/>
                </a:cubicBezTo>
                <a:lnTo>
                  <a:pt x="305080" y="312056"/>
                </a:lnTo>
                <a:cubicBezTo>
                  <a:pt x="312229" y="310202"/>
                  <a:pt x="319193" y="307421"/>
                  <a:pt x="325599" y="303528"/>
                </a:cubicBezTo>
                <a:lnTo>
                  <a:pt x="341661" y="315022"/>
                </a:lnTo>
                <a:cubicBezTo>
                  <a:pt x="344633" y="317154"/>
                  <a:pt x="348718" y="316784"/>
                  <a:pt x="351317" y="314188"/>
                </a:cubicBezTo>
                <a:lnTo>
                  <a:pt x="358281" y="307236"/>
                </a:lnTo>
                <a:lnTo>
                  <a:pt x="365244" y="300377"/>
                </a:lnTo>
                <a:cubicBezTo>
                  <a:pt x="367658" y="297781"/>
                  <a:pt x="368030" y="293702"/>
                  <a:pt x="365987" y="290736"/>
                </a:cubicBezTo>
                <a:lnTo>
                  <a:pt x="354474" y="274607"/>
                </a:lnTo>
                <a:cubicBezTo>
                  <a:pt x="358281" y="267933"/>
                  <a:pt x="361252" y="260888"/>
                  <a:pt x="363109" y="253658"/>
                </a:cubicBezTo>
                <a:lnTo>
                  <a:pt x="382700" y="250321"/>
                </a:lnTo>
                <a:cubicBezTo>
                  <a:pt x="386228" y="249672"/>
                  <a:pt x="388827" y="246613"/>
                  <a:pt x="388827" y="242998"/>
                </a:cubicBezTo>
                <a:lnTo>
                  <a:pt x="388827" y="233265"/>
                </a:lnTo>
                <a:lnTo>
                  <a:pt x="388827" y="223439"/>
                </a:lnTo>
                <a:cubicBezTo>
                  <a:pt x="388827" y="219917"/>
                  <a:pt x="386228" y="216765"/>
                  <a:pt x="382700" y="216209"/>
                </a:cubicBezTo>
                <a:lnTo>
                  <a:pt x="363109" y="212872"/>
                </a:lnTo>
                <a:cubicBezTo>
                  <a:pt x="361159" y="205549"/>
                  <a:pt x="358281" y="198504"/>
                  <a:pt x="354289" y="191830"/>
                </a:cubicBezTo>
                <a:lnTo>
                  <a:pt x="365802" y="175794"/>
                </a:lnTo>
                <a:cubicBezTo>
                  <a:pt x="367937" y="172828"/>
                  <a:pt x="367566" y="168749"/>
                  <a:pt x="364966" y="166154"/>
                </a:cubicBezTo>
                <a:lnTo>
                  <a:pt x="358002" y="159201"/>
                </a:lnTo>
                <a:lnTo>
                  <a:pt x="351132" y="152249"/>
                </a:lnTo>
                <a:cubicBezTo>
                  <a:pt x="348346" y="149932"/>
                  <a:pt x="344447" y="149561"/>
                  <a:pt x="341476" y="151693"/>
                </a:cubicBezTo>
                <a:lnTo>
                  <a:pt x="325320" y="163187"/>
                </a:lnTo>
                <a:cubicBezTo>
                  <a:pt x="318635" y="159294"/>
                  <a:pt x="311579" y="156328"/>
                  <a:pt x="304337" y="154474"/>
                </a:cubicBezTo>
                <a:lnTo>
                  <a:pt x="300995" y="135008"/>
                </a:lnTo>
                <a:cubicBezTo>
                  <a:pt x="300345" y="131393"/>
                  <a:pt x="297281" y="128797"/>
                  <a:pt x="293660" y="128797"/>
                </a:cubicBezTo>
                <a:lnTo>
                  <a:pt x="283911" y="128797"/>
                </a:lnTo>
                <a:close/>
                <a:moveTo>
                  <a:pt x="382050" y="98022"/>
                </a:moveTo>
                <a:lnTo>
                  <a:pt x="367473" y="118137"/>
                </a:lnTo>
                <a:cubicBezTo>
                  <a:pt x="404240" y="144834"/>
                  <a:pt x="426245" y="187844"/>
                  <a:pt x="426245" y="233265"/>
                </a:cubicBezTo>
                <a:cubicBezTo>
                  <a:pt x="426245" y="311593"/>
                  <a:pt x="362366" y="375367"/>
                  <a:pt x="283911" y="375367"/>
                </a:cubicBezTo>
                <a:lnTo>
                  <a:pt x="283911" y="360907"/>
                </a:lnTo>
                <a:cubicBezTo>
                  <a:pt x="283911" y="359331"/>
                  <a:pt x="282054" y="358404"/>
                  <a:pt x="280754" y="359331"/>
                </a:cubicBezTo>
                <a:lnTo>
                  <a:pt x="241573" y="386213"/>
                </a:lnTo>
                <a:cubicBezTo>
                  <a:pt x="240459" y="386954"/>
                  <a:pt x="240459" y="388715"/>
                  <a:pt x="241573" y="389457"/>
                </a:cubicBezTo>
                <a:lnTo>
                  <a:pt x="280754" y="416431"/>
                </a:lnTo>
                <a:cubicBezTo>
                  <a:pt x="282147" y="417265"/>
                  <a:pt x="283911" y="416431"/>
                  <a:pt x="283911" y="414763"/>
                </a:cubicBezTo>
                <a:lnTo>
                  <a:pt x="283911" y="400302"/>
                </a:lnTo>
                <a:cubicBezTo>
                  <a:pt x="376107" y="400302"/>
                  <a:pt x="451127" y="325404"/>
                  <a:pt x="451127" y="233265"/>
                </a:cubicBezTo>
                <a:cubicBezTo>
                  <a:pt x="451127" y="179965"/>
                  <a:pt x="425409" y="129446"/>
                  <a:pt x="382050" y="98022"/>
                </a:cubicBezTo>
                <a:close/>
                <a:moveTo>
                  <a:pt x="286975" y="50192"/>
                </a:moveTo>
                <a:cubicBezTo>
                  <a:pt x="285582" y="49357"/>
                  <a:pt x="283911" y="50192"/>
                  <a:pt x="283911" y="51767"/>
                </a:cubicBezTo>
                <a:lnTo>
                  <a:pt x="283911" y="66413"/>
                </a:lnTo>
                <a:cubicBezTo>
                  <a:pt x="191621" y="66413"/>
                  <a:pt x="116601" y="141311"/>
                  <a:pt x="116601" y="233358"/>
                </a:cubicBezTo>
                <a:cubicBezTo>
                  <a:pt x="116601" y="286658"/>
                  <a:pt x="142413" y="337177"/>
                  <a:pt x="185679" y="368600"/>
                </a:cubicBezTo>
                <a:lnTo>
                  <a:pt x="200349" y="348393"/>
                </a:lnTo>
                <a:cubicBezTo>
                  <a:pt x="163582" y="321697"/>
                  <a:pt x="141484" y="278686"/>
                  <a:pt x="141484" y="233358"/>
                </a:cubicBezTo>
                <a:cubicBezTo>
                  <a:pt x="141484" y="155030"/>
                  <a:pt x="205363" y="91256"/>
                  <a:pt x="283911" y="91256"/>
                </a:cubicBezTo>
                <a:lnTo>
                  <a:pt x="283911" y="105809"/>
                </a:lnTo>
                <a:cubicBezTo>
                  <a:pt x="283911" y="107385"/>
                  <a:pt x="285768" y="108312"/>
                  <a:pt x="286975" y="107385"/>
                </a:cubicBezTo>
                <a:lnTo>
                  <a:pt x="326249" y="80503"/>
                </a:lnTo>
                <a:cubicBezTo>
                  <a:pt x="327363" y="79761"/>
                  <a:pt x="327363" y="78000"/>
                  <a:pt x="326249" y="77259"/>
                </a:cubicBezTo>
                <a:close/>
                <a:moveTo>
                  <a:pt x="301180" y="600"/>
                </a:moveTo>
                <a:cubicBezTo>
                  <a:pt x="419560" y="9035"/>
                  <a:pt x="514263" y="108126"/>
                  <a:pt x="517606" y="226591"/>
                </a:cubicBezTo>
                <a:cubicBezTo>
                  <a:pt x="519184" y="287492"/>
                  <a:pt x="497458" y="343109"/>
                  <a:pt x="460691" y="385471"/>
                </a:cubicBezTo>
                <a:lnTo>
                  <a:pt x="460691" y="490309"/>
                </a:lnTo>
                <a:cubicBezTo>
                  <a:pt x="460691" y="500228"/>
                  <a:pt x="454377" y="508941"/>
                  <a:pt x="444907" y="512186"/>
                </a:cubicBezTo>
                <a:lnTo>
                  <a:pt x="176209" y="603491"/>
                </a:lnTo>
                <a:cubicBezTo>
                  <a:pt x="165996" y="607013"/>
                  <a:pt x="155597" y="599597"/>
                  <a:pt x="155597" y="588937"/>
                </a:cubicBezTo>
                <a:lnTo>
                  <a:pt x="155597" y="532857"/>
                </a:lnTo>
                <a:lnTo>
                  <a:pt x="91718" y="532857"/>
                </a:lnTo>
                <a:cubicBezTo>
                  <a:pt x="69064" y="532857"/>
                  <a:pt x="50773" y="514503"/>
                  <a:pt x="50773" y="491885"/>
                </a:cubicBezTo>
                <a:lnTo>
                  <a:pt x="50773" y="380095"/>
                </a:lnTo>
                <a:lnTo>
                  <a:pt x="20227" y="380095"/>
                </a:lnTo>
                <a:cubicBezTo>
                  <a:pt x="4257" y="380095"/>
                  <a:pt x="-5399" y="362482"/>
                  <a:pt x="3236" y="349042"/>
                </a:cubicBezTo>
                <a:cubicBezTo>
                  <a:pt x="12056" y="335415"/>
                  <a:pt x="22826" y="316135"/>
                  <a:pt x="33039" y="296483"/>
                </a:cubicBezTo>
                <a:cubicBezTo>
                  <a:pt x="42881" y="277759"/>
                  <a:pt x="50773" y="244945"/>
                  <a:pt x="50773" y="223810"/>
                </a:cubicBezTo>
                <a:lnTo>
                  <a:pt x="51423" y="217414"/>
                </a:lnTo>
                <a:cubicBezTo>
                  <a:pt x="59779" y="90514"/>
                  <a:pt x="169988" y="-8670"/>
                  <a:pt x="301180" y="600"/>
                </a:cubicBezTo>
                <a:close/>
              </a:path>
            </a:pathLst>
          </a:custGeom>
          <a:gradFill flip="none" rotWithShape="1">
            <a:gsLst>
              <a:gs pos="7000">
                <a:srgbClr val="A92224"/>
              </a:gs>
              <a:gs pos="99000">
                <a:srgbClr val="A92224">
                  <a:alpha val="0"/>
                </a:srgbClr>
              </a:gs>
            </a:gsLst>
            <a:lin ang="5400000" scaled="1"/>
          </a:gra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cxnSp>
        <p:nvCxnSpPr>
          <p:cNvPr id="154" name="直接连接符 153">
            <a:extLst>
              <a:ext uri="{FF2B5EF4-FFF2-40B4-BE49-F238E27FC236}">
                <a16:creationId xmlns:a16="http://schemas.microsoft.com/office/drawing/2014/main" id="{F1D09985-2C40-4098-BA98-B2B6F767BDBB}"/>
              </a:ext>
            </a:extLst>
          </p:cNvPr>
          <p:cNvCxnSpPr/>
          <p:nvPr/>
        </p:nvCxnSpPr>
        <p:spPr>
          <a:xfrm flipV="1">
            <a:off x="-1981200" y="192315"/>
            <a:ext cx="14748692" cy="2995061"/>
          </a:xfrm>
          <a:prstGeom prst="line">
            <a:avLst/>
          </a:prstGeom>
          <a:ln w="22225">
            <a:gradFill>
              <a:gsLst>
                <a:gs pos="45000">
                  <a:srgbClr val="CA3737">
                    <a:alpha val="0"/>
                  </a:srgbClr>
                </a:gs>
                <a:gs pos="0">
                  <a:srgbClr val="CA3737">
                    <a:alpha val="32000"/>
                  </a:srgbClr>
                </a:gs>
                <a:gs pos="64000">
                  <a:srgbClr val="CA3737">
                    <a:alpha val="0"/>
                  </a:srgbClr>
                </a:gs>
                <a:gs pos="100000">
                  <a:srgbClr val="CA3737">
                    <a:alpha val="32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24A4C01D-348A-4750-8634-7E88C140D272}"/>
              </a:ext>
            </a:extLst>
          </p:cNvPr>
          <p:cNvCxnSpPr/>
          <p:nvPr/>
        </p:nvCxnSpPr>
        <p:spPr>
          <a:xfrm>
            <a:off x="-1756191" y="3112066"/>
            <a:ext cx="9399533" cy="3866509"/>
          </a:xfrm>
          <a:prstGeom prst="line">
            <a:avLst/>
          </a:prstGeom>
          <a:ln w="22225">
            <a:solidFill>
              <a:srgbClr val="CA3737">
                <a:alpha val="14000"/>
              </a:srgb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AFFD8AF7-EE6E-4C09-965D-48212385C6C3}"/>
              </a:ext>
            </a:extLst>
          </p:cNvPr>
          <p:cNvCxnSpPr/>
          <p:nvPr/>
        </p:nvCxnSpPr>
        <p:spPr>
          <a:xfrm flipV="1">
            <a:off x="7631398" y="85165"/>
            <a:ext cx="5345183" cy="6893410"/>
          </a:xfrm>
          <a:prstGeom prst="line">
            <a:avLst/>
          </a:prstGeom>
          <a:ln w="22225">
            <a:solidFill>
              <a:srgbClr val="CA3737">
                <a:alpha val="14000"/>
              </a:srgbClr>
            </a:solidFill>
          </a:ln>
        </p:spPr>
        <p:style>
          <a:lnRef idx="1">
            <a:schemeClr val="accent1"/>
          </a:lnRef>
          <a:fillRef idx="0">
            <a:schemeClr val="accent1"/>
          </a:fillRef>
          <a:effectRef idx="0">
            <a:schemeClr val="accent1"/>
          </a:effectRef>
          <a:fontRef idx="minor">
            <a:schemeClr val="tx1"/>
          </a:fontRef>
        </p:style>
      </p:cxnSp>
      <p:sp>
        <p:nvSpPr>
          <p:cNvPr id="157" name="文本框 156">
            <a:extLst>
              <a:ext uri="{FF2B5EF4-FFF2-40B4-BE49-F238E27FC236}">
                <a16:creationId xmlns:a16="http://schemas.microsoft.com/office/drawing/2014/main" id="{7DEFD2EC-CA0A-4321-976A-3F1836680955}"/>
              </a:ext>
            </a:extLst>
          </p:cNvPr>
          <p:cNvSpPr txBox="1"/>
          <p:nvPr/>
        </p:nvSpPr>
        <p:spPr>
          <a:xfrm>
            <a:off x="3718560" y="3296900"/>
            <a:ext cx="4754880" cy="1432560"/>
          </a:xfrm>
          <a:prstGeom prst="rect">
            <a:avLst/>
          </a:prstGeom>
          <a:noFill/>
        </p:spPr>
        <p:txBody>
          <a:bodyPr rtlCol="0" wrap="none">
            <a:spAutoFit/>
          </a:bodyPr>
          <a:lstStyle/>
          <a:p>
            <a:pPr algn="ctr" defTabSz="914400" eaLnBrk="1" fontAlgn="auto" hangingPunct="1" indent="0" latinLnBrk="0" lvl="0" marL="0" marR="0" rtl="0">
              <a:lnSpc>
                <a:spcPct val="110000"/>
              </a:lnSpc>
              <a:spcBef>
                <a:spcPct val="0"/>
              </a:spcBef>
              <a:spcAft>
                <a:spcPct val="0"/>
              </a:spcAft>
              <a:buClrTx/>
              <a:buSzTx/>
              <a:buFontTx/>
              <a:buNone/>
              <a:defRPr/>
            </a:pPr>
            <a:r>
              <a:rPr altLang="en-US" b="1" baseline="0" cap="none" i="0" kern="1200" kumimoji="0" lang="zh-CN" noProof="0" normalizeH="0" spc="0" strike="noStrike" sz="4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应用知识到不同领域</a:t>
            </a:r>
          </a:p>
          <a:p>
            <a:pPr algn="ctr" defTabSz="914400" eaLnBrk="1" fontAlgn="auto" hangingPunct="1" indent="0" latinLnBrk="0" lvl="0" marL="0" marR="0" rtl="0">
              <a:lnSpc>
                <a:spcPct val="110000"/>
              </a:lnSpc>
              <a:spcBef>
                <a:spcPct val="0"/>
              </a:spcBef>
              <a:spcAft>
                <a:spcPct val="0"/>
              </a:spcAft>
              <a:buClrTx/>
              <a:buSzTx/>
              <a:buFontTx/>
              <a:buNone/>
              <a:defRPr/>
            </a:pPr>
            <a:r>
              <a:rPr altLang="en-US" b="1" baseline="0" cap="none" i="0" kern="1200" kumimoji="0" lang="zh-CN" noProof="0" normalizeH="0" spc="0" strike="noStrike" sz="4000" u="none">
                <a:ln>
                  <a:noFill/>
                </a:ln>
                <a:solidFill>
                  <a:prstClr val="black">
                    <a:lumMod val="85000"/>
                    <a:lumOff val="15000"/>
                  </a:prstClr>
                </a:solidFill>
                <a:effectLst/>
                <a:uLnTx/>
                <a:uFillTx/>
                <a:latin charset="-122" panose="02020900000000000000" pitchFamily="18" typeface="思源宋体 CN Heavy"/>
                <a:ea charset="-122" panose="02020900000000000000" pitchFamily="18" typeface="思源宋体 CN Heavy"/>
                <a:cs typeface="+mn-cs"/>
              </a:rPr>
              <a:t>是高效学习者的目标</a:t>
            </a:r>
          </a:p>
        </p:txBody>
      </p:sp>
    </p:spTree>
    <p:extLst>
      <p:ext uri="{BB962C8B-B14F-4D97-AF65-F5344CB8AC3E}">
        <p14:creationId val="3980395162"/>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E0427298-F871-458A-8A69-BFC18E1B4621}"/>
              </a:ext>
            </a:extLst>
          </p:cNvPr>
          <p:cNvSpPr/>
          <p:nvPr/>
        </p:nvSpPr>
        <p:spPr>
          <a:xfrm>
            <a:off x="0" y="0"/>
            <a:ext cx="12192000" cy="5558971"/>
          </a:xfrm>
          <a:prstGeom prst="rect">
            <a:avLst/>
          </a:prstGeom>
          <a:solidFill>
            <a:srgbClr val="A92224"/>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 name="矩形 1">
            <a:extLst>
              <a:ext uri="{FF2B5EF4-FFF2-40B4-BE49-F238E27FC236}">
                <a16:creationId xmlns:a16="http://schemas.microsoft.com/office/drawing/2014/main" id="{304660DF-C825-442E-976C-4F72B6500879}"/>
              </a:ext>
            </a:extLst>
          </p:cNvPr>
          <p:cNvSpPr/>
          <p:nvPr/>
        </p:nvSpPr>
        <p:spPr>
          <a:xfrm>
            <a:off x="1864073" y="1304349"/>
            <a:ext cx="8382000" cy="100584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00" kumimoji="0" lang="zh-CN" noProof="0" normalizeH="0" spc="0" strike="noStrike" sz="6600" u="none">
                <a:ln>
                  <a:noFill/>
                </a:ln>
                <a:solidFill>
                  <a:prstClr val="white"/>
                </a:solidFill>
                <a:effectLst/>
                <a:uLnTx/>
                <a:uFillTx/>
                <a:latin typeface="思源宋体 CN Heavy"/>
                <a:ea typeface="思源宋体 CN Heavy"/>
                <a:cs charset="0" panose="02020603050405020304" pitchFamily="18" typeface="Times New Roman"/>
              </a:rPr>
              <a:t>高效学习者的七种能力</a:t>
            </a:r>
          </a:p>
        </p:txBody>
      </p:sp>
      <p:sp>
        <p:nvSpPr>
          <p:cNvPr id="4" name="矩形 3">
            <a:extLst>
              <a:ext uri="{FF2B5EF4-FFF2-40B4-BE49-F238E27FC236}">
                <a16:creationId xmlns:a16="http://schemas.microsoft.com/office/drawing/2014/main" id="{34BEBECE-AD21-44E6-98DD-C78285532E6C}"/>
              </a:ext>
            </a:extLst>
          </p:cNvPr>
          <p:cNvSpPr/>
          <p:nvPr/>
        </p:nvSpPr>
        <p:spPr>
          <a:xfrm>
            <a:off x="3428603" y="2479477"/>
            <a:ext cx="5283200" cy="48768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00" kumimoji="0" lang="en-US" noProof="0" normalizeH="0" spc="0" strike="noStrike" sz="3200" u="none">
                <a:ln>
                  <a:noFill/>
                </a:ln>
                <a:solidFill>
                  <a:prstClr val="white"/>
                </a:solidFill>
                <a:effectLst/>
                <a:uLnTx/>
                <a:uFillTx/>
                <a:latin typeface="思源黑体 CN Normal"/>
                <a:ea typeface="思源黑体 CN Normal"/>
                <a:cs charset="0" panose="02020603050405020304" pitchFamily="18" typeface="Times New Roman"/>
              </a:rPr>
              <a:t>《高效学习七堂课》读书笔记</a:t>
            </a:r>
          </a:p>
        </p:txBody>
      </p:sp>
      <p:sp>
        <p:nvSpPr>
          <p:cNvPr id="7" name="矩形 6">
            <a:extLst>
              <a:ext uri="{FF2B5EF4-FFF2-40B4-BE49-F238E27FC236}">
                <a16:creationId xmlns:a16="http://schemas.microsoft.com/office/drawing/2014/main" id="{E3A9D20D-35F1-4EE3-BE72-D334E4C1C599}"/>
              </a:ext>
            </a:extLst>
          </p:cNvPr>
          <p:cNvSpPr/>
          <p:nvPr/>
        </p:nvSpPr>
        <p:spPr>
          <a:xfrm>
            <a:off x="3835766" y="3782828"/>
            <a:ext cx="4826000" cy="30480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00" kumimoji="0" lang="zh-CN" noProof="0" normalizeH="0" spc="0" strike="noStrike" sz="2000" u="none">
                <a:ln>
                  <a:noFill/>
                </a:ln>
                <a:solidFill>
                  <a:srgbClr val="CB3737">
                    <a:lumMod val="60000"/>
                    <a:lumOff val="40000"/>
                  </a:srgbClr>
                </a:solidFill>
                <a:effectLst/>
                <a:uLnTx/>
                <a:uFillTx/>
                <a:latin typeface="思源黑体 CN Normal"/>
                <a:ea typeface="思源黑体 CN Normal"/>
                <a:cs charset="0" panose="02020603050405020304" pitchFamily="18" typeface="Times New Roman"/>
              </a:rPr>
              <a:t>秋叶◎著  |  澄音、晶晶、Kai◎读书笔记</a:t>
            </a:r>
          </a:p>
        </p:txBody>
      </p:sp>
      <p:graphicFrame>
        <p:nvGraphicFramePr>
          <p:cNvPr id="6" name="表格 5">
            <a:extLst>
              <a:ext uri="{FF2B5EF4-FFF2-40B4-BE49-F238E27FC236}">
                <a16:creationId xmlns:a16="http://schemas.microsoft.com/office/drawing/2014/main" id="{ED378739-709C-43EF-9E0F-DB303E7617BB}"/>
              </a:ext>
            </a:extLst>
          </p:cNvPr>
          <p:cNvGraphicFramePr>
            <a:graphicFrameLocks noGrp="1"/>
          </p:cNvGraphicFramePr>
          <p:nvPr/>
        </p:nvGraphicFramePr>
        <p:xfrm>
          <a:off x="238781" y="5029736"/>
          <a:ext cx="11717244" cy="243840"/>
        </p:xfrm>
        <a:graphic>
          <a:graphicData uri="http://schemas.openxmlformats.org/drawingml/2006/table">
            <a:tbl>
              <a:tblPr/>
              <a:tblGrid>
                <a:gridCol w="1673892">
                  <a:extLst>
                    <a:ext uri="{9D8B030D-6E8A-4147-A177-3AD203B41FA5}">
                      <a16:colId xmlns:a16="http://schemas.microsoft.com/office/drawing/2014/main" val="3677750193"/>
                    </a:ext>
                  </a:extLst>
                </a:gridCol>
                <a:gridCol w="1673892">
                  <a:extLst>
                    <a:ext uri="{9D8B030D-6E8A-4147-A177-3AD203B41FA5}">
                      <a16:colId xmlns:a16="http://schemas.microsoft.com/office/drawing/2014/main" val="571721377"/>
                    </a:ext>
                  </a:extLst>
                </a:gridCol>
                <a:gridCol w="1673892">
                  <a:extLst>
                    <a:ext uri="{9D8B030D-6E8A-4147-A177-3AD203B41FA5}">
                      <a16:colId xmlns:a16="http://schemas.microsoft.com/office/drawing/2014/main" val="1085951681"/>
                    </a:ext>
                  </a:extLst>
                </a:gridCol>
                <a:gridCol w="1673892">
                  <a:extLst>
                    <a:ext uri="{9D8B030D-6E8A-4147-A177-3AD203B41FA5}">
                      <a16:colId xmlns:a16="http://schemas.microsoft.com/office/drawing/2014/main" val="2914074097"/>
                    </a:ext>
                  </a:extLst>
                </a:gridCol>
                <a:gridCol w="1673892">
                  <a:extLst>
                    <a:ext uri="{9D8B030D-6E8A-4147-A177-3AD203B41FA5}">
                      <a16:colId xmlns:a16="http://schemas.microsoft.com/office/drawing/2014/main" val="2733816052"/>
                    </a:ext>
                  </a:extLst>
                </a:gridCol>
                <a:gridCol w="1673892">
                  <a:extLst>
                    <a:ext uri="{9D8B030D-6E8A-4147-A177-3AD203B41FA5}">
                      <a16:colId xmlns:a16="http://schemas.microsoft.com/office/drawing/2014/main" val="4078025789"/>
                    </a:ext>
                  </a:extLst>
                </a:gridCol>
                <a:gridCol w="1673892">
                  <a:extLst>
                    <a:ext uri="{9D8B030D-6E8A-4147-A177-3AD203B41FA5}">
                      <a16:colId xmlns:a16="http://schemas.microsoft.com/office/drawing/2014/main" val="2383952764"/>
                    </a:ext>
                  </a:extLst>
                </a:gridCol>
              </a:tblGrid>
              <a:tr h="0">
                <a:tc>
                  <a:txBody>
                    <a:bodyPr vert="horz" wrap="square"/>
                    <a:lstStyle/>
                    <a:p>
                      <a:pPr algn="ctr"/>
                      <a:r>
                        <a:rPr altLang="en-US" lang="zh-CN" sz="1600">
                          <a:solidFill>
                            <a:schemeClr val="bg1"/>
                          </a:solidFill>
                        </a:rPr>
                        <a:t>定 位</a:t>
                      </a:r>
                      <a:endParaRPr altLang="zh-CN" lang="en-US" sz="1600">
                        <a:solidFill>
                          <a:schemeClr val="bg1"/>
                        </a:solidFill>
                      </a:endParaRPr>
                    </a:p>
                  </a:txBody>
                  <a:tcPr anchor="ctr" marB="0" marL="0" marR="0" marT="0">
                    <a:lnL cmpd="sng" w="12700">
                      <a:noFill/>
                      <a:prstDash val="solid"/>
                    </a:lnL>
                    <a:lnR algn="ctr" cap="flat" cmpd="sng" w="12700">
                      <a:solidFill>
                        <a:schemeClr val="bg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600">
                          <a:solidFill>
                            <a:schemeClr val="bg1"/>
                          </a:solidFill>
                        </a:rPr>
                        <a:t>框 架</a:t>
                      </a:r>
                      <a:endParaRPr altLang="zh-CN" lang="en-US" sz="1600">
                        <a:solidFill>
                          <a:schemeClr val="bg1"/>
                        </a:solidFill>
                      </a:endParaRPr>
                    </a:p>
                  </a:txBody>
                  <a:tcPr anchor="ctr" marB="0" marL="0" marR="0" marT="0">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600">
                          <a:solidFill>
                            <a:schemeClr val="bg1"/>
                          </a:solidFill>
                        </a:rPr>
                        <a:t>精 进</a:t>
                      </a:r>
                      <a:endParaRPr altLang="zh-CN" lang="en-US" sz="1600">
                        <a:solidFill>
                          <a:schemeClr val="bg1"/>
                        </a:solidFill>
                      </a:endParaRPr>
                    </a:p>
                  </a:txBody>
                  <a:tcPr anchor="ctr" marB="0" marL="0" marR="0" marT="0">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600">
                          <a:solidFill>
                            <a:schemeClr val="bg1"/>
                          </a:solidFill>
                        </a:rPr>
                        <a:t>联 机</a:t>
                      </a:r>
                      <a:endParaRPr altLang="zh-CN" lang="en-US" sz="1600">
                        <a:solidFill>
                          <a:schemeClr val="bg1"/>
                        </a:solidFill>
                      </a:endParaRPr>
                    </a:p>
                  </a:txBody>
                  <a:tcPr anchor="ctr" marB="0" marL="0" marR="0" marT="0">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600">
                          <a:solidFill>
                            <a:schemeClr val="bg1"/>
                          </a:solidFill>
                        </a:rPr>
                        <a:t>复 盘</a:t>
                      </a:r>
                      <a:endParaRPr altLang="zh-CN" lang="en-US" sz="1600">
                        <a:solidFill>
                          <a:schemeClr val="bg1"/>
                        </a:solidFill>
                      </a:endParaRPr>
                    </a:p>
                  </a:txBody>
                  <a:tcPr anchor="ctr" marB="0" marL="0" marR="0" marT="0">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600">
                          <a:solidFill>
                            <a:schemeClr val="bg1"/>
                          </a:solidFill>
                        </a:rPr>
                        <a:t>输 出</a:t>
                      </a:r>
                      <a:endParaRPr altLang="zh-CN" lang="en-US" sz="1600">
                        <a:solidFill>
                          <a:schemeClr val="bg1"/>
                        </a:solidFill>
                      </a:endParaRPr>
                    </a:p>
                  </a:txBody>
                  <a:tcPr anchor="ctr" marB="0" marL="0" marR="0" marT="0">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600">
                          <a:solidFill>
                            <a:schemeClr val="bg1"/>
                          </a:solidFill>
                        </a:rPr>
                        <a:t>迁 移</a:t>
                      </a:r>
                      <a:endParaRPr altLang="zh-CN" lang="en-US" sz="1600">
                        <a:solidFill>
                          <a:schemeClr val="bg1"/>
                        </a:solidFill>
                      </a:endParaRPr>
                    </a:p>
                  </a:txBody>
                  <a:tcPr anchor="ctr" marB="0" marL="0" marR="0" marT="0">
                    <a:lnL algn="ctr" cap="flat" cmpd="sng" w="12700">
                      <a:solidFill>
                        <a:schemeClr val="bg1"/>
                      </a:solidFill>
                      <a:prstDash val="solid"/>
                      <a:round/>
                      <a:headEnd len="med" type="none" w="med"/>
                      <a:tailEnd len="med" type="none" w="med"/>
                    </a:lnL>
                    <a:lnR cmpd="sng" w="12700">
                      <a:noFill/>
                      <a:prstDash val="soli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2354226073"/>
                  </a:ext>
                </a:extLst>
              </a:tr>
            </a:tbl>
          </a:graphicData>
        </a:graphic>
      </p:graphicFrame>
    </p:spTree>
    <p:extLst>
      <p:ext uri="{BB962C8B-B14F-4D97-AF65-F5344CB8AC3E}">
        <p14:creationId val="4131357531"/>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Girl reading a notebook" id="22" name="Picture 2">
            <a:extLst>
              <a:ext uri="{FF2B5EF4-FFF2-40B4-BE49-F238E27FC236}">
                <a16:creationId xmlns:a16="http://schemas.microsoft.com/office/drawing/2014/main" id="{AC50DA47-556A-461F-8D25-DA107F3F1FE2}"/>
              </a:ext>
            </a:extLst>
          </p:cNvPr>
          <p:cNvPicPr>
            <a:picLocks noChangeArrowheads="1" noChangeAspect="1"/>
          </p:cNvPicPr>
          <p:nvPr/>
        </p:nvPicPr>
        <p:blipFill>
          <a:blip r:embed="rId2">
            <a:extLst>
              <a:ext uri="{28A0092B-C50C-407E-A947-70E740481C1C}">
                <a14:useLocalDpi val="0"/>
              </a:ext>
            </a:extLst>
          </a:blip>
          <a:srcRect b="36077" r="12499" t="27454"/>
          <a:stretch>
            <a:fillRect/>
          </a:stretch>
        </p:blipFill>
        <p:spPr bwMode="auto">
          <a:xfrm flipH="1">
            <a:off x="1750224" y="0"/>
            <a:ext cx="10441776" cy="2902858"/>
          </a:xfrm>
          <a:prstGeom prst="rect">
            <a:avLst/>
          </a:prstGeom>
          <a:noFill/>
          <a:extLst>
            <a:ext uri="{909E8E84-426E-40DD-AFC4-6F175D3DCCD1}">
              <a14:hiddenFill>
                <a:solidFill>
                  <a:srgbClr val="FFFFFF"/>
                </a:solidFill>
              </a14:hiddenFill>
            </a:ext>
          </a:extLst>
        </p:spPr>
      </p:pic>
      <p:sp>
        <p:nvSpPr>
          <p:cNvPr id="4" name="矩形 3">
            <a:extLst>
              <a:ext uri="{FF2B5EF4-FFF2-40B4-BE49-F238E27FC236}">
                <a16:creationId xmlns:a16="http://schemas.microsoft.com/office/drawing/2014/main" id="{819E80AC-3BE6-4F3A-ACA1-675846D1A068}"/>
              </a:ext>
            </a:extLst>
          </p:cNvPr>
          <p:cNvSpPr/>
          <p:nvPr/>
        </p:nvSpPr>
        <p:spPr>
          <a:xfrm>
            <a:off x="1750224" y="0"/>
            <a:ext cx="10441776" cy="2902857"/>
          </a:xfrm>
          <a:prstGeom prst="rect">
            <a:avLst/>
          </a:prstGeom>
          <a:gradFill flip="none" rotWithShape="1">
            <a:gsLst>
              <a:gs pos="72000">
                <a:schemeClr val="bg1">
                  <a:alpha val="10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sp>
        <p:nvSpPr>
          <p:cNvPr id="9" name="文本框 8">
            <a:extLst>
              <a:ext uri="{FF2B5EF4-FFF2-40B4-BE49-F238E27FC236}">
                <a16:creationId xmlns:a16="http://schemas.microsoft.com/office/drawing/2014/main" id="{5CAC848A-F405-4869-B1B4-B92164CB6AF6}"/>
              </a:ext>
            </a:extLst>
          </p:cNvPr>
          <p:cNvSpPr txBox="1"/>
          <p:nvPr/>
        </p:nvSpPr>
        <p:spPr>
          <a:xfrm>
            <a:off x="1913643" y="549275"/>
            <a:ext cx="3459637" cy="975360"/>
          </a:xfrm>
          <a:prstGeom prst="rect">
            <a:avLst/>
          </a:prstGeom>
          <a:noFill/>
        </p:spPr>
        <p:txBody>
          <a:bodyPr bIns="0" lIns="0" rIns="0" rtlCol="0" tIns="0" wrap="square">
            <a:spAutoFit/>
          </a:bodyPr>
          <a:lstStyle/>
          <a:p>
            <a:r>
              <a:rPr altLang="en-US" lang="zh-CN" sz="3200">
                <a:latin charset="-122" panose="00020600040101010101" pitchFamily="18" typeface="阿里巴巴普惠体 B"/>
                <a:ea charset="-122" panose="00020600040101010101" pitchFamily="18" typeface="阿里巴巴普惠体 B"/>
              </a:rPr>
              <a:t>摆正阅读的</a:t>
            </a:r>
          </a:p>
          <a:p>
            <a:r>
              <a:rPr altLang="en-US" lang="zh-CN" sz="3200">
                <a:latin charset="-122" panose="00020600040101010101" pitchFamily="18" typeface="阿里巴巴普惠体 B"/>
                <a:ea charset="-122" panose="00020600040101010101" pitchFamily="18" typeface="阿里巴巴普惠体 B"/>
              </a:rPr>
              <a:t>三个心态</a:t>
            </a:r>
          </a:p>
        </p:txBody>
      </p:sp>
      <p:cxnSp>
        <p:nvCxnSpPr>
          <p:cNvPr id="11" name="直接连接符 10">
            <a:extLst>
              <a:ext uri="{FF2B5EF4-FFF2-40B4-BE49-F238E27FC236}">
                <a16:creationId xmlns:a16="http://schemas.microsoft.com/office/drawing/2014/main" id="{8959E293-AEEA-4F58-A88F-378A4EDE3913}"/>
              </a:ext>
            </a:extLst>
          </p:cNvPr>
          <p:cNvCxnSpPr/>
          <p:nvPr/>
        </p:nvCxnSpPr>
        <p:spPr>
          <a:xfrm>
            <a:off x="442913" y="553072"/>
            <a:ext cx="86741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2727085C-7C75-4CB0-818B-FE587CFA8CFC}"/>
              </a:ext>
            </a:extLst>
          </p:cNvPr>
          <p:cNvSpPr txBox="1"/>
          <p:nvPr/>
        </p:nvSpPr>
        <p:spPr>
          <a:xfrm>
            <a:off x="442913" y="597684"/>
            <a:ext cx="1131363" cy="487680"/>
          </a:xfrm>
          <a:prstGeom prst="rect">
            <a:avLst/>
          </a:prstGeom>
          <a:noFill/>
        </p:spPr>
        <p:txBody>
          <a:bodyPr bIns="0" lIns="0" rIns="0" rtlCol="0" tIns="0" wrap="square">
            <a:spAutoFit/>
          </a:bodyPr>
          <a:lstStyle/>
          <a:p>
            <a:r>
              <a:rPr altLang="en-US" lang="zh-CN" sz="1600">
                <a:latin charset="-122" panose="00020600040101010101" pitchFamily="18" typeface="阿里巴巴普惠体 L"/>
                <a:ea charset="-122" panose="00020600040101010101" pitchFamily="18" typeface="阿里巴巴普惠体 L"/>
              </a:rPr>
              <a:t>得到·精品课</a:t>
            </a:r>
          </a:p>
        </p:txBody>
      </p:sp>
      <p:grpSp>
        <p:nvGrpSpPr>
          <p:cNvPr id="20" name="组合 19">
            <a:extLst>
              <a:ext uri="{FF2B5EF4-FFF2-40B4-BE49-F238E27FC236}">
                <a16:creationId xmlns:a16="http://schemas.microsoft.com/office/drawing/2014/main" id="{86A69880-E409-4675-85A5-BB50C12C7777}"/>
              </a:ext>
            </a:extLst>
          </p:cNvPr>
          <p:cNvGrpSpPr/>
          <p:nvPr/>
        </p:nvGrpSpPr>
        <p:grpSpPr>
          <a:xfrm>
            <a:off x="10944225" y="549275"/>
            <a:ext cx="552450" cy="328680"/>
            <a:chOff x="10944225" y="431745"/>
            <a:chExt cx="552450" cy="328680"/>
          </a:xfrm>
          <a:solidFill>
            <a:schemeClr val="bg1"/>
          </a:solidFill>
        </p:grpSpPr>
        <p:sp>
          <p:nvSpPr>
            <p:cNvPr id="17" name="矩形: 圆角 16">
              <a:extLst>
                <a:ext uri="{FF2B5EF4-FFF2-40B4-BE49-F238E27FC236}">
                  <a16:creationId xmlns:a16="http://schemas.microsoft.com/office/drawing/2014/main" id="{D5044A9D-E667-4C0B-9DCD-3626C26F0CC7}"/>
                </a:ext>
              </a:extLst>
            </p:cNvPr>
            <p:cNvSpPr/>
            <p:nvPr/>
          </p:nvSpPr>
          <p:spPr>
            <a:xfrm>
              <a:off x="10944225" y="431745"/>
              <a:ext cx="552450" cy="60968"/>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sp>
          <p:nvSpPr>
            <p:cNvPr id="18" name="矩形: 圆角 17">
              <a:extLst>
                <a:ext uri="{FF2B5EF4-FFF2-40B4-BE49-F238E27FC236}">
                  <a16:creationId xmlns:a16="http://schemas.microsoft.com/office/drawing/2014/main" id="{903559B4-60B5-426F-88C0-E1DF2D821141}"/>
                </a:ext>
              </a:extLst>
            </p:cNvPr>
            <p:cNvSpPr/>
            <p:nvPr/>
          </p:nvSpPr>
          <p:spPr>
            <a:xfrm>
              <a:off x="10944225" y="565601"/>
              <a:ext cx="552450" cy="60968"/>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sp>
          <p:nvSpPr>
            <p:cNvPr id="19" name="矩形: 圆角 18">
              <a:extLst>
                <a:ext uri="{FF2B5EF4-FFF2-40B4-BE49-F238E27FC236}">
                  <a16:creationId xmlns:a16="http://schemas.microsoft.com/office/drawing/2014/main" id="{5FFB902D-FF79-472D-8592-22986CE454C7}"/>
                </a:ext>
              </a:extLst>
            </p:cNvPr>
            <p:cNvSpPr/>
            <p:nvPr/>
          </p:nvSpPr>
          <p:spPr>
            <a:xfrm>
              <a:off x="10944225" y="699457"/>
              <a:ext cx="552450" cy="60968"/>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grpSp>
      <p:cxnSp>
        <p:nvCxnSpPr>
          <p:cNvPr id="23" name="直接连接符 22">
            <a:extLst>
              <a:ext uri="{FF2B5EF4-FFF2-40B4-BE49-F238E27FC236}">
                <a16:creationId xmlns:a16="http://schemas.microsoft.com/office/drawing/2014/main" id="{3EC2FE65-DC84-436C-B783-12D3EB7555FB}"/>
              </a:ext>
            </a:extLst>
          </p:cNvPr>
          <p:cNvCxnSpPr/>
          <p:nvPr/>
        </p:nvCxnSpPr>
        <p:spPr>
          <a:xfrm>
            <a:off x="9206" y="6308725"/>
            <a:ext cx="404023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1A244FC5-1B77-4884-9A74-D3A1749A6A9F}"/>
              </a:ext>
            </a:extLst>
          </p:cNvPr>
          <p:cNvSpPr txBox="1"/>
          <p:nvPr/>
        </p:nvSpPr>
        <p:spPr>
          <a:xfrm rot="16200000">
            <a:off x="-1417167" y="4638504"/>
            <a:ext cx="3976385" cy="243840"/>
          </a:xfrm>
          <a:prstGeom prst="rect">
            <a:avLst/>
          </a:prstGeom>
          <a:noFill/>
        </p:spPr>
        <p:txBody>
          <a:bodyPr bIns="0" lIns="0" rIns="0" rtlCol="0" tIns="0" wrap="square">
            <a:spAutoFit/>
          </a:bodyPr>
          <a:lstStyle/>
          <a:p>
            <a:r>
              <a:rPr altLang="en-US" lang="zh-CN" sz="1600">
                <a:ea charset="-122" panose="00020600040101010101" pitchFamily="18" typeface="阿里巴巴普惠体 L"/>
              </a:rPr>
              <a:t>澄音 学习笔记 如何成为快速阅读的高手</a:t>
            </a:r>
          </a:p>
        </p:txBody>
      </p:sp>
      <p:sp>
        <p:nvSpPr>
          <p:cNvPr id="30" name="文本框 29">
            <a:extLst>
              <a:ext uri="{FF2B5EF4-FFF2-40B4-BE49-F238E27FC236}">
                <a16:creationId xmlns:a16="http://schemas.microsoft.com/office/drawing/2014/main" id="{B35F6A1E-F94E-4D89-A191-FBE12E213F24}"/>
              </a:ext>
            </a:extLst>
          </p:cNvPr>
          <p:cNvSpPr txBox="1"/>
          <p:nvPr/>
        </p:nvSpPr>
        <p:spPr>
          <a:xfrm>
            <a:off x="1913643" y="4301038"/>
            <a:ext cx="2576710" cy="304800"/>
          </a:xfrm>
          <a:prstGeom prst="rect">
            <a:avLst/>
          </a:prstGeom>
          <a:noFill/>
        </p:spPr>
        <p:txBody>
          <a:bodyPr bIns="0" lIns="0" rIns="0" rtlCol="0" tIns="0" wrap="square">
            <a:spAutoFit/>
          </a:bodyPr>
          <a:lstStyle/>
          <a:p>
            <a:r>
              <a:rPr altLang="en-US" lang="zh-CN" sz="2000">
                <a:latin charset="-122" panose="00020600040101010101" pitchFamily="18" typeface="阿里巴巴普惠体 B"/>
                <a:ea charset="-122" panose="00020600040101010101" pitchFamily="18" typeface="阿里巴巴普惠体 B"/>
              </a:rPr>
              <a:t>丢掉对书本的敬畏感</a:t>
            </a:r>
          </a:p>
        </p:txBody>
      </p:sp>
      <p:sp>
        <p:nvSpPr>
          <p:cNvPr id="40" name="scare_294076">
            <a:extLst>
              <a:ext uri="{FF2B5EF4-FFF2-40B4-BE49-F238E27FC236}">
                <a16:creationId xmlns:a16="http://schemas.microsoft.com/office/drawing/2014/main" id="{C9055F1C-9344-41F8-B7AC-CBFCC2BAB4CD}"/>
              </a:ext>
            </a:extLst>
          </p:cNvPr>
          <p:cNvSpPr>
            <a:spLocks noChangeAspect="1"/>
          </p:cNvSpPr>
          <p:nvPr/>
        </p:nvSpPr>
        <p:spPr bwMode="auto">
          <a:xfrm>
            <a:off x="1969417" y="3513156"/>
            <a:ext cx="498137" cy="609685"/>
          </a:xfrm>
          <a:custGeom>
            <a:gdLst>
              <a:gd fmla="*/ 290260 w 496004" name="connsiteX0"/>
              <a:gd fmla="*/ 198832 h 607074" name="connsiteY0"/>
              <a:gd fmla="*/ 256835 w 496004" name="connsiteX1"/>
              <a:gd fmla="*/ 239158 h 607074" name="connsiteY1"/>
              <a:gd fmla="*/ 290260 w 496004" name="connsiteX2"/>
              <a:gd fmla="*/ 265764 h 607074" name="connsiteY2"/>
              <a:gd fmla="*/ 323777 w 496004" name="connsiteX3"/>
              <a:gd fmla="*/ 225438 h 607074" name="connsiteY3"/>
              <a:gd fmla="*/ 290260 w 496004" name="connsiteX4"/>
              <a:gd fmla="*/ 198832 h 607074" name="connsiteY4"/>
              <a:gd fmla="*/ 312635 w 496004" name="connsiteX5"/>
              <a:gd fmla="*/ 51619 h 607074" name="connsiteY5"/>
              <a:gd fmla="*/ 267884 w 496004" name="connsiteX6"/>
              <a:gd fmla="*/ 60889 h 607074" name="connsiteY6"/>
              <a:gd fmla="*/ 257857 w 496004" name="connsiteX7"/>
              <a:gd fmla="*/ 67471 h 607074" name="connsiteY7"/>
              <a:gd fmla="*/ 254886 w 496004" name="connsiteX8"/>
              <a:gd fmla="*/ 78688 h 607074" name="connsiteY8"/>
              <a:gd fmla="*/ 272433 w 496004" name="connsiteX9"/>
              <a:gd fmla="*/ 184927 h 607074" name="connsiteY9"/>
              <a:gd fmla="*/ 290260 w 496004" name="connsiteX10"/>
              <a:gd fmla="*/ 177881 h 607074" name="connsiteY10"/>
              <a:gd fmla="*/ 308179 w 496004" name="connsiteX11"/>
              <a:gd fmla="*/ 177418 h 607074" name="connsiteY11"/>
              <a:gd fmla="*/ 325726 w 496004" name="connsiteX12"/>
              <a:gd fmla="*/ 64319 h 607074" name="connsiteY12"/>
              <a:gd fmla="*/ 322755 w 496004" name="connsiteX13"/>
              <a:gd fmla="*/ 54215 h 607074" name="connsiteY13"/>
              <a:gd fmla="*/ 312635 w 496004" name="connsiteX14"/>
              <a:gd fmla="*/ 51619 h 607074" name="connsiteY14"/>
              <a:gd fmla="*/ 386572 w 496004" name="connsiteX15"/>
              <a:gd fmla="*/ 12988 h 607074" name="connsiteY15"/>
              <a:gd fmla="*/ 482820 w 496004" name="connsiteX16"/>
              <a:gd fmla="*/ 23715 h 607074" name="connsiteY16"/>
              <a:gd fmla="*/ 496004 w 496004" name="connsiteX17"/>
              <a:gd fmla="*/ 41978 h 607074" name="connsiteY17"/>
              <a:gd fmla="*/ 496004 w 496004" name="connsiteX18"/>
              <a:gd fmla="*/ 277259 h 607074" name="connsiteY18"/>
              <a:gd fmla="*/ 482820 w 496004" name="connsiteX19"/>
              <a:gd fmla="*/ 285417 h 607074" name="connsiteY19"/>
              <a:gd fmla="*/ 97792 w 496004" name="connsiteX20"/>
              <a:gd fmla="*/ 295429 h 607074" name="connsiteY20"/>
              <a:gd fmla="*/ 84608 w 496004" name="connsiteX21"/>
              <a:gd fmla="*/ 277259 h 607074" name="connsiteY21"/>
              <a:gd fmla="*/ 84608 w 496004" name="connsiteX22"/>
              <a:gd fmla="*/ 41978 h 607074" name="connsiteY22"/>
              <a:gd fmla="*/ 97792 w 496004" name="connsiteX23"/>
              <a:gd fmla="*/ 33820 h 607074" name="connsiteY23"/>
              <a:gd fmla="*/ 386572 w 496004" name="connsiteX24"/>
              <a:gd fmla="*/ 12988 h 607074" name="connsiteY24"/>
              <a:gd fmla="*/ 31472 w 496004" name="connsiteX25"/>
              <a:gd fmla="*/ 0 h 607074" name="connsiteY25"/>
              <a:gd fmla="*/ 62944 w 496004" name="connsiteX26"/>
              <a:gd fmla="*/ 31424 h 607074" name="connsiteY26"/>
              <a:gd fmla="*/ 62944 w 496004" name="connsiteX27"/>
              <a:gd fmla="*/ 575650 h 607074" name="connsiteY27"/>
              <a:gd fmla="*/ 31472 w 496004" name="connsiteX28"/>
              <a:gd fmla="*/ 607074 h 607074" name="connsiteY28"/>
              <a:gd fmla="*/ 0 w 496004" name="connsiteX29"/>
              <a:gd fmla="*/ 575650 h 607074" name="connsiteY29"/>
              <a:gd fmla="*/ 0 w 496004" name="connsiteX30"/>
              <a:gd fmla="*/ 31424 h 607074" name="connsiteY30"/>
              <a:gd fmla="*/ 31472 w 496004" name="connsiteX31"/>
              <a:gd fmla="*/ 0 h 607074"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607074" w="496004">
                <a:moveTo>
                  <a:pt x="290260" y="198832"/>
                </a:moveTo>
                <a:cubicBezTo>
                  <a:pt x="271783" y="202818"/>
                  <a:pt x="256835" y="220710"/>
                  <a:pt x="256835" y="239158"/>
                </a:cubicBezTo>
                <a:cubicBezTo>
                  <a:pt x="256835" y="257606"/>
                  <a:pt x="271783" y="269658"/>
                  <a:pt x="290260" y="265764"/>
                </a:cubicBezTo>
                <a:cubicBezTo>
                  <a:pt x="308829" y="261778"/>
                  <a:pt x="323777" y="243886"/>
                  <a:pt x="323777" y="225438"/>
                </a:cubicBezTo>
                <a:cubicBezTo>
                  <a:pt x="323777" y="206990"/>
                  <a:pt x="308829" y="194939"/>
                  <a:pt x="290260" y="198832"/>
                </a:cubicBezTo>
                <a:close/>
                <a:moveTo>
                  <a:pt x="312635" y="51619"/>
                </a:moveTo>
                <a:cubicBezTo>
                  <a:pt x="297780" y="54585"/>
                  <a:pt x="282832" y="57830"/>
                  <a:pt x="267884" y="60889"/>
                </a:cubicBezTo>
                <a:cubicBezTo>
                  <a:pt x="264077" y="61631"/>
                  <a:pt x="260364" y="64134"/>
                  <a:pt x="257857" y="67471"/>
                </a:cubicBezTo>
                <a:cubicBezTo>
                  <a:pt x="255350" y="70901"/>
                  <a:pt x="254236" y="75073"/>
                  <a:pt x="254886" y="78688"/>
                </a:cubicBezTo>
                <a:cubicBezTo>
                  <a:pt x="260735" y="114194"/>
                  <a:pt x="266584" y="149514"/>
                  <a:pt x="272433" y="184927"/>
                </a:cubicBezTo>
                <a:cubicBezTo>
                  <a:pt x="278097" y="181775"/>
                  <a:pt x="284039" y="179272"/>
                  <a:pt x="290260" y="177881"/>
                </a:cubicBezTo>
                <a:cubicBezTo>
                  <a:pt x="296573" y="176583"/>
                  <a:pt x="302515" y="176583"/>
                  <a:pt x="308179" y="177418"/>
                </a:cubicBezTo>
                <a:cubicBezTo>
                  <a:pt x="314028" y="139687"/>
                  <a:pt x="319877" y="101957"/>
                  <a:pt x="325726" y="64319"/>
                </a:cubicBezTo>
                <a:cubicBezTo>
                  <a:pt x="326376" y="60333"/>
                  <a:pt x="325262" y="56718"/>
                  <a:pt x="322755" y="54215"/>
                </a:cubicBezTo>
                <a:cubicBezTo>
                  <a:pt x="320249" y="51804"/>
                  <a:pt x="316535" y="50785"/>
                  <a:pt x="312635" y="51619"/>
                </a:cubicBezTo>
                <a:close/>
                <a:moveTo>
                  <a:pt x="386572" y="12988"/>
                </a:moveTo>
                <a:cubicBezTo>
                  <a:pt x="418658" y="10673"/>
                  <a:pt x="450742" y="12776"/>
                  <a:pt x="482820" y="23715"/>
                </a:cubicBezTo>
                <a:cubicBezTo>
                  <a:pt x="490155" y="26218"/>
                  <a:pt x="496004" y="34654"/>
                  <a:pt x="496004" y="41978"/>
                </a:cubicBezTo>
                <a:lnTo>
                  <a:pt x="496004" y="277259"/>
                </a:lnTo>
                <a:cubicBezTo>
                  <a:pt x="496004" y="284583"/>
                  <a:pt x="490155" y="287920"/>
                  <a:pt x="482820" y="285417"/>
                </a:cubicBezTo>
                <a:cubicBezTo>
                  <a:pt x="354508" y="241568"/>
                  <a:pt x="226104" y="339278"/>
                  <a:pt x="97792" y="295429"/>
                </a:cubicBezTo>
                <a:cubicBezTo>
                  <a:pt x="90457" y="292926"/>
                  <a:pt x="84608" y="284490"/>
                  <a:pt x="84608" y="277259"/>
                </a:cubicBezTo>
                <a:lnTo>
                  <a:pt x="84608" y="41978"/>
                </a:lnTo>
                <a:cubicBezTo>
                  <a:pt x="84608" y="34654"/>
                  <a:pt x="90457" y="31317"/>
                  <a:pt x="97792" y="33820"/>
                </a:cubicBezTo>
                <a:cubicBezTo>
                  <a:pt x="194026" y="66637"/>
                  <a:pt x="290312" y="19932"/>
                  <a:pt x="386572" y="12988"/>
                </a:cubicBezTo>
                <a:close/>
                <a:moveTo>
                  <a:pt x="31472" y="0"/>
                </a:moveTo>
                <a:cubicBezTo>
                  <a:pt x="48833" y="0"/>
                  <a:pt x="62944" y="14090"/>
                  <a:pt x="62944" y="31424"/>
                </a:cubicBezTo>
                <a:lnTo>
                  <a:pt x="62944" y="575650"/>
                </a:lnTo>
                <a:cubicBezTo>
                  <a:pt x="62944" y="592984"/>
                  <a:pt x="48833" y="607074"/>
                  <a:pt x="31472" y="607074"/>
                </a:cubicBezTo>
                <a:cubicBezTo>
                  <a:pt x="14111" y="607074"/>
                  <a:pt x="0" y="592984"/>
                  <a:pt x="0" y="575650"/>
                </a:cubicBezTo>
                <a:lnTo>
                  <a:pt x="0" y="31424"/>
                </a:lnTo>
                <a:cubicBezTo>
                  <a:pt x="0" y="14090"/>
                  <a:pt x="14111" y="0"/>
                  <a:pt x="31472" y="0"/>
                </a:cubicBezTo>
                <a:close/>
              </a:path>
            </a:pathLst>
          </a:custGeom>
          <a:solidFill>
            <a:schemeClr val="accent1"/>
          </a:solidFill>
          <a:ln>
            <a:noFill/>
          </a:ln>
        </p:spPr>
        <p:txBody>
          <a:bodyPr/>
          <a:lstStyle/>
          <a:p>
            <a:endParaRPr altLang="en-US" lang="zh-CN">
              <a:ea charset="-122" panose="00020600040101010101" pitchFamily="18" typeface="阿里巴巴普惠体 L"/>
            </a:endParaRPr>
          </a:p>
        </p:txBody>
      </p:sp>
      <p:sp>
        <p:nvSpPr>
          <p:cNvPr id="5" name="矩形 4">
            <a:extLst>
              <a:ext uri="{FF2B5EF4-FFF2-40B4-BE49-F238E27FC236}">
                <a16:creationId xmlns:a16="http://schemas.microsoft.com/office/drawing/2014/main" id="{B10BC629-D6CB-43E3-B316-2873140E91D4}"/>
              </a:ext>
            </a:extLst>
          </p:cNvPr>
          <p:cNvSpPr/>
          <p:nvPr/>
        </p:nvSpPr>
        <p:spPr>
          <a:xfrm>
            <a:off x="1913643" y="4693189"/>
            <a:ext cx="2576710" cy="1234440"/>
          </a:xfrm>
          <a:prstGeom prst="rect">
            <a:avLst/>
          </a:prstGeom>
        </p:spPr>
        <p:txBody>
          <a:bodyPr bIns="0" lIns="0" rIns="0" tIns="0" wrap="square">
            <a:spAutoFit/>
          </a:bodyPr>
          <a:lstStyle/>
          <a:p>
            <a:pPr>
              <a:lnSpc>
                <a:spcPct val="150000"/>
              </a:lnSpc>
            </a:pPr>
            <a:r>
              <a:rPr altLang="en-US" lang="zh-CN">
                <a:ea charset="-122" panose="00020600040101010101" pitchFamily="18" typeface="阿里巴巴普惠体 L"/>
              </a:rPr>
              <a:t>一本书能化为己用的成分很少，保护持轻松心态寻找好的内容</a:t>
            </a:r>
          </a:p>
        </p:txBody>
      </p:sp>
      <p:sp>
        <p:nvSpPr>
          <p:cNvPr id="6" name="矩形 5">
            <a:extLst>
              <a:ext uri="{FF2B5EF4-FFF2-40B4-BE49-F238E27FC236}">
                <a16:creationId xmlns:a16="http://schemas.microsoft.com/office/drawing/2014/main" id="{840E5C6B-9FF1-4B53-9788-38E566ABCBDD}"/>
              </a:ext>
            </a:extLst>
          </p:cNvPr>
          <p:cNvSpPr/>
          <p:nvPr/>
        </p:nvSpPr>
        <p:spPr>
          <a:xfrm>
            <a:off x="1931063" y="1869435"/>
            <a:ext cx="4164937" cy="731520"/>
          </a:xfrm>
          <a:prstGeom prst="rect">
            <a:avLst/>
          </a:prstGeom>
        </p:spPr>
        <p:txBody>
          <a:bodyPr bIns="0" lIns="0" rIns="0" tIns="0" wrap="square">
            <a:spAutoFit/>
          </a:bodyPr>
          <a:lstStyle/>
          <a:p>
            <a:pPr>
              <a:lnSpc>
                <a:spcPct val="150000"/>
              </a:lnSpc>
            </a:pPr>
            <a:r>
              <a:rPr altLang="en-US" lang="zh-CN" sz="1600">
                <a:ea charset="-122" panose="00020600040101010101" pitchFamily="18" typeface="阿里巴巴普惠体 L"/>
              </a:rPr>
              <a:t>速读不是单位时间看更多的字</a:t>
            </a:r>
          </a:p>
          <a:p>
            <a:pPr>
              <a:lnSpc>
                <a:spcPct val="150000"/>
              </a:lnSpc>
            </a:pPr>
            <a:r>
              <a:rPr altLang="en-US" lang="zh-CN" sz="1600">
                <a:ea charset="-122" panose="00020600040101010101" pitchFamily="18" typeface="阿里巴巴普惠体 L"/>
              </a:rPr>
              <a:t>而是单位时间看得字更少并抓住要点</a:t>
            </a:r>
          </a:p>
        </p:txBody>
      </p:sp>
      <p:sp>
        <p:nvSpPr>
          <p:cNvPr id="24" name="文本框 23">
            <a:extLst>
              <a:ext uri="{FF2B5EF4-FFF2-40B4-BE49-F238E27FC236}">
                <a16:creationId xmlns:a16="http://schemas.microsoft.com/office/drawing/2014/main" id="{05D91C18-2143-4744-AF2D-13226E4D30C7}"/>
              </a:ext>
            </a:extLst>
          </p:cNvPr>
          <p:cNvSpPr txBox="1"/>
          <p:nvPr/>
        </p:nvSpPr>
        <p:spPr>
          <a:xfrm>
            <a:off x="5223482" y="4301038"/>
            <a:ext cx="2576710" cy="304800"/>
          </a:xfrm>
          <a:prstGeom prst="rect">
            <a:avLst/>
          </a:prstGeom>
          <a:noFill/>
        </p:spPr>
        <p:txBody>
          <a:bodyPr bIns="0" lIns="0" rIns="0" rtlCol="0" tIns="0" wrap="square">
            <a:spAutoFit/>
          </a:bodyPr>
          <a:lstStyle/>
          <a:p>
            <a:r>
              <a:rPr altLang="en-US" lang="zh-CN" sz="2000">
                <a:latin charset="-122" panose="00020600040101010101" pitchFamily="18" typeface="阿里巴巴普惠体 B"/>
                <a:ea charset="-122" panose="00020600040101010101" pitchFamily="18" typeface="阿里巴巴普惠体 B"/>
              </a:rPr>
              <a:t>有的书只需要速读</a:t>
            </a:r>
          </a:p>
        </p:txBody>
      </p:sp>
      <p:sp>
        <p:nvSpPr>
          <p:cNvPr id="25" name="文本框 24">
            <a:extLst>
              <a:ext uri="{FF2B5EF4-FFF2-40B4-BE49-F238E27FC236}">
                <a16:creationId xmlns:a16="http://schemas.microsoft.com/office/drawing/2014/main" id="{C89A34BC-CDC5-4E4C-A15C-C8A1F1242F30}"/>
              </a:ext>
            </a:extLst>
          </p:cNvPr>
          <p:cNvSpPr txBox="1"/>
          <p:nvPr/>
        </p:nvSpPr>
        <p:spPr>
          <a:xfrm>
            <a:off x="8647619" y="4301038"/>
            <a:ext cx="2839839" cy="304800"/>
          </a:xfrm>
          <a:prstGeom prst="rect">
            <a:avLst/>
          </a:prstGeom>
          <a:noFill/>
        </p:spPr>
        <p:txBody>
          <a:bodyPr bIns="0" lIns="0" rIns="0" rtlCol="0" tIns="0" wrap="square">
            <a:spAutoFit/>
          </a:bodyPr>
          <a:lstStyle/>
          <a:p>
            <a:r>
              <a:rPr altLang="en-US" lang="zh-CN" sz="2000">
                <a:latin charset="-122" panose="00020600040101010101" pitchFamily="18" typeface="阿里巴巴普惠体 B"/>
                <a:ea charset="-122" panose="00020600040101010101" pitchFamily="18" typeface="阿里巴巴普惠体 B"/>
              </a:rPr>
              <a:t>速读是精读前必要环节</a:t>
            </a:r>
          </a:p>
        </p:txBody>
      </p:sp>
      <p:sp>
        <p:nvSpPr>
          <p:cNvPr id="26" name="scare_294076">
            <a:extLst>
              <a:ext uri="{FF2B5EF4-FFF2-40B4-BE49-F238E27FC236}">
                <a16:creationId xmlns:a16="http://schemas.microsoft.com/office/drawing/2014/main" id="{73DFB2B5-4E5A-4006-9FB1-B87A20AB120B}"/>
              </a:ext>
            </a:extLst>
          </p:cNvPr>
          <p:cNvSpPr>
            <a:spLocks noChangeAspect="1"/>
          </p:cNvSpPr>
          <p:nvPr/>
        </p:nvSpPr>
        <p:spPr bwMode="auto">
          <a:xfrm>
            <a:off x="5283115" y="3513296"/>
            <a:ext cx="609685" cy="609403"/>
          </a:xfrm>
          <a:custGeom>
            <a:gdLst>
              <a:gd fmla="*/ 5083 w 6101" name="T0"/>
              <a:gd fmla="*/ 3053 h 6107" name="T1"/>
              <a:gd fmla="*/ 2791 w 6101" name="T2"/>
              <a:gd fmla="*/ 761 h 6107" name="T3"/>
              <a:gd fmla="*/ 2791 w 6101" name="T4"/>
              <a:gd fmla="*/ 164 h 6107" name="T5"/>
              <a:gd fmla="*/ 3387 w 6101" name="T6"/>
              <a:gd fmla="*/ 164 h 6107" name="T7"/>
              <a:gd fmla="*/ 5978 w 6101" name="T8"/>
              <a:gd fmla="*/ 2755 h 6107" name="T9"/>
              <a:gd fmla="*/ 6101 w 6101" name="T10"/>
              <a:gd fmla="*/ 3053 h 6107" name="T11"/>
              <a:gd fmla="*/ 5978 w 6101" name="T12"/>
              <a:gd fmla="*/ 3351 h 6107" name="T13"/>
              <a:gd fmla="*/ 3387 w 6101" name="T14"/>
              <a:gd fmla="*/ 5942 h 6107" name="T15"/>
              <a:gd fmla="*/ 2791 w 6101" name="T16"/>
              <a:gd fmla="*/ 5942 h 6107" name="T17"/>
              <a:gd fmla="*/ 2791 w 6101" name="T18"/>
              <a:gd fmla="*/ 5345 h 6107" name="T19"/>
              <a:gd fmla="*/ 5083 w 6101" name="T20"/>
              <a:gd fmla="*/ 3053 h 6107" name="T21"/>
              <a:gd fmla="*/ 165 w 6101" name="T22"/>
              <a:gd fmla="*/ 5345 h 6107" name="T23"/>
              <a:gd fmla="*/ 165 w 6101" name="T24"/>
              <a:gd fmla="*/ 5942 h 6107" name="T25"/>
              <a:gd fmla="*/ 761 w 6101" name="T26"/>
              <a:gd fmla="*/ 5942 h 6107" name="T27"/>
              <a:gd fmla="*/ 3352 w 6101" name="T28"/>
              <a:gd fmla="*/ 3351 h 6107" name="T29"/>
              <a:gd fmla="*/ 3475 w 6101" name="T30"/>
              <a:gd fmla="*/ 3053 h 6107" name="T31"/>
              <a:gd fmla="*/ 3352 w 6101" name="T32"/>
              <a:gd fmla="*/ 2755 h 6107" name="T33"/>
              <a:gd fmla="*/ 761 w 6101" name="T34"/>
              <a:gd fmla="*/ 164 h 6107" name="T35"/>
              <a:gd fmla="*/ 165 w 6101" name="T36"/>
              <a:gd fmla="*/ 164 h 6107" name="T37"/>
              <a:gd fmla="*/ 165 w 6101" name="T38"/>
              <a:gd fmla="*/ 761 h 6107" name="T39"/>
              <a:gd fmla="*/ 2457 w 6101" name="T40"/>
              <a:gd fmla="*/ 3053 h 6107" name="T41"/>
              <a:gd fmla="*/ 165 w 6101" name="T42"/>
              <a:gd fmla="*/ 5345 h 610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107" w="6101">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accent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ea charset="-122" panose="00020600040101010101" pitchFamily="18" typeface="阿里巴巴普惠体 L"/>
            </a:endParaRPr>
          </a:p>
        </p:txBody>
      </p:sp>
      <p:sp>
        <p:nvSpPr>
          <p:cNvPr id="27" name="scare_294076">
            <a:extLst>
              <a:ext uri="{FF2B5EF4-FFF2-40B4-BE49-F238E27FC236}">
                <a16:creationId xmlns:a16="http://schemas.microsoft.com/office/drawing/2014/main" id="{DDA0C768-9D0D-42A4-AA37-C9C80A40F065}"/>
              </a:ext>
            </a:extLst>
          </p:cNvPr>
          <p:cNvSpPr>
            <a:spLocks noChangeAspect="1"/>
          </p:cNvSpPr>
          <p:nvPr/>
        </p:nvSpPr>
        <p:spPr bwMode="auto">
          <a:xfrm>
            <a:off x="8660319" y="3511001"/>
            <a:ext cx="759595" cy="613994"/>
          </a:xfrm>
          <a:custGeom>
            <a:gdLst>
              <a:gd fmla="*/ 436096 w 608415" name="connsiteX0"/>
              <a:gd fmla="*/ 128006 h 542013" name="connsiteY0"/>
              <a:gd fmla="*/ 608415 w 608415" name="connsiteX1"/>
              <a:gd fmla="*/ 333248 h 542013" name="connsiteY1"/>
              <a:gd fmla="*/ 399330 w 608415" name="connsiteX2"/>
              <a:gd fmla="*/ 542013 h 542013" name="connsiteY2"/>
              <a:gd fmla="*/ 190244 w 608415" name="connsiteX3"/>
              <a:gd fmla="*/ 333248 h 542013" name="connsiteY3"/>
              <a:gd fmla="*/ 303514 w 608415" name="connsiteX4"/>
              <a:gd fmla="*/ 147937 h 542013" name="connsiteY4"/>
              <a:gd fmla="*/ 321619 w 608415" name="connsiteX5"/>
              <a:gd fmla="*/ 208657 h 542013" name="connsiteY5"/>
              <a:gd fmla="*/ 321433 w 608415" name="connsiteX6"/>
              <a:gd fmla="*/ 211716 h 542013" name="connsiteY6"/>
              <a:gd fmla="*/ 254585 w 608415" name="connsiteX7"/>
              <a:gd fmla="*/ 333248 h 542013" name="connsiteY7"/>
              <a:gd fmla="*/ 399330 w 608415" name="connsiteX8"/>
              <a:gd fmla="*/ 477771 h 542013" name="connsiteY8"/>
              <a:gd fmla="*/ 544074 w 608415" name="connsiteX9"/>
              <a:gd fmla="*/ 333248 h 542013" name="connsiteY9"/>
              <a:gd fmla="*/ 449744 w 608415" name="connsiteX10"/>
              <a:gd fmla="*/ 197996 h 542013" name="connsiteY10"/>
              <a:gd fmla="*/ 436096 w 608415" name="connsiteX11"/>
              <a:gd fmla="*/ 128006 h 542013" name="connsiteY11"/>
              <a:gd fmla="*/ 209096 w 608415" name="connsiteX12"/>
              <a:gd fmla="*/ 0 h 542013" name="connsiteY12"/>
              <a:gd fmla="*/ 235651 w 608415" name="connsiteX13"/>
              <a:gd fmla="*/ 1854 h 542013" name="connsiteY13"/>
              <a:gd fmla="*/ 418100 w 608415" name="connsiteX14"/>
              <a:gd fmla="*/ 208672 h 542013" name="connsiteY14"/>
              <a:gd fmla="*/ 383374 w 608415" name="connsiteX15"/>
              <a:gd fmla="*/ 323623 h 542013" name="connsiteY15"/>
              <a:gd fmla="*/ 304917 w 608415" name="connsiteX16"/>
              <a:gd fmla="*/ 393983 h 542013" name="connsiteY16"/>
              <a:gd fmla="*/ 286718 w 608415" name="connsiteX17"/>
              <a:gd fmla="*/ 333264 h 542013" name="connsiteY17"/>
              <a:gd fmla="*/ 287090 w 608415" name="connsiteX18"/>
              <a:gd fmla="*/ 330204 h 542013" name="connsiteY18"/>
              <a:gd fmla="*/ 353756 w 608415" name="connsiteX19"/>
              <a:gd fmla="*/ 208672 h 542013" name="connsiteY19"/>
              <a:gd fmla="*/ 227481 w 608415" name="connsiteX20"/>
              <a:gd fmla="*/ 65448 h 542013" name="connsiteY20"/>
              <a:gd fmla="*/ 209096 w 608415" name="connsiteX21"/>
              <a:gd fmla="*/ 64150 h 542013" name="connsiteY21"/>
              <a:gd fmla="*/ 64345 w 608415" name="connsiteX22"/>
              <a:gd fmla="*/ 208672 h 542013" name="connsiteY22"/>
              <a:gd fmla="*/ 158679 w 608415" name="connsiteX23"/>
              <a:gd fmla="*/ 344017 h 542013" name="connsiteY23"/>
              <a:gd fmla="*/ 172328 w 608415" name="connsiteX24"/>
              <a:gd fmla="*/ 414007 h 542013" name="connsiteY24"/>
              <a:gd fmla="*/ 0 w 608415" name="connsiteX25"/>
              <a:gd fmla="*/ 208672 h 542013" name="connsiteY25"/>
              <a:gd fmla="*/ 209096 w 608415" name="connsiteX26"/>
              <a:gd fmla="*/ 0 h 54201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542013" w="608415">
                <a:moveTo>
                  <a:pt x="436096" y="128006"/>
                </a:moveTo>
                <a:cubicBezTo>
                  <a:pt x="533861" y="145434"/>
                  <a:pt x="608415" y="230720"/>
                  <a:pt x="608415" y="333248"/>
                </a:cubicBezTo>
                <a:cubicBezTo>
                  <a:pt x="608415" y="448384"/>
                  <a:pt x="514549" y="542013"/>
                  <a:pt x="399330" y="542013"/>
                </a:cubicBezTo>
                <a:cubicBezTo>
                  <a:pt x="284110" y="542013"/>
                  <a:pt x="190244" y="448384"/>
                  <a:pt x="190244" y="333248"/>
                </a:cubicBezTo>
                <a:cubicBezTo>
                  <a:pt x="190244" y="252690"/>
                  <a:pt x="236388" y="182793"/>
                  <a:pt x="303514" y="147937"/>
                </a:cubicBezTo>
                <a:cubicBezTo>
                  <a:pt x="314841" y="165643"/>
                  <a:pt x="321619" y="186408"/>
                  <a:pt x="321619" y="208657"/>
                </a:cubicBezTo>
                <a:cubicBezTo>
                  <a:pt x="321619" y="209676"/>
                  <a:pt x="321433" y="210696"/>
                  <a:pt x="321433" y="211716"/>
                </a:cubicBezTo>
                <a:cubicBezTo>
                  <a:pt x="281324" y="237394"/>
                  <a:pt x="254585" y="282262"/>
                  <a:pt x="254585" y="333248"/>
                </a:cubicBezTo>
                <a:cubicBezTo>
                  <a:pt x="254585" y="412972"/>
                  <a:pt x="319483" y="477771"/>
                  <a:pt x="399330" y="477771"/>
                </a:cubicBezTo>
                <a:cubicBezTo>
                  <a:pt x="479176" y="477771"/>
                  <a:pt x="544074" y="412972"/>
                  <a:pt x="544074" y="333248"/>
                </a:cubicBezTo>
                <a:cubicBezTo>
                  <a:pt x="544074" y="271323"/>
                  <a:pt x="504708" y="218576"/>
                  <a:pt x="449744" y="197996"/>
                </a:cubicBezTo>
                <a:cubicBezTo>
                  <a:pt x="448723" y="173615"/>
                  <a:pt x="443988" y="150069"/>
                  <a:pt x="436096" y="128006"/>
                </a:cubicBezTo>
                <a:close/>
                <a:moveTo>
                  <a:pt x="209096" y="0"/>
                </a:moveTo>
                <a:cubicBezTo>
                  <a:pt x="218103" y="0"/>
                  <a:pt x="226923" y="742"/>
                  <a:pt x="235651" y="1854"/>
                </a:cubicBezTo>
                <a:cubicBezTo>
                  <a:pt x="338343" y="14925"/>
                  <a:pt x="418100" y="102621"/>
                  <a:pt x="418100" y="208672"/>
                </a:cubicBezTo>
                <a:cubicBezTo>
                  <a:pt x="418100" y="249925"/>
                  <a:pt x="406030" y="288210"/>
                  <a:pt x="383374" y="323623"/>
                </a:cubicBezTo>
                <a:cubicBezTo>
                  <a:pt x="359884" y="360054"/>
                  <a:pt x="327015" y="382488"/>
                  <a:pt x="304917" y="393983"/>
                </a:cubicBezTo>
                <a:cubicBezTo>
                  <a:pt x="293496" y="376463"/>
                  <a:pt x="286718" y="355697"/>
                  <a:pt x="286718" y="333264"/>
                </a:cubicBezTo>
                <a:cubicBezTo>
                  <a:pt x="286718" y="332244"/>
                  <a:pt x="287090" y="331224"/>
                  <a:pt x="287090" y="330204"/>
                </a:cubicBezTo>
                <a:cubicBezTo>
                  <a:pt x="299160" y="322417"/>
                  <a:pt x="353756" y="284224"/>
                  <a:pt x="353756" y="208672"/>
                </a:cubicBezTo>
                <a:cubicBezTo>
                  <a:pt x="353756" y="135252"/>
                  <a:pt x="298603" y="74532"/>
                  <a:pt x="227481" y="65448"/>
                </a:cubicBezTo>
                <a:cubicBezTo>
                  <a:pt x="221445" y="64706"/>
                  <a:pt x="215317" y="64150"/>
                  <a:pt x="209096" y="64150"/>
                </a:cubicBezTo>
                <a:cubicBezTo>
                  <a:pt x="129246" y="64150"/>
                  <a:pt x="64345" y="129041"/>
                  <a:pt x="64345" y="208672"/>
                </a:cubicBezTo>
                <a:cubicBezTo>
                  <a:pt x="64345" y="270690"/>
                  <a:pt x="103620" y="323437"/>
                  <a:pt x="158679" y="344017"/>
                </a:cubicBezTo>
                <a:cubicBezTo>
                  <a:pt x="159794" y="368398"/>
                  <a:pt x="164436" y="391944"/>
                  <a:pt x="172328" y="414007"/>
                </a:cubicBezTo>
                <a:cubicBezTo>
                  <a:pt x="74558" y="396579"/>
                  <a:pt x="0" y="311293"/>
                  <a:pt x="0" y="208672"/>
                </a:cubicBezTo>
                <a:cubicBezTo>
                  <a:pt x="0" y="93629"/>
                  <a:pt x="93778" y="0"/>
                  <a:pt x="209096" y="0"/>
                </a:cubicBezTo>
                <a:close/>
              </a:path>
            </a:pathLst>
          </a:custGeom>
          <a:solidFill>
            <a:schemeClr val="accent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ea charset="-122" panose="00020600040101010101" pitchFamily="18" typeface="阿里巴巴普惠体 L"/>
            </a:endParaRPr>
          </a:p>
        </p:txBody>
      </p:sp>
      <p:sp>
        <p:nvSpPr>
          <p:cNvPr id="28" name="矩形 27">
            <a:extLst>
              <a:ext uri="{FF2B5EF4-FFF2-40B4-BE49-F238E27FC236}">
                <a16:creationId xmlns:a16="http://schemas.microsoft.com/office/drawing/2014/main" id="{540C1AD5-A597-429C-96B1-D379A022C769}"/>
              </a:ext>
            </a:extLst>
          </p:cNvPr>
          <p:cNvSpPr/>
          <p:nvPr/>
        </p:nvSpPr>
        <p:spPr>
          <a:xfrm>
            <a:off x="5223482" y="4693189"/>
            <a:ext cx="2576710" cy="1234440"/>
          </a:xfrm>
          <a:prstGeom prst="rect">
            <a:avLst/>
          </a:prstGeom>
        </p:spPr>
        <p:txBody>
          <a:bodyPr bIns="0" lIns="0" rIns="0" tIns="0" wrap="square">
            <a:spAutoFit/>
          </a:bodyPr>
          <a:lstStyle/>
          <a:p>
            <a:pPr>
              <a:lnSpc>
                <a:spcPct val="150000"/>
              </a:lnSpc>
            </a:pPr>
            <a:r>
              <a:rPr altLang="en-US" lang="zh-CN">
                <a:ea charset="-122" panose="00020600040101010101" pitchFamily="18" typeface="阿里巴巴普惠体 L"/>
              </a:rPr>
              <a:t>徒有其表的书</a:t>
            </a:r>
          </a:p>
          <a:p>
            <a:pPr>
              <a:lnSpc>
                <a:spcPct val="150000"/>
              </a:lnSpc>
            </a:pPr>
            <a:r>
              <a:rPr altLang="en-US" lang="zh-CN">
                <a:ea charset="-122" panose="00020600040101010101" pitchFamily="18" typeface="阿里巴巴普惠体 L"/>
              </a:rPr>
              <a:t>经典但过时的书</a:t>
            </a:r>
          </a:p>
          <a:p>
            <a:pPr>
              <a:lnSpc>
                <a:spcPct val="150000"/>
              </a:lnSpc>
            </a:pPr>
            <a:r>
              <a:rPr altLang="en-US" lang="zh-CN">
                <a:ea charset="-122" panose="00020600040101010101" pitchFamily="18" typeface="阿里巴巴普惠体 L"/>
              </a:rPr>
              <a:t>陈旧缺乏现实意义的书</a:t>
            </a:r>
          </a:p>
        </p:txBody>
      </p:sp>
      <p:sp>
        <p:nvSpPr>
          <p:cNvPr id="31" name="矩形 30">
            <a:extLst>
              <a:ext uri="{FF2B5EF4-FFF2-40B4-BE49-F238E27FC236}">
                <a16:creationId xmlns:a16="http://schemas.microsoft.com/office/drawing/2014/main" id="{66C5A991-79D4-411E-83AC-E8B85BC65E01}"/>
              </a:ext>
            </a:extLst>
          </p:cNvPr>
          <p:cNvSpPr/>
          <p:nvPr/>
        </p:nvSpPr>
        <p:spPr>
          <a:xfrm>
            <a:off x="8647619" y="4693189"/>
            <a:ext cx="2839839" cy="1234440"/>
          </a:xfrm>
          <a:prstGeom prst="rect">
            <a:avLst/>
          </a:prstGeom>
        </p:spPr>
        <p:txBody>
          <a:bodyPr bIns="0" lIns="0" rIns="0" tIns="0" wrap="square">
            <a:spAutoFit/>
          </a:bodyPr>
          <a:lstStyle/>
          <a:p>
            <a:pPr>
              <a:lnSpc>
                <a:spcPct val="150000"/>
              </a:lnSpc>
            </a:pPr>
            <a:r>
              <a:rPr altLang="en-US" lang="zh-CN">
                <a:ea charset="-122" panose="00020600040101010101" pitchFamily="18" typeface="阿里巴巴普惠体 L"/>
              </a:rPr>
              <a:t>如看电影快进般速读</a:t>
            </a:r>
          </a:p>
          <a:p>
            <a:pPr>
              <a:lnSpc>
                <a:spcPct val="150000"/>
              </a:lnSpc>
            </a:pPr>
            <a:r>
              <a:rPr altLang="en-US" lang="zh-CN">
                <a:ea charset="-122" panose="00020600040101010101" pitchFamily="18" typeface="阿里巴巴普惠体 L"/>
              </a:rPr>
              <a:t>快速摸清书本脉络和结构</a:t>
            </a:r>
          </a:p>
          <a:p>
            <a:pPr>
              <a:lnSpc>
                <a:spcPct val="150000"/>
              </a:lnSpc>
            </a:pPr>
            <a:r>
              <a:rPr altLang="en-US" lang="zh-CN">
                <a:ea charset="-122" panose="00020600040101010101" pitchFamily="18" typeface="阿里巴巴普惠体 L"/>
              </a:rPr>
              <a:t>激发问题与好奇心</a:t>
            </a:r>
          </a:p>
        </p:txBody>
      </p:sp>
    </p:spTree>
    <p:extLst>
      <p:ext uri="{BB962C8B-B14F-4D97-AF65-F5344CB8AC3E}">
        <p14:creationId val="1325141706"/>
      </p:ext>
    </p:extLst>
  </p:cSld>
  <p:clrMapOvr>
    <a:masterClrMapping/>
  </p:clrMapOvr>
  <mc:AlternateContent>
    <mc:Choice Requires="p14">
      <p:transition p14:dur="10"/>
    </mc:Choice>
    <mc:Fallback>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blur, book stack, books" id="4098" name="Picture 2">
            <a:extLst>
              <a:ext uri="{FF2B5EF4-FFF2-40B4-BE49-F238E27FC236}">
                <a16:creationId xmlns:a16="http://schemas.microsoft.com/office/drawing/2014/main" id="{9F65DF81-3C82-4CBF-AE15-A6BCBBE681BF}"/>
              </a:ext>
            </a:extLst>
          </p:cNvPr>
          <p:cNvPicPr>
            <a:picLocks noChangeArrowheads="1" noChangeAspect="1"/>
          </p:cNvPicPr>
          <p:nvPr/>
        </p:nvPicPr>
        <p:blipFill>
          <a:blip r:embed="rId2">
            <a:extLst>
              <a:ext uri="{BEBA8EAE-BF5A-486C-A8C5-ECC9F3942E4B}">
                <a14:imgProps>
                  <a14:imgLayer xmlns:d3p1="http://schemas.openxmlformats.org/officeDocument/2006/relationships" d3p1:embed="">
                    <a14:imgEffect>
                      <a14:artisticBlur radius="3"/>
                    </a14:imgEffect>
                    <a14:imgEffect>
                      <a14:colorTemperature colorTemp="5300"/>
                    </a14:imgEffect>
                    <a14:imgEffect>
                      <a14:saturation sat="66000"/>
                    </a14:imgEffect>
                  </a14:imgLayer>
                </a14:imgProps>
              </a:ext>
              <a:ext uri="{28A0092B-C50C-407E-A947-70E740481C1C}">
                <a14:useLocalDpi val="0"/>
              </a:ext>
            </a:extLst>
          </a:blip>
          <a:srcRect l="-1" r="41519"/>
          <a:stretch>
            <a:fillRect/>
          </a:stretch>
        </p:blipFill>
        <p:spPr bwMode="auto">
          <a:xfrm>
            <a:off x="1749044" y="-1"/>
            <a:ext cx="4346955" cy="6872668"/>
          </a:xfrm>
          <a:prstGeom prst="rect">
            <a:avLst/>
          </a:prstGeom>
          <a:noFill/>
          <a:extLst>
            <a:ext uri="{909E8E84-426E-40DD-AFC4-6F175D3DCCD1}">
              <a14:hiddenFill>
                <a:solidFill>
                  <a:srgbClr val="FFFFFF"/>
                </a:solidFill>
              </a14:hiddenFill>
            </a:ext>
          </a:extLst>
        </p:spPr>
      </p:pic>
      <p:sp>
        <p:nvSpPr>
          <p:cNvPr id="9" name="文本框 8">
            <a:extLst>
              <a:ext uri="{FF2B5EF4-FFF2-40B4-BE49-F238E27FC236}">
                <a16:creationId xmlns:a16="http://schemas.microsoft.com/office/drawing/2014/main" id="{5CAC848A-F405-4869-B1B4-B92164CB6AF6}"/>
              </a:ext>
            </a:extLst>
          </p:cNvPr>
          <p:cNvSpPr txBox="1"/>
          <p:nvPr/>
        </p:nvSpPr>
        <p:spPr>
          <a:xfrm>
            <a:off x="1913643" y="549275"/>
            <a:ext cx="3459637" cy="975360"/>
          </a:xfrm>
          <a:prstGeom prst="rect">
            <a:avLst/>
          </a:prstGeom>
          <a:noFill/>
        </p:spPr>
        <p:txBody>
          <a:bodyPr bIns="0" lIns="0" rIns="0" rtlCol="0" tIns="0" wrap="square">
            <a:spAutoFit/>
          </a:bodyPr>
          <a:lstStyle/>
          <a:p>
            <a:r>
              <a:rPr altLang="en-US" lang="zh-CN" sz="3200">
                <a:solidFill>
                  <a:schemeClr val="bg1"/>
                </a:solidFill>
                <a:latin charset="-122" panose="00020600040101010101" pitchFamily="18" typeface="阿里巴巴普惠体 B"/>
                <a:ea charset="-122" panose="00020600040101010101" pitchFamily="18" typeface="阿里巴巴普惠体 B"/>
              </a:rPr>
              <a:t>测评是为阅读</a:t>
            </a:r>
          </a:p>
          <a:p>
            <a:r>
              <a:rPr altLang="en-US" lang="zh-CN" sz="3200">
                <a:solidFill>
                  <a:schemeClr val="bg1"/>
                </a:solidFill>
                <a:latin charset="-122" panose="00020600040101010101" pitchFamily="18" typeface="阿里巴巴普惠体 B"/>
                <a:ea charset="-122" panose="00020600040101010101" pitchFamily="18" typeface="阿里巴巴普惠体 B"/>
              </a:rPr>
              <a:t>蓄力</a:t>
            </a:r>
          </a:p>
        </p:txBody>
      </p:sp>
      <p:cxnSp>
        <p:nvCxnSpPr>
          <p:cNvPr id="11" name="直接连接符 10">
            <a:extLst>
              <a:ext uri="{FF2B5EF4-FFF2-40B4-BE49-F238E27FC236}">
                <a16:creationId xmlns:a16="http://schemas.microsoft.com/office/drawing/2014/main" id="{8959E293-AEEA-4F58-A88F-378A4EDE3913}"/>
              </a:ext>
            </a:extLst>
          </p:cNvPr>
          <p:cNvCxnSpPr/>
          <p:nvPr/>
        </p:nvCxnSpPr>
        <p:spPr>
          <a:xfrm>
            <a:off x="442913" y="553072"/>
            <a:ext cx="86741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2727085C-7C75-4CB0-818B-FE587CFA8CFC}"/>
              </a:ext>
            </a:extLst>
          </p:cNvPr>
          <p:cNvSpPr txBox="1"/>
          <p:nvPr/>
        </p:nvSpPr>
        <p:spPr>
          <a:xfrm>
            <a:off x="442913" y="597684"/>
            <a:ext cx="1131363" cy="487680"/>
          </a:xfrm>
          <a:prstGeom prst="rect">
            <a:avLst/>
          </a:prstGeom>
          <a:noFill/>
        </p:spPr>
        <p:txBody>
          <a:bodyPr bIns="0" lIns="0" rIns="0" rtlCol="0" tIns="0" wrap="square">
            <a:spAutoFit/>
          </a:bodyPr>
          <a:lstStyle/>
          <a:p>
            <a:r>
              <a:rPr altLang="en-US" lang="zh-CN" sz="1600">
                <a:latin charset="-122" panose="00020600040101010101" pitchFamily="18" typeface="阿里巴巴普惠体 L"/>
                <a:ea charset="-122" panose="00020600040101010101" pitchFamily="18" typeface="阿里巴巴普惠体 L"/>
              </a:rPr>
              <a:t>得到·精品课</a:t>
            </a:r>
          </a:p>
        </p:txBody>
      </p:sp>
      <p:cxnSp>
        <p:nvCxnSpPr>
          <p:cNvPr id="23" name="直接连接符 22">
            <a:extLst>
              <a:ext uri="{FF2B5EF4-FFF2-40B4-BE49-F238E27FC236}">
                <a16:creationId xmlns:a16="http://schemas.microsoft.com/office/drawing/2014/main" id="{3EC2FE65-DC84-436C-B783-12D3EB7555FB}"/>
              </a:ext>
            </a:extLst>
          </p:cNvPr>
          <p:cNvCxnSpPr/>
          <p:nvPr/>
        </p:nvCxnSpPr>
        <p:spPr>
          <a:xfrm>
            <a:off x="9206" y="6308725"/>
            <a:ext cx="404023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1A244FC5-1B77-4884-9A74-D3A1749A6A9F}"/>
              </a:ext>
            </a:extLst>
          </p:cNvPr>
          <p:cNvSpPr txBox="1"/>
          <p:nvPr/>
        </p:nvSpPr>
        <p:spPr>
          <a:xfrm rot="16200000">
            <a:off x="-1417167" y="4638504"/>
            <a:ext cx="3976385" cy="243840"/>
          </a:xfrm>
          <a:prstGeom prst="rect">
            <a:avLst/>
          </a:prstGeom>
          <a:noFill/>
        </p:spPr>
        <p:txBody>
          <a:bodyPr bIns="0" lIns="0" rIns="0" rtlCol="0" tIns="0" wrap="square">
            <a:spAutoFit/>
          </a:bodyPr>
          <a:lstStyle/>
          <a:p>
            <a:r>
              <a:rPr altLang="en-US" lang="zh-CN" sz="1600">
                <a:ea charset="-122" panose="00020600040101010101" pitchFamily="18" typeface="阿里巴巴普惠体 L"/>
              </a:rPr>
              <a:t>澄音 学习笔记 如何成为快速阅读的高手</a:t>
            </a:r>
          </a:p>
        </p:txBody>
      </p:sp>
      <p:sp>
        <p:nvSpPr>
          <p:cNvPr id="2" name="矩形 1">
            <a:extLst>
              <a:ext uri="{FF2B5EF4-FFF2-40B4-BE49-F238E27FC236}">
                <a16:creationId xmlns:a16="http://schemas.microsoft.com/office/drawing/2014/main" id="{B4C7AB53-F46A-40CE-8AAE-74923656B9C6}"/>
              </a:ext>
            </a:extLst>
          </p:cNvPr>
          <p:cNvSpPr/>
          <p:nvPr/>
        </p:nvSpPr>
        <p:spPr>
          <a:xfrm>
            <a:off x="1949291" y="4682923"/>
            <a:ext cx="4040234" cy="1234440"/>
          </a:xfrm>
          <a:prstGeom prst="rect">
            <a:avLst/>
          </a:prstGeom>
        </p:spPr>
        <p:txBody>
          <a:bodyPr bIns="0" lIns="0" rIns="0" tIns="0" wrap="square">
            <a:spAutoFit/>
          </a:bodyPr>
          <a:lstStyle/>
          <a:p>
            <a:pPr>
              <a:lnSpc>
                <a:spcPct val="150000"/>
              </a:lnSpc>
            </a:pPr>
            <a:r>
              <a:rPr altLang="en-US" lang="zh-CN">
                <a:solidFill>
                  <a:schemeClr val="bg1"/>
                </a:solidFill>
                <a:latin charset="-122" panose="00020600040101010101" pitchFamily="18" typeface="阿里巴巴普惠体 B"/>
                <a:ea charset="-122" panose="00020600040101010101" pitchFamily="18" typeface="阿里巴巴普惠体 B"/>
              </a:rPr>
              <a:t>测评是绕着书看，挑选你要看的书，从根源上帮你节省时间，避免浪费时间在不重要的书上</a:t>
            </a:r>
          </a:p>
        </p:txBody>
      </p:sp>
      <p:grpSp>
        <p:nvGrpSpPr>
          <p:cNvPr id="7" name="组合 6">
            <a:extLst>
              <a:ext uri="{FF2B5EF4-FFF2-40B4-BE49-F238E27FC236}">
                <a16:creationId xmlns:a16="http://schemas.microsoft.com/office/drawing/2014/main" id="{CC08E435-3C98-4E3C-BFDD-A0942E08D392}"/>
              </a:ext>
            </a:extLst>
          </p:cNvPr>
          <p:cNvGrpSpPr/>
          <p:nvPr/>
        </p:nvGrpSpPr>
        <p:grpSpPr>
          <a:xfrm>
            <a:off x="6607438" y="1966579"/>
            <a:ext cx="1282558" cy="1330970"/>
            <a:chOff x="6468534" y="1070132"/>
            <a:chExt cx="894292" cy="928050"/>
          </a:xfrm>
        </p:grpSpPr>
        <p:sp>
          <p:nvSpPr>
            <p:cNvPr id="25" name="right-arrow-signal_49776">
              <a:extLst>
                <a:ext uri="{FF2B5EF4-FFF2-40B4-BE49-F238E27FC236}">
                  <a16:creationId xmlns:a16="http://schemas.microsoft.com/office/drawing/2014/main" id="{1C9C4AF6-C04D-45D0-B587-1D4825B238EB}"/>
                </a:ext>
              </a:extLst>
            </p:cNvPr>
            <p:cNvSpPr>
              <a:spLocks noChangeAspect="1"/>
            </p:cNvSpPr>
            <p:nvPr/>
          </p:nvSpPr>
          <p:spPr bwMode="auto">
            <a:xfrm>
              <a:off x="6716571" y="1229315"/>
              <a:ext cx="468071" cy="609685"/>
            </a:xfrm>
            <a:custGeom>
              <a:gdLst>
                <a:gd fmla="*/ 140385 w 465308" name="connsiteX0"/>
                <a:gd fmla="*/ 263844 h 606086" name="connsiteY0"/>
                <a:gd fmla="*/ 224228 w 465308" name="connsiteX1"/>
                <a:gd fmla="*/ 263844 h 606086" name="connsiteY1"/>
                <a:gd fmla="*/ 224228 w 465308" name="connsiteX2"/>
                <a:gd fmla="*/ 550745 h 606086" name="connsiteY2"/>
                <a:gd fmla="*/ 271395 w 465308" name="connsiteX3"/>
                <a:gd fmla="*/ 550745 h 606086" name="connsiteY3"/>
                <a:gd fmla="*/ 271395 w 465308" name="connsiteX4"/>
                <a:gd fmla="*/ 606086 h 606086" name="connsiteY4"/>
                <a:gd fmla="*/ 93217 w 465308" name="connsiteX5"/>
                <a:gd fmla="*/ 606086 h 606086" name="connsiteY5"/>
                <a:gd fmla="*/ 93217 w 465308" name="connsiteX6"/>
                <a:gd fmla="*/ 550745 h 606086" name="connsiteY6"/>
                <a:gd fmla="*/ 140385 w 465308" name="connsiteX7"/>
                <a:gd fmla="*/ 550745 h 606086" name="connsiteY7"/>
                <a:gd fmla="*/ 286129 w 465308" name="connsiteX8"/>
                <a:gd fmla="*/ 83832 h 606086" name="connsiteY8"/>
                <a:gd fmla="*/ 465308 w 465308" name="connsiteX9"/>
                <a:gd fmla="*/ 183177 h 606086" name="connsiteY9"/>
                <a:gd fmla="*/ 286129 w 465308" name="connsiteX10"/>
                <a:gd fmla="*/ 282615 h 606086" name="connsiteY10"/>
                <a:gd fmla="*/ 286129 w 465308" name="connsiteX11"/>
                <a:gd fmla="*/ 246566 h 606086" name="connsiteY11"/>
                <a:gd fmla="*/ 224206 w 465308" name="connsiteX12"/>
                <a:gd fmla="*/ 246566 h 606086" name="connsiteY12"/>
                <a:gd fmla="*/ 140372 w 465308" name="connsiteX13"/>
                <a:gd fmla="*/ 246566 h 606086" name="connsiteY13"/>
                <a:gd fmla="*/ 0 w 465308" name="connsiteX14"/>
                <a:gd fmla="*/ 246566 h 606086" name="connsiteY14"/>
                <a:gd fmla="*/ 0 w 465308" name="connsiteX15"/>
                <a:gd fmla="*/ 126740 h 606086" name="connsiteY15"/>
                <a:gd fmla="*/ 140372 w 465308" name="connsiteX16"/>
                <a:gd fmla="*/ 126740 h 606086" name="connsiteY16"/>
                <a:gd fmla="*/ 224206 w 465308" name="connsiteX17"/>
                <a:gd fmla="*/ 126740 h 606086" name="connsiteY17"/>
                <a:gd fmla="*/ 286129 w 465308" name="connsiteX18"/>
                <a:gd fmla="*/ 126740 h 606086" name="connsiteY18"/>
                <a:gd fmla="*/ 124693 w 465308" name="connsiteX19"/>
                <a:gd fmla="*/ 0 h 606086" name="connsiteY19"/>
                <a:gd fmla="*/ 239919 w 465308" name="connsiteX20"/>
                <a:gd fmla="*/ 0 h 606086" name="connsiteY20"/>
                <a:gd fmla="*/ 271395 w 465308" name="connsiteX21"/>
                <a:gd fmla="*/ 34752 h 606086" name="connsiteY21"/>
                <a:gd fmla="*/ 239919 w 465308" name="connsiteX22"/>
                <a:gd fmla="*/ 69597 h 606086" name="connsiteY22"/>
                <a:gd fmla="*/ 224228 w 465308" name="connsiteX23"/>
                <a:gd fmla="*/ 69597 h 606086" name="connsiteY23"/>
                <a:gd fmla="*/ 224228 w 465308" name="connsiteX24"/>
                <a:gd fmla="*/ 109447 h 606086" name="connsiteY24"/>
                <a:gd fmla="*/ 140385 w 465308" name="connsiteX25"/>
                <a:gd fmla="*/ 109447 h 606086" name="connsiteY25"/>
                <a:gd fmla="*/ 140385 w 465308" name="connsiteX26"/>
                <a:gd fmla="*/ 69597 h 606086" name="connsiteY26"/>
                <a:gd fmla="*/ 124693 w 465308" name="connsiteX27"/>
                <a:gd fmla="*/ 69597 h 606086" name="connsiteY27"/>
                <a:gd fmla="*/ 93217 w 465308" name="connsiteX28"/>
                <a:gd fmla="*/ 34752 h 606086" name="connsiteY28"/>
                <a:gd fmla="*/ 124693 w 465308" name="connsiteX29"/>
                <a:gd fmla="*/ 0 h 606086"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606086" w="465308">
                  <a:moveTo>
                    <a:pt x="140385" y="263844"/>
                  </a:moveTo>
                  <a:lnTo>
                    <a:pt x="224228" y="263844"/>
                  </a:lnTo>
                  <a:lnTo>
                    <a:pt x="224228" y="550745"/>
                  </a:lnTo>
                  <a:lnTo>
                    <a:pt x="271395" y="550745"/>
                  </a:lnTo>
                  <a:lnTo>
                    <a:pt x="271395" y="606086"/>
                  </a:lnTo>
                  <a:lnTo>
                    <a:pt x="93217" y="606086"/>
                  </a:lnTo>
                  <a:lnTo>
                    <a:pt x="93217" y="550745"/>
                  </a:lnTo>
                  <a:lnTo>
                    <a:pt x="140385" y="550745"/>
                  </a:lnTo>
                  <a:close/>
                  <a:moveTo>
                    <a:pt x="286129" y="83832"/>
                  </a:moveTo>
                  <a:lnTo>
                    <a:pt x="465308" y="183177"/>
                  </a:lnTo>
                  <a:lnTo>
                    <a:pt x="286129" y="282615"/>
                  </a:lnTo>
                  <a:lnTo>
                    <a:pt x="286129" y="246566"/>
                  </a:lnTo>
                  <a:lnTo>
                    <a:pt x="224206" y="246566"/>
                  </a:lnTo>
                  <a:lnTo>
                    <a:pt x="140372" y="246566"/>
                  </a:lnTo>
                  <a:lnTo>
                    <a:pt x="0" y="246566"/>
                  </a:lnTo>
                  <a:lnTo>
                    <a:pt x="0" y="126740"/>
                  </a:lnTo>
                  <a:lnTo>
                    <a:pt x="140372" y="126740"/>
                  </a:lnTo>
                  <a:lnTo>
                    <a:pt x="224206" y="126740"/>
                  </a:lnTo>
                  <a:lnTo>
                    <a:pt x="286129" y="126740"/>
                  </a:lnTo>
                  <a:close/>
                  <a:moveTo>
                    <a:pt x="124693" y="0"/>
                  </a:moveTo>
                  <a:lnTo>
                    <a:pt x="239919" y="0"/>
                  </a:lnTo>
                  <a:cubicBezTo>
                    <a:pt x="257375" y="0"/>
                    <a:pt x="271395" y="15569"/>
                    <a:pt x="271395" y="34752"/>
                  </a:cubicBezTo>
                  <a:cubicBezTo>
                    <a:pt x="271395" y="54028"/>
                    <a:pt x="257375" y="69597"/>
                    <a:pt x="239919" y="69597"/>
                  </a:cubicBezTo>
                  <a:lnTo>
                    <a:pt x="224228" y="69597"/>
                  </a:lnTo>
                  <a:lnTo>
                    <a:pt x="224228" y="109447"/>
                  </a:lnTo>
                  <a:lnTo>
                    <a:pt x="140385" y="109447"/>
                  </a:lnTo>
                  <a:lnTo>
                    <a:pt x="140385" y="69597"/>
                  </a:lnTo>
                  <a:lnTo>
                    <a:pt x="124693" y="69597"/>
                  </a:lnTo>
                  <a:cubicBezTo>
                    <a:pt x="107330" y="69597"/>
                    <a:pt x="93217" y="54028"/>
                    <a:pt x="93217" y="34752"/>
                  </a:cubicBezTo>
                  <a:cubicBezTo>
                    <a:pt x="93217" y="15569"/>
                    <a:pt x="107330" y="0"/>
                    <a:pt x="124693" y="0"/>
                  </a:cubicBezTo>
                  <a:close/>
                </a:path>
              </a:pathLst>
            </a:custGeom>
            <a:solidFill>
              <a:schemeClr val="accent1"/>
            </a:solidFill>
            <a:ln>
              <a:noFill/>
            </a:ln>
          </p:spPr>
          <p:txBody>
            <a:bodyPr/>
            <a:lstStyle/>
            <a:p/>
          </p:txBody>
        </p:sp>
        <p:sp>
          <p:nvSpPr>
            <p:cNvPr id="3" name="椭圆 2">
              <a:extLst>
                <a:ext uri="{FF2B5EF4-FFF2-40B4-BE49-F238E27FC236}">
                  <a16:creationId xmlns:a16="http://schemas.microsoft.com/office/drawing/2014/main" id="{CCEDE524-7C1C-4E3A-A93E-A2579FB50F3A}"/>
                </a:ext>
              </a:extLst>
            </p:cNvPr>
            <p:cNvSpPr/>
            <p:nvPr/>
          </p:nvSpPr>
          <p:spPr>
            <a:xfrm>
              <a:off x="6468534" y="1070132"/>
              <a:ext cx="894292" cy="92805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grpSp>
      <p:sp>
        <p:nvSpPr>
          <p:cNvPr id="10" name="矩形 9">
            <a:extLst>
              <a:ext uri="{FF2B5EF4-FFF2-40B4-BE49-F238E27FC236}">
                <a16:creationId xmlns:a16="http://schemas.microsoft.com/office/drawing/2014/main" id="{60F4FADC-8588-4C89-94D1-51ED63C14F3D}"/>
              </a:ext>
            </a:extLst>
          </p:cNvPr>
          <p:cNvSpPr/>
          <p:nvPr/>
        </p:nvSpPr>
        <p:spPr>
          <a:xfrm>
            <a:off x="8163311" y="2025769"/>
            <a:ext cx="1568450" cy="365760"/>
          </a:xfrm>
          <a:prstGeom prst="rect">
            <a:avLst/>
          </a:prstGeom>
        </p:spPr>
        <p:txBody>
          <a:bodyPr bIns="0" lIns="0" rIns="0" tIns="0" wrap="none">
            <a:spAutoFit/>
          </a:bodyPr>
          <a:lstStyle/>
          <a:p>
            <a:r>
              <a:rPr altLang="en-US" lang="zh-CN" sz="2400">
                <a:latin charset="-122" panose="00020600040101010101" pitchFamily="18" typeface="阿里巴巴普惠体 B"/>
                <a:ea charset="-122" panose="00020600040101010101" pitchFamily="18" typeface="阿里巴巴普惠体 B"/>
              </a:rPr>
              <a:t>选「对」的书</a:t>
            </a:r>
          </a:p>
        </p:txBody>
      </p:sp>
      <p:sp>
        <p:nvSpPr>
          <p:cNvPr id="13" name="矩形 12">
            <a:extLst>
              <a:ext uri="{FF2B5EF4-FFF2-40B4-BE49-F238E27FC236}">
                <a16:creationId xmlns:a16="http://schemas.microsoft.com/office/drawing/2014/main" id="{FF38ED84-433D-4EB7-8713-F3FBBE1CB8B8}"/>
              </a:ext>
            </a:extLst>
          </p:cNvPr>
          <p:cNvSpPr/>
          <p:nvPr/>
        </p:nvSpPr>
        <p:spPr>
          <a:xfrm>
            <a:off x="8163311" y="2448111"/>
            <a:ext cx="2057400" cy="822960"/>
          </a:xfrm>
          <a:prstGeom prst="rect">
            <a:avLst/>
          </a:prstGeom>
        </p:spPr>
        <p:txBody>
          <a:bodyPr bIns="0" lIns="0" rIns="0" tIns="0" wrap="none">
            <a:spAutoFit/>
          </a:bodyPr>
          <a:lstStyle/>
          <a:p>
            <a:pPr>
              <a:lnSpc>
                <a:spcPct val="150000"/>
              </a:lnSpc>
            </a:pPr>
            <a:r>
              <a:rPr altLang="en-US" lang="zh-CN">
                <a:ea charset="-122" panose="00020600040101010101" pitchFamily="18" typeface="阿里巴巴普惠体 L"/>
              </a:rPr>
              <a:t>是不是好书</a:t>
            </a:r>
          </a:p>
          <a:p>
            <a:pPr>
              <a:lnSpc>
                <a:spcPct val="150000"/>
              </a:lnSpc>
            </a:pPr>
            <a:r>
              <a:rPr altLang="en-US" lang="zh-CN">
                <a:ea charset="-122" panose="00020600040101010101" pitchFamily="18" typeface="阿里巴巴普惠体 L"/>
              </a:rPr>
              <a:t>是不是适合自己的书</a:t>
            </a:r>
          </a:p>
        </p:txBody>
      </p:sp>
      <p:grpSp>
        <p:nvGrpSpPr>
          <p:cNvPr id="14" name="组合 13">
            <a:extLst>
              <a:ext uri="{FF2B5EF4-FFF2-40B4-BE49-F238E27FC236}">
                <a16:creationId xmlns:a16="http://schemas.microsoft.com/office/drawing/2014/main" id="{C3A36837-C548-42D5-9389-2554B9416792}"/>
              </a:ext>
            </a:extLst>
          </p:cNvPr>
          <p:cNvGrpSpPr/>
          <p:nvPr/>
        </p:nvGrpSpPr>
        <p:grpSpPr>
          <a:xfrm>
            <a:off x="6607438" y="4598463"/>
            <a:ext cx="4059764" cy="1330970"/>
            <a:chOff x="6502663" y="4016295"/>
            <a:chExt cx="4059764" cy="1330970"/>
          </a:xfrm>
        </p:grpSpPr>
        <p:grpSp>
          <p:nvGrpSpPr>
            <p:cNvPr id="8" name="组合 7">
              <a:extLst>
                <a:ext uri="{FF2B5EF4-FFF2-40B4-BE49-F238E27FC236}">
                  <a16:creationId xmlns:a16="http://schemas.microsoft.com/office/drawing/2014/main" id="{377C485E-499B-4CA6-9B15-F21D7B144277}"/>
                </a:ext>
              </a:extLst>
            </p:cNvPr>
            <p:cNvGrpSpPr/>
            <p:nvPr/>
          </p:nvGrpSpPr>
          <p:grpSpPr>
            <a:xfrm>
              <a:off x="6502663" y="4016295"/>
              <a:ext cx="1282558" cy="1330970"/>
              <a:chOff x="6503460" y="4217755"/>
              <a:chExt cx="894292" cy="928050"/>
            </a:xfrm>
          </p:grpSpPr>
          <p:sp>
            <p:nvSpPr>
              <p:cNvPr id="27" name="chat_165652">
                <a:extLst>
                  <a:ext uri="{FF2B5EF4-FFF2-40B4-BE49-F238E27FC236}">
                    <a16:creationId xmlns:a16="http://schemas.microsoft.com/office/drawing/2014/main" id="{54D6C5AB-0132-49EE-B90C-36016F61F37C}"/>
                  </a:ext>
                </a:extLst>
              </p:cNvPr>
              <p:cNvSpPr>
                <a:spLocks noChangeAspect="1"/>
              </p:cNvSpPr>
              <p:nvPr/>
            </p:nvSpPr>
            <p:spPr bwMode="auto">
              <a:xfrm>
                <a:off x="6645763" y="4403236"/>
                <a:ext cx="609685" cy="557088"/>
              </a:xfrm>
              <a:custGeom>
                <a:gdLst>
                  <a:gd fmla="*/ 391644 w 608415" name="connsiteX0"/>
                  <a:gd fmla="*/ 355333 h 555928" name="connsiteY0"/>
                  <a:gd fmla="*/ 374745 w 608415" name="connsiteX1"/>
                  <a:gd fmla="*/ 372209 h 555928" name="connsiteY1"/>
                  <a:gd fmla="*/ 391644 w 608415" name="connsiteX2"/>
                  <a:gd fmla="*/ 388932 h 555928" name="connsiteY2"/>
                  <a:gd fmla="*/ 547424 w 608415" name="connsiteX3"/>
                  <a:gd fmla="*/ 388932 h 555928" name="connsiteY3"/>
                  <a:gd fmla="*/ 564170 w 608415" name="connsiteX4"/>
                  <a:gd fmla="*/ 372209 h 555928" name="connsiteY4"/>
                  <a:gd fmla="*/ 547424 w 608415" name="connsiteX5"/>
                  <a:gd fmla="*/ 355333 h 555928" name="connsiteY5"/>
                  <a:gd fmla="*/ 294863 w 608415" name="connsiteX6"/>
                  <a:gd fmla="*/ 199746 h 555928" name="connsiteY6"/>
                  <a:gd fmla="*/ 277961 w 608415" name="connsiteX7"/>
                  <a:gd fmla="*/ 216622 h 555928" name="connsiteY7"/>
                  <a:gd fmla="*/ 294863 w 608415" name="connsiteX8"/>
                  <a:gd fmla="*/ 233344 h 555928" name="connsiteY8"/>
                  <a:gd fmla="*/ 372765 w 608415" name="connsiteX9"/>
                  <a:gd fmla="*/ 233344 h 555928" name="connsiteY9"/>
                  <a:gd fmla="*/ 389514 w 608415" name="connsiteX10"/>
                  <a:gd fmla="*/ 216622 h 555928" name="connsiteY10"/>
                  <a:gd fmla="*/ 372765 w 608415" name="connsiteX11"/>
                  <a:gd fmla="*/ 199746 h 555928" name="connsiteY11"/>
                  <a:gd fmla="*/ 61001 w 608415" name="connsiteX12"/>
                  <a:gd fmla="*/ 199746 h 555928" name="connsiteY12"/>
                  <a:gd fmla="*/ 44252 w 608415" name="connsiteX13"/>
                  <a:gd fmla="*/ 216622 h 555928" name="connsiteY13"/>
                  <a:gd fmla="*/ 61001 w 608415" name="connsiteX14"/>
                  <a:gd fmla="*/ 233344 h 555928" name="connsiteY14"/>
                  <a:gd fmla="*/ 216806 w 608415" name="connsiteX15"/>
                  <a:gd fmla="*/ 233344 h 555928" name="connsiteY15"/>
                  <a:gd fmla="*/ 233708 w 608415" name="connsiteX16"/>
                  <a:gd fmla="*/ 216622 h 555928" name="connsiteY16"/>
                  <a:gd fmla="*/ 216806 w 608415" name="connsiteX17"/>
                  <a:gd fmla="*/ 199746 h 555928" name="connsiteY17"/>
                  <a:gd fmla="*/ 467384 w 608415" name="connsiteX18"/>
                  <a:gd fmla="*/ 194549 h 555928" name="connsiteY18"/>
                  <a:gd fmla="*/ 575692 w 608415" name="connsiteX19"/>
                  <a:gd fmla="*/ 194549 h 555928" name="connsiteY19"/>
                  <a:gd fmla="*/ 608415 w 608415" name="connsiteX20"/>
                  <a:gd fmla="*/ 227228 h 555928" name="connsiteY20"/>
                  <a:gd fmla="*/ 608415 w 608415" name="connsiteX21"/>
                  <a:gd fmla="*/ 439407 h 555928" name="connsiteY21"/>
                  <a:gd fmla="*/ 575692 w 608415" name="connsiteX22"/>
                  <a:gd fmla="*/ 472086 h 555928" name="connsiteY22"/>
                  <a:gd fmla="*/ 391491 w 608415" name="connsiteX23"/>
                  <a:gd fmla="*/ 472086 h 555928" name="connsiteY23"/>
                  <a:gd fmla="*/ 374745 w 608415" name="connsiteX24"/>
                  <a:gd fmla="*/ 488808 h 555928" name="connsiteY24"/>
                  <a:gd fmla="*/ 374745 w 608415" name="connsiteX25"/>
                  <a:gd fmla="*/ 549563 h 555928" name="connsiteY25"/>
                  <a:gd fmla="*/ 370751 w 608415" name="connsiteX26"/>
                  <a:gd fmla="*/ 555393 h 555928" name="connsiteY26"/>
                  <a:gd fmla="*/ 363838 w 608415" name="connsiteX27"/>
                  <a:gd fmla="*/ 554012 h 555928" name="connsiteY27"/>
                  <a:gd fmla="*/ 286562 w 608415" name="connsiteX28"/>
                  <a:gd fmla="*/ 476995 h 555928" name="connsiteY28"/>
                  <a:gd fmla="*/ 274733 w 608415" name="connsiteX29"/>
                  <a:gd fmla="*/ 472086 h 555928" name="connsiteY29"/>
                  <a:gd fmla="*/ 207443 w 608415" name="connsiteX30"/>
                  <a:gd fmla="*/ 472086 h 555928" name="connsiteY30"/>
                  <a:gd fmla="*/ 174720 w 608415" name="connsiteX31"/>
                  <a:gd fmla="*/ 439407 h 555928" name="connsiteY31"/>
                  <a:gd fmla="*/ 174720 w 608415" name="connsiteX32"/>
                  <a:gd fmla="*/ 311148 h 555928" name="connsiteY32"/>
                  <a:gd fmla="*/ 218965 w 608415" name="connsiteX33"/>
                  <a:gd fmla="*/ 311148 h 555928" name="connsiteY33"/>
                  <a:gd fmla="*/ 218965 w 608415" name="connsiteX34"/>
                  <a:gd fmla="*/ 355026 h 555928" name="connsiteY34"/>
                  <a:gd fmla="*/ 243700 w 608415" name="connsiteX35"/>
                  <a:gd fmla="*/ 392001 h 555928" name="connsiteY35"/>
                  <a:gd fmla="*/ 259063 w 608415" name="connsiteX36"/>
                  <a:gd fmla="*/ 395069 h 555928" name="connsiteY36"/>
                  <a:gd fmla="*/ 287330 w 608415" name="connsiteX37"/>
                  <a:gd fmla="*/ 383409 h 555928" name="connsiteY37"/>
                  <a:gd fmla="*/ 359536 w 608415" name="connsiteX38"/>
                  <a:gd fmla="*/ 311148 h 555928" name="connsiteY38"/>
                  <a:gd fmla="*/ 401016 w 608415" name="connsiteX39"/>
                  <a:gd fmla="*/ 311148 h 555928" name="connsiteY39"/>
                  <a:gd fmla="*/ 467384 w 608415" name="connsiteX40"/>
                  <a:gd fmla="*/ 244871 h 555928" name="connsiteY40"/>
                  <a:gd fmla="*/ 61001 w 608415" name="connsiteX41"/>
                  <a:gd fmla="*/ 121965 h 555928" name="connsiteY41"/>
                  <a:gd fmla="*/ 44252 w 608415" name="connsiteX42"/>
                  <a:gd fmla="*/ 138840 h 555928" name="connsiteY42"/>
                  <a:gd fmla="*/ 61001 w 608415" name="connsiteX43"/>
                  <a:gd fmla="*/ 155562 h 555928" name="connsiteY43"/>
                  <a:gd fmla="*/ 372765 w 608415" name="connsiteX44"/>
                  <a:gd fmla="*/ 155562 h 555928" name="connsiteY44"/>
                  <a:gd fmla="*/ 389514 w 608415" name="connsiteX45"/>
                  <a:gd fmla="*/ 138840 h 555928" name="connsiteY45"/>
                  <a:gd fmla="*/ 372765 w 608415" name="connsiteX46"/>
                  <a:gd fmla="*/ 121965 h 555928" name="connsiteY46"/>
                  <a:gd fmla="*/ 61001 w 608415" name="connsiteX47"/>
                  <a:gd fmla="*/ 44183 h 555928" name="connsiteY47"/>
                  <a:gd fmla="*/ 44252 w 608415" name="connsiteX48"/>
                  <a:gd fmla="*/ 61059 h 555928" name="connsiteY48"/>
                  <a:gd fmla="*/ 61001 w 608415" name="connsiteX49"/>
                  <a:gd fmla="*/ 77781 h 555928" name="connsiteY49"/>
                  <a:gd fmla="*/ 372765 w 608415" name="connsiteX50"/>
                  <a:gd fmla="*/ 77781 h 555928" name="connsiteY50"/>
                  <a:gd fmla="*/ 389514 w 608415" name="connsiteX51"/>
                  <a:gd fmla="*/ 61059 h 555928" name="connsiteY51"/>
                  <a:gd fmla="*/ 372765 w 608415" name="connsiteX52"/>
                  <a:gd fmla="*/ 44183 h 555928" name="connsiteY52"/>
                  <a:gd fmla="*/ 32728 w 608415" name="connsiteX53"/>
                  <a:gd fmla="*/ 0 h 555928" name="connsiteY53"/>
                  <a:gd fmla="*/ 401038 w 608415" name="connsiteX54"/>
                  <a:gd fmla="*/ 0 h 555928" name="connsiteY54"/>
                  <a:gd fmla="*/ 433766 w 608415" name="connsiteX55"/>
                  <a:gd fmla="*/ 32677 h 555928" name="connsiteY55"/>
                  <a:gd fmla="*/ 433766 w 608415" name="connsiteX56"/>
                  <a:gd fmla="*/ 244850 h 555928" name="connsiteY56"/>
                  <a:gd fmla="*/ 401038 w 608415" name="connsiteX57"/>
                  <a:gd fmla="*/ 277527 h 555928" name="connsiteY57"/>
                  <a:gd fmla="*/ 352637 w 608415" name="connsiteX58"/>
                  <a:gd fmla="*/ 277527 h 555928" name="connsiteY58"/>
                  <a:gd fmla="*/ 340652 w 608415" name="connsiteX59"/>
                  <a:gd fmla="*/ 282436 h 555928" name="connsiteY59"/>
                  <a:gd fmla="*/ 263517 w 608415" name="connsiteX60"/>
                  <a:gd fmla="*/ 359604 h 555928" name="connsiteY60"/>
                  <a:gd fmla="*/ 256603 w 608415" name="connsiteX61"/>
                  <a:gd fmla="*/ 360985 h 555928" name="connsiteY61"/>
                  <a:gd fmla="*/ 252608 w 608415" name="connsiteX62"/>
                  <a:gd fmla="*/ 355002 h 555928" name="connsiteY62"/>
                  <a:gd fmla="*/ 252608 w 608415" name="connsiteX63"/>
                  <a:gd fmla="*/ 294403 h 555928" name="connsiteY63"/>
                  <a:gd fmla="*/ 235706 w 608415" name="connsiteX64"/>
                  <a:gd fmla="*/ 277527 h 555928" name="connsiteY64"/>
                  <a:gd fmla="*/ 32728 w 608415" name="connsiteX65"/>
                  <a:gd fmla="*/ 277527 h 555928" name="connsiteY65"/>
                  <a:gd fmla="*/ 0 w 608415" name="connsiteX66"/>
                  <a:gd fmla="*/ 244850 h 555928" name="connsiteY66"/>
                  <a:gd fmla="*/ 0 w 608415" name="connsiteX67"/>
                  <a:gd fmla="*/ 32677 h 555928" name="connsiteY67"/>
                  <a:gd fmla="*/ 32728 w 608415" name="connsiteX68"/>
                  <a:gd fmla="*/ 0 h 555928"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555928" w="608415">
                    <a:moveTo>
                      <a:pt x="391644" y="355333"/>
                    </a:moveTo>
                    <a:cubicBezTo>
                      <a:pt x="382273" y="355333"/>
                      <a:pt x="374745" y="362851"/>
                      <a:pt x="374745" y="372209"/>
                    </a:cubicBezTo>
                    <a:cubicBezTo>
                      <a:pt x="374745" y="381415"/>
                      <a:pt x="382273" y="388932"/>
                      <a:pt x="391644" y="388932"/>
                    </a:cubicBezTo>
                    <a:lnTo>
                      <a:pt x="547424" y="388932"/>
                    </a:lnTo>
                    <a:cubicBezTo>
                      <a:pt x="556642" y="388932"/>
                      <a:pt x="564170" y="381415"/>
                      <a:pt x="564170" y="372209"/>
                    </a:cubicBezTo>
                    <a:cubicBezTo>
                      <a:pt x="564170" y="362851"/>
                      <a:pt x="556642" y="355333"/>
                      <a:pt x="547424" y="355333"/>
                    </a:cubicBezTo>
                    <a:close/>
                    <a:moveTo>
                      <a:pt x="294863" y="199746"/>
                    </a:moveTo>
                    <a:cubicBezTo>
                      <a:pt x="285490" y="199746"/>
                      <a:pt x="277961" y="207263"/>
                      <a:pt x="277961" y="216622"/>
                    </a:cubicBezTo>
                    <a:cubicBezTo>
                      <a:pt x="277961" y="225826"/>
                      <a:pt x="285490" y="233344"/>
                      <a:pt x="294863" y="233344"/>
                    </a:cubicBezTo>
                    <a:lnTo>
                      <a:pt x="372765" y="233344"/>
                    </a:lnTo>
                    <a:cubicBezTo>
                      <a:pt x="381985" y="233344"/>
                      <a:pt x="389514" y="225826"/>
                      <a:pt x="389514" y="216622"/>
                    </a:cubicBezTo>
                    <a:cubicBezTo>
                      <a:pt x="389514" y="207263"/>
                      <a:pt x="381985" y="199746"/>
                      <a:pt x="372765" y="199746"/>
                    </a:cubicBezTo>
                    <a:close/>
                    <a:moveTo>
                      <a:pt x="61001" y="199746"/>
                    </a:moveTo>
                    <a:cubicBezTo>
                      <a:pt x="51781" y="199746"/>
                      <a:pt x="44252" y="207263"/>
                      <a:pt x="44252" y="216622"/>
                    </a:cubicBezTo>
                    <a:cubicBezTo>
                      <a:pt x="44252" y="225826"/>
                      <a:pt x="51781" y="233344"/>
                      <a:pt x="61001" y="233344"/>
                    </a:cubicBezTo>
                    <a:lnTo>
                      <a:pt x="216806" y="233344"/>
                    </a:lnTo>
                    <a:cubicBezTo>
                      <a:pt x="226179" y="233344"/>
                      <a:pt x="233708" y="225826"/>
                      <a:pt x="233708" y="216622"/>
                    </a:cubicBezTo>
                    <a:cubicBezTo>
                      <a:pt x="233708" y="207263"/>
                      <a:pt x="226179" y="199746"/>
                      <a:pt x="216806" y="199746"/>
                    </a:cubicBezTo>
                    <a:close/>
                    <a:moveTo>
                      <a:pt x="467384" y="194549"/>
                    </a:moveTo>
                    <a:lnTo>
                      <a:pt x="575692" y="194549"/>
                    </a:lnTo>
                    <a:cubicBezTo>
                      <a:pt x="593667" y="194549"/>
                      <a:pt x="608415" y="209124"/>
                      <a:pt x="608415" y="227228"/>
                    </a:cubicBezTo>
                    <a:lnTo>
                      <a:pt x="608415" y="439407"/>
                    </a:lnTo>
                    <a:cubicBezTo>
                      <a:pt x="608415" y="457357"/>
                      <a:pt x="593667" y="472086"/>
                      <a:pt x="575692" y="472086"/>
                    </a:cubicBezTo>
                    <a:lnTo>
                      <a:pt x="391491" y="472086"/>
                    </a:lnTo>
                    <a:cubicBezTo>
                      <a:pt x="382273" y="472086"/>
                      <a:pt x="374745" y="479603"/>
                      <a:pt x="374745" y="488808"/>
                    </a:cubicBezTo>
                    <a:lnTo>
                      <a:pt x="374745" y="549563"/>
                    </a:lnTo>
                    <a:cubicBezTo>
                      <a:pt x="374745" y="553245"/>
                      <a:pt x="372287" y="554779"/>
                      <a:pt x="370751" y="555393"/>
                    </a:cubicBezTo>
                    <a:cubicBezTo>
                      <a:pt x="369368" y="556006"/>
                      <a:pt x="366449" y="556620"/>
                      <a:pt x="363838" y="554012"/>
                    </a:cubicBezTo>
                    <a:lnTo>
                      <a:pt x="286562" y="476995"/>
                    </a:lnTo>
                    <a:cubicBezTo>
                      <a:pt x="283490" y="473773"/>
                      <a:pt x="279188" y="472086"/>
                      <a:pt x="274733" y="472086"/>
                    </a:cubicBezTo>
                    <a:lnTo>
                      <a:pt x="207443" y="472086"/>
                    </a:lnTo>
                    <a:cubicBezTo>
                      <a:pt x="189469" y="472086"/>
                      <a:pt x="174720" y="457357"/>
                      <a:pt x="174720" y="439407"/>
                    </a:cubicBezTo>
                    <a:lnTo>
                      <a:pt x="174720" y="311148"/>
                    </a:lnTo>
                    <a:lnTo>
                      <a:pt x="218965" y="311148"/>
                    </a:lnTo>
                    <a:lnTo>
                      <a:pt x="218965" y="355026"/>
                    </a:lnTo>
                    <a:cubicBezTo>
                      <a:pt x="218965" y="371289"/>
                      <a:pt x="228644" y="385864"/>
                      <a:pt x="243700" y="392001"/>
                    </a:cubicBezTo>
                    <a:cubicBezTo>
                      <a:pt x="248616" y="394148"/>
                      <a:pt x="253839" y="395069"/>
                      <a:pt x="259063" y="395069"/>
                    </a:cubicBezTo>
                    <a:cubicBezTo>
                      <a:pt x="269356" y="395069"/>
                      <a:pt x="279649" y="391080"/>
                      <a:pt x="287330" y="383409"/>
                    </a:cubicBezTo>
                    <a:lnTo>
                      <a:pt x="359536" y="311148"/>
                    </a:lnTo>
                    <a:lnTo>
                      <a:pt x="401016" y="311148"/>
                    </a:lnTo>
                    <a:cubicBezTo>
                      <a:pt x="437580" y="311148"/>
                      <a:pt x="467384" y="281385"/>
                      <a:pt x="467384" y="244871"/>
                    </a:cubicBezTo>
                    <a:close/>
                    <a:moveTo>
                      <a:pt x="61001" y="121965"/>
                    </a:moveTo>
                    <a:cubicBezTo>
                      <a:pt x="51781" y="121965"/>
                      <a:pt x="44252" y="129482"/>
                      <a:pt x="44252" y="138840"/>
                    </a:cubicBezTo>
                    <a:cubicBezTo>
                      <a:pt x="44252" y="148045"/>
                      <a:pt x="51781" y="155562"/>
                      <a:pt x="61001" y="155562"/>
                    </a:cubicBezTo>
                    <a:lnTo>
                      <a:pt x="372765" y="155562"/>
                    </a:lnTo>
                    <a:cubicBezTo>
                      <a:pt x="381985" y="155562"/>
                      <a:pt x="389514" y="148045"/>
                      <a:pt x="389514" y="138840"/>
                    </a:cubicBezTo>
                    <a:cubicBezTo>
                      <a:pt x="389514" y="129482"/>
                      <a:pt x="381985" y="121965"/>
                      <a:pt x="372765" y="121965"/>
                    </a:cubicBezTo>
                    <a:close/>
                    <a:moveTo>
                      <a:pt x="61001" y="44183"/>
                    </a:moveTo>
                    <a:cubicBezTo>
                      <a:pt x="51781" y="44183"/>
                      <a:pt x="44252" y="51701"/>
                      <a:pt x="44252" y="61059"/>
                    </a:cubicBezTo>
                    <a:cubicBezTo>
                      <a:pt x="44252" y="70264"/>
                      <a:pt x="51781" y="77781"/>
                      <a:pt x="61001" y="77781"/>
                    </a:cubicBezTo>
                    <a:lnTo>
                      <a:pt x="372765" y="77781"/>
                    </a:lnTo>
                    <a:cubicBezTo>
                      <a:pt x="381985" y="77781"/>
                      <a:pt x="389514" y="70264"/>
                      <a:pt x="389514" y="61059"/>
                    </a:cubicBezTo>
                    <a:cubicBezTo>
                      <a:pt x="389514" y="51701"/>
                      <a:pt x="381985" y="44183"/>
                      <a:pt x="372765" y="44183"/>
                    </a:cubicBezTo>
                    <a:close/>
                    <a:moveTo>
                      <a:pt x="32728" y="0"/>
                    </a:moveTo>
                    <a:lnTo>
                      <a:pt x="401038" y="0"/>
                    </a:lnTo>
                    <a:cubicBezTo>
                      <a:pt x="419015" y="0"/>
                      <a:pt x="433766" y="14728"/>
                      <a:pt x="433766" y="32677"/>
                    </a:cubicBezTo>
                    <a:lnTo>
                      <a:pt x="433766" y="244850"/>
                    </a:lnTo>
                    <a:cubicBezTo>
                      <a:pt x="433766" y="262799"/>
                      <a:pt x="419015" y="277527"/>
                      <a:pt x="401038" y="277527"/>
                    </a:cubicBezTo>
                    <a:lnTo>
                      <a:pt x="352637" y="277527"/>
                    </a:lnTo>
                    <a:cubicBezTo>
                      <a:pt x="348181" y="277527"/>
                      <a:pt x="343878" y="279368"/>
                      <a:pt x="340652" y="282436"/>
                    </a:cubicBezTo>
                    <a:lnTo>
                      <a:pt x="263517" y="359604"/>
                    </a:lnTo>
                    <a:cubicBezTo>
                      <a:pt x="260905" y="362212"/>
                      <a:pt x="257986" y="361598"/>
                      <a:pt x="256603" y="360985"/>
                    </a:cubicBezTo>
                    <a:cubicBezTo>
                      <a:pt x="255066" y="360371"/>
                      <a:pt x="252608" y="358837"/>
                      <a:pt x="252608" y="355002"/>
                    </a:cubicBezTo>
                    <a:lnTo>
                      <a:pt x="252608" y="294403"/>
                    </a:lnTo>
                    <a:cubicBezTo>
                      <a:pt x="252608" y="285045"/>
                      <a:pt x="245079" y="277527"/>
                      <a:pt x="235706" y="277527"/>
                    </a:cubicBezTo>
                    <a:lnTo>
                      <a:pt x="32728" y="277527"/>
                    </a:lnTo>
                    <a:cubicBezTo>
                      <a:pt x="14751" y="277527"/>
                      <a:pt x="0" y="262799"/>
                      <a:pt x="0" y="244850"/>
                    </a:cubicBezTo>
                    <a:lnTo>
                      <a:pt x="0" y="32677"/>
                    </a:lnTo>
                    <a:cubicBezTo>
                      <a:pt x="0" y="14728"/>
                      <a:pt x="14751" y="0"/>
                      <a:pt x="32728" y="0"/>
                    </a:cubicBezTo>
                    <a:close/>
                  </a:path>
                </a:pathLst>
              </a:custGeom>
              <a:solidFill>
                <a:schemeClr val="accent1"/>
              </a:solidFill>
              <a:ln>
                <a:noFill/>
              </a:ln>
            </p:spPr>
            <p:txBody>
              <a:bodyPr/>
              <a:lstStyle/>
              <a:p/>
            </p:txBody>
          </p:sp>
          <p:sp>
            <p:nvSpPr>
              <p:cNvPr id="31" name="椭圆 30">
                <a:extLst>
                  <a:ext uri="{FF2B5EF4-FFF2-40B4-BE49-F238E27FC236}">
                    <a16:creationId xmlns:a16="http://schemas.microsoft.com/office/drawing/2014/main" id="{80AC1EB0-BEE6-4ED7-BD44-1CEDF30CF256}"/>
                  </a:ext>
                </a:extLst>
              </p:cNvPr>
              <p:cNvSpPr/>
              <p:nvPr/>
            </p:nvSpPr>
            <p:spPr>
              <a:xfrm>
                <a:off x="6503460" y="4217755"/>
                <a:ext cx="894292" cy="92805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grpSp>
        <p:sp>
          <p:nvSpPr>
            <p:cNvPr id="34" name="矩形 33">
              <a:extLst>
                <a:ext uri="{FF2B5EF4-FFF2-40B4-BE49-F238E27FC236}">
                  <a16:creationId xmlns:a16="http://schemas.microsoft.com/office/drawing/2014/main" id="{789693EB-BFB4-4906-BD6C-53DE3E42875D}"/>
                </a:ext>
              </a:extLst>
            </p:cNvPr>
            <p:cNvSpPr/>
            <p:nvPr/>
          </p:nvSpPr>
          <p:spPr>
            <a:xfrm>
              <a:off x="8058536" y="4094362"/>
              <a:ext cx="1828800" cy="365760"/>
            </a:xfrm>
            <a:prstGeom prst="rect">
              <a:avLst/>
            </a:prstGeom>
          </p:spPr>
          <p:txBody>
            <a:bodyPr bIns="0" lIns="0" rIns="0" tIns="0" wrap="none">
              <a:spAutoFit/>
            </a:bodyPr>
            <a:lstStyle/>
            <a:p>
              <a:r>
                <a:rPr altLang="en-US" lang="zh-CN" sz="2400">
                  <a:latin charset="-122" panose="00020600040101010101" pitchFamily="18" typeface="阿里巴巴普惠体 B"/>
                  <a:ea charset="-122" panose="00020600040101010101" pitchFamily="18" typeface="阿里巴巴普惠体 B"/>
                </a:rPr>
                <a:t>正确参考评论</a:t>
              </a:r>
            </a:p>
          </p:txBody>
        </p:sp>
        <p:sp>
          <p:nvSpPr>
            <p:cNvPr id="35" name="矩形 34">
              <a:extLst>
                <a:ext uri="{FF2B5EF4-FFF2-40B4-BE49-F238E27FC236}">
                  <a16:creationId xmlns:a16="http://schemas.microsoft.com/office/drawing/2014/main" id="{23FB387A-337C-452D-B287-9423A9D9E66A}"/>
                </a:ext>
              </a:extLst>
            </p:cNvPr>
            <p:cNvSpPr/>
            <p:nvPr/>
          </p:nvSpPr>
          <p:spPr>
            <a:xfrm>
              <a:off x="8058536" y="4516704"/>
              <a:ext cx="2514600" cy="822960"/>
            </a:xfrm>
            <a:prstGeom prst="rect">
              <a:avLst/>
            </a:prstGeom>
          </p:spPr>
          <p:txBody>
            <a:bodyPr bIns="0" lIns="0" rIns="0" tIns="0" wrap="none">
              <a:spAutoFit/>
            </a:bodyPr>
            <a:lstStyle/>
            <a:p>
              <a:pPr>
                <a:lnSpc>
                  <a:spcPct val="150000"/>
                </a:lnSpc>
              </a:pPr>
              <a:r>
                <a:rPr altLang="en-US" lang="zh-CN">
                  <a:ea charset="-122" panose="00020600040101010101" pitchFamily="18" typeface="阿里巴巴普惠体 L"/>
                </a:rPr>
                <a:t>甄别有价值和无价值评论</a:t>
              </a:r>
            </a:p>
            <a:p>
              <a:pPr>
                <a:lnSpc>
                  <a:spcPct val="150000"/>
                </a:lnSpc>
              </a:pPr>
              <a:r>
                <a:rPr altLang="en-US" lang="zh-CN">
                  <a:ea charset="-122" panose="00020600040101010101" pitchFamily="18" typeface="阿里巴巴普惠体 L"/>
                </a:rPr>
                <a:t>找高人推荐书目</a:t>
              </a:r>
            </a:p>
          </p:txBody>
        </p:sp>
      </p:grpSp>
      <p:sp>
        <p:nvSpPr>
          <p:cNvPr id="36" name="矩形 35">
            <a:extLst>
              <a:ext uri="{FF2B5EF4-FFF2-40B4-BE49-F238E27FC236}">
                <a16:creationId xmlns:a16="http://schemas.microsoft.com/office/drawing/2014/main" id="{332A7D99-2D32-44E7-A8F6-DF0DC91EBF1D}"/>
              </a:ext>
            </a:extLst>
          </p:cNvPr>
          <p:cNvSpPr/>
          <p:nvPr/>
        </p:nvSpPr>
        <p:spPr>
          <a:xfrm>
            <a:off x="6740788" y="3448506"/>
            <a:ext cx="989171"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latin charset="-122" panose="00020600040101010101" pitchFamily="18" typeface="阿里巴巴普惠体 L"/>
                <a:ea charset="-122" panose="00020600040101010101" pitchFamily="18" typeface="阿里巴巴普惠体 L"/>
              </a:rPr>
              <a:t>看主题</a:t>
            </a:r>
          </a:p>
        </p:txBody>
      </p:sp>
      <p:sp>
        <p:nvSpPr>
          <p:cNvPr id="37" name="矩形 36">
            <a:extLst>
              <a:ext uri="{FF2B5EF4-FFF2-40B4-BE49-F238E27FC236}">
                <a16:creationId xmlns:a16="http://schemas.microsoft.com/office/drawing/2014/main" id="{A6BB8746-EC5C-493D-87DA-E4CA00E7FE28}"/>
              </a:ext>
            </a:extLst>
          </p:cNvPr>
          <p:cNvSpPr/>
          <p:nvPr/>
        </p:nvSpPr>
        <p:spPr>
          <a:xfrm>
            <a:off x="7896486" y="3448506"/>
            <a:ext cx="989171"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latin charset="-122" panose="00020600040101010101" pitchFamily="18" typeface="阿里巴巴普惠体 L"/>
                <a:ea charset="-122" panose="00020600040101010101" pitchFamily="18" typeface="阿里巴巴普惠体 L"/>
              </a:rPr>
              <a:t>看作者</a:t>
            </a:r>
          </a:p>
        </p:txBody>
      </p:sp>
      <p:sp>
        <p:nvSpPr>
          <p:cNvPr id="38" name="矩形 37">
            <a:extLst>
              <a:ext uri="{FF2B5EF4-FFF2-40B4-BE49-F238E27FC236}">
                <a16:creationId xmlns:a16="http://schemas.microsoft.com/office/drawing/2014/main" id="{D08D5919-B3D1-4A2A-A508-C5F1B0752654}"/>
              </a:ext>
            </a:extLst>
          </p:cNvPr>
          <p:cNvSpPr/>
          <p:nvPr/>
        </p:nvSpPr>
        <p:spPr>
          <a:xfrm>
            <a:off x="9052184" y="3448506"/>
            <a:ext cx="989171"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latin charset="-122" panose="00020600040101010101" pitchFamily="18" typeface="阿里巴巴普惠体 L"/>
                <a:ea charset="-122" panose="00020600040101010101" pitchFamily="18" typeface="阿里巴巴普惠体 L"/>
              </a:rPr>
              <a:t>看目录</a:t>
            </a:r>
          </a:p>
        </p:txBody>
      </p:sp>
      <p:sp>
        <p:nvSpPr>
          <p:cNvPr id="44" name="矩形 43">
            <a:extLst>
              <a:ext uri="{FF2B5EF4-FFF2-40B4-BE49-F238E27FC236}">
                <a16:creationId xmlns:a16="http://schemas.microsoft.com/office/drawing/2014/main" id="{054BBE1F-FA55-4C89-A339-48A50AE594FB}"/>
              </a:ext>
            </a:extLst>
          </p:cNvPr>
          <p:cNvSpPr/>
          <p:nvPr/>
        </p:nvSpPr>
        <p:spPr>
          <a:xfrm>
            <a:off x="10207882" y="3448506"/>
            <a:ext cx="989171"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latin charset="-122" panose="00020600040101010101" pitchFamily="18" typeface="阿里巴巴普惠体 L"/>
                <a:ea charset="-122" panose="00020600040101010101" pitchFamily="18" typeface="阿里巴巴普惠体 L"/>
              </a:rPr>
              <a:t>看评论</a:t>
            </a:r>
          </a:p>
        </p:txBody>
      </p:sp>
      <p:grpSp>
        <p:nvGrpSpPr>
          <p:cNvPr id="28" name="组合 27">
            <a:extLst>
              <a:ext uri="{FF2B5EF4-FFF2-40B4-BE49-F238E27FC236}">
                <a16:creationId xmlns:a16="http://schemas.microsoft.com/office/drawing/2014/main" id="{3C8F3F0F-3C3F-48D0-BAD9-CE7A6264299F}"/>
              </a:ext>
            </a:extLst>
          </p:cNvPr>
          <p:cNvGrpSpPr/>
          <p:nvPr/>
        </p:nvGrpSpPr>
        <p:grpSpPr>
          <a:xfrm>
            <a:off x="10944225" y="556454"/>
            <a:ext cx="552450" cy="328680"/>
            <a:chOff x="10944225" y="431745"/>
            <a:chExt cx="552450" cy="328680"/>
          </a:xfrm>
        </p:grpSpPr>
        <p:sp>
          <p:nvSpPr>
            <p:cNvPr id="30" name="矩形: 圆角 29">
              <a:extLst>
                <a:ext uri="{FF2B5EF4-FFF2-40B4-BE49-F238E27FC236}">
                  <a16:creationId xmlns:a16="http://schemas.microsoft.com/office/drawing/2014/main" id="{C52C151F-8B98-406D-AFB8-C55448A1B05C}"/>
                </a:ext>
              </a:extLst>
            </p:cNvPr>
            <p:cNvSpPr/>
            <p:nvPr/>
          </p:nvSpPr>
          <p:spPr>
            <a:xfrm>
              <a:off x="10944225" y="431745"/>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sp>
          <p:nvSpPr>
            <p:cNvPr id="32" name="矩形: 圆角 31">
              <a:extLst>
                <a:ext uri="{FF2B5EF4-FFF2-40B4-BE49-F238E27FC236}">
                  <a16:creationId xmlns:a16="http://schemas.microsoft.com/office/drawing/2014/main" id="{A148A4DA-C638-4F1F-92D7-16BE6FDC1476}"/>
                </a:ext>
              </a:extLst>
            </p:cNvPr>
            <p:cNvSpPr/>
            <p:nvPr/>
          </p:nvSpPr>
          <p:spPr>
            <a:xfrm>
              <a:off x="10944225" y="565601"/>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sp>
          <p:nvSpPr>
            <p:cNvPr id="33" name="矩形: 圆角 32">
              <a:extLst>
                <a:ext uri="{FF2B5EF4-FFF2-40B4-BE49-F238E27FC236}">
                  <a16:creationId xmlns:a16="http://schemas.microsoft.com/office/drawing/2014/main" id="{6B7B12A9-D5A0-4EDF-8428-CB4B6EC28157}"/>
                </a:ext>
              </a:extLst>
            </p:cNvPr>
            <p:cNvSpPr/>
            <p:nvPr/>
          </p:nvSpPr>
          <p:spPr>
            <a:xfrm>
              <a:off x="10944225" y="699457"/>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grpSp>
      <p:sp>
        <p:nvSpPr>
          <p:cNvPr id="4" name="文本框 3"/>
          <p:cNvSpPr txBox="1"/>
          <p:nvPr/>
        </p:nvSpPr>
        <p:spPr>
          <a:xfrm>
            <a:off x="6607435" y="304800"/>
            <a:ext cx="3633365" cy="365760"/>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3766783140"/>
      </p:ext>
    </p:extLst>
  </p:cSld>
  <p:clrMapOvr>
    <a:masterClrMapping/>
  </p:clrMapOvr>
  <mc:AlternateContent>
    <mc:Choice Requires="p14">
      <p:transition p14:dur="10"/>
    </mc:Choice>
    <mc:Fallback>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8">
            <a:extLst>
              <a:ext uri="{FF2B5EF4-FFF2-40B4-BE49-F238E27FC236}">
                <a16:creationId xmlns:a16="http://schemas.microsoft.com/office/drawing/2014/main" id="{5CAC848A-F405-4869-B1B4-B92164CB6AF6}"/>
              </a:ext>
            </a:extLst>
          </p:cNvPr>
          <p:cNvSpPr txBox="1"/>
          <p:nvPr/>
        </p:nvSpPr>
        <p:spPr>
          <a:xfrm>
            <a:off x="1913643" y="549275"/>
            <a:ext cx="3459637" cy="975360"/>
          </a:xfrm>
          <a:prstGeom prst="rect">
            <a:avLst/>
          </a:prstGeom>
          <a:noFill/>
        </p:spPr>
        <p:txBody>
          <a:bodyPr bIns="0" lIns="0" rIns="0" rtlCol="0" tIns="0" wrap="square">
            <a:spAutoFit/>
          </a:bodyPr>
          <a:lstStyle/>
          <a:p>
            <a:r>
              <a:rPr altLang="en-US" lang="zh-CN" sz="3200">
                <a:latin charset="-122" panose="00020600040101010101" pitchFamily="18" typeface="阿里巴巴普惠体 B"/>
                <a:ea charset="-122" panose="00020600040101010101" pitchFamily="18" typeface="阿里巴巴普惠体 B"/>
              </a:rPr>
              <a:t>速度就是寻找</a:t>
            </a:r>
          </a:p>
          <a:p>
            <a:r>
              <a:rPr altLang="en-US" lang="zh-CN" sz="3200">
                <a:latin charset="-122" panose="00020600040101010101" pitchFamily="18" typeface="阿里巴巴普惠体 B"/>
                <a:ea charset="-122" panose="00020600040101010101" pitchFamily="18" typeface="阿里巴巴普惠体 B"/>
              </a:rPr>
              <a:t>关键信息</a:t>
            </a:r>
          </a:p>
        </p:txBody>
      </p:sp>
      <p:cxnSp>
        <p:nvCxnSpPr>
          <p:cNvPr id="11" name="直接连接符 10">
            <a:extLst>
              <a:ext uri="{FF2B5EF4-FFF2-40B4-BE49-F238E27FC236}">
                <a16:creationId xmlns:a16="http://schemas.microsoft.com/office/drawing/2014/main" id="{8959E293-AEEA-4F58-A88F-378A4EDE3913}"/>
              </a:ext>
            </a:extLst>
          </p:cNvPr>
          <p:cNvCxnSpPr/>
          <p:nvPr/>
        </p:nvCxnSpPr>
        <p:spPr>
          <a:xfrm>
            <a:off x="442913" y="553072"/>
            <a:ext cx="86741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2727085C-7C75-4CB0-818B-FE587CFA8CFC}"/>
              </a:ext>
            </a:extLst>
          </p:cNvPr>
          <p:cNvSpPr txBox="1"/>
          <p:nvPr/>
        </p:nvSpPr>
        <p:spPr>
          <a:xfrm>
            <a:off x="442913" y="597684"/>
            <a:ext cx="1131363" cy="487680"/>
          </a:xfrm>
          <a:prstGeom prst="rect">
            <a:avLst/>
          </a:prstGeom>
          <a:noFill/>
        </p:spPr>
        <p:txBody>
          <a:bodyPr bIns="0" lIns="0" rIns="0" rtlCol="0" tIns="0" wrap="square">
            <a:spAutoFit/>
          </a:bodyPr>
          <a:lstStyle/>
          <a:p>
            <a:r>
              <a:rPr altLang="en-US" lang="zh-CN" sz="1600">
                <a:latin charset="-122" panose="00020600040101010101" pitchFamily="18" typeface="阿里巴巴普惠体 L"/>
                <a:ea charset="-122" panose="00020600040101010101" pitchFamily="18" typeface="阿里巴巴普惠体 L"/>
              </a:rPr>
              <a:t>得到·精品课</a:t>
            </a:r>
          </a:p>
        </p:txBody>
      </p:sp>
      <p:cxnSp>
        <p:nvCxnSpPr>
          <p:cNvPr id="23" name="直接连接符 22">
            <a:extLst>
              <a:ext uri="{FF2B5EF4-FFF2-40B4-BE49-F238E27FC236}">
                <a16:creationId xmlns:a16="http://schemas.microsoft.com/office/drawing/2014/main" id="{3EC2FE65-DC84-436C-B783-12D3EB7555FB}"/>
              </a:ext>
            </a:extLst>
          </p:cNvPr>
          <p:cNvCxnSpPr/>
          <p:nvPr/>
        </p:nvCxnSpPr>
        <p:spPr>
          <a:xfrm>
            <a:off x="9206" y="6308725"/>
            <a:ext cx="404023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F250AD53-ED2B-4DEB-AFBA-81DC6E73F1A8}"/>
              </a:ext>
            </a:extLst>
          </p:cNvPr>
          <p:cNvSpPr txBox="1"/>
          <p:nvPr/>
        </p:nvSpPr>
        <p:spPr>
          <a:xfrm rot="16200000">
            <a:off x="-1417167" y="4638504"/>
            <a:ext cx="3976385" cy="243840"/>
          </a:xfrm>
          <a:prstGeom prst="rect">
            <a:avLst/>
          </a:prstGeom>
          <a:noFill/>
        </p:spPr>
        <p:txBody>
          <a:bodyPr bIns="0" lIns="0" rIns="0" rtlCol="0" tIns="0" wrap="square">
            <a:spAutoFit/>
          </a:bodyPr>
          <a:lstStyle/>
          <a:p>
            <a:r>
              <a:rPr altLang="en-US" lang="zh-CN" sz="1600">
                <a:ea charset="-122" panose="00020600040101010101" pitchFamily="18" typeface="阿里巴巴普惠体 L"/>
              </a:rPr>
              <a:t>澄音 学习笔记 如何成为快速阅读的高手</a:t>
            </a:r>
          </a:p>
        </p:txBody>
      </p:sp>
      <p:pic>
        <p:nvPicPr>
          <p:cNvPr descr="background, beverage, book" id="27" name="图片 26">
            <a:extLst>
              <a:ext uri="{FF2B5EF4-FFF2-40B4-BE49-F238E27FC236}">
                <a16:creationId xmlns:a16="http://schemas.microsoft.com/office/drawing/2014/main" id="{059C397C-D022-4DA0-BA34-D4CEE46D4A4D}"/>
              </a:ext>
            </a:extLst>
          </p:cNvPr>
          <p:cNvPicPr>
            <a:picLocks noChangeArrowheads="1" noChangeAspect="1"/>
          </p:cNvPicPr>
          <p:nvPr/>
        </p:nvPicPr>
        <p:blipFill>
          <a:blip r:embed="rId3">
            <a:extLst>
              <a:ext uri="{28A0092B-C50C-407E-A947-70E740481C1C}">
                <a14:useLocalDpi val="0"/>
              </a:ext>
            </a:extLst>
          </a:blip>
          <a:srcRect b="6903" l="188" r="2070"/>
          <a:stretch>
            <a:fillRect/>
          </a:stretch>
        </p:blipFill>
        <p:spPr bwMode="auto">
          <a:xfrm>
            <a:off x="6574366" y="1"/>
            <a:ext cx="4268962" cy="2768382"/>
          </a:xfrm>
          <a:custGeom>
            <a:gdLst>
              <a:gd fmla="*/ 0 w 4268962" name="connsiteX0"/>
              <a:gd fmla="*/ 0 h 2768382" name="connsiteY0"/>
              <a:gd fmla="*/ 4268962 w 4268962" name="connsiteX1"/>
              <a:gd fmla="*/ 0 h 2768382" name="connsiteY1"/>
              <a:gd fmla="*/ 2134481 w 4268962" name="connsiteX2"/>
              <a:gd fmla="*/ 2768382 h 2768382" name="connsiteY2"/>
            </a:gdLst>
            <a:cxnLst>
              <a:cxn ang="0">
                <a:pos x="connsiteX0" y="connsiteY0"/>
              </a:cxn>
              <a:cxn ang="0">
                <a:pos x="connsiteX1" y="connsiteY1"/>
              </a:cxn>
              <a:cxn ang="0">
                <a:pos x="connsiteX2" y="connsiteY2"/>
              </a:cxn>
            </a:cxnLst>
            <a:rect b="b" l="l" r="r" t="t"/>
            <a:pathLst>
              <a:path h="2768382" w="4268962">
                <a:moveTo>
                  <a:pt x="0" y="0"/>
                </a:moveTo>
                <a:lnTo>
                  <a:pt x="4268962" y="0"/>
                </a:lnTo>
                <a:lnTo>
                  <a:pt x="2134481" y="2768382"/>
                </a:lnTo>
                <a:close/>
              </a:path>
            </a:pathLst>
          </a:custGeom>
          <a:noFill/>
          <a:extLst>
            <a:ext uri="{909E8E84-426E-40DD-AFC4-6F175D3DCCD1}">
              <a14:hiddenFill>
                <a:solidFill>
                  <a:srgbClr val="FFFFFF"/>
                </a:solidFill>
              </a14:hiddenFill>
            </a:ext>
          </a:extLst>
        </p:spPr>
      </p:pic>
      <p:sp>
        <p:nvSpPr>
          <p:cNvPr id="22" name="矩形 21">
            <a:extLst>
              <a:ext uri="{FF2B5EF4-FFF2-40B4-BE49-F238E27FC236}">
                <a16:creationId xmlns:a16="http://schemas.microsoft.com/office/drawing/2014/main" id="{FFEDEDCD-9DED-4BB4-B790-11CFF094439F}"/>
              </a:ext>
            </a:extLst>
          </p:cNvPr>
          <p:cNvSpPr/>
          <p:nvPr/>
        </p:nvSpPr>
        <p:spPr>
          <a:xfrm>
            <a:off x="1913643" y="1521888"/>
            <a:ext cx="5576887" cy="1234440"/>
          </a:xfrm>
          <a:prstGeom prst="rect">
            <a:avLst/>
          </a:prstGeom>
        </p:spPr>
        <p:txBody>
          <a:bodyPr bIns="0" lIns="0" rIns="0" tIns="0" wrap="square">
            <a:spAutoFit/>
          </a:bodyPr>
          <a:lstStyle/>
          <a:p>
            <a:pPr>
              <a:lnSpc>
                <a:spcPct val="150000"/>
              </a:lnSpc>
            </a:pPr>
            <a:r>
              <a:rPr altLang="en-US" lang="zh-CN">
                <a:ea charset="-122" panose="00020600040101010101" pitchFamily="18" typeface="阿里巴巴普惠体 L"/>
              </a:rPr>
              <a:t>「阅」对应的动作是看，「读」对应的动作是听，就像你看一幅画一样，你不会从上往下从左往右按着顺序来看，你一眼瞄过去就能知道这是幅肖像画还是风景画</a:t>
            </a:r>
          </a:p>
        </p:txBody>
      </p:sp>
      <p:grpSp>
        <p:nvGrpSpPr>
          <p:cNvPr id="10" name="组合 9">
            <a:extLst>
              <a:ext uri="{FF2B5EF4-FFF2-40B4-BE49-F238E27FC236}">
                <a16:creationId xmlns:a16="http://schemas.microsoft.com/office/drawing/2014/main" id="{8EEFB63B-6C13-468E-A45F-62B2DF365B0A}"/>
              </a:ext>
            </a:extLst>
          </p:cNvPr>
          <p:cNvGrpSpPr/>
          <p:nvPr/>
        </p:nvGrpSpPr>
        <p:grpSpPr>
          <a:xfrm>
            <a:off x="2158296" y="2954124"/>
            <a:ext cx="556329" cy="733194"/>
            <a:chOff x="2247900" y="3186650"/>
            <a:chExt cx="695325" cy="916379"/>
          </a:xfrm>
        </p:grpSpPr>
        <p:sp>
          <p:nvSpPr>
            <p:cNvPr id="5" name="椭圆 4">
              <a:extLst>
                <a:ext uri="{FF2B5EF4-FFF2-40B4-BE49-F238E27FC236}">
                  <a16:creationId xmlns:a16="http://schemas.microsoft.com/office/drawing/2014/main" id="{563E06F5-421E-4F09-837A-D4F37867D78D}"/>
                </a:ext>
              </a:extLst>
            </p:cNvPr>
            <p:cNvSpPr/>
            <p:nvPr/>
          </p:nvSpPr>
          <p:spPr>
            <a:xfrm>
              <a:off x="2247900" y="3186650"/>
              <a:ext cx="695325" cy="69532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a:r>
                <a:rPr altLang="zh-CN" lang="en-US" sz="2000">
                  <a:solidFill>
                    <a:schemeClr val="tx1"/>
                  </a:solidFill>
                  <a:latin charset="-122" panose="00020600040101010101" pitchFamily="18" typeface="阿里巴巴普惠体 B"/>
                  <a:ea charset="-122" panose="00020600040101010101" pitchFamily="18" typeface="阿里巴巴普惠体 L"/>
                </a:rPr>
                <a:t>01</a:t>
              </a:r>
            </a:p>
          </p:txBody>
        </p:sp>
        <p:cxnSp>
          <p:nvCxnSpPr>
            <p:cNvPr id="7" name="直接连接符 6">
              <a:extLst>
                <a:ext uri="{FF2B5EF4-FFF2-40B4-BE49-F238E27FC236}">
                  <a16:creationId xmlns:a16="http://schemas.microsoft.com/office/drawing/2014/main" id="{A376CEAA-D48B-4903-8E87-AE162E63595B}"/>
                </a:ext>
              </a:extLst>
            </p:cNvPr>
            <p:cNvCxnSpPr/>
            <p:nvPr/>
          </p:nvCxnSpPr>
          <p:spPr>
            <a:xfrm flipH="1">
              <a:off x="2595562" y="3743325"/>
              <a:ext cx="0" cy="35970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9" name="文本框 28">
            <a:extLst>
              <a:ext uri="{FF2B5EF4-FFF2-40B4-BE49-F238E27FC236}">
                <a16:creationId xmlns:a16="http://schemas.microsoft.com/office/drawing/2014/main" id="{C5AE87F4-E2CC-41C7-A7F8-68D101F457B7}"/>
              </a:ext>
            </a:extLst>
          </p:cNvPr>
          <p:cNvSpPr txBox="1"/>
          <p:nvPr/>
        </p:nvSpPr>
        <p:spPr>
          <a:xfrm>
            <a:off x="1935819" y="3802520"/>
            <a:ext cx="3020303" cy="304800"/>
          </a:xfrm>
          <a:prstGeom prst="rect">
            <a:avLst/>
          </a:prstGeom>
          <a:noFill/>
        </p:spPr>
        <p:txBody>
          <a:bodyPr bIns="0" lIns="0" rIns="0" rtlCol="0" tIns="0" wrap="square">
            <a:spAutoFit/>
          </a:bodyPr>
          <a:lstStyle/>
          <a:p>
            <a:r>
              <a:rPr altLang="en-US" lang="zh-CN" sz="2000">
                <a:latin charset="-122" panose="00020600040101010101" pitchFamily="18" typeface="阿里巴巴普惠体 B"/>
                <a:ea charset="-122" panose="00020600040101010101" pitchFamily="18" typeface="阿里巴巴普惠体 B"/>
              </a:rPr>
              <a:t>视觉输入代替线性输入</a:t>
            </a:r>
          </a:p>
        </p:txBody>
      </p:sp>
      <p:sp>
        <p:nvSpPr>
          <p:cNvPr id="30" name="文本框 29">
            <a:extLst>
              <a:ext uri="{FF2B5EF4-FFF2-40B4-BE49-F238E27FC236}">
                <a16:creationId xmlns:a16="http://schemas.microsoft.com/office/drawing/2014/main" id="{B81C50CE-E404-4CC3-B0AB-6282086844DF}"/>
              </a:ext>
            </a:extLst>
          </p:cNvPr>
          <p:cNvSpPr txBox="1"/>
          <p:nvPr/>
        </p:nvSpPr>
        <p:spPr>
          <a:xfrm>
            <a:off x="5264128" y="3802525"/>
            <a:ext cx="2636069" cy="304800"/>
          </a:xfrm>
          <a:prstGeom prst="rect">
            <a:avLst/>
          </a:prstGeom>
          <a:noFill/>
        </p:spPr>
        <p:txBody>
          <a:bodyPr bIns="0" lIns="0" rIns="0" rtlCol="0" tIns="0" wrap="square">
            <a:spAutoFit/>
          </a:bodyPr>
          <a:lstStyle/>
          <a:p>
            <a:r>
              <a:rPr altLang="en-US" lang="zh-CN" sz="2000">
                <a:latin charset="-122" panose="00020600040101010101" pitchFamily="18" typeface="阿里巴巴普惠体 B"/>
                <a:ea charset="-122" panose="00020600040101010101" pitchFamily="18" typeface="阿里巴巴普惠体 B"/>
              </a:rPr>
              <a:t>语意单元推进法</a:t>
            </a:r>
          </a:p>
        </p:txBody>
      </p:sp>
      <p:sp>
        <p:nvSpPr>
          <p:cNvPr id="31" name="文本框 30">
            <a:extLst>
              <a:ext uri="{FF2B5EF4-FFF2-40B4-BE49-F238E27FC236}">
                <a16:creationId xmlns:a16="http://schemas.microsoft.com/office/drawing/2014/main" id="{88A87015-FFA7-4B0B-833C-05111556B79B}"/>
              </a:ext>
            </a:extLst>
          </p:cNvPr>
          <p:cNvSpPr txBox="1"/>
          <p:nvPr/>
        </p:nvSpPr>
        <p:spPr>
          <a:xfrm>
            <a:off x="8632647" y="3802520"/>
            <a:ext cx="2636069" cy="304800"/>
          </a:xfrm>
          <a:prstGeom prst="rect">
            <a:avLst/>
          </a:prstGeom>
          <a:noFill/>
        </p:spPr>
        <p:txBody>
          <a:bodyPr bIns="0" lIns="0" rIns="0" rtlCol="0" tIns="0" wrap="square">
            <a:spAutoFit/>
          </a:bodyPr>
          <a:lstStyle/>
          <a:p>
            <a:r>
              <a:rPr altLang="en-US" lang="zh-CN" sz="2000">
                <a:latin charset="-122" panose="00020600040101010101" pitchFamily="18" typeface="阿里巴巴普惠体 B"/>
                <a:ea charset="-122" panose="00020600040101010101" pitchFamily="18" typeface="阿里巴巴普惠体 B"/>
              </a:rPr>
              <a:t>通过概念找重点</a:t>
            </a:r>
          </a:p>
        </p:txBody>
      </p:sp>
      <p:sp>
        <p:nvSpPr>
          <p:cNvPr id="13" name="矩形 12">
            <a:extLst>
              <a:ext uri="{FF2B5EF4-FFF2-40B4-BE49-F238E27FC236}">
                <a16:creationId xmlns:a16="http://schemas.microsoft.com/office/drawing/2014/main" id="{6DD41D21-F295-4D8A-8BB8-5DC048A1B955}"/>
              </a:ext>
            </a:extLst>
          </p:cNvPr>
          <p:cNvSpPr/>
          <p:nvPr/>
        </p:nvSpPr>
        <p:spPr>
          <a:xfrm>
            <a:off x="1935819" y="4182302"/>
            <a:ext cx="2864028" cy="1645920"/>
          </a:xfrm>
          <a:prstGeom prst="rect">
            <a:avLst/>
          </a:prstGeom>
        </p:spPr>
        <p:txBody>
          <a:bodyPr bIns="0" lIns="0" rIns="0" tIns="0" wrap="square">
            <a:spAutoFit/>
          </a:bodyPr>
          <a:lstStyle/>
          <a:p>
            <a:pPr algn="just">
              <a:lnSpc>
                <a:spcPct val="150000"/>
              </a:lnSpc>
            </a:pPr>
            <a:r>
              <a:rPr altLang="en-US" lang="zh-CN">
                <a:ea charset="-122" panose="00020600040101010101" pitchFamily="18" typeface="阿里巴巴普惠体 L"/>
              </a:rPr>
              <a:t>先浏览一遍，迅速了解主题和框架、写作意图、背景，搞清重点。强制性的提高自己阅读速度</a:t>
            </a:r>
          </a:p>
        </p:txBody>
      </p:sp>
      <p:sp>
        <p:nvSpPr>
          <p:cNvPr id="35" name="矩形 34">
            <a:extLst>
              <a:ext uri="{FF2B5EF4-FFF2-40B4-BE49-F238E27FC236}">
                <a16:creationId xmlns:a16="http://schemas.microsoft.com/office/drawing/2014/main" id="{379DD07E-BA9D-496C-8255-50E56B36FF59}"/>
              </a:ext>
            </a:extLst>
          </p:cNvPr>
          <p:cNvSpPr/>
          <p:nvPr/>
        </p:nvSpPr>
        <p:spPr>
          <a:xfrm>
            <a:off x="5264127" y="4194539"/>
            <a:ext cx="2864028" cy="1234440"/>
          </a:xfrm>
          <a:prstGeom prst="rect">
            <a:avLst/>
          </a:prstGeom>
        </p:spPr>
        <p:txBody>
          <a:bodyPr bIns="0" lIns="0" rIns="0" tIns="0" wrap="square">
            <a:spAutoFit/>
          </a:bodyPr>
          <a:lstStyle/>
          <a:p>
            <a:pPr algn="just">
              <a:lnSpc>
                <a:spcPct val="150000"/>
              </a:lnSpc>
            </a:pPr>
            <a:r>
              <a:rPr altLang="en-US" lang="zh-CN">
                <a:ea charset="-122" panose="00020600040101010101" pitchFamily="18" typeface="阿里巴巴普惠体 L"/>
              </a:rPr>
              <a:t>每一件想说的事，每一个想要表达的观点，构成一个语意单元，以单元为单位推进</a:t>
            </a:r>
          </a:p>
        </p:txBody>
      </p:sp>
      <p:sp>
        <p:nvSpPr>
          <p:cNvPr id="36" name="矩形 35">
            <a:extLst>
              <a:ext uri="{FF2B5EF4-FFF2-40B4-BE49-F238E27FC236}">
                <a16:creationId xmlns:a16="http://schemas.microsoft.com/office/drawing/2014/main" id="{C6F8FBBE-B24D-4FD0-A265-AC34BE2D2054}"/>
              </a:ext>
            </a:extLst>
          </p:cNvPr>
          <p:cNvSpPr/>
          <p:nvPr/>
        </p:nvSpPr>
        <p:spPr>
          <a:xfrm>
            <a:off x="5264127" y="5473811"/>
            <a:ext cx="900246"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latin charset="-122" panose="00020600040101010101" pitchFamily="18" typeface="阿里巴巴普惠体 L"/>
                <a:ea charset="-122" panose="00020600040101010101" pitchFamily="18" typeface="阿里巴巴普惠体 L"/>
              </a:rPr>
              <a:t>关键词</a:t>
            </a:r>
          </a:p>
        </p:txBody>
      </p:sp>
      <p:sp>
        <p:nvSpPr>
          <p:cNvPr id="37" name="矩形 36">
            <a:extLst>
              <a:ext uri="{FF2B5EF4-FFF2-40B4-BE49-F238E27FC236}">
                <a16:creationId xmlns:a16="http://schemas.microsoft.com/office/drawing/2014/main" id="{BA2C2766-3DEE-4E96-8996-1622B30CB882}"/>
              </a:ext>
            </a:extLst>
          </p:cNvPr>
          <p:cNvSpPr/>
          <p:nvPr/>
        </p:nvSpPr>
        <p:spPr>
          <a:xfrm>
            <a:off x="6246018" y="5478138"/>
            <a:ext cx="900246"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latin charset="-122" panose="00020600040101010101" pitchFamily="18" typeface="阿里巴巴普惠体 L"/>
                <a:ea charset="-122" panose="00020600040101010101" pitchFamily="18" typeface="阿里巴巴普惠体 L"/>
              </a:rPr>
              <a:t>画地图</a:t>
            </a:r>
          </a:p>
        </p:txBody>
      </p:sp>
      <p:sp>
        <p:nvSpPr>
          <p:cNvPr id="38" name="矩形 37">
            <a:extLst>
              <a:ext uri="{FF2B5EF4-FFF2-40B4-BE49-F238E27FC236}">
                <a16:creationId xmlns:a16="http://schemas.microsoft.com/office/drawing/2014/main" id="{14D28F45-E237-4AD0-AAB2-A4250E020156}"/>
              </a:ext>
            </a:extLst>
          </p:cNvPr>
          <p:cNvSpPr/>
          <p:nvPr/>
        </p:nvSpPr>
        <p:spPr>
          <a:xfrm>
            <a:off x="8632647" y="4186161"/>
            <a:ext cx="2864028" cy="1234440"/>
          </a:xfrm>
          <a:prstGeom prst="rect">
            <a:avLst/>
          </a:prstGeom>
        </p:spPr>
        <p:txBody>
          <a:bodyPr bIns="0" lIns="0" rIns="0" tIns="0" wrap="square">
            <a:spAutoFit/>
          </a:bodyPr>
          <a:lstStyle/>
          <a:p>
            <a:pPr algn="just">
              <a:lnSpc>
                <a:spcPct val="150000"/>
              </a:lnSpc>
            </a:pPr>
            <a:r>
              <a:rPr altLang="en-US" lang="zh-CN">
                <a:ea charset="-122" panose="00020600040101010101" pitchFamily="18" typeface="阿里巴巴普惠体 L"/>
              </a:rPr>
              <a:t>快速浏览的目的其实是找重点，通过概念来定位和识别书中的重点</a:t>
            </a:r>
          </a:p>
        </p:txBody>
      </p:sp>
      <p:sp>
        <p:nvSpPr>
          <p:cNvPr id="39" name="矩形 38">
            <a:extLst>
              <a:ext uri="{FF2B5EF4-FFF2-40B4-BE49-F238E27FC236}">
                <a16:creationId xmlns:a16="http://schemas.microsoft.com/office/drawing/2014/main" id="{7B4F37EC-0D21-444C-A7E5-8638509746C7}"/>
              </a:ext>
            </a:extLst>
          </p:cNvPr>
          <p:cNvSpPr/>
          <p:nvPr/>
        </p:nvSpPr>
        <p:spPr>
          <a:xfrm>
            <a:off x="8632647" y="5473811"/>
            <a:ext cx="900246"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latin charset="-122" panose="00020600040101010101" pitchFamily="18" typeface="阿里巴巴普惠体 L"/>
                <a:ea charset="-122" panose="00020600040101010101" pitchFamily="18" typeface="阿里巴巴普惠体 L"/>
              </a:rPr>
              <a:t>新概念</a:t>
            </a:r>
          </a:p>
        </p:txBody>
      </p:sp>
      <p:sp>
        <p:nvSpPr>
          <p:cNvPr id="40" name="矩形 39">
            <a:extLst>
              <a:ext uri="{FF2B5EF4-FFF2-40B4-BE49-F238E27FC236}">
                <a16:creationId xmlns:a16="http://schemas.microsoft.com/office/drawing/2014/main" id="{96DC5550-861A-4E42-9AC3-C208220F9444}"/>
              </a:ext>
            </a:extLst>
          </p:cNvPr>
          <p:cNvSpPr/>
          <p:nvPr/>
        </p:nvSpPr>
        <p:spPr>
          <a:xfrm>
            <a:off x="9614538" y="5473811"/>
            <a:ext cx="900246"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latin charset="-122" panose="00020600040101010101" pitchFamily="18" typeface="阿里巴巴普惠体 L"/>
                <a:ea charset="-122" panose="00020600040101010101" pitchFamily="18" typeface="阿里巴巴普惠体 L"/>
              </a:rPr>
              <a:t>旧概念</a:t>
            </a:r>
          </a:p>
        </p:txBody>
      </p:sp>
      <p:sp>
        <p:nvSpPr>
          <p:cNvPr id="41" name="矩形 40">
            <a:extLst>
              <a:ext uri="{FF2B5EF4-FFF2-40B4-BE49-F238E27FC236}">
                <a16:creationId xmlns:a16="http://schemas.microsoft.com/office/drawing/2014/main" id="{A146BE39-993F-4703-A173-F3C92170BF23}"/>
              </a:ext>
            </a:extLst>
          </p:cNvPr>
          <p:cNvSpPr/>
          <p:nvPr/>
        </p:nvSpPr>
        <p:spPr>
          <a:xfrm>
            <a:off x="10596429" y="5473811"/>
            <a:ext cx="900246"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latin charset="-122" panose="00020600040101010101" pitchFamily="18" typeface="阿里巴巴普惠体 L"/>
                <a:ea charset="-122" panose="00020600040101010101" pitchFamily="18" typeface="阿里巴巴普惠体 L"/>
              </a:rPr>
              <a:t>换概念</a:t>
            </a:r>
          </a:p>
        </p:txBody>
      </p:sp>
      <p:grpSp>
        <p:nvGrpSpPr>
          <p:cNvPr id="42" name="组合 41">
            <a:extLst>
              <a:ext uri="{FF2B5EF4-FFF2-40B4-BE49-F238E27FC236}">
                <a16:creationId xmlns:a16="http://schemas.microsoft.com/office/drawing/2014/main" id="{F09432F5-F1C8-47D8-A2FD-FDF3E7484D0A}"/>
              </a:ext>
            </a:extLst>
          </p:cNvPr>
          <p:cNvGrpSpPr/>
          <p:nvPr/>
        </p:nvGrpSpPr>
        <p:grpSpPr>
          <a:xfrm>
            <a:off x="5463471" y="2954124"/>
            <a:ext cx="556329" cy="733194"/>
            <a:chOff x="2247900" y="3186650"/>
            <a:chExt cx="695325" cy="916379"/>
          </a:xfrm>
        </p:grpSpPr>
        <p:sp>
          <p:nvSpPr>
            <p:cNvPr id="43" name="椭圆 42">
              <a:extLst>
                <a:ext uri="{FF2B5EF4-FFF2-40B4-BE49-F238E27FC236}">
                  <a16:creationId xmlns:a16="http://schemas.microsoft.com/office/drawing/2014/main" id="{0C3D1DF1-A988-4158-B1F3-8BFC2B0A4A29}"/>
                </a:ext>
              </a:extLst>
            </p:cNvPr>
            <p:cNvSpPr/>
            <p:nvPr/>
          </p:nvSpPr>
          <p:spPr>
            <a:xfrm>
              <a:off x="2247900" y="3186650"/>
              <a:ext cx="695325" cy="69532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a:r>
                <a:rPr altLang="zh-CN" lang="en-US" sz="2000">
                  <a:solidFill>
                    <a:schemeClr val="tx1"/>
                  </a:solidFill>
                  <a:latin charset="-122" panose="00020600040101010101" pitchFamily="18" typeface="阿里巴巴普惠体 B"/>
                  <a:ea charset="-122" panose="00020600040101010101" pitchFamily="18" typeface="阿里巴巴普惠体 L"/>
                </a:rPr>
                <a:t>02</a:t>
              </a:r>
            </a:p>
          </p:txBody>
        </p:sp>
        <p:cxnSp>
          <p:nvCxnSpPr>
            <p:cNvPr id="44" name="直接连接符 43">
              <a:extLst>
                <a:ext uri="{FF2B5EF4-FFF2-40B4-BE49-F238E27FC236}">
                  <a16:creationId xmlns:a16="http://schemas.microsoft.com/office/drawing/2014/main" id="{E4887AC8-DC13-4A21-847B-DA6BCD0D32D1}"/>
                </a:ext>
              </a:extLst>
            </p:cNvPr>
            <p:cNvCxnSpPr/>
            <p:nvPr/>
          </p:nvCxnSpPr>
          <p:spPr>
            <a:xfrm flipH="1">
              <a:off x="2595562" y="3743325"/>
              <a:ext cx="0" cy="35970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5" name="组合 44">
            <a:extLst>
              <a:ext uri="{FF2B5EF4-FFF2-40B4-BE49-F238E27FC236}">
                <a16:creationId xmlns:a16="http://schemas.microsoft.com/office/drawing/2014/main" id="{ADF68B04-EADF-426C-B915-A57E508D5BFC}"/>
              </a:ext>
            </a:extLst>
          </p:cNvPr>
          <p:cNvGrpSpPr/>
          <p:nvPr/>
        </p:nvGrpSpPr>
        <p:grpSpPr>
          <a:xfrm>
            <a:off x="8766505" y="2954124"/>
            <a:ext cx="556329" cy="733194"/>
            <a:chOff x="2247900" y="3186650"/>
            <a:chExt cx="695325" cy="916379"/>
          </a:xfrm>
        </p:grpSpPr>
        <p:sp>
          <p:nvSpPr>
            <p:cNvPr id="46" name="椭圆 45">
              <a:extLst>
                <a:ext uri="{FF2B5EF4-FFF2-40B4-BE49-F238E27FC236}">
                  <a16:creationId xmlns:a16="http://schemas.microsoft.com/office/drawing/2014/main" id="{0734FCBD-2917-424B-8FBE-79FE37C37812}"/>
                </a:ext>
              </a:extLst>
            </p:cNvPr>
            <p:cNvSpPr/>
            <p:nvPr/>
          </p:nvSpPr>
          <p:spPr>
            <a:xfrm>
              <a:off x="2247900" y="3186650"/>
              <a:ext cx="695325" cy="69532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a:r>
                <a:rPr altLang="zh-CN" lang="en-US" sz="2000">
                  <a:solidFill>
                    <a:schemeClr val="tx1"/>
                  </a:solidFill>
                  <a:latin charset="-122" panose="00020600040101010101" pitchFamily="18" typeface="阿里巴巴普惠体 B"/>
                  <a:ea charset="-122" panose="00020600040101010101" pitchFamily="18" typeface="阿里巴巴普惠体 L"/>
                </a:rPr>
                <a:t>03</a:t>
              </a:r>
            </a:p>
          </p:txBody>
        </p:sp>
        <p:cxnSp>
          <p:nvCxnSpPr>
            <p:cNvPr id="47" name="直接连接符 46">
              <a:extLst>
                <a:ext uri="{FF2B5EF4-FFF2-40B4-BE49-F238E27FC236}">
                  <a16:creationId xmlns:a16="http://schemas.microsoft.com/office/drawing/2014/main" id="{6AE76053-0030-40C3-A886-5D42477777F8}"/>
                </a:ext>
              </a:extLst>
            </p:cNvPr>
            <p:cNvCxnSpPr/>
            <p:nvPr/>
          </p:nvCxnSpPr>
          <p:spPr>
            <a:xfrm flipH="1">
              <a:off x="2595562" y="3743325"/>
              <a:ext cx="0" cy="35970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E03F75B6-791A-4FCE-B209-4FD475D215DF}"/>
              </a:ext>
            </a:extLst>
          </p:cNvPr>
          <p:cNvGrpSpPr/>
          <p:nvPr/>
        </p:nvGrpSpPr>
        <p:grpSpPr>
          <a:xfrm>
            <a:off x="10944225" y="556454"/>
            <a:ext cx="552450" cy="328680"/>
            <a:chOff x="10944225" y="431745"/>
            <a:chExt cx="552450" cy="328680"/>
          </a:xfrm>
        </p:grpSpPr>
        <p:sp>
          <p:nvSpPr>
            <p:cNvPr id="34" name="矩形: 圆角 33">
              <a:extLst>
                <a:ext uri="{FF2B5EF4-FFF2-40B4-BE49-F238E27FC236}">
                  <a16:creationId xmlns:a16="http://schemas.microsoft.com/office/drawing/2014/main" id="{A2B915E4-0309-4353-95BD-064BE200156A}"/>
                </a:ext>
              </a:extLst>
            </p:cNvPr>
            <p:cNvSpPr/>
            <p:nvPr/>
          </p:nvSpPr>
          <p:spPr>
            <a:xfrm>
              <a:off x="10944225" y="431745"/>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sp>
          <p:nvSpPr>
            <p:cNvPr id="48" name="矩形: 圆角 47">
              <a:extLst>
                <a:ext uri="{FF2B5EF4-FFF2-40B4-BE49-F238E27FC236}">
                  <a16:creationId xmlns:a16="http://schemas.microsoft.com/office/drawing/2014/main" id="{354E6449-D9DD-4693-8CC8-B0B7D0F84B40}"/>
                </a:ext>
              </a:extLst>
            </p:cNvPr>
            <p:cNvSpPr/>
            <p:nvPr/>
          </p:nvSpPr>
          <p:spPr>
            <a:xfrm>
              <a:off x="10944225" y="565601"/>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sp>
          <p:nvSpPr>
            <p:cNvPr id="49" name="矩形: 圆角 48">
              <a:extLst>
                <a:ext uri="{FF2B5EF4-FFF2-40B4-BE49-F238E27FC236}">
                  <a16:creationId xmlns:a16="http://schemas.microsoft.com/office/drawing/2014/main" id="{15F5467E-11F9-4CB5-89BD-DC11D17DAE08}"/>
                </a:ext>
              </a:extLst>
            </p:cNvPr>
            <p:cNvSpPr/>
            <p:nvPr/>
          </p:nvSpPr>
          <p:spPr>
            <a:xfrm>
              <a:off x="10944225" y="699457"/>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grpSp>
    </p:spTree>
    <p:extLst>
      <p:ext uri="{BB962C8B-B14F-4D97-AF65-F5344CB8AC3E}">
        <p14:creationId val="1742191708"/>
      </p:ext>
    </p:extLst>
  </p:cSld>
  <p:clrMapOvr>
    <a:masterClrMapping/>
  </p:clrMapOvr>
  <mc:AlternateContent>
    <mc:Choice Requires="p14">
      <p:transition p14:dur="10"/>
    </mc:Choice>
    <mc:Fallback>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Brass Gold Darts on Brown Table" id="6146" name="Picture 2">
            <a:extLst>
              <a:ext uri="{FF2B5EF4-FFF2-40B4-BE49-F238E27FC236}">
                <a16:creationId xmlns:a16="http://schemas.microsoft.com/office/drawing/2014/main" id="{A1D95C2C-D508-47ED-8BBB-C65F61E5C582}"/>
              </a:ext>
            </a:extLst>
          </p:cNvPr>
          <p:cNvPicPr>
            <a:picLocks noChangeArrowheads="1" noChangeAspect="1"/>
          </p:cNvPicPr>
          <p:nvPr/>
        </p:nvPicPr>
        <p:blipFill>
          <a:blip r:embed="rId2">
            <a:extLst>
              <a:ext uri="{BEBA8EAE-BF5A-486C-A8C5-ECC9F3942E4B}">
                <a14:imgProps>
                  <a14:imgLayer r:embed="rId3">
                    <a14:imgEffect>
                      <a14:saturation sat="66000"/>
                    </a14:imgEffect>
                  </a14:imgLayer>
                </a14:imgProps>
              </a:ext>
              <a:ext uri="{28A0092B-C50C-407E-A947-70E740481C1C}">
                <a14:useLocalDpi val="0"/>
              </a:ext>
            </a:extLst>
          </a:blip>
          <a:srcRect r="5694"/>
          <a:stretch>
            <a:fillRect/>
          </a:stretch>
        </p:blipFill>
        <p:spPr bwMode="auto">
          <a:xfrm>
            <a:off x="1919288" y="2074734"/>
            <a:ext cx="3424237" cy="2559403"/>
          </a:xfrm>
          <a:prstGeom prst="rect">
            <a:avLst/>
          </a:prstGeom>
          <a:noFill/>
          <a:extLst>
            <a:ext uri="{909E8E84-426E-40DD-AFC4-6F175D3DCCD1}">
              <a14:hiddenFill>
                <a:solidFill>
                  <a:srgbClr val="FFFFFF"/>
                </a:solidFill>
              </a14:hiddenFill>
            </a:ext>
          </a:extLst>
        </p:spPr>
      </p:pic>
      <p:pic>
        <p:nvPicPr>
          <p:cNvPr descr="adult, blur, business" id="6150" name="Picture 6">
            <a:extLst>
              <a:ext uri="{FF2B5EF4-FFF2-40B4-BE49-F238E27FC236}">
                <a16:creationId xmlns:a16="http://schemas.microsoft.com/office/drawing/2014/main" id="{DF73445D-9FA6-4159-B321-F71AA694ABD6}"/>
              </a:ext>
            </a:extLst>
          </p:cNvPr>
          <p:cNvPicPr>
            <a:picLocks noChangeArrowheads="1" noChangeAspect="1"/>
          </p:cNvPicPr>
          <p:nvPr/>
        </p:nvPicPr>
        <p:blipFill>
          <a:blip r:embed="rId4">
            <a:extLst>
              <a:ext uri="{28A0092B-C50C-407E-A947-70E740481C1C}">
                <a14:useLocalDpi val="0"/>
              </a:ext>
            </a:extLst>
          </a:blip>
          <a:srcRect r="5694"/>
          <a:stretch>
            <a:fillRect/>
          </a:stretch>
        </p:blipFill>
        <p:spPr bwMode="auto">
          <a:xfrm>
            <a:off x="5343525" y="2074734"/>
            <a:ext cx="3424237" cy="2559403"/>
          </a:xfrm>
          <a:prstGeom prst="rect">
            <a:avLst/>
          </a:prstGeom>
          <a:noFill/>
          <a:extLst>
            <a:ext uri="{909E8E84-426E-40DD-AFC4-6F175D3DCCD1}">
              <a14:hiddenFill>
                <a:solidFill>
                  <a:srgbClr val="FFFFFF"/>
                </a:solidFill>
              </a14:hiddenFill>
            </a:ext>
          </a:extLst>
        </p:spPr>
      </p:pic>
      <p:pic>
        <p:nvPicPr>
          <p:cNvPr descr="Good Idea Text" id="6152" name="Picture 8">
            <a:extLst>
              <a:ext uri="{FF2B5EF4-FFF2-40B4-BE49-F238E27FC236}">
                <a16:creationId xmlns:a16="http://schemas.microsoft.com/office/drawing/2014/main" id="{D3164313-955A-4863-9DD1-1E81484E08CD}"/>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8767762" y="2074734"/>
            <a:ext cx="3424237" cy="2559403"/>
          </a:xfrm>
          <a:prstGeom prst="rect">
            <a:avLst/>
          </a:prstGeom>
          <a:noFill/>
          <a:extLst>
            <a:ext uri="{909E8E84-426E-40DD-AFC4-6F175D3DCCD1}">
              <a14:hiddenFill>
                <a:solidFill>
                  <a:srgbClr val="FFFFFF"/>
                </a:solidFill>
              </a14:hiddenFill>
            </a:ext>
          </a:extLst>
        </p:spPr>
      </p:pic>
      <p:sp>
        <p:nvSpPr>
          <p:cNvPr id="9" name="文本框 8">
            <a:extLst>
              <a:ext uri="{FF2B5EF4-FFF2-40B4-BE49-F238E27FC236}">
                <a16:creationId xmlns:a16="http://schemas.microsoft.com/office/drawing/2014/main" id="{5CAC848A-F405-4869-B1B4-B92164CB6AF6}"/>
              </a:ext>
            </a:extLst>
          </p:cNvPr>
          <p:cNvSpPr txBox="1"/>
          <p:nvPr/>
        </p:nvSpPr>
        <p:spPr>
          <a:xfrm>
            <a:off x="1913643" y="549275"/>
            <a:ext cx="3906132" cy="975360"/>
          </a:xfrm>
          <a:prstGeom prst="rect">
            <a:avLst/>
          </a:prstGeom>
          <a:noFill/>
        </p:spPr>
        <p:txBody>
          <a:bodyPr bIns="0" lIns="0" rIns="0" rtlCol="0" tIns="0" wrap="square">
            <a:spAutoFit/>
          </a:bodyPr>
          <a:lstStyle/>
          <a:p>
            <a:r>
              <a:rPr altLang="en-US" lang="zh-CN" sz="3200">
                <a:latin charset="-122" panose="00020600040101010101" pitchFamily="18" typeface="阿里巴巴普惠体 B"/>
                <a:ea charset="-122" panose="00020600040101010101" pitchFamily="18" typeface="阿里巴巴普惠体 B"/>
              </a:rPr>
              <a:t>有效的精读是</a:t>
            </a:r>
          </a:p>
          <a:p>
            <a:r>
              <a:rPr altLang="en-US" lang="zh-CN" sz="3200">
                <a:latin charset="-122" panose="00020600040101010101" pitchFamily="18" typeface="阿里巴巴普惠体 B"/>
                <a:ea charset="-122" panose="00020600040101010101" pitchFamily="18" typeface="阿里巴巴普惠体 B"/>
              </a:rPr>
              <a:t>能输出</a:t>
            </a:r>
          </a:p>
        </p:txBody>
      </p:sp>
      <p:cxnSp>
        <p:nvCxnSpPr>
          <p:cNvPr id="11" name="直接连接符 10">
            <a:extLst>
              <a:ext uri="{FF2B5EF4-FFF2-40B4-BE49-F238E27FC236}">
                <a16:creationId xmlns:a16="http://schemas.microsoft.com/office/drawing/2014/main" id="{8959E293-AEEA-4F58-A88F-378A4EDE3913}"/>
              </a:ext>
            </a:extLst>
          </p:cNvPr>
          <p:cNvCxnSpPr/>
          <p:nvPr/>
        </p:nvCxnSpPr>
        <p:spPr>
          <a:xfrm>
            <a:off x="442913" y="553072"/>
            <a:ext cx="86741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2727085C-7C75-4CB0-818B-FE587CFA8CFC}"/>
              </a:ext>
            </a:extLst>
          </p:cNvPr>
          <p:cNvSpPr txBox="1"/>
          <p:nvPr/>
        </p:nvSpPr>
        <p:spPr>
          <a:xfrm>
            <a:off x="442913" y="597684"/>
            <a:ext cx="1131363" cy="487680"/>
          </a:xfrm>
          <a:prstGeom prst="rect">
            <a:avLst/>
          </a:prstGeom>
          <a:noFill/>
        </p:spPr>
        <p:txBody>
          <a:bodyPr bIns="0" lIns="0" rIns="0" rtlCol="0" tIns="0" wrap="square">
            <a:spAutoFit/>
          </a:bodyPr>
          <a:lstStyle/>
          <a:p>
            <a:r>
              <a:rPr altLang="en-US" lang="zh-CN" sz="1600">
                <a:latin charset="-122" panose="00020600040101010101" pitchFamily="18" typeface="阿里巴巴普惠体 L"/>
                <a:ea charset="-122" panose="00020600040101010101" pitchFamily="18" typeface="阿里巴巴普惠体 L"/>
              </a:rPr>
              <a:t>得到·精品课</a:t>
            </a:r>
          </a:p>
        </p:txBody>
      </p:sp>
      <p:cxnSp>
        <p:nvCxnSpPr>
          <p:cNvPr id="23" name="直接连接符 22">
            <a:extLst>
              <a:ext uri="{FF2B5EF4-FFF2-40B4-BE49-F238E27FC236}">
                <a16:creationId xmlns:a16="http://schemas.microsoft.com/office/drawing/2014/main" id="{3EC2FE65-DC84-436C-B783-12D3EB7555FB}"/>
              </a:ext>
            </a:extLst>
          </p:cNvPr>
          <p:cNvCxnSpPr/>
          <p:nvPr/>
        </p:nvCxnSpPr>
        <p:spPr>
          <a:xfrm>
            <a:off x="9206" y="6308725"/>
            <a:ext cx="404023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F250AD53-ED2B-4DEB-AFBA-81DC6E73F1A8}"/>
              </a:ext>
            </a:extLst>
          </p:cNvPr>
          <p:cNvSpPr txBox="1"/>
          <p:nvPr/>
        </p:nvSpPr>
        <p:spPr>
          <a:xfrm rot="16200000">
            <a:off x="-1417167" y="4638504"/>
            <a:ext cx="3976385" cy="243840"/>
          </a:xfrm>
          <a:prstGeom prst="rect">
            <a:avLst/>
          </a:prstGeom>
          <a:noFill/>
        </p:spPr>
        <p:txBody>
          <a:bodyPr bIns="0" lIns="0" rIns="0" rtlCol="0" tIns="0" wrap="square">
            <a:spAutoFit/>
          </a:bodyPr>
          <a:lstStyle/>
          <a:p>
            <a:r>
              <a:rPr altLang="en-US" lang="zh-CN" sz="1600">
                <a:ea charset="-122" panose="00020600040101010101" pitchFamily="18" typeface="阿里巴巴普惠体 L"/>
              </a:rPr>
              <a:t>澄音 学习笔记 如何成为快速阅读的高手</a:t>
            </a:r>
          </a:p>
        </p:txBody>
      </p:sp>
      <p:sp>
        <p:nvSpPr>
          <p:cNvPr id="3" name="矩形 2">
            <a:extLst>
              <a:ext uri="{FF2B5EF4-FFF2-40B4-BE49-F238E27FC236}">
                <a16:creationId xmlns:a16="http://schemas.microsoft.com/office/drawing/2014/main" id="{93C157B1-1414-4F3C-9C9B-473ABEE8FB90}"/>
              </a:ext>
            </a:extLst>
          </p:cNvPr>
          <p:cNvSpPr/>
          <p:nvPr/>
        </p:nvSpPr>
        <p:spPr>
          <a:xfrm>
            <a:off x="1929213" y="1557463"/>
            <a:ext cx="9567462" cy="411480"/>
          </a:xfrm>
          <a:prstGeom prst="rect">
            <a:avLst/>
          </a:prstGeom>
          <a:noFill/>
        </p:spPr>
        <p:txBody>
          <a:bodyPr bIns="0" lIns="0" rIns="0" rtlCol="0" tIns="0" wrap="square">
            <a:spAutoFit/>
          </a:bodyPr>
          <a:lstStyle/>
          <a:p>
            <a:pPr>
              <a:lnSpc>
                <a:spcPct val="150000"/>
              </a:lnSpc>
            </a:pPr>
            <a:r>
              <a:rPr altLang="en-US" lang="zh-CN">
                <a:ea charset="-122" panose="00020600040101010101" pitchFamily="18" typeface="阿里巴巴普惠体 L"/>
              </a:rPr>
              <a:t>强制性输出会让思路变得清晰。在做分享时，能理解得更透彻，以教为学是最有效的学习方式</a:t>
            </a:r>
          </a:p>
        </p:txBody>
      </p:sp>
      <p:sp>
        <p:nvSpPr>
          <p:cNvPr id="49" name="矩形 48">
            <a:extLst>
              <a:ext uri="{FF2B5EF4-FFF2-40B4-BE49-F238E27FC236}">
                <a16:creationId xmlns:a16="http://schemas.microsoft.com/office/drawing/2014/main" id="{1BB2AA64-2A9C-44AA-B1AA-56B41F6B4F5F}"/>
              </a:ext>
            </a:extLst>
          </p:cNvPr>
          <p:cNvSpPr/>
          <p:nvPr/>
        </p:nvSpPr>
        <p:spPr>
          <a:xfrm>
            <a:off x="5360733" y="4264804"/>
            <a:ext cx="146437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latin charset="-122" panose="00020600040101010101" pitchFamily="18" typeface="阿里巴巴普惠体 B"/>
                <a:ea charset="-122" panose="00020600040101010101" pitchFamily="18" typeface="阿里巴巴普惠体 B"/>
              </a:rPr>
              <a:t>理解与互动</a:t>
            </a:r>
          </a:p>
        </p:txBody>
      </p:sp>
      <p:sp>
        <p:nvSpPr>
          <p:cNvPr id="50" name="矩形 49">
            <a:extLst>
              <a:ext uri="{FF2B5EF4-FFF2-40B4-BE49-F238E27FC236}">
                <a16:creationId xmlns:a16="http://schemas.microsoft.com/office/drawing/2014/main" id="{CC0D947B-3815-4E6C-BE43-362FAEC7CE4B}"/>
              </a:ext>
            </a:extLst>
          </p:cNvPr>
          <p:cNvSpPr/>
          <p:nvPr/>
        </p:nvSpPr>
        <p:spPr>
          <a:xfrm>
            <a:off x="8767762" y="4264804"/>
            <a:ext cx="146437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latin charset="-122" panose="00020600040101010101" pitchFamily="18" typeface="阿里巴巴普惠体 B"/>
                <a:ea charset="-122" panose="00020600040101010101" pitchFamily="18" typeface="阿里巴巴普惠体 B"/>
              </a:rPr>
              <a:t>存储和表达</a:t>
            </a:r>
          </a:p>
        </p:txBody>
      </p:sp>
      <p:sp>
        <p:nvSpPr>
          <p:cNvPr id="51" name="文本框 50">
            <a:extLst>
              <a:ext uri="{FF2B5EF4-FFF2-40B4-BE49-F238E27FC236}">
                <a16:creationId xmlns:a16="http://schemas.microsoft.com/office/drawing/2014/main" id="{E2A9673B-6154-4D62-AA00-69859CC0386B}"/>
              </a:ext>
            </a:extLst>
          </p:cNvPr>
          <p:cNvSpPr txBox="1"/>
          <p:nvPr/>
        </p:nvSpPr>
        <p:spPr>
          <a:xfrm>
            <a:off x="1929213" y="4698204"/>
            <a:ext cx="2705493" cy="822960"/>
          </a:xfrm>
          <a:prstGeom prst="rect">
            <a:avLst/>
          </a:prstGeom>
          <a:noFill/>
        </p:spPr>
        <p:txBody>
          <a:bodyPr bIns="0" lIns="0" rIns="0" rtlCol="0" tIns="0" wrap="square">
            <a:spAutoFit/>
          </a:bodyPr>
          <a:lstStyle/>
          <a:p>
            <a:pPr>
              <a:lnSpc>
                <a:spcPct val="150000"/>
              </a:lnSpc>
            </a:pPr>
            <a:r>
              <a:rPr altLang="en-US" lang="zh-CN">
                <a:ea charset="-122" panose="00020600040101010101" pitchFamily="18" typeface="阿里巴巴普惠体 L"/>
              </a:rPr>
              <a:t>判断是否要精读</a:t>
            </a:r>
          </a:p>
          <a:p>
            <a:pPr>
              <a:lnSpc>
                <a:spcPct val="150000"/>
              </a:lnSpc>
            </a:pPr>
            <a:r>
              <a:rPr altLang="en-US" lang="zh-CN">
                <a:ea charset="-122" panose="00020600040101010101" pitchFamily="18" typeface="阿里巴巴普惠体 L"/>
              </a:rPr>
              <a:t>确定精读后的效果目标</a:t>
            </a:r>
          </a:p>
        </p:txBody>
      </p:sp>
      <p:sp>
        <p:nvSpPr>
          <p:cNvPr id="52" name="文本框 51">
            <a:extLst>
              <a:ext uri="{FF2B5EF4-FFF2-40B4-BE49-F238E27FC236}">
                <a16:creationId xmlns:a16="http://schemas.microsoft.com/office/drawing/2014/main" id="{C2FF8649-B65F-4117-A574-6D5ED6BC91E5}"/>
              </a:ext>
            </a:extLst>
          </p:cNvPr>
          <p:cNvSpPr txBox="1"/>
          <p:nvPr/>
        </p:nvSpPr>
        <p:spPr>
          <a:xfrm>
            <a:off x="5360836" y="4698204"/>
            <a:ext cx="2359825" cy="1234440"/>
          </a:xfrm>
          <a:prstGeom prst="rect">
            <a:avLst/>
          </a:prstGeom>
          <a:noFill/>
        </p:spPr>
        <p:txBody>
          <a:bodyPr bIns="0" lIns="0" rIns="0" rtlCol="0" tIns="0" wrap="square">
            <a:spAutoFit/>
          </a:bodyPr>
          <a:lstStyle/>
          <a:p>
            <a:pPr>
              <a:lnSpc>
                <a:spcPct val="150000"/>
              </a:lnSpc>
            </a:pPr>
            <a:r>
              <a:rPr altLang="en-US" lang="zh-CN">
                <a:ea charset="-122" panose="00020600040101010101" pitchFamily="18" typeface="阿里巴巴普惠体 L"/>
              </a:rPr>
              <a:t>做笔记、写感想</a:t>
            </a:r>
          </a:p>
          <a:p>
            <a:pPr>
              <a:lnSpc>
                <a:spcPct val="150000"/>
              </a:lnSpc>
            </a:pPr>
            <a:r>
              <a:rPr altLang="en-US" lang="zh-CN">
                <a:ea charset="-122" panose="00020600040101010101" pitchFamily="18" typeface="阿里巴巴普惠体 L"/>
              </a:rPr>
              <a:t>让新知识和你脑海中已有的东西来次互动</a:t>
            </a:r>
          </a:p>
        </p:txBody>
      </p:sp>
      <p:sp>
        <p:nvSpPr>
          <p:cNvPr id="53" name="文本框 52">
            <a:extLst>
              <a:ext uri="{FF2B5EF4-FFF2-40B4-BE49-F238E27FC236}">
                <a16:creationId xmlns:a16="http://schemas.microsoft.com/office/drawing/2014/main" id="{1AC77734-4DA9-4ACA-B398-39479E6BE098}"/>
              </a:ext>
            </a:extLst>
          </p:cNvPr>
          <p:cNvSpPr txBox="1"/>
          <p:nvPr/>
        </p:nvSpPr>
        <p:spPr>
          <a:xfrm>
            <a:off x="8767762" y="4698204"/>
            <a:ext cx="2359825" cy="1234440"/>
          </a:xfrm>
          <a:prstGeom prst="rect">
            <a:avLst/>
          </a:prstGeom>
          <a:noFill/>
        </p:spPr>
        <p:txBody>
          <a:bodyPr bIns="0" lIns="0" rIns="0" rtlCol="0" tIns="0" wrap="square">
            <a:spAutoFit/>
          </a:bodyPr>
          <a:lstStyle/>
          <a:p>
            <a:pPr>
              <a:lnSpc>
                <a:spcPct val="150000"/>
              </a:lnSpc>
            </a:pPr>
            <a:r>
              <a:rPr altLang="en-US" lang="zh-CN">
                <a:ea charset="-122" panose="00020600040101010101" pitchFamily="18" typeface="阿里巴巴普惠体 L"/>
              </a:rPr>
              <a:t>写作与口语表达</a:t>
            </a:r>
          </a:p>
          <a:p>
            <a:pPr>
              <a:lnSpc>
                <a:spcPct val="150000"/>
              </a:lnSpc>
            </a:pPr>
            <a:r>
              <a:rPr altLang="en-US" lang="zh-CN">
                <a:ea charset="-122" panose="00020600040101010101" pitchFamily="18" typeface="阿里巴巴普惠体 L"/>
              </a:rPr>
              <a:t>输入和输出的比例</a:t>
            </a:r>
          </a:p>
          <a:p>
            <a:pPr>
              <a:lnSpc>
                <a:spcPct val="150000"/>
              </a:lnSpc>
            </a:pPr>
            <a:r>
              <a:rPr altLang="en-US" lang="zh-CN">
                <a:ea charset="-122" panose="00020600040101010101" pitchFamily="18" typeface="阿里巴巴普惠体 L"/>
              </a:rPr>
              <a:t>通常是 10 : 1</a:t>
            </a:r>
          </a:p>
        </p:txBody>
      </p:sp>
      <p:sp>
        <p:nvSpPr>
          <p:cNvPr id="57" name="矩形 56">
            <a:extLst>
              <a:ext uri="{FF2B5EF4-FFF2-40B4-BE49-F238E27FC236}">
                <a16:creationId xmlns:a16="http://schemas.microsoft.com/office/drawing/2014/main" id="{F4DD17FB-DD74-450E-B20D-476F86965282}"/>
              </a:ext>
            </a:extLst>
          </p:cNvPr>
          <p:cNvSpPr/>
          <p:nvPr/>
        </p:nvSpPr>
        <p:spPr>
          <a:xfrm>
            <a:off x="1919288" y="4264804"/>
            <a:ext cx="146437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latin charset="-122" panose="00020600040101010101" pitchFamily="18" typeface="阿里巴巴普惠体 B"/>
                <a:ea charset="-122" panose="00020600040101010101" pitchFamily="18" typeface="阿里巴巴普惠体 B"/>
              </a:rPr>
              <a:t>建立目标感</a:t>
            </a:r>
          </a:p>
        </p:txBody>
      </p:sp>
      <p:grpSp>
        <p:nvGrpSpPr>
          <p:cNvPr id="21" name="组合 20">
            <a:extLst>
              <a:ext uri="{FF2B5EF4-FFF2-40B4-BE49-F238E27FC236}">
                <a16:creationId xmlns:a16="http://schemas.microsoft.com/office/drawing/2014/main" id="{8328E7CB-6330-4485-AE21-BD911AFF86C6}"/>
              </a:ext>
            </a:extLst>
          </p:cNvPr>
          <p:cNvGrpSpPr/>
          <p:nvPr/>
        </p:nvGrpSpPr>
        <p:grpSpPr>
          <a:xfrm>
            <a:off x="10944225" y="556454"/>
            <a:ext cx="552450" cy="328680"/>
            <a:chOff x="10944225" y="431745"/>
            <a:chExt cx="552450" cy="328680"/>
          </a:xfrm>
        </p:grpSpPr>
        <p:sp>
          <p:nvSpPr>
            <p:cNvPr id="22" name="矩形: 圆角 21">
              <a:extLst>
                <a:ext uri="{FF2B5EF4-FFF2-40B4-BE49-F238E27FC236}">
                  <a16:creationId xmlns:a16="http://schemas.microsoft.com/office/drawing/2014/main" id="{F67ADB46-B8FE-4453-A95E-9D3F20A9EF1A}"/>
                </a:ext>
              </a:extLst>
            </p:cNvPr>
            <p:cNvSpPr/>
            <p:nvPr/>
          </p:nvSpPr>
          <p:spPr>
            <a:xfrm>
              <a:off x="10944225" y="431745"/>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sp>
          <p:nvSpPr>
            <p:cNvPr id="25" name="矩形: 圆角 24">
              <a:extLst>
                <a:ext uri="{FF2B5EF4-FFF2-40B4-BE49-F238E27FC236}">
                  <a16:creationId xmlns:a16="http://schemas.microsoft.com/office/drawing/2014/main" id="{08BBC4EF-7580-4224-88D3-7F367046F783}"/>
                </a:ext>
              </a:extLst>
            </p:cNvPr>
            <p:cNvSpPr/>
            <p:nvPr/>
          </p:nvSpPr>
          <p:spPr>
            <a:xfrm>
              <a:off x="10944225" y="565601"/>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sp>
          <p:nvSpPr>
            <p:cNvPr id="26" name="矩形: 圆角 25">
              <a:extLst>
                <a:ext uri="{FF2B5EF4-FFF2-40B4-BE49-F238E27FC236}">
                  <a16:creationId xmlns:a16="http://schemas.microsoft.com/office/drawing/2014/main" id="{F7D239A7-D93A-4738-A0DF-D5246D5408B8}"/>
                </a:ext>
              </a:extLst>
            </p:cNvPr>
            <p:cNvSpPr/>
            <p:nvPr/>
          </p:nvSpPr>
          <p:spPr>
            <a:xfrm>
              <a:off x="10944225" y="699457"/>
              <a:ext cx="552450" cy="60968"/>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0020600040101010101" pitchFamily="18" typeface="阿里巴巴普惠体 L"/>
              </a:endParaRPr>
            </a:p>
          </p:txBody>
        </p:sp>
      </p:grpSp>
    </p:spTree>
    <p:extLst>
      <p:ext uri="{BB962C8B-B14F-4D97-AF65-F5344CB8AC3E}">
        <p14:creationId val="3811934106"/>
      </p:ext>
    </p:extLst>
  </p:cSld>
  <p:clrMapOvr>
    <a:masterClrMapping/>
  </p:clrMapOvr>
  <mc:AlternateContent>
    <mc:Choice Requires="p14">
      <p:transition p14:dur="10"/>
    </mc:Choice>
    <mc:Fallback>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E0427298-F871-458A-8A69-BFC18E1B4621}"/>
              </a:ext>
            </a:extLst>
          </p:cNvPr>
          <p:cNvSpPr/>
          <p:nvPr/>
        </p:nvSpPr>
        <p:spPr>
          <a:xfrm>
            <a:off x="0" y="0"/>
            <a:ext cx="12192000" cy="5558971"/>
          </a:xfrm>
          <a:prstGeom prst="rect">
            <a:avLst/>
          </a:prstGeom>
          <a:solidFill>
            <a:srgbClr val="A92224"/>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 name="矩形 1">
            <a:extLst>
              <a:ext uri="{FF2B5EF4-FFF2-40B4-BE49-F238E27FC236}">
                <a16:creationId xmlns:a16="http://schemas.microsoft.com/office/drawing/2014/main" id="{304660DF-C825-442E-976C-4F72B6500879}"/>
              </a:ext>
            </a:extLst>
          </p:cNvPr>
          <p:cNvSpPr/>
          <p:nvPr/>
        </p:nvSpPr>
        <p:spPr>
          <a:xfrm>
            <a:off x="698129" y="1483904"/>
            <a:ext cx="8382000" cy="100584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00" kumimoji="0" lang="zh-CN" noProof="0" normalizeH="0" spc="0" strike="noStrike" sz="6600" u="none">
                <a:ln>
                  <a:noFill/>
                </a:ln>
                <a:solidFill>
                  <a:prstClr val="white"/>
                </a:solidFill>
                <a:effectLst/>
                <a:uLnTx/>
                <a:uFillTx/>
                <a:latin typeface="思源宋体 CN Heavy"/>
                <a:ea typeface="思源宋体 CN Heavy"/>
                <a:cs charset="0" panose="02020603050405020304" pitchFamily="18" typeface="Times New Roman"/>
              </a:rPr>
              <a:t>高效学习者的七种能力</a:t>
            </a:r>
          </a:p>
        </p:txBody>
      </p:sp>
      <p:sp>
        <p:nvSpPr>
          <p:cNvPr id="3" name="矩形 2">
            <a:extLst>
              <a:ext uri="{FF2B5EF4-FFF2-40B4-BE49-F238E27FC236}">
                <a16:creationId xmlns:a16="http://schemas.microsoft.com/office/drawing/2014/main" id="{9F20634E-258F-46D1-86FD-1C728E1B192C}"/>
              </a:ext>
            </a:extLst>
          </p:cNvPr>
          <p:cNvSpPr/>
          <p:nvPr/>
        </p:nvSpPr>
        <p:spPr>
          <a:xfrm>
            <a:off x="555625" y="6104888"/>
            <a:ext cx="5382691"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“关于学习，没有任何新东西要讲。但我想把我知道的都告诉你”</a:t>
            </a:r>
          </a:p>
        </p:txBody>
      </p:sp>
      <p:sp>
        <p:nvSpPr>
          <p:cNvPr id="4" name="矩形 3">
            <a:extLst>
              <a:ext uri="{FF2B5EF4-FFF2-40B4-BE49-F238E27FC236}">
                <a16:creationId xmlns:a16="http://schemas.microsoft.com/office/drawing/2014/main" id="{34BEBECE-AD21-44E6-98DD-C78285532E6C}"/>
              </a:ext>
            </a:extLst>
          </p:cNvPr>
          <p:cNvSpPr/>
          <p:nvPr/>
        </p:nvSpPr>
        <p:spPr>
          <a:xfrm>
            <a:off x="499501" y="2659032"/>
            <a:ext cx="5102225" cy="48768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00" kumimoji="0" lang="en-US" noProof="0" normalizeH="0" spc="0" strike="noStrike" sz="3200" u="none">
                <a:ln>
                  <a:noFill/>
                </a:ln>
                <a:solidFill>
                  <a:prstClr val="white"/>
                </a:solidFill>
                <a:effectLst/>
                <a:uLnTx/>
                <a:uFillTx/>
                <a:latin typeface="思源黑体 CN Normal"/>
                <a:ea typeface="思源黑体 CN Normal"/>
                <a:cs charset="0" panose="02020603050405020304" pitchFamily="18" typeface="Times New Roman"/>
              </a:rPr>
              <a:t>《高效学习7堂课》读书笔记</a:t>
            </a:r>
          </a:p>
        </p:txBody>
      </p:sp>
      <p:sp>
        <p:nvSpPr>
          <p:cNvPr id="7" name="矩形 6">
            <a:extLst>
              <a:ext uri="{FF2B5EF4-FFF2-40B4-BE49-F238E27FC236}">
                <a16:creationId xmlns:a16="http://schemas.microsoft.com/office/drawing/2014/main" id="{E3A9D20D-35F1-4EE3-BE72-D334E4C1C599}"/>
              </a:ext>
            </a:extLst>
          </p:cNvPr>
          <p:cNvSpPr/>
          <p:nvPr/>
        </p:nvSpPr>
        <p:spPr>
          <a:xfrm>
            <a:off x="698129" y="4925515"/>
            <a:ext cx="4826000" cy="30480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00" kumimoji="0" lang="zh-CN" noProof="0" normalizeH="0" spc="0" strike="noStrike" sz="2000" u="none">
                <a:ln>
                  <a:noFill/>
                </a:ln>
                <a:solidFill>
                  <a:prstClr val="white"/>
                </a:solidFill>
                <a:effectLst/>
                <a:uLnTx/>
                <a:uFillTx/>
                <a:latin typeface="思源黑体 CN Normal"/>
                <a:ea typeface="思源黑体 CN Normal"/>
                <a:cs charset="0" panose="02020603050405020304" pitchFamily="18" typeface="Times New Roman"/>
              </a:rPr>
              <a:t>秋叶◎著  |  澄音、晶晶、Kai◎读书笔记</a:t>
            </a:r>
          </a:p>
        </p:txBody>
      </p:sp>
      <p:graphicFrame>
        <p:nvGraphicFramePr>
          <p:cNvPr id="6" name="表格 5">
            <a:extLst>
              <a:ext uri="{FF2B5EF4-FFF2-40B4-BE49-F238E27FC236}">
                <a16:creationId xmlns:a16="http://schemas.microsoft.com/office/drawing/2014/main" id="{ED378739-709C-43EF-9E0F-DB303E7617BB}"/>
              </a:ext>
            </a:extLst>
          </p:cNvPr>
          <p:cNvGraphicFramePr>
            <a:graphicFrameLocks noGrp="1"/>
          </p:cNvGraphicFramePr>
          <p:nvPr/>
        </p:nvGraphicFramePr>
        <p:xfrm>
          <a:off x="238781" y="333375"/>
          <a:ext cx="11717244" cy="243840"/>
        </p:xfrm>
        <a:graphic>
          <a:graphicData uri="http://schemas.openxmlformats.org/drawingml/2006/table">
            <a:tbl>
              <a:tblPr/>
              <a:tblGrid>
                <a:gridCol w="1673892">
                  <a:extLst>
                    <a:ext uri="{9D8B030D-6E8A-4147-A177-3AD203B41FA5}">
                      <a16:colId xmlns:a16="http://schemas.microsoft.com/office/drawing/2014/main" val="3677750193"/>
                    </a:ext>
                  </a:extLst>
                </a:gridCol>
                <a:gridCol w="1673892">
                  <a:extLst>
                    <a:ext uri="{9D8B030D-6E8A-4147-A177-3AD203B41FA5}">
                      <a16:colId xmlns:a16="http://schemas.microsoft.com/office/drawing/2014/main" val="571721377"/>
                    </a:ext>
                  </a:extLst>
                </a:gridCol>
                <a:gridCol w="1673892">
                  <a:extLst>
                    <a:ext uri="{9D8B030D-6E8A-4147-A177-3AD203B41FA5}">
                      <a16:colId xmlns:a16="http://schemas.microsoft.com/office/drawing/2014/main" val="1085951681"/>
                    </a:ext>
                  </a:extLst>
                </a:gridCol>
                <a:gridCol w="1673892">
                  <a:extLst>
                    <a:ext uri="{9D8B030D-6E8A-4147-A177-3AD203B41FA5}">
                      <a16:colId xmlns:a16="http://schemas.microsoft.com/office/drawing/2014/main" val="2914074097"/>
                    </a:ext>
                  </a:extLst>
                </a:gridCol>
                <a:gridCol w="1673892">
                  <a:extLst>
                    <a:ext uri="{9D8B030D-6E8A-4147-A177-3AD203B41FA5}">
                      <a16:colId xmlns:a16="http://schemas.microsoft.com/office/drawing/2014/main" val="2733816052"/>
                    </a:ext>
                  </a:extLst>
                </a:gridCol>
                <a:gridCol w="1673892">
                  <a:extLst>
                    <a:ext uri="{9D8B030D-6E8A-4147-A177-3AD203B41FA5}">
                      <a16:colId xmlns:a16="http://schemas.microsoft.com/office/drawing/2014/main" val="4078025789"/>
                    </a:ext>
                  </a:extLst>
                </a:gridCol>
                <a:gridCol w="1673892">
                  <a:extLst>
                    <a:ext uri="{9D8B030D-6E8A-4147-A177-3AD203B41FA5}">
                      <a16:colId xmlns:a16="http://schemas.microsoft.com/office/drawing/2014/main" val="2383952764"/>
                    </a:ext>
                  </a:extLst>
                </a:gridCol>
              </a:tblGrid>
              <a:tr h="0">
                <a:tc>
                  <a:txBody>
                    <a:bodyPr vert="horz" wrap="square"/>
                    <a:lstStyle/>
                    <a:p>
                      <a:pPr algn="ctr"/>
                      <a:r>
                        <a:rPr altLang="en-US" lang="zh-CN" sz="1600">
                          <a:solidFill>
                            <a:schemeClr val="bg1"/>
                          </a:solidFill>
                        </a:rPr>
                        <a:t>定 位</a:t>
                      </a:r>
                      <a:endParaRPr altLang="zh-CN" lang="en-US" sz="1600">
                        <a:solidFill>
                          <a:schemeClr val="bg1"/>
                        </a:solidFill>
                      </a:endParaRPr>
                    </a:p>
                  </a:txBody>
                  <a:tcPr anchor="ctr" marB="0" marL="0" marR="0" marT="0">
                    <a:lnL cmpd="sng" w="12700">
                      <a:noFill/>
                      <a:prstDash val="solid"/>
                    </a:lnL>
                    <a:lnR algn="ctr" cap="flat" cmpd="sng" w="12700">
                      <a:solidFill>
                        <a:schemeClr val="bg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600">
                          <a:solidFill>
                            <a:schemeClr val="bg1"/>
                          </a:solidFill>
                        </a:rPr>
                        <a:t>框 架</a:t>
                      </a:r>
                      <a:endParaRPr altLang="zh-CN" lang="en-US" sz="1600">
                        <a:solidFill>
                          <a:schemeClr val="bg1"/>
                        </a:solidFill>
                      </a:endParaRPr>
                    </a:p>
                  </a:txBody>
                  <a:tcPr anchor="ctr" marB="0" marL="0" marR="0" marT="0">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600">
                          <a:solidFill>
                            <a:schemeClr val="bg1"/>
                          </a:solidFill>
                        </a:rPr>
                        <a:t>精 进</a:t>
                      </a:r>
                      <a:endParaRPr altLang="zh-CN" lang="en-US" sz="1600">
                        <a:solidFill>
                          <a:schemeClr val="bg1"/>
                        </a:solidFill>
                      </a:endParaRPr>
                    </a:p>
                  </a:txBody>
                  <a:tcPr anchor="ctr" marB="0" marL="0" marR="0" marT="0">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600">
                          <a:solidFill>
                            <a:schemeClr val="bg1"/>
                          </a:solidFill>
                        </a:rPr>
                        <a:t>联 机</a:t>
                      </a:r>
                      <a:endParaRPr altLang="zh-CN" lang="en-US" sz="1600">
                        <a:solidFill>
                          <a:schemeClr val="bg1"/>
                        </a:solidFill>
                      </a:endParaRPr>
                    </a:p>
                  </a:txBody>
                  <a:tcPr anchor="ctr" marB="0" marL="0" marR="0" marT="0">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600">
                          <a:solidFill>
                            <a:schemeClr val="bg1"/>
                          </a:solidFill>
                        </a:rPr>
                        <a:t>复 盘</a:t>
                      </a:r>
                      <a:endParaRPr altLang="zh-CN" lang="en-US" sz="1600">
                        <a:solidFill>
                          <a:schemeClr val="bg1"/>
                        </a:solidFill>
                      </a:endParaRPr>
                    </a:p>
                  </a:txBody>
                  <a:tcPr anchor="ctr" marB="0" marL="0" marR="0" marT="0">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600">
                          <a:solidFill>
                            <a:schemeClr val="bg1"/>
                          </a:solidFill>
                        </a:rPr>
                        <a:t>输 出</a:t>
                      </a:r>
                      <a:endParaRPr altLang="zh-CN" lang="en-US" sz="1600">
                        <a:solidFill>
                          <a:schemeClr val="bg1"/>
                        </a:solidFill>
                      </a:endParaRPr>
                    </a:p>
                  </a:txBody>
                  <a:tcPr anchor="ctr" marB="0" marL="0" marR="0" marT="0">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600">
                          <a:solidFill>
                            <a:schemeClr val="bg1"/>
                          </a:solidFill>
                        </a:rPr>
                        <a:t>迁 移</a:t>
                      </a:r>
                      <a:endParaRPr altLang="zh-CN" lang="en-US" sz="1600">
                        <a:solidFill>
                          <a:schemeClr val="bg1"/>
                        </a:solidFill>
                      </a:endParaRPr>
                    </a:p>
                  </a:txBody>
                  <a:tcPr anchor="ctr" marB="0" marL="0" marR="0" marT="0">
                    <a:lnL algn="ctr" cap="flat" cmpd="sng" w="12700">
                      <a:solidFill>
                        <a:schemeClr val="bg1"/>
                      </a:solidFill>
                      <a:prstDash val="solid"/>
                      <a:round/>
                      <a:headEnd len="med" type="none" w="med"/>
                      <a:tailEnd len="med" type="none" w="med"/>
                    </a:lnL>
                    <a:lnR cmpd="sng" w="12700">
                      <a:noFill/>
                      <a:prstDash val="soli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2354226073"/>
                  </a:ext>
                </a:extLst>
              </a:tr>
            </a:tbl>
          </a:graphicData>
        </a:graphic>
      </p:graphicFrame>
    </p:spTree>
    <p:extLst>
      <p:ext uri="{BB962C8B-B14F-4D97-AF65-F5344CB8AC3E}">
        <p14:creationId val="2229461559"/>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a:extLst>
              <a:ext uri="{FF2B5EF4-FFF2-40B4-BE49-F238E27FC236}">
                <a16:creationId xmlns:a16="http://schemas.microsoft.com/office/drawing/2014/main" id="{504ACD0B-D9C1-4422-820F-A89E3766CF36}"/>
              </a:ext>
            </a:extLst>
          </p:cNvPr>
          <p:cNvSpPr/>
          <p:nvPr/>
        </p:nvSpPr>
        <p:spPr>
          <a:xfrm>
            <a:off x="1904996" y="853413"/>
            <a:ext cx="8382007" cy="1032822"/>
          </a:xfrm>
          <a:prstGeom prst="rect">
            <a:avLst/>
          </a:prstGeom>
          <a:solidFill>
            <a:schemeClr val="accent1">
              <a:lumMod val="7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8" name="梯形 67">
            <a:extLst>
              <a:ext uri="{FF2B5EF4-FFF2-40B4-BE49-F238E27FC236}">
                <a16:creationId xmlns:a16="http://schemas.microsoft.com/office/drawing/2014/main" id="{DD6AC7EB-F448-4E92-BAED-B94D55E88B50}"/>
              </a:ext>
            </a:extLst>
          </p:cNvPr>
          <p:cNvSpPr/>
          <p:nvPr/>
        </p:nvSpPr>
        <p:spPr>
          <a:xfrm>
            <a:off x="695326" y="2462344"/>
            <a:ext cx="10801349" cy="3590607"/>
          </a:xfrm>
          <a:prstGeom prst="trapezoid">
            <a:avLst>
              <a:gd fmla="val 53787" name="adj"/>
            </a:avLst>
          </a:prstGeom>
          <a:gradFill flip="none" rotWithShape="1">
            <a:gsLst>
              <a:gs pos="0">
                <a:schemeClr val="accent1">
                  <a:alpha val="10000"/>
                </a:schemeClr>
              </a:gs>
              <a:gs pos="100000">
                <a:schemeClr val="accent1">
                  <a:alpha val="0"/>
                </a:scheme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aphicFrame>
        <p:nvGraphicFramePr>
          <p:cNvPr id="6" name="表格 5">
            <a:extLst>
              <a:ext uri="{FF2B5EF4-FFF2-40B4-BE49-F238E27FC236}">
                <a16:creationId xmlns:a16="http://schemas.microsoft.com/office/drawing/2014/main" id="{F3182777-1BAA-4446-8D12-66F9C62309A2}"/>
              </a:ext>
            </a:extLst>
          </p:cNvPr>
          <p:cNvGraphicFramePr>
            <a:graphicFrameLocks noGrp="1"/>
          </p:cNvGraphicFramePr>
          <p:nvPr/>
        </p:nvGraphicFramePr>
        <p:xfrm>
          <a:off x="8589234" y="334983"/>
          <a:ext cx="3066185" cy="231360"/>
        </p:xfrm>
        <a:graphic>
          <a:graphicData uri="http://schemas.openxmlformats.org/drawingml/2006/table">
            <a:tbl>
              <a:tblPr/>
              <a:tblGrid>
                <a:gridCol w="613237">
                  <a:extLst>
                    <a:ext uri="{9D8B030D-6E8A-4147-A177-3AD203B41FA5}">
                      <a16:colId xmlns:a16="http://schemas.microsoft.com/office/drawing/2014/main" val="3870877578"/>
                    </a:ext>
                  </a:extLst>
                </a:gridCol>
                <a:gridCol w="613237">
                  <a:extLst>
                    <a:ext uri="{9D8B030D-6E8A-4147-A177-3AD203B41FA5}">
                      <a16:colId xmlns:a16="http://schemas.microsoft.com/office/drawing/2014/main" val="264422089"/>
                    </a:ext>
                  </a:extLst>
                </a:gridCol>
                <a:gridCol w="613237">
                  <a:extLst>
                    <a:ext uri="{9D8B030D-6E8A-4147-A177-3AD203B41FA5}">
                      <a16:colId xmlns:a16="http://schemas.microsoft.com/office/drawing/2014/main" val="4213878303"/>
                    </a:ext>
                  </a:extLst>
                </a:gridCol>
                <a:gridCol w="613237">
                  <a:extLst>
                    <a:ext uri="{9D8B030D-6E8A-4147-A177-3AD203B41FA5}">
                      <a16:colId xmlns:a16="http://schemas.microsoft.com/office/drawing/2014/main" val="3684737766"/>
                    </a:ext>
                  </a:extLst>
                </a:gridCol>
                <a:gridCol w="613237">
                  <a:extLst>
                    <a:ext uri="{9D8B030D-6E8A-4147-A177-3AD203B41FA5}">
                      <a16:colId xmlns:a16="http://schemas.microsoft.com/office/drawing/2014/main" val="2678561136"/>
                    </a:ext>
                  </a:extLst>
                </a:gridCol>
              </a:tblGrid>
              <a:tr h="212725">
                <a:tc>
                  <a:txBody>
                    <a:bodyPr vert="horz" wrap="square"/>
                    <a:lstStyle/>
                    <a:p>
                      <a:pPr algn="ctr"/>
                      <a:r>
                        <a:rPr altLang="en-US" lang="zh-CN" sz="1400"/>
                        <a:t>目标</a:t>
                      </a:r>
                    </a:p>
                  </a:txBody>
                  <a:tcPr anchor="ctr" marB="0" marL="0" marR="36000" marT="18000">
                    <a:lnL cmpd="sng" w="12700">
                      <a:noFill/>
                      <a:prstDash val="soli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400">
                          <a:solidFill>
                            <a:schemeClr val="bg1">
                              <a:lumMod val="65000"/>
                            </a:schemeClr>
                          </a:solidFill>
                        </a:rPr>
                        <a:t>排除</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400">
                          <a:solidFill>
                            <a:schemeClr val="bg1">
                              <a:lumMod val="65000"/>
                            </a:schemeClr>
                          </a:solidFill>
                        </a:rPr>
                        <a:t>串联</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400">
                          <a:solidFill>
                            <a:schemeClr val="bg1">
                              <a:lumMod val="65000"/>
                            </a:schemeClr>
                          </a:solidFill>
                        </a:rPr>
                        <a:t>标签</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400">
                          <a:solidFill>
                            <a:schemeClr val="bg1">
                              <a:lumMod val="65000"/>
                            </a:schemeClr>
                          </a:solidFill>
                        </a:rPr>
                        <a:t>平台</a:t>
                      </a:r>
                    </a:p>
                  </a:txBody>
                  <a:tcPr anchor="ctr" marB="0" marL="0" marR="36000" marT="18000">
                    <a:lnL algn="ctr" cap="flat" cmpd="sng" w="12700">
                      <a:solidFill>
                        <a:schemeClr val="tx1"/>
                      </a:solidFill>
                      <a:prstDash val="solid"/>
                      <a:round/>
                      <a:headEnd len="med" type="none" w="med"/>
                      <a:tailEnd len="med" type="none" w="med"/>
                    </a:lnL>
                    <a:lnR cmpd="sng" w="12700">
                      <a:noFill/>
                      <a:prstDash val="soli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111781603"/>
                  </a:ext>
                </a:extLst>
              </a:tr>
            </a:tbl>
          </a:graphicData>
        </a:graphic>
      </p:graphicFrame>
      <p:cxnSp>
        <p:nvCxnSpPr>
          <p:cNvPr id="45" name="直接连接符 44">
            <a:extLst>
              <a:ext uri="{FF2B5EF4-FFF2-40B4-BE49-F238E27FC236}">
                <a16:creationId xmlns:a16="http://schemas.microsoft.com/office/drawing/2014/main" id="{F212A802-A91B-4C03-B429-50EE2C3BA4F3}"/>
              </a:ext>
            </a:extLst>
          </p:cNvPr>
          <p:cNvCxnSpPr/>
          <p:nvPr/>
        </p:nvCxnSpPr>
        <p:spPr>
          <a:xfrm>
            <a:off x="1777207" y="3841707"/>
            <a:ext cx="8637587" cy="0"/>
          </a:xfrm>
          <a:prstGeom prst="line">
            <a:avLst/>
          </a:prstGeom>
          <a:ln w="38100">
            <a:gradFill flip="none" rotWithShape="1">
              <a:gsLst>
                <a:gs pos="0">
                  <a:schemeClr val="accent1">
                    <a:alpha val="0"/>
                  </a:schemeClr>
                </a:gs>
                <a:gs pos="50000">
                  <a:schemeClr val="accent1"/>
                </a:gs>
                <a:gs pos="100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0772F084-ABC3-4A53-9295-B621F00F3242}"/>
              </a:ext>
            </a:extLst>
          </p:cNvPr>
          <p:cNvCxnSpPr>
            <a:stCxn id="68" idx="0"/>
          </p:cNvCxnSpPr>
          <p:nvPr/>
        </p:nvCxnSpPr>
        <p:spPr>
          <a:xfrm flipH="1">
            <a:off x="6096001" y="2462344"/>
            <a:ext cx="0" cy="3590607"/>
          </a:xfrm>
          <a:prstGeom prst="line">
            <a:avLst/>
          </a:prstGeom>
          <a:ln w="38100">
            <a:gradFill flip="none" rotWithShape="1">
              <a:gsLst>
                <a:gs pos="0">
                  <a:schemeClr val="accent1">
                    <a:alpha val="0"/>
                  </a:schemeClr>
                </a:gs>
                <a:gs pos="5000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90A9E9F-7581-47E1-BDA9-F40D0A364A8C}"/>
              </a:ext>
            </a:extLst>
          </p:cNvPr>
          <p:cNvSpPr/>
          <p:nvPr/>
        </p:nvSpPr>
        <p:spPr>
          <a:xfrm>
            <a:off x="4267200" y="926208"/>
            <a:ext cx="3657600" cy="548640"/>
          </a:xfrm>
          <a:prstGeom prst="rect">
            <a:avLst/>
          </a:prstGeom>
        </p:spPr>
        <p:txBody>
          <a:bodyPr bIns="0" lIns="0" rIns="0" tIns="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white"/>
                </a:solidFill>
                <a:effectLst/>
                <a:uLnTx/>
                <a:uFillTx/>
                <a:latin typeface="思源宋体 CN Heavy"/>
                <a:ea typeface="思源宋体 CN Heavy"/>
                <a:cs typeface="+mn-cs"/>
              </a:rPr>
              <a:t>定位力-目标思维</a:t>
            </a:r>
          </a:p>
        </p:txBody>
      </p:sp>
      <p:sp>
        <p:nvSpPr>
          <p:cNvPr id="3" name="矩形 2">
            <a:extLst>
              <a:ext uri="{FF2B5EF4-FFF2-40B4-BE49-F238E27FC236}">
                <a16:creationId xmlns:a16="http://schemas.microsoft.com/office/drawing/2014/main" id="{5A6A1539-103A-464F-96DF-FC6C8082DA74}"/>
              </a:ext>
            </a:extLst>
          </p:cNvPr>
          <p:cNvSpPr/>
          <p:nvPr/>
        </p:nvSpPr>
        <p:spPr>
          <a:xfrm>
            <a:off x="4267200" y="1512823"/>
            <a:ext cx="3657598" cy="274320"/>
          </a:xfrm>
          <a:prstGeom prst="rect">
            <a:avLst/>
          </a:prstGeom>
        </p:spPr>
        <p:txBody>
          <a:bodyPr bIns="0" lIns="0" rIns="0" tIns="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rPr>
              <a:t>最大的选择，其实都是方向选择</a:t>
            </a:r>
          </a:p>
        </p:txBody>
      </p:sp>
      <p:grpSp>
        <p:nvGrpSpPr>
          <p:cNvPr id="67" name="组合 66">
            <a:extLst>
              <a:ext uri="{FF2B5EF4-FFF2-40B4-BE49-F238E27FC236}">
                <a16:creationId xmlns:a16="http://schemas.microsoft.com/office/drawing/2014/main" id="{AD55C635-CB6F-4022-B0E7-8F32F42C8828}"/>
              </a:ext>
            </a:extLst>
          </p:cNvPr>
          <p:cNvGrpSpPr/>
          <p:nvPr/>
        </p:nvGrpSpPr>
        <p:grpSpPr>
          <a:xfrm>
            <a:off x="3236696" y="2614427"/>
            <a:ext cx="5718609" cy="2521873"/>
            <a:chOff x="3988722" y="2776348"/>
            <a:chExt cx="5718609" cy="2521873"/>
          </a:xfrm>
          <a:gradFill flip="none" rotWithShape="1">
            <a:gsLst>
              <a:gs pos="0">
                <a:schemeClr val="tx1">
                  <a:alpha val="15000"/>
                </a:schemeClr>
              </a:gs>
              <a:gs pos="100000">
                <a:schemeClr val="tx1">
                  <a:alpha val="10000"/>
                </a:schemeClr>
              </a:gs>
            </a:gsLst>
            <a:lin ang="5400000" scaled="1"/>
          </a:gradFill>
          <a:scene3d>
            <a:camera fov="6000000" prst="perspectiveRelaxedModerately"/>
            <a:lightRig dir="t" rig="threePt">
              <a:rot lat="0" lon="0" rev="10800000"/>
            </a:lightRig>
          </a:scene3d>
        </p:grpSpPr>
        <p:sp>
          <p:nvSpPr>
            <p:cNvPr id="55" name="文本框 54">
              <a:extLst>
                <a:ext uri="{FF2B5EF4-FFF2-40B4-BE49-F238E27FC236}">
                  <a16:creationId xmlns:a16="http://schemas.microsoft.com/office/drawing/2014/main" id="{D28BA742-A4FA-41A6-8194-FC56D56E5918}"/>
                </a:ext>
              </a:extLst>
            </p:cNvPr>
            <p:cNvSpPr txBox="1"/>
            <p:nvPr/>
          </p:nvSpPr>
          <p:spPr>
            <a:xfrm>
              <a:off x="3988722" y="2776348"/>
              <a:ext cx="2107278" cy="521956"/>
            </a:xfrm>
            <a:custGeom>
              <a:rect b="b" l="l" r="r" t="t"/>
              <a:pathLst>
                <a:path h="223771" w="903428">
                  <a:moveTo>
                    <a:pt x="354102" y="147661"/>
                  </a:moveTo>
                  <a:cubicBezTo>
                    <a:pt x="349796" y="165301"/>
                    <a:pt x="344234" y="181227"/>
                    <a:pt x="337414" y="195438"/>
                  </a:cubicBezTo>
                  <a:cubicBezTo>
                    <a:pt x="349263" y="189038"/>
                    <a:pt x="359855" y="180808"/>
                    <a:pt x="369189" y="170750"/>
                  </a:cubicBezTo>
                  <a:cubicBezTo>
                    <a:pt x="363703" y="163625"/>
                    <a:pt x="358674" y="155929"/>
                    <a:pt x="354102" y="147661"/>
                  </a:cubicBezTo>
                  <a:close/>
                  <a:moveTo>
                    <a:pt x="796443" y="147647"/>
                  </a:moveTo>
                  <a:lnTo>
                    <a:pt x="796443" y="156362"/>
                  </a:lnTo>
                  <a:lnTo>
                    <a:pt x="850392" y="156362"/>
                  </a:lnTo>
                  <a:lnTo>
                    <a:pt x="850392" y="147647"/>
                  </a:lnTo>
                  <a:close/>
                  <a:moveTo>
                    <a:pt x="540639" y="118843"/>
                  </a:moveTo>
                  <a:cubicBezTo>
                    <a:pt x="539030" y="120677"/>
                    <a:pt x="537334" y="122454"/>
                    <a:pt x="535553" y="124173"/>
                  </a:cubicBezTo>
                  <a:cubicBezTo>
                    <a:pt x="533772" y="125892"/>
                    <a:pt x="531962" y="127554"/>
                    <a:pt x="530124" y="129159"/>
                  </a:cubicBezTo>
                  <a:lnTo>
                    <a:pt x="606705" y="129159"/>
                  </a:lnTo>
                  <a:cubicBezTo>
                    <a:pt x="602819" y="125949"/>
                    <a:pt x="599161" y="122511"/>
                    <a:pt x="595732" y="118843"/>
                  </a:cubicBezTo>
                  <a:close/>
                  <a:moveTo>
                    <a:pt x="796443" y="118386"/>
                  </a:moveTo>
                  <a:lnTo>
                    <a:pt x="796443" y="127101"/>
                  </a:lnTo>
                  <a:lnTo>
                    <a:pt x="850392" y="127101"/>
                  </a:lnTo>
                  <a:lnTo>
                    <a:pt x="850392" y="118386"/>
                  </a:lnTo>
                  <a:close/>
                  <a:moveTo>
                    <a:pt x="548169" y="90725"/>
                  </a:moveTo>
                  <a:lnTo>
                    <a:pt x="548169" y="96698"/>
                  </a:lnTo>
                  <a:lnTo>
                    <a:pt x="582487" y="96698"/>
                  </a:lnTo>
                  <a:lnTo>
                    <a:pt x="582487" y="90725"/>
                  </a:lnTo>
                  <a:close/>
                  <a:moveTo>
                    <a:pt x="796443" y="89354"/>
                  </a:moveTo>
                  <a:lnTo>
                    <a:pt x="796443" y="98069"/>
                  </a:lnTo>
                  <a:lnTo>
                    <a:pt x="850392" y="98069"/>
                  </a:lnTo>
                  <a:lnTo>
                    <a:pt x="850392" y="89354"/>
                  </a:lnTo>
                  <a:close/>
                  <a:moveTo>
                    <a:pt x="689229" y="86168"/>
                  </a:moveTo>
                  <a:lnTo>
                    <a:pt x="745465" y="86168"/>
                  </a:lnTo>
                  <a:lnTo>
                    <a:pt x="745465" y="173504"/>
                  </a:lnTo>
                  <a:cubicBezTo>
                    <a:pt x="747722" y="174671"/>
                    <a:pt x="750180" y="175995"/>
                    <a:pt x="752837" y="177476"/>
                  </a:cubicBezTo>
                  <a:cubicBezTo>
                    <a:pt x="755495" y="178958"/>
                    <a:pt x="758524" y="180454"/>
                    <a:pt x="761924" y="181964"/>
                  </a:cubicBezTo>
                  <a:cubicBezTo>
                    <a:pt x="769892" y="185536"/>
                    <a:pt x="779160" y="187937"/>
                    <a:pt x="789728" y="189166"/>
                  </a:cubicBezTo>
                  <a:cubicBezTo>
                    <a:pt x="800296" y="190395"/>
                    <a:pt x="811678" y="190966"/>
                    <a:pt x="823875" y="190881"/>
                  </a:cubicBezTo>
                  <a:cubicBezTo>
                    <a:pt x="831283" y="190876"/>
                    <a:pt x="839733" y="190656"/>
                    <a:pt x="849224" y="190220"/>
                  </a:cubicBezTo>
                  <a:cubicBezTo>
                    <a:pt x="858715" y="189784"/>
                    <a:pt x="868232" y="189157"/>
                    <a:pt x="877774" y="188340"/>
                  </a:cubicBezTo>
                  <a:cubicBezTo>
                    <a:pt x="887315" y="187523"/>
                    <a:pt x="895867" y="186541"/>
                    <a:pt x="903428" y="185393"/>
                  </a:cubicBezTo>
                  <a:cubicBezTo>
                    <a:pt x="901594" y="189774"/>
                    <a:pt x="899775" y="195009"/>
                    <a:pt x="897970" y="201100"/>
                  </a:cubicBezTo>
                  <a:cubicBezTo>
                    <a:pt x="896165" y="207190"/>
                    <a:pt x="895088" y="212538"/>
                    <a:pt x="894741" y="217144"/>
                  </a:cubicBezTo>
                  <a:cubicBezTo>
                    <a:pt x="889737" y="217462"/>
                    <a:pt x="883057" y="217815"/>
                    <a:pt x="874700" y="218201"/>
                  </a:cubicBezTo>
                  <a:cubicBezTo>
                    <a:pt x="866344" y="218587"/>
                    <a:pt x="857530" y="218923"/>
                    <a:pt x="848259" y="219207"/>
                  </a:cubicBezTo>
                  <a:cubicBezTo>
                    <a:pt x="838988" y="219492"/>
                    <a:pt x="830479" y="219642"/>
                    <a:pt x="822732" y="219656"/>
                  </a:cubicBezTo>
                  <a:cubicBezTo>
                    <a:pt x="809006" y="219699"/>
                    <a:pt x="796852" y="218871"/>
                    <a:pt x="786270" y="217172"/>
                  </a:cubicBezTo>
                  <a:cubicBezTo>
                    <a:pt x="775688" y="215474"/>
                    <a:pt x="766049" y="212648"/>
                    <a:pt x="757352" y="208694"/>
                  </a:cubicBezTo>
                  <a:cubicBezTo>
                    <a:pt x="751675" y="205820"/>
                    <a:pt x="746798" y="203232"/>
                    <a:pt x="742722" y="200929"/>
                  </a:cubicBezTo>
                  <a:cubicBezTo>
                    <a:pt x="738645" y="198626"/>
                    <a:pt x="735140" y="197408"/>
                    <a:pt x="732206" y="197275"/>
                  </a:cubicBezTo>
                  <a:cubicBezTo>
                    <a:pt x="728087" y="197608"/>
                    <a:pt x="723410" y="200482"/>
                    <a:pt x="718176" y="205897"/>
                  </a:cubicBezTo>
                  <a:cubicBezTo>
                    <a:pt x="712942" y="211312"/>
                    <a:pt x="707865" y="217269"/>
                    <a:pt x="702945" y="223771"/>
                  </a:cubicBezTo>
                  <a:lnTo>
                    <a:pt x="683286" y="195677"/>
                  </a:lnTo>
                  <a:cubicBezTo>
                    <a:pt x="688239" y="191187"/>
                    <a:pt x="693306" y="187140"/>
                    <a:pt x="698488" y="183535"/>
                  </a:cubicBezTo>
                  <a:cubicBezTo>
                    <a:pt x="703669" y="179929"/>
                    <a:pt x="708737" y="176967"/>
                    <a:pt x="713690" y="174647"/>
                  </a:cubicBezTo>
                  <a:lnTo>
                    <a:pt x="713690" y="116800"/>
                  </a:lnTo>
                  <a:lnTo>
                    <a:pt x="689229" y="116800"/>
                  </a:lnTo>
                  <a:close/>
                  <a:moveTo>
                    <a:pt x="548169" y="68323"/>
                  </a:moveTo>
                  <a:lnTo>
                    <a:pt x="548169" y="74752"/>
                  </a:lnTo>
                  <a:lnTo>
                    <a:pt x="582487" y="74752"/>
                  </a:lnTo>
                  <a:lnTo>
                    <a:pt x="582487" y="68323"/>
                  </a:lnTo>
                  <a:close/>
                  <a:moveTo>
                    <a:pt x="367361" y="48449"/>
                  </a:moveTo>
                  <a:cubicBezTo>
                    <a:pt x="366894" y="57021"/>
                    <a:pt x="366284" y="65422"/>
                    <a:pt x="365532" y="73652"/>
                  </a:cubicBezTo>
                  <a:cubicBezTo>
                    <a:pt x="364779" y="81881"/>
                    <a:pt x="363941" y="89940"/>
                    <a:pt x="363017" y="97826"/>
                  </a:cubicBezTo>
                  <a:cubicBezTo>
                    <a:pt x="366008" y="106303"/>
                    <a:pt x="369627" y="114495"/>
                    <a:pt x="373876" y="122401"/>
                  </a:cubicBezTo>
                  <a:cubicBezTo>
                    <a:pt x="378124" y="130306"/>
                    <a:pt x="382886" y="137812"/>
                    <a:pt x="388163" y="144918"/>
                  </a:cubicBezTo>
                  <a:cubicBezTo>
                    <a:pt x="395440" y="132307"/>
                    <a:pt x="401231" y="118210"/>
                    <a:pt x="405537" y="102627"/>
                  </a:cubicBezTo>
                  <a:lnTo>
                    <a:pt x="368275" y="102627"/>
                  </a:lnTo>
                  <a:cubicBezTo>
                    <a:pt x="370699" y="95097"/>
                    <a:pt x="373166" y="86668"/>
                    <a:pt x="375676" y="77338"/>
                  </a:cubicBezTo>
                  <a:cubicBezTo>
                    <a:pt x="378186" y="68008"/>
                    <a:pt x="380596" y="58378"/>
                    <a:pt x="382905" y="48449"/>
                  </a:cubicBezTo>
                  <a:close/>
                  <a:moveTo>
                    <a:pt x="495134" y="40891"/>
                  </a:moveTo>
                  <a:lnTo>
                    <a:pt x="495134" y="51206"/>
                  </a:lnTo>
                  <a:lnTo>
                    <a:pt x="517794" y="51206"/>
                  </a:lnTo>
                  <a:lnTo>
                    <a:pt x="517794" y="44100"/>
                  </a:lnTo>
                  <a:lnTo>
                    <a:pt x="548169" y="44100"/>
                  </a:lnTo>
                  <a:lnTo>
                    <a:pt x="548169" y="51206"/>
                  </a:lnTo>
                  <a:lnTo>
                    <a:pt x="582487" y="51206"/>
                  </a:lnTo>
                  <a:lnTo>
                    <a:pt x="582487" y="44100"/>
                  </a:lnTo>
                  <a:lnTo>
                    <a:pt x="613320" y="44100"/>
                  </a:lnTo>
                  <a:lnTo>
                    <a:pt x="613320" y="51206"/>
                  </a:lnTo>
                  <a:lnTo>
                    <a:pt x="634608" y="51206"/>
                  </a:lnTo>
                  <a:lnTo>
                    <a:pt x="634608" y="40891"/>
                  </a:lnTo>
                  <a:close/>
                  <a:moveTo>
                    <a:pt x="314554" y="17588"/>
                  </a:moveTo>
                  <a:lnTo>
                    <a:pt x="422910" y="17588"/>
                  </a:lnTo>
                  <a:cubicBezTo>
                    <a:pt x="420820" y="26822"/>
                    <a:pt x="418543" y="36299"/>
                    <a:pt x="416081" y="46020"/>
                  </a:cubicBezTo>
                  <a:cubicBezTo>
                    <a:pt x="413619" y="55740"/>
                    <a:pt x="411171" y="65160"/>
                    <a:pt x="408737" y="74280"/>
                  </a:cubicBezTo>
                  <a:lnTo>
                    <a:pt x="416281" y="74280"/>
                  </a:lnTo>
                  <a:lnTo>
                    <a:pt x="421767" y="73137"/>
                  </a:lnTo>
                  <a:lnTo>
                    <a:pt x="442113" y="80910"/>
                  </a:lnTo>
                  <a:cubicBezTo>
                    <a:pt x="439003" y="98393"/>
                    <a:pt x="434764" y="114462"/>
                    <a:pt x="429397" y="129116"/>
                  </a:cubicBezTo>
                  <a:cubicBezTo>
                    <a:pt x="424029" y="143770"/>
                    <a:pt x="417676" y="157038"/>
                    <a:pt x="410337" y="168921"/>
                  </a:cubicBezTo>
                  <a:cubicBezTo>
                    <a:pt x="415938" y="173845"/>
                    <a:pt x="421882" y="178341"/>
                    <a:pt x="428168" y="182408"/>
                  </a:cubicBezTo>
                  <a:cubicBezTo>
                    <a:pt x="434455" y="186475"/>
                    <a:pt x="441084" y="190057"/>
                    <a:pt x="448056" y="193152"/>
                  </a:cubicBezTo>
                  <a:cubicBezTo>
                    <a:pt x="444361" y="196453"/>
                    <a:pt x="440493" y="200653"/>
                    <a:pt x="436455" y="205754"/>
                  </a:cubicBezTo>
                  <a:cubicBezTo>
                    <a:pt x="432416" y="210855"/>
                    <a:pt x="429121" y="215570"/>
                    <a:pt x="426568" y="219899"/>
                  </a:cubicBezTo>
                  <a:cubicBezTo>
                    <a:pt x="419953" y="216474"/>
                    <a:pt x="413695" y="212693"/>
                    <a:pt x="407794" y="208554"/>
                  </a:cubicBezTo>
                  <a:cubicBezTo>
                    <a:pt x="401893" y="204416"/>
                    <a:pt x="396264" y="199891"/>
                    <a:pt x="390906" y="194981"/>
                  </a:cubicBezTo>
                  <a:cubicBezTo>
                    <a:pt x="386096" y="200239"/>
                    <a:pt x="381029" y="205040"/>
                    <a:pt x="375704" y="209383"/>
                  </a:cubicBezTo>
                  <a:cubicBezTo>
                    <a:pt x="370380" y="213726"/>
                    <a:pt x="364855" y="217613"/>
                    <a:pt x="359131" y="221042"/>
                  </a:cubicBezTo>
                  <a:cubicBezTo>
                    <a:pt x="356740" y="217265"/>
                    <a:pt x="353349" y="212988"/>
                    <a:pt x="348958" y="208211"/>
                  </a:cubicBezTo>
                  <a:cubicBezTo>
                    <a:pt x="344567" y="203435"/>
                    <a:pt x="340491" y="199558"/>
                    <a:pt x="336728" y="196581"/>
                  </a:cubicBezTo>
                  <a:cubicBezTo>
                    <a:pt x="332194" y="205954"/>
                    <a:pt x="326860" y="214412"/>
                    <a:pt x="320726" y="221956"/>
                  </a:cubicBezTo>
                  <a:cubicBezTo>
                    <a:pt x="317716" y="219189"/>
                    <a:pt x="313220" y="215750"/>
                    <a:pt x="307239" y="211640"/>
                  </a:cubicBezTo>
                  <a:cubicBezTo>
                    <a:pt x="301257" y="207530"/>
                    <a:pt x="296075" y="204263"/>
                    <a:pt x="291694" y="201839"/>
                  </a:cubicBezTo>
                  <a:cubicBezTo>
                    <a:pt x="296952" y="196353"/>
                    <a:pt x="301524" y="190181"/>
                    <a:pt x="305410" y="183323"/>
                  </a:cubicBezTo>
                  <a:cubicBezTo>
                    <a:pt x="293866" y="188623"/>
                    <a:pt x="282379" y="193795"/>
                    <a:pt x="270949" y="198839"/>
                  </a:cubicBezTo>
                  <a:cubicBezTo>
                    <a:pt x="259519" y="203882"/>
                    <a:pt x="248831" y="208540"/>
                    <a:pt x="238887" y="212812"/>
                  </a:cubicBezTo>
                  <a:lnTo>
                    <a:pt x="230886" y="179894"/>
                  </a:lnTo>
                  <a:cubicBezTo>
                    <a:pt x="240859" y="176679"/>
                    <a:pt x="252746" y="172421"/>
                    <a:pt x="266548" y="167121"/>
                  </a:cubicBezTo>
                  <a:cubicBezTo>
                    <a:pt x="280350" y="161820"/>
                    <a:pt x="294523" y="156248"/>
                    <a:pt x="309068" y="150404"/>
                  </a:cubicBezTo>
                  <a:lnTo>
                    <a:pt x="313182" y="168006"/>
                  </a:lnTo>
                  <a:cubicBezTo>
                    <a:pt x="319945" y="152252"/>
                    <a:pt x="324993" y="134269"/>
                    <a:pt x="328327" y="114057"/>
                  </a:cubicBezTo>
                  <a:cubicBezTo>
                    <a:pt x="331661" y="93845"/>
                    <a:pt x="333852" y="71975"/>
                    <a:pt x="334899" y="48449"/>
                  </a:cubicBezTo>
                  <a:lnTo>
                    <a:pt x="314554" y="48449"/>
                  </a:lnTo>
                  <a:close/>
                  <a:moveTo>
                    <a:pt x="712775" y="12116"/>
                  </a:moveTo>
                  <a:cubicBezTo>
                    <a:pt x="718733" y="17802"/>
                    <a:pt x="724820" y="24086"/>
                    <a:pt x="731035" y="30969"/>
                  </a:cubicBezTo>
                  <a:cubicBezTo>
                    <a:pt x="737250" y="37851"/>
                    <a:pt x="742136" y="44132"/>
                    <a:pt x="745694" y="49813"/>
                  </a:cubicBezTo>
                  <a:lnTo>
                    <a:pt x="718490" y="68349"/>
                  </a:lnTo>
                  <a:cubicBezTo>
                    <a:pt x="715395" y="62738"/>
                    <a:pt x="710899" y="56276"/>
                    <a:pt x="705003" y="48963"/>
                  </a:cubicBezTo>
                  <a:cubicBezTo>
                    <a:pt x="699107" y="41651"/>
                    <a:pt x="693239" y="34855"/>
                    <a:pt x="687401" y="28575"/>
                  </a:cubicBezTo>
                  <a:close/>
                  <a:moveTo>
                    <a:pt x="100584" y="3643"/>
                  </a:moveTo>
                  <a:lnTo>
                    <a:pt x="123673" y="31761"/>
                  </a:lnTo>
                  <a:cubicBezTo>
                    <a:pt x="117486" y="34737"/>
                    <a:pt x="111057" y="37585"/>
                    <a:pt x="104385" y="40305"/>
                  </a:cubicBezTo>
                  <a:cubicBezTo>
                    <a:pt x="97713" y="43024"/>
                    <a:pt x="90883" y="45586"/>
                    <a:pt x="83897" y="47991"/>
                  </a:cubicBezTo>
                  <a:lnTo>
                    <a:pt x="83897" y="93483"/>
                  </a:lnTo>
                  <a:lnTo>
                    <a:pt x="135332" y="93483"/>
                  </a:lnTo>
                  <a:lnTo>
                    <a:pt x="135332" y="6843"/>
                  </a:lnTo>
                  <a:lnTo>
                    <a:pt x="169393" y="6843"/>
                  </a:lnTo>
                  <a:lnTo>
                    <a:pt x="169393" y="93483"/>
                  </a:lnTo>
                  <a:lnTo>
                    <a:pt x="214427" y="93483"/>
                  </a:lnTo>
                  <a:lnTo>
                    <a:pt x="214427" y="125258"/>
                  </a:lnTo>
                  <a:lnTo>
                    <a:pt x="169393" y="125258"/>
                  </a:lnTo>
                  <a:lnTo>
                    <a:pt x="169393" y="220813"/>
                  </a:lnTo>
                  <a:lnTo>
                    <a:pt x="135332" y="220813"/>
                  </a:lnTo>
                  <a:lnTo>
                    <a:pt x="135332" y="125258"/>
                  </a:lnTo>
                  <a:lnTo>
                    <a:pt x="82982" y="125258"/>
                  </a:lnTo>
                  <a:cubicBezTo>
                    <a:pt x="82130" y="137374"/>
                    <a:pt x="79847" y="149261"/>
                    <a:pt x="76133" y="160920"/>
                  </a:cubicBezTo>
                  <a:cubicBezTo>
                    <a:pt x="72419" y="172578"/>
                    <a:pt x="66444" y="183551"/>
                    <a:pt x="58209" y="193838"/>
                  </a:cubicBezTo>
                  <a:cubicBezTo>
                    <a:pt x="49973" y="204125"/>
                    <a:pt x="38648" y="213269"/>
                    <a:pt x="24232" y="221270"/>
                  </a:cubicBezTo>
                  <a:cubicBezTo>
                    <a:pt x="21508" y="217151"/>
                    <a:pt x="17812" y="212588"/>
                    <a:pt x="13145" y="207583"/>
                  </a:cubicBezTo>
                  <a:cubicBezTo>
                    <a:pt x="8478" y="202577"/>
                    <a:pt x="4096" y="198529"/>
                    <a:pt x="0" y="195438"/>
                  </a:cubicBezTo>
                  <a:cubicBezTo>
                    <a:pt x="17050" y="186256"/>
                    <a:pt x="29185" y="175588"/>
                    <a:pt x="36405" y="163434"/>
                  </a:cubicBezTo>
                  <a:cubicBezTo>
                    <a:pt x="43625" y="151281"/>
                    <a:pt x="47873" y="138555"/>
                    <a:pt x="49149" y="125258"/>
                  </a:cubicBezTo>
                  <a:lnTo>
                    <a:pt x="2286" y="125258"/>
                  </a:lnTo>
                  <a:lnTo>
                    <a:pt x="2286" y="93483"/>
                  </a:lnTo>
                  <a:lnTo>
                    <a:pt x="50521" y="93483"/>
                  </a:lnTo>
                  <a:lnTo>
                    <a:pt x="50521" y="58278"/>
                  </a:lnTo>
                  <a:cubicBezTo>
                    <a:pt x="44454" y="59993"/>
                    <a:pt x="38415" y="61593"/>
                    <a:pt x="32404" y="63079"/>
                  </a:cubicBezTo>
                  <a:cubicBezTo>
                    <a:pt x="26394" y="64565"/>
                    <a:pt x="20470" y="65937"/>
                    <a:pt x="14631" y="67194"/>
                  </a:cubicBezTo>
                  <a:cubicBezTo>
                    <a:pt x="13735" y="63008"/>
                    <a:pt x="12211" y="58350"/>
                    <a:pt x="10059" y="53221"/>
                  </a:cubicBezTo>
                  <a:cubicBezTo>
                    <a:pt x="7906" y="48091"/>
                    <a:pt x="5696" y="43605"/>
                    <a:pt x="3429" y="39762"/>
                  </a:cubicBezTo>
                  <a:cubicBezTo>
                    <a:pt x="21408" y="35557"/>
                    <a:pt x="38886" y="30308"/>
                    <a:pt x="55864" y="24017"/>
                  </a:cubicBezTo>
                  <a:cubicBezTo>
                    <a:pt x="72843" y="17726"/>
                    <a:pt x="87749" y="10934"/>
                    <a:pt x="100584" y="3643"/>
                  </a:cubicBezTo>
                  <a:close/>
                  <a:moveTo>
                    <a:pt x="796900" y="1600"/>
                  </a:moveTo>
                  <a:cubicBezTo>
                    <a:pt x="799515" y="5162"/>
                    <a:pt x="802172" y="9068"/>
                    <a:pt x="804872" y="13316"/>
                  </a:cubicBezTo>
                  <a:cubicBezTo>
                    <a:pt x="807573" y="17564"/>
                    <a:pt x="809716" y="21355"/>
                    <a:pt x="811302" y="24689"/>
                  </a:cubicBezTo>
                  <a:lnTo>
                    <a:pt x="799872" y="29489"/>
                  </a:lnTo>
                  <a:lnTo>
                    <a:pt x="831876" y="29489"/>
                  </a:lnTo>
                  <a:cubicBezTo>
                    <a:pt x="834343" y="25398"/>
                    <a:pt x="836781" y="21064"/>
                    <a:pt x="839191" y="16487"/>
                  </a:cubicBezTo>
                  <a:cubicBezTo>
                    <a:pt x="841601" y="11911"/>
                    <a:pt x="843582" y="7634"/>
                    <a:pt x="845135" y="3657"/>
                  </a:cubicBezTo>
                  <a:lnTo>
                    <a:pt x="876910" y="12344"/>
                  </a:lnTo>
                  <a:cubicBezTo>
                    <a:pt x="872757" y="18516"/>
                    <a:pt x="868719" y="24231"/>
                    <a:pt x="864794" y="29489"/>
                  </a:cubicBezTo>
                  <a:lnTo>
                    <a:pt x="898398" y="29489"/>
                  </a:lnTo>
                  <a:lnTo>
                    <a:pt x="898398" y="55978"/>
                  </a:lnTo>
                  <a:lnTo>
                    <a:pt x="838277" y="55978"/>
                  </a:lnTo>
                  <a:cubicBezTo>
                    <a:pt x="837362" y="57821"/>
                    <a:pt x="836448" y="59636"/>
                    <a:pt x="835533" y="61422"/>
                  </a:cubicBezTo>
                  <a:cubicBezTo>
                    <a:pt x="834619" y="63208"/>
                    <a:pt x="833705" y="64908"/>
                    <a:pt x="832790" y="66522"/>
                  </a:cubicBezTo>
                  <a:lnTo>
                    <a:pt x="883082" y="66522"/>
                  </a:lnTo>
                  <a:lnTo>
                    <a:pt x="883082" y="179194"/>
                  </a:lnTo>
                  <a:lnTo>
                    <a:pt x="765353" y="179194"/>
                  </a:lnTo>
                  <a:lnTo>
                    <a:pt x="765353" y="66522"/>
                  </a:lnTo>
                  <a:lnTo>
                    <a:pt x="801472" y="66522"/>
                  </a:lnTo>
                  <a:cubicBezTo>
                    <a:pt x="801815" y="64794"/>
                    <a:pt x="802158" y="63036"/>
                    <a:pt x="802501" y="61250"/>
                  </a:cubicBezTo>
                  <a:cubicBezTo>
                    <a:pt x="802844" y="59464"/>
                    <a:pt x="803186" y="57707"/>
                    <a:pt x="803529" y="55978"/>
                  </a:cubicBezTo>
                  <a:lnTo>
                    <a:pt x="751180" y="55978"/>
                  </a:lnTo>
                  <a:lnTo>
                    <a:pt x="751180" y="29489"/>
                  </a:lnTo>
                  <a:lnTo>
                    <a:pt x="778155" y="29489"/>
                  </a:lnTo>
                  <a:cubicBezTo>
                    <a:pt x="776764" y="26717"/>
                    <a:pt x="775259" y="23917"/>
                    <a:pt x="773640" y="21088"/>
                  </a:cubicBezTo>
                  <a:cubicBezTo>
                    <a:pt x="772021" y="18259"/>
                    <a:pt x="770401" y="15573"/>
                    <a:pt x="768782" y="13030"/>
                  </a:cubicBezTo>
                  <a:close/>
                  <a:moveTo>
                    <a:pt x="267234" y="1586"/>
                  </a:moveTo>
                  <a:lnTo>
                    <a:pt x="297409" y="15987"/>
                  </a:lnTo>
                  <a:cubicBezTo>
                    <a:pt x="293232" y="25803"/>
                    <a:pt x="288327" y="35661"/>
                    <a:pt x="282693" y="45563"/>
                  </a:cubicBezTo>
                  <a:cubicBezTo>
                    <a:pt x="277059" y="55464"/>
                    <a:pt x="271068" y="64808"/>
                    <a:pt x="264719" y="73595"/>
                  </a:cubicBezTo>
                  <a:lnTo>
                    <a:pt x="279350" y="72680"/>
                  </a:lnTo>
                  <a:cubicBezTo>
                    <a:pt x="281645" y="68780"/>
                    <a:pt x="283855" y="64808"/>
                    <a:pt x="285979" y="60764"/>
                  </a:cubicBezTo>
                  <a:cubicBezTo>
                    <a:pt x="288103" y="56721"/>
                    <a:pt x="290084" y="52692"/>
                    <a:pt x="291923" y="48677"/>
                  </a:cubicBezTo>
                  <a:lnTo>
                    <a:pt x="318212" y="65594"/>
                  </a:lnTo>
                  <a:cubicBezTo>
                    <a:pt x="313259" y="74780"/>
                    <a:pt x="307791" y="83896"/>
                    <a:pt x="301809" y="92940"/>
                  </a:cubicBezTo>
                  <a:cubicBezTo>
                    <a:pt x="295828" y="101984"/>
                    <a:pt x="289560" y="110699"/>
                    <a:pt x="283007" y="119086"/>
                  </a:cubicBezTo>
                  <a:lnTo>
                    <a:pt x="310211" y="112228"/>
                  </a:lnTo>
                  <a:cubicBezTo>
                    <a:pt x="309996" y="116662"/>
                    <a:pt x="310025" y="121510"/>
                    <a:pt x="310296" y="126773"/>
                  </a:cubicBezTo>
                  <a:cubicBezTo>
                    <a:pt x="310568" y="132035"/>
                    <a:pt x="310996" y="136483"/>
                    <a:pt x="311582" y="140117"/>
                  </a:cubicBezTo>
                  <a:cubicBezTo>
                    <a:pt x="292572" y="145450"/>
                    <a:pt x="278015" y="149669"/>
                    <a:pt x="267911" y="152775"/>
                  </a:cubicBezTo>
                  <a:cubicBezTo>
                    <a:pt x="257808" y="155881"/>
                    <a:pt x="250549" y="158339"/>
                    <a:pt x="246135" y="160149"/>
                  </a:cubicBezTo>
                  <a:cubicBezTo>
                    <a:pt x="241721" y="161960"/>
                    <a:pt x="238543" y="163588"/>
                    <a:pt x="236601" y="165035"/>
                  </a:cubicBezTo>
                  <a:cubicBezTo>
                    <a:pt x="235711" y="161753"/>
                    <a:pt x="234292" y="157286"/>
                    <a:pt x="232344" y="151633"/>
                  </a:cubicBezTo>
                  <a:cubicBezTo>
                    <a:pt x="230396" y="145980"/>
                    <a:pt x="228462" y="140998"/>
                    <a:pt x="226543" y="136688"/>
                  </a:cubicBezTo>
                  <a:cubicBezTo>
                    <a:pt x="229772" y="135902"/>
                    <a:pt x="232858" y="134274"/>
                    <a:pt x="235801" y="131802"/>
                  </a:cubicBezTo>
                  <a:cubicBezTo>
                    <a:pt x="238744" y="129330"/>
                    <a:pt x="242059" y="125930"/>
                    <a:pt x="245745" y="121601"/>
                  </a:cubicBezTo>
                  <a:cubicBezTo>
                    <a:pt x="247384" y="119848"/>
                    <a:pt x="249593" y="117181"/>
                    <a:pt x="252375" y="113600"/>
                  </a:cubicBezTo>
                  <a:cubicBezTo>
                    <a:pt x="255156" y="110018"/>
                    <a:pt x="258280" y="105751"/>
                    <a:pt x="261747" y="100798"/>
                  </a:cubicBezTo>
                  <a:cubicBezTo>
                    <a:pt x="253370" y="101703"/>
                    <a:pt x="247265" y="102579"/>
                    <a:pt x="243431" y="103427"/>
                  </a:cubicBezTo>
                  <a:cubicBezTo>
                    <a:pt x="239597" y="104275"/>
                    <a:pt x="236863" y="105151"/>
                    <a:pt x="235230" y="106056"/>
                  </a:cubicBezTo>
                  <a:cubicBezTo>
                    <a:pt x="234330" y="102646"/>
                    <a:pt x="232872" y="97979"/>
                    <a:pt x="230858" y="92054"/>
                  </a:cubicBezTo>
                  <a:cubicBezTo>
                    <a:pt x="228843" y="86130"/>
                    <a:pt x="226872" y="80891"/>
                    <a:pt x="224943" y="76338"/>
                  </a:cubicBezTo>
                  <a:cubicBezTo>
                    <a:pt x="227519" y="75642"/>
                    <a:pt x="229910" y="74176"/>
                    <a:pt x="232115" y="71937"/>
                  </a:cubicBezTo>
                  <a:cubicBezTo>
                    <a:pt x="234320" y="69699"/>
                    <a:pt x="236654" y="66746"/>
                    <a:pt x="239116" y="63079"/>
                  </a:cubicBezTo>
                  <a:cubicBezTo>
                    <a:pt x="240902" y="60580"/>
                    <a:pt x="243502" y="56180"/>
                    <a:pt x="246914" y="49879"/>
                  </a:cubicBezTo>
                  <a:cubicBezTo>
                    <a:pt x="250326" y="43579"/>
                    <a:pt x="253890" y="36199"/>
                    <a:pt x="257607" y="27739"/>
                  </a:cubicBezTo>
                  <a:cubicBezTo>
                    <a:pt x="261324" y="19280"/>
                    <a:pt x="264533" y="10562"/>
                    <a:pt x="267234" y="1586"/>
                  </a:cubicBezTo>
                  <a:close/>
                  <a:moveTo>
                    <a:pt x="580200" y="0"/>
                  </a:moveTo>
                  <a:cubicBezTo>
                    <a:pt x="581600" y="2443"/>
                    <a:pt x="582972" y="5100"/>
                    <a:pt x="584314" y="7972"/>
                  </a:cubicBezTo>
                  <a:cubicBezTo>
                    <a:pt x="585656" y="10844"/>
                    <a:pt x="586798" y="13673"/>
                    <a:pt x="587740" y="16459"/>
                  </a:cubicBezTo>
                  <a:lnTo>
                    <a:pt x="666126" y="16459"/>
                  </a:lnTo>
                  <a:lnTo>
                    <a:pt x="666126" y="57824"/>
                  </a:lnTo>
                  <a:lnTo>
                    <a:pt x="642352" y="57824"/>
                  </a:lnTo>
                  <a:lnTo>
                    <a:pt x="642352" y="68323"/>
                  </a:lnTo>
                  <a:lnTo>
                    <a:pt x="613320" y="68323"/>
                  </a:lnTo>
                  <a:lnTo>
                    <a:pt x="613320" y="74752"/>
                  </a:lnTo>
                  <a:lnTo>
                    <a:pt x="641209" y="74752"/>
                  </a:lnTo>
                  <a:lnTo>
                    <a:pt x="641209" y="90725"/>
                  </a:lnTo>
                  <a:lnTo>
                    <a:pt x="613320" y="90725"/>
                  </a:lnTo>
                  <a:lnTo>
                    <a:pt x="613320" y="96698"/>
                  </a:lnTo>
                  <a:lnTo>
                    <a:pt x="667284" y="96698"/>
                  </a:lnTo>
                  <a:lnTo>
                    <a:pt x="667284" y="118843"/>
                  </a:lnTo>
                  <a:lnTo>
                    <a:pt x="639166" y="118843"/>
                  </a:lnTo>
                  <a:cubicBezTo>
                    <a:pt x="644900" y="121494"/>
                    <a:pt x="650863" y="123872"/>
                    <a:pt x="657054" y="125977"/>
                  </a:cubicBezTo>
                  <a:cubicBezTo>
                    <a:pt x="663245" y="128082"/>
                    <a:pt x="669551" y="129828"/>
                    <a:pt x="675971" y="131214"/>
                  </a:cubicBezTo>
                  <a:cubicBezTo>
                    <a:pt x="672394" y="134381"/>
                    <a:pt x="668689" y="138378"/>
                    <a:pt x="664855" y="143204"/>
                  </a:cubicBezTo>
                  <a:cubicBezTo>
                    <a:pt x="661021" y="148030"/>
                    <a:pt x="657944" y="152491"/>
                    <a:pt x="655625" y="156585"/>
                  </a:cubicBezTo>
                  <a:cubicBezTo>
                    <a:pt x="650177" y="154781"/>
                    <a:pt x="644843" y="152641"/>
                    <a:pt x="639623" y="150164"/>
                  </a:cubicBezTo>
                  <a:lnTo>
                    <a:pt x="639623" y="181482"/>
                  </a:lnTo>
                  <a:lnTo>
                    <a:pt x="624307" y="181482"/>
                  </a:lnTo>
                  <a:cubicBezTo>
                    <a:pt x="634037" y="184367"/>
                    <a:pt x="643324" y="187281"/>
                    <a:pt x="652168" y="190224"/>
                  </a:cubicBezTo>
                  <a:cubicBezTo>
                    <a:pt x="661012" y="193167"/>
                    <a:pt x="668641" y="195967"/>
                    <a:pt x="675056" y="198625"/>
                  </a:cubicBezTo>
                  <a:lnTo>
                    <a:pt x="656997" y="221713"/>
                  </a:lnTo>
                  <a:cubicBezTo>
                    <a:pt x="650319" y="218603"/>
                    <a:pt x="641932" y="215197"/>
                    <a:pt x="631834" y="211494"/>
                  </a:cubicBezTo>
                  <a:cubicBezTo>
                    <a:pt x="621736" y="207791"/>
                    <a:pt x="611130" y="204165"/>
                    <a:pt x="600016" y="200614"/>
                  </a:cubicBezTo>
                  <a:cubicBezTo>
                    <a:pt x="588902" y="197064"/>
                    <a:pt x="578483" y="193962"/>
                    <a:pt x="568757" y="191309"/>
                  </a:cubicBezTo>
                  <a:lnTo>
                    <a:pt x="585445" y="171193"/>
                  </a:lnTo>
                  <a:cubicBezTo>
                    <a:pt x="588883" y="171988"/>
                    <a:pt x="592522" y="172855"/>
                    <a:pt x="596361" y="173793"/>
                  </a:cubicBezTo>
                  <a:cubicBezTo>
                    <a:pt x="600199" y="174731"/>
                    <a:pt x="604181" y="175769"/>
                    <a:pt x="608305" y="176908"/>
                  </a:cubicBezTo>
                  <a:lnTo>
                    <a:pt x="608305" y="152676"/>
                  </a:lnTo>
                  <a:lnTo>
                    <a:pt x="527838" y="152676"/>
                  </a:lnTo>
                  <a:lnTo>
                    <a:pt x="527838" y="183081"/>
                  </a:lnTo>
                  <a:cubicBezTo>
                    <a:pt x="535001" y="180003"/>
                    <a:pt x="540392" y="176340"/>
                    <a:pt x="544011" y="172091"/>
                  </a:cubicBezTo>
                  <a:cubicBezTo>
                    <a:pt x="547631" y="167843"/>
                    <a:pt x="550393" y="162981"/>
                    <a:pt x="552298" y="157505"/>
                  </a:cubicBezTo>
                  <a:lnTo>
                    <a:pt x="584988" y="157505"/>
                  </a:lnTo>
                  <a:cubicBezTo>
                    <a:pt x="581841" y="169187"/>
                    <a:pt x="576501" y="179148"/>
                    <a:pt x="568969" y="187389"/>
                  </a:cubicBezTo>
                  <a:cubicBezTo>
                    <a:pt x="561437" y="195630"/>
                    <a:pt x="550020" y="202412"/>
                    <a:pt x="534717" y="207736"/>
                  </a:cubicBezTo>
                  <a:cubicBezTo>
                    <a:pt x="519414" y="213059"/>
                    <a:pt x="498533" y="217185"/>
                    <a:pt x="472074" y="220113"/>
                  </a:cubicBezTo>
                  <a:cubicBezTo>
                    <a:pt x="471054" y="216379"/>
                    <a:pt x="469321" y="212188"/>
                    <a:pt x="466873" y="207540"/>
                  </a:cubicBezTo>
                  <a:cubicBezTo>
                    <a:pt x="464425" y="202892"/>
                    <a:pt x="461891" y="198929"/>
                    <a:pt x="459272" y="195653"/>
                  </a:cubicBezTo>
                  <a:cubicBezTo>
                    <a:pt x="475392" y="194410"/>
                    <a:pt x="488856" y="192838"/>
                    <a:pt x="499664" y="190938"/>
                  </a:cubicBezTo>
                  <a:cubicBezTo>
                    <a:pt x="510471" y="189038"/>
                    <a:pt x="519253" y="186723"/>
                    <a:pt x="526009" y="183994"/>
                  </a:cubicBezTo>
                  <a:lnTo>
                    <a:pt x="497878" y="183994"/>
                  </a:lnTo>
                  <a:lnTo>
                    <a:pt x="497878" y="150621"/>
                  </a:lnTo>
                  <a:cubicBezTo>
                    <a:pt x="494000" y="152570"/>
                    <a:pt x="490074" y="154345"/>
                    <a:pt x="486100" y="155949"/>
                  </a:cubicBezTo>
                  <a:cubicBezTo>
                    <a:pt x="482126" y="157552"/>
                    <a:pt x="478137" y="158976"/>
                    <a:pt x="474131" y="160220"/>
                  </a:cubicBezTo>
                  <a:cubicBezTo>
                    <a:pt x="471931" y="156477"/>
                    <a:pt x="469016" y="152307"/>
                    <a:pt x="465387" y="147711"/>
                  </a:cubicBezTo>
                  <a:cubicBezTo>
                    <a:pt x="461758" y="143115"/>
                    <a:pt x="458272" y="139290"/>
                    <a:pt x="454929" y="136237"/>
                  </a:cubicBezTo>
                  <a:cubicBezTo>
                    <a:pt x="463216" y="134387"/>
                    <a:pt x="471273" y="131977"/>
                    <a:pt x="479100" y="129007"/>
                  </a:cubicBezTo>
                  <a:cubicBezTo>
                    <a:pt x="486928" y="126037"/>
                    <a:pt x="494180" y="122649"/>
                    <a:pt x="500856" y="118843"/>
                  </a:cubicBezTo>
                  <a:lnTo>
                    <a:pt x="464530" y="118843"/>
                  </a:lnTo>
                  <a:lnTo>
                    <a:pt x="464530" y="96698"/>
                  </a:lnTo>
                  <a:lnTo>
                    <a:pt x="517794" y="96698"/>
                  </a:lnTo>
                  <a:lnTo>
                    <a:pt x="517794" y="90725"/>
                  </a:lnTo>
                  <a:lnTo>
                    <a:pt x="491951" y="90725"/>
                  </a:lnTo>
                  <a:lnTo>
                    <a:pt x="491951" y="74752"/>
                  </a:lnTo>
                  <a:lnTo>
                    <a:pt x="517794" y="74752"/>
                  </a:lnTo>
                  <a:lnTo>
                    <a:pt x="517794" y="68323"/>
                  </a:lnTo>
                  <a:lnTo>
                    <a:pt x="489904" y="68323"/>
                  </a:lnTo>
                  <a:lnTo>
                    <a:pt x="489904" y="57824"/>
                  </a:lnTo>
                  <a:lnTo>
                    <a:pt x="464987" y="57824"/>
                  </a:lnTo>
                  <a:lnTo>
                    <a:pt x="464987" y="16459"/>
                  </a:lnTo>
                  <a:lnTo>
                    <a:pt x="549999" y="16459"/>
                  </a:lnTo>
                  <a:cubicBezTo>
                    <a:pt x="549537" y="15078"/>
                    <a:pt x="549032" y="13725"/>
                    <a:pt x="548484" y="12401"/>
                  </a:cubicBezTo>
                  <a:cubicBezTo>
                    <a:pt x="547936" y="11077"/>
                    <a:pt x="547374" y="9839"/>
                    <a:pt x="546798" y="8687"/>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endParaRPr>
            </a:p>
          </p:txBody>
        </p:sp>
        <p:sp>
          <p:nvSpPr>
            <p:cNvPr id="66" name="文本框 65">
              <a:extLst>
                <a:ext uri="{FF2B5EF4-FFF2-40B4-BE49-F238E27FC236}">
                  <a16:creationId xmlns:a16="http://schemas.microsoft.com/office/drawing/2014/main" id="{97DB92A1-4E3C-4C55-8180-D0AF3B7B89A7}"/>
                </a:ext>
              </a:extLst>
            </p:cNvPr>
            <p:cNvSpPr txBox="1"/>
            <p:nvPr/>
          </p:nvSpPr>
          <p:spPr>
            <a:xfrm>
              <a:off x="3998091" y="4778984"/>
              <a:ext cx="2086482" cy="518756"/>
            </a:xfrm>
            <a:custGeom>
              <a:rect b="b" l="l" r="r" t="t"/>
              <a:pathLst>
                <a:path h="222399" w="894512">
                  <a:moveTo>
                    <a:pt x="310439" y="133257"/>
                  </a:moveTo>
                  <a:lnTo>
                    <a:pt x="295352" y="155448"/>
                  </a:lnTo>
                  <a:cubicBezTo>
                    <a:pt x="294423" y="152912"/>
                    <a:pt x="293251" y="150134"/>
                    <a:pt x="291837" y="147114"/>
                  </a:cubicBezTo>
                  <a:cubicBezTo>
                    <a:pt x="290422" y="144095"/>
                    <a:pt x="288851" y="140922"/>
                    <a:pt x="287122" y="137596"/>
                  </a:cubicBezTo>
                  <a:lnTo>
                    <a:pt x="287122" y="194533"/>
                  </a:lnTo>
                  <a:cubicBezTo>
                    <a:pt x="290389" y="188301"/>
                    <a:pt x="293570" y="181383"/>
                    <a:pt x="296666" y="173779"/>
                  </a:cubicBezTo>
                  <a:cubicBezTo>
                    <a:pt x="299762" y="166176"/>
                    <a:pt x="302371" y="158919"/>
                    <a:pt x="304496" y="152010"/>
                  </a:cubicBezTo>
                  <a:lnTo>
                    <a:pt x="327584" y="162291"/>
                  </a:lnTo>
                  <a:lnTo>
                    <a:pt x="327584" y="155448"/>
                  </a:lnTo>
                  <a:lnTo>
                    <a:pt x="356388" y="155448"/>
                  </a:lnTo>
                  <a:lnTo>
                    <a:pt x="354330" y="152697"/>
                  </a:lnTo>
                  <a:lnTo>
                    <a:pt x="368504" y="144675"/>
                  </a:lnTo>
                  <a:lnTo>
                    <a:pt x="310439" y="144675"/>
                  </a:lnTo>
                  <a:close/>
                  <a:moveTo>
                    <a:pt x="734035" y="101255"/>
                  </a:moveTo>
                  <a:lnTo>
                    <a:pt x="766039" y="112457"/>
                  </a:lnTo>
                  <a:cubicBezTo>
                    <a:pt x="759186" y="122701"/>
                    <a:pt x="751004" y="132559"/>
                    <a:pt x="741493" y="142032"/>
                  </a:cubicBezTo>
                  <a:cubicBezTo>
                    <a:pt x="731982" y="151504"/>
                    <a:pt x="722486" y="159477"/>
                    <a:pt x="713004" y="165949"/>
                  </a:cubicBezTo>
                  <a:cubicBezTo>
                    <a:pt x="710018" y="162477"/>
                    <a:pt x="706103" y="158277"/>
                    <a:pt x="701259" y="153348"/>
                  </a:cubicBezTo>
                  <a:cubicBezTo>
                    <a:pt x="696416" y="148418"/>
                    <a:pt x="692101" y="144389"/>
                    <a:pt x="688315" y="141260"/>
                  </a:cubicBezTo>
                  <a:cubicBezTo>
                    <a:pt x="697192" y="136450"/>
                    <a:pt x="705727" y="130526"/>
                    <a:pt x="713918" y="123487"/>
                  </a:cubicBezTo>
                  <a:cubicBezTo>
                    <a:pt x="722110" y="116448"/>
                    <a:pt x="728815" y="109037"/>
                    <a:pt x="734035" y="101255"/>
                  </a:cubicBezTo>
                  <a:close/>
                  <a:moveTo>
                    <a:pt x="307239" y="69251"/>
                  </a:moveTo>
                  <a:lnTo>
                    <a:pt x="307239" y="96686"/>
                  </a:lnTo>
                  <a:lnTo>
                    <a:pt x="287122" y="96686"/>
                  </a:lnTo>
                  <a:lnTo>
                    <a:pt x="287122" y="99426"/>
                  </a:lnTo>
                  <a:cubicBezTo>
                    <a:pt x="290094" y="102200"/>
                    <a:pt x="293866" y="106020"/>
                    <a:pt x="298438" y="110887"/>
                  </a:cubicBezTo>
                  <a:cubicBezTo>
                    <a:pt x="303010" y="115753"/>
                    <a:pt x="307010" y="120089"/>
                    <a:pt x="310439" y="123895"/>
                  </a:cubicBezTo>
                  <a:lnTo>
                    <a:pt x="310439" y="118415"/>
                  </a:lnTo>
                  <a:lnTo>
                    <a:pt x="398222" y="118415"/>
                  </a:lnTo>
                  <a:lnTo>
                    <a:pt x="398222" y="111071"/>
                  </a:lnTo>
                  <a:lnTo>
                    <a:pt x="313640" y="111071"/>
                  </a:lnTo>
                  <a:lnTo>
                    <a:pt x="313640" y="86868"/>
                  </a:lnTo>
                  <a:lnTo>
                    <a:pt x="398222" y="86868"/>
                  </a:lnTo>
                  <a:lnTo>
                    <a:pt x="398222" y="79753"/>
                  </a:lnTo>
                  <a:lnTo>
                    <a:pt x="312954" y="79753"/>
                  </a:lnTo>
                  <a:lnTo>
                    <a:pt x="312954" y="71075"/>
                  </a:lnTo>
                  <a:lnTo>
                    <a:pt x="309753" y="73359"/>
                  </a:lnTo>
                  <a:cubicBezTo>
                    <a:pt x="309029" y="71988"/>
                    <a:pt x="308191" y="70619"/>
                    <a:pt x="307239" y="69251"/>
                  </a:cubicBezTo>
                  <a:close/>
                  <a:moveTo>
                    <a:pt x="55322" y="53249"/>
                  </a:moveTo>
                  <a:cubicBezTo>
                    <a:pt x="58974" y="60307"/>
                    <a:pt x="62356" y="67794"/>
                    <a:pt x="65466" y="75709"/>
                  </a:cubicBezTo>
                  <a:cubicBezTo>
                    <a:pt x="68576" y="83625"/>
                    <a:pt x="70757" y="90768"/>
                    <a:pt x="72009" y="97141"/>
                  </a:cubicBezTo>
                  <a:lnTo>
                    <a:pt x="39548" y="107199"/>
                  </a:lnTo>
                  <a:cubicBezTo>
                    <a:pt x="38553" y="101122"/>
                    <a:pt x="36714" y="93959"/>
                    <a:pt x="34033" y="85711"/>
                  </a:cubicBezTo>
                  <a:cubicBezTo>
                    <a:pt x="31352" y="77462"/>
                    <a:pt x="28313" y="69613"/>
                    <a:pt x="24918" y="62165"/>
                  </a:cubicBezTo>
                  <a:close/>
                  <a:moveTo>
                    <a:pt x="153848" y="52792"/>
                  </a:moveTo>
                  <a:lnTo>
                    <a:pt x="189510" y="61708"/>
                  </a:lnTo>
                  <a:cubicBezTo>
                    <a:pt x="185457" y="70280"/>
                    <a:pt x="181390" y="78452"/>
                    <a:pt x="177308" y="86225"/>
                  </a:cubicBezTo>
                  <a:cubicBezTo>
                    <a:pt x="173227" y="93997"/>
                    <a:pt x="169445" y="100684"/>
                    <a:pt x="165964" y="106285"/>
                  </a:cubicBezTo>
                  <a:lnTo>
                    <a:pt x="136703" y="97826"/>
                  </a:lnTo>
                  <a:cubicBezTo>
                    <a:pt x="139989" y="91335"/>
                    <a:pt x="143190" y="84029"/>
                    <a:pt x="146304" y="75909"/>
                  </a:cubicBezTo>
                  <a:cubicBezTo>
                    <a:pt x="149419" y="67789"/>
                    <a:pt x="151934" y="60084"/>
                    <a:pt x="153848" y="52792"/>
                  </a:cubicBezTo>
                  <a:close/>
                  <a:moveTo>
                    <a:pt x="344043" y="42034"/>
                  </a:moveTo>
                  <a:cubicBezTo>
                    <a:pt x="342334" y="43986"/>
                    <a:pt x="340610" y="45925"/>
                    <a:pt x="338871" y="47849"/>
                  </a:cubicBezTo>
                  <a:cubicBezTo>
                    <a:pt x="337133" y="49773"/>
                    <a:pt x="335352" y="51654"/>
                    <a:pt x="333528" y="53492"/>
                  </a:cubicBezTo>
                  <a:lnTo>
                    <a:pt x="370790" y="53492"/>
                  </a:lnTo>
                  <a:cubicBezTo>
                    <a:pt x="372166" y="51654"/>
                    <a:pt x="373528" y="49773"/>
                    <a:pt x="374876" y="47849"/>
                  </a:cubicBezTo>
                  <a:cubicBezTo>
                    <a:pt x="376224" y="45925"/>
                    <a:pt x="377528" y="43986"/>
                    <a:pt x="378791" y="42034"/>
                  </a:cubicBezTo>
                  <a:close/>
                  <a:moveTo>
                    <a:pt x="12345" y="15073"/>
                  </a:moveTo>
                  <a:lnTo>
                    <a:pt x="196596" y="15073"/>
                  </a:lnTo>
                  <a:lnTo>
                    <a:pt x="196596" y="47992"/>
                  </a:lnTo>
                  <a:lnTo>
                    <a:pt x="122073" y="47992"/>
                  </a:lnTo>
                  <a:lnTo>
                    <a:pt x="122073" y="111771"/>
                  </a:lnTo>
                  <a:lnTo>
                    <a:pt x="210084" y="111771"/>
                  </a:lnTo>
                  <a:lnTo>
                    <a:pt x="210084" y="145375"/>
                  </a:lnTo>
                  <a:lnTo>
                    <a:pt x="122073" y="145375"/>
                  </a:lnTo>
                  <a:lnTo>
                    <a:pt x="122073" y="218527"/>
                  </a:lnTo>
                  <a:lnTo>
                    <a:pt x="87326" y="218527"/>
                  </a:lnTo>
                  <a:lnTo>
                    <a:pt x="87326" y="145375"/>
                  </a:lnTo>
                  <a:lnTo>
                    <a:pt x="0" y="145375"/>
                  </a:lnTo>
                  <a:lnTo>
                    <a:pt x="0" y="111771"/>
                  </a:lnTo>
                  <a:lnTo>
                    <a:pt x="87326" y="111771"/>
                  </a:lnTo>
                  <a:lnTo>
                    <a:pt x="87326" y="47992"/>
                  </a:lnTo>
                  <a:lnTo>
                    <a:pt x="12345" y="47992"/>
                  </a:lnTo>
                  <a:close/>
                  <a:moveTo>
                    <a:pt x="568986" y="9144"/>
                  </a:moveTo>
                  <a:lnTo>
                    <a:pt x="656540" y="9144"/>
                  </a:lnTo>
                  <a:lnTo>
                    <a:pt x="656540" y="93926"/>
                  </a:lnTo>
                  <a:lnTo>
                    <a:pt x="602819" y="93926"/>
                  </a:lnTo>
                  <a:lnTo>
                    <a:pt x="602819" y="126867"/>
                  </a:lnTo>
                  <a:cubicBezTo>
                    <a:pt x="602704" y="130860"/>
                    <a:pt x="603219" y="133453"/>
                    <a:pt x="604362" y="134644"/>
                  </a:cubicBezTo>
                  <a:cubicBezTo>
                    <a:pt x="605505" y="135836"/>
                    <a:pt x="607962" y="136369"/>
                    <a:pt x="611734" y="136245"/>
                  </a:cubicBezTo>
                  <a:lnTo>
                    <a:pt x="630936" y="136245"/>
                  </a:lnTo>
                  <a:cubicBezTo>
                    <a:pt x="634356" y="136584"/>
                    <a:pt x="636661" y="134878"/>
                    <a:pt x="637852" y="131127"/>
                  </a:cubicBezTo>
                  <a:cubicBezTo>
                    <a:pt x="639042" y="127376"/>
                    <a:pt x="639861" y="119551"/>
                    <a:pt x="640309" y="107651"/>
                  </a:cubicBezTo>
                  <a:cubicBezTo>
                    <a:pt x="643867" y="110339"/>
                    <a:pt x="648410" y="112798"/>
                    <a:pt x="653939" y="115029"/>
                  </a:cubicBezTo>
                  <a:cubicBezTo>
                    <a:pt x="659469" y="117259"/>
                    <a:pt x="664526" y="118917"/>
                    <a:pt x="669113" y="120004"/>
                  </a:cubicBezTo>
                  <a:cubicBezTo>
                    <a:pt x="667617" y="137497"/>
                    <a:pt x="664264" y="149533"/>
                    <a:pt x="659054" y="156111"/>
                  </a:cubicBezTo>
                  <a:cubicBezTo>
                    <a:pt x="653844" y="162689"/>
                    <a:pt x="645462" y="165811"/>
                    <a:pt x="633908" y="165478"/>
                  </a:cubicBezTo>
                  <a:lnTo>
                    <a:pt x="606705" y="165478"/>
                  </a:lnTo>
                  <a:cubicBezTo>
                    <a:pt x="593208" y="165730"/>
                    <a:pt x="583797" y="163056"/>
                    <a:pt x="578473" y="157454"/>
                  </a:cubicBezTo>
                  <a:cubicBezTo>
                    <a:pt x="573148" y="151853"/>
                    <a:pt x="570595" y="141809"/>
                    <a:pt x="570815" y="127324"/>
                  </a:cubicBezTo>
                  <a:lnTo>
                    <a:pt x="570815" y="65379"/>
                  </a:lnTo>
                  <a:lnTo>
                    <a:pt x="624764" y="65379"/>
                  </a:lnTo>
                  <a:lnTo>
                    <a:pt x="624764" y="38147"/>
                  </a:lnTo>
                  <a:lnTo>
                    <a:pt x="568986" y="38147"/>
                  </a:lnTo>
                  <a:close/>
                  <a:moveTo>
                    <a:pt x="494691" y="2514"/>
                  </a:moveTo>
                  <a:lnTo>
                    <a:pt x="525780" y="2514"/>
                  </a:lnTo>
                  <a:lnTo>
                    <a:pt x="525780" y="22631"/>
                  </a:lnTo>
                  <a:lnTo>
                    <a:pt x="557784" y="22631"/>
                  </a:lnTo>
                  <a:lnTo>
                    <a:pt x="557784" y="51178"/>
                  </a:lnTo>
                  <a:lnTo>
                    <a:pt x="525780" y="51178"/>
                  </a:lnTo>
                  <a:lnTo>
                    <a:pt x="525780" y="68123"/>
                  </a:lnTo>
                  <a:lnTo>
                    <a:pt x="563499" y="68123"/>
                  </a:lnTo>
                  <a:lnTo>
                    <a:pt x="563499" y="97126"/>
                  </a:lnTo>
                  <a:lnTo>
                    <a:pt x="531724" y="97126"/>
                  </a:lnTo>
                  <a:lnTo>
                    <a:pt x="531724" y="116586"/>
                  </a:lnTo>
                  <a:lnTo>
                    <a:pt x="561442" y="116586"/>
                  </a:lnTo>
                  <a:lnTo>
                    <a:pt x="561442" y="145132"/>
                  </a:lnTo>
                  <a:lnTo>
                    <a:pt x="531724" y="145132"/>
                  </a:lnTo>
                  <a:lnTo>
                    <a:pt x="531724" y="177844"/>
                  </a:lnTo>
                  <a:cubicBezTo>
                    <a:pt x="537320" y="179190"/>
                    <a:pt x="543444" y="180106"/>
                    <a:pt x="550098" y="180593"/>
                  </a:cubicBezTo>
                  <a:cubicBezTo>
                    <a:pt x="556751" y="181079"/>
                    <a:pt x="563961" y="181308"/>
                    <a:pt x="571729" y="181280"/>
                  </a:cubicBezTo>
                  <a:cubicBezTo>
                    <a:pt x="577160" y="181340"/>
                    <a:pt x="584257" y="181377"/>
                    <a:pt x="593021" y="181390"/>
                  </a:cubicBezTo>
                  <a:cubicBezTo>
                    <a:pt x="601785" y="181404"/>
                    <a:pt x="611175" y="181376"/>
                    <a:pt x="621192" y="181308"/>
                  </a:cubicBezTo>
                  <a:cubicBezTo>
                    <a:pt x="631210" y="181239"/>
                    <a:pt x="640814" y="181112"/>
                    <a:pt x="650007" y="180925"/>
                  </a:cubicBezTo>
                  <a:cubicBezTo>
                    <a:pt x="659199" y="180738"/>
                    <a:pt x="666939" y="180475"/>
                    <a:pt x="673227" y="180135"/>
                  </a:cubicBezTo>
                  <a:cubicBezTo>
                    <a:pt x="670632" y="184176"/>
                    <a:pt x="668165" y="189344"/>
                    <a:pt x="665826" y="195640"/>
                  </a:cubicBezTo>
                  <a:cubicBezTo>
                    <a:pt x="663488" y="201935"/>
                    <a:pt x="661764" y="207731"/>
                    <a:pt x="660654" y="213026"/>
                  </a:cubicBezTo>
                  <a:lnTo>
                    <a:pt x="571500" y="213026"/>
                  </a:lnTo>
                  <a:cubicBezTo>
                    <a:pt x="551807" y="213302"/>
                    <a:pt x="535015" y="211551"/>
                    <a:pt x="521123" y="207773"/>
                  </a:cubicBezTo>
                  <a:cubicBezTo>
                    <a:pt x="507230" y="203995"/>
                    <a:pt x="495753" y="196534"/>
                    <a:pt x="486690" y="185391"/>
                  </a:cubicBezTo>
                  <a:cubicBezTo>
                    <a:pt x="485556" y="192385"/>
                    <a:pt x="484223" y="199009"/>
                    <a:pt x="482689" y="205262"/>
                  </a:cubicBezTo>
                  <a:cubicBezTo>
                    <a:pt x="481156" y="211515"/>
                    <a:pt x="479365" y="217228"/>
                    <a:pt x="477317" y="222399"/>
                  </a:cubicBezTo>
                  <a:cubicBezTo>
                    <a:pt x="474012" y="220313"/>
                    <a:pt x="469535" y="217913"/>
                    <a:pt x="463887" y="215199"/>
                  </a:cubicBezTo>
                  <a:cubicBezTo>
                    <a:pt x="458239" y="212485"/>
                    <a:pt x="453419" y="210314"/>
                    <a:pt x="449428" y="208687"/>
                  </a:cubicBezTo>
                  <a:cubicBezTo>
                    <a:pt x="454448" y="196715"/>
                    <a:pt x="457839" y="181822"/>
                    <a:pt x="459601" y="164009"/>
                  </a:cubicBezTo>
                  <a:cubicBezTo>
                    <a:pt x="461363" y="146197"/>
                    <a:pt x="462239" y="127410"/>
                    <a:pt x="462230" y="107650"/>
                  </a:cubicBezTo>
                  <a:lnTo>
                    <a:pt x="492405" y="109937"/>
                  </a:lnTo>
                  <a:cubicBezTo>
                    <a:pt x="492300" y="114746"/>
                    <a:pt x="492167" y="119541"/>
                    <a:pt x="492005" y="124320"/>
                  </a:cubicBezTo>
                  <a:cubicBezTo>
                    <a:pt x="491843" y="129100"/>
                    <a:pt x="491595" y="133837"/>
                    <a:pt x="491262" y="138529"/>
                  </a:cubicBezTo>
                  <a:cubicBezTo>
                    <a:pt x="492738" y="142526"/>
                    <a:pt x="494300" y="146180"/>
                    <a:pt x="495948" y="149491"/>
                  </a:cubicBezTo>
                  <a:cubicBezTo>
                    <a:pt x="497596" y="152803"/>
                    <a:pt x="499387" y="155772"/>
                    <a:pt x="501320" y="158398"/>
                  </a:cubicBezTo>
                  <a:lnTo>
                    <a:pt x="501320" y="97126"/>
                  </a:lnTo>
                  <a:lnTo>
                    <a:pt x="456286" y="97126"/>
                  </a:lnTo>
                  <a:lnTo>
                    <a:pt x="456286" y="68123"/>
                  </a:lnTo>
                  <a:lnTo>
                    <a:pt x="494691" y="68123"/>
                  </a:lnTo>
                  <a:lnTo>
                    <a:pt x="494691" y="51178"/>
                  </a:lnTo>
                  <a:lnTo>
                    <a:pt x="462915" y="51178"/>
                  </a:lnTo>
                  <a:lnTo>
                    <a:pt x="462915" y="22631"/>
                  </a:lnTo>
                  <a:lnTo>
                    <a:pt x="494691" y="22631"/>
                  </a:lnTo>
                  <a:close/>
                  <a:moveTo>
                    <a:pt x="779526" y="1586"/>
                  </a:moveTo>
                  <a:lnTo>
                    <a:pt x="815417" y="1586"/>
                  </a:lnTo>
                  <a:lnTo>
                    <a:pt x="815417" y="16445"/>
                  </a:lnTo>
                  <a:lnTo>
                    <a:pt x="880796" y="16445"/>
                  </a:lnTo>
                  <a:lnTo>
                    <a:pt x="880796" y="47534"/>
                  </a:lnTo>
                  <a:lnTo>
                    <a:pt x="815417" y="47534"/>
                  </a:lnTo>
                  <a:lnTo>
                    <a:pt x="815417" y="65365"/>
                  </a:lnTo>
                  <a:lnTo>
                    <a:pt x="894512" y="65365"/>
                  </a:lnTo>
                  <a:lnTo>
                    <a:pt x="894512" y="96683"/>
                  </a:lnTo>
                  <a:lnTo>
                    <a:pt x="810845" y="96683"/>
                  </a:lnTo>
                  <a:lnTo>
                    <a:pt x="810845" y="150633"/>
                  </a:lnTo>
                  <a:cubicBezTo>
                    <a:pt x="819770" y="144613"/>
                    <a:pt x="827809" y="137679"/>
                    <a:pt x="834962" y="129830"/>
                  </a:cubicBezTo>
                  <a:cubicBezTo>
                    <a:pt x="842115" y="121982"/>
                    <a:pt x="848325" y="112990"/>
                    <a:pt x="853593" y="102856"/>
                  </a:cubicBezTo>
                  <a:lnTo>
                    <a:pt x="886283" y="117715"/>
                  </a:lnTo>
                  <a:cubicBezTo>
                    <a:pt x="874020" y="139319"/>
                    <a:pt x="859048" y="156842"/>
                    <a:pt x="841367" y="170284"/>
                  </a:cubicBezTo>
                  <a:cubicBezTo>
                    <a:pt x="823686" y="183726"/>
                    <a:pt x="803261" y="194222"/>
                    <a:pt x="780094" y="201772"/>
                  </a:cubicBezTo>
                  <a:cubicBezTo>
                    <a:pt x="756926" y="209321"/>
                    <a:pt x="730981" y="215059"/>
                    <a:pt x="702260" y="218984"/>
                  </a:cubicBezTo>
                  <a:cubicBezTo>
                    <a:pt x="700693" y="214012"/>
                    <a:pt x="698397" y="208640"/>
                    <a:pt x="695373" y="202868"/>
                  </a:cubicBezTo>
                  <a:cubicBezTo>
                    <a:pt x="692349" y="197096"/>
                    <a:pt x="689082" y="191952"/>
                    <a:pt x="685572" y="187438"/>
                  </a:cubicBezTo>
                  <a:cubicBezTo>
                    <a:pt x="706732" y="185123"/>
                    <a:pt x="726305" y="181865"/>
                    <a:pt x="744293" y="177665"/>
                  </a:cubicBezTo>
                  <a:cubicBezTo>
                    <a:pt x="762281" y="173464"/>
                    <a:pt x="778598" y="167807"/>
                    <a:pt x="793242" y="160691"/>
                  </a:cubicBezTo>
                  <a:lnTo>
                    <a:pt x="775183" y="160691"/>
                  </a:lnTo>
                  <a:lnTo>
                    <a:pt x="775183" y="96683"/>
                  </a:lnTo>
                  <a:lnTo>
                    <a:pt x="686486" y="96683"/>
                  </a:lnTo>
                  <a:lnTo>
                    <a:pt x="686486" y="65365"/>
                  </a:lnTo>
                  <a:lnTo>
                    <a:pt x="716204" y="65365"/>
                  </a:lnTo>
                  <a:lnTo>
                    <a:pt x="716204" y="14845"/>
                  </a:lnTo>
                  <a:lnTo>
                    <a:pt x="750037" y="14845"/>
                  </a:lnTo>
                  <a:lnTo>
                    <a:pt x="750037" y="65365"/>
                  </a:lnTo>
                  <a:lnTo>
                    <a:pt x="779526" y="65365"/>
                  </a:lnTo>
                  <a:close/>
                  <a:moveTo>
                    <a:pt x="337185" y="0"/>
                  </a:moveTo>
                  <a:lnTo>
                    <a:pt x="367361" y="5715"/>
                  </a:lnTo>
                  <a:cubicBezTo>
                    <a:pt x="365532" y="9639"/>
                    <a:pt x="363474" y="13449"/>
                    <a:pt x="361188" y="17145"/>
                  </a:cubicBezTo>
                  <a:lnTo>
                    <a:pt x="395707" y="17145"/>
                  </a:lnTo>
                  <a:lnTo>
                    <a:pt x="400050" y="16002"/>
                  </a:lnTo>
                  <a:lnTo>
                    <a:pt x="420167" y="28562"/>
                  </a:lnTo>
                  <a:cubicBezTo>
                    <a:pt x="418086" y="32467"/>
                    <a:pt x="415676" y="36533"/>
                    <a:pt x="412938" y="40759"/>
                  </a:cubicBezTo>
                  <a:cubicBezTo>
                    <a:pt x="410199" y="44984"/>
                    <a:pt x="407275" y="49229"/>
                    <a:pt x="404165" y="53492"/>
                  </a:cubicBezTo>
                  <a:lnTo>
                    <a:pt x="427711" y="53492"/>
                  </a:lnTo>
                  <a:lnTo>
                    <a:pt x="427711" y="144675"/>
                  </a:lnTo>
                  <a:lnTo>
                    <a:pt x="380391" y="144675"/>
                  </a:lnTo>
                  <a:cubicBezTo>
                    <a:pt x="383324" y="148185"/>
                    <a:pt x="386201" y="151704"/>
                    <a:pt x="389020" y="155235"/>
                  </a:cubicBezTo>
                  <a:cubicBezTo>
                    <a:pt x="391840" y="158765"/>
                    <a:pt x="394145" y="161877"/>
                    <a:pt x="395936" y="164572"/>
                  </a:cubicBezTo>
                  <a:lnTo>
                    <a:pt x="372618" y="178521"/>
                  </a:lnTo>
                  <a:cubicBezTo>
                    <a:pt x="370932" y="175684"/>
                    <a:pt x="368704" y="172320"/>
                    <a:pt x="365932" y="168431"/>
                  </a:cubicBezTo>
                  <a:cubicBezTo>
                    <a:pt x="363160" y="164542"/>
                    <a:pt x="360360" y="160671"/>
                    <a:pt x="357531" y="156816"/>
                  </a:cubicBezTo>
                  <a:lnTo>
                    <a:pt x="357531" y="183099"/>
                  </a:lnTo>
                  <a:cubicBezTo>
                    <a:pt x="357431" y="186189"/>
                    <a:pt x="357859" y="188135"/>
                    <a:pt x="358817" y="188936"/>
                  </a:cubicBezTo>
                  <a:cubicBezTo>
                    <a:pt x="359774" y="189738"/>
                    <a:pt x="361860" y="190081"/>
                    <a:pt x="365075" y="189966"/>
                  </a:cubicBezTo>
                  <a:lnTo>
                    <a:pt x="382220" y="189966"/>
                  </a:lnTo>
                  <a:cubicBezTo>
                    <a:pt x="384987" y="190205"/>
                    <a:pt x="386882" y="189041"/>
                    <a:pt x="387906" y="186476"/>
                  </a:cubicBezTo>
                  <a:cubicBezTo>
                    <a:pt x="388930" y="183910"/>
                    <a:pt x="389625" y="178512"/>
                    <a:pt x="389992" y="170280"/>
                  </a:cubicBezTo>
                  <a:cubicBezTo>
                    <a:pt x="392135" y="171907"/>
                    <a:pt x="394878" y="173461"/>
                    <a:pt x="398222" y="174944"/>
                  </a:cubicBezTo>
                  <a:cubicBezTo>
                    <a:pt x="401565" y="176428"/>
                    <a:pt x="404994" y="177696"/>
                    <a:pt x="408509" y="178750"/>
                  </a:cubicBezTo>
                  <a:cubicBezTo>
                    <a:pt x="407237" y="175297"/>
                    <a:pt x="405951" y="171905"/>
                    <a:pt x="404651" y="168573"/>
                  </a:cubicBezTo>
                  <a:cubicBezTo>
                    <a:pt x="403351" y="165240"/>
                    <a:pt x="402122" y="162082"/>
                    <a:pt x="400965" y="159098"/>
                  </a:cubicBezTo>
                  <a:lnTo>
                    <a:pt x="426339" y="151781"/>
                  </a:lnTo>
                  <a:cubicBezTo>
                    <a:pt x="429545" y="158990"/>
                    <a:pt x="432793" y="166619"/>
                    <a:pt x="436083" y="174666"/>
                  </a:cubicBezTo>
                  <a:cubicBezTo>
                    <a:pt x="439374" y="182712"/>
                    <a:pt x="441994" y="189716"/>
                    <a:pt x="443942" y="195675"/>
                  </a:cubicBezTo>
                  <a:lnTo>
                    <a:pt x="416738" y="204352"/>
                  </a:lnTo>
                  <a:cubicBezTo>
                    <a:pt x="416014" y="201345"/>
                    <a:pt x="414947" y="197768"/>
                    <a:pt x="413538" y="193620"/>
                  </a:cubicBezTo>
                  <a:cubicBezTo>
                    <a:pt x="411680" y="201807"/>
                    <a:pt x="408537" y="207468"/>
                    <a:pt x="404108" y="210603"/>
                  </a:cubicBezTo>
                  <a:cubicBezTo>
                    <a:pt x="399679" y="213738"/>
                    <a:pt x="393449" y="215231"/>
                    <a:pt x="385420" y="215084"/>
                  </a:cubicBezTo>
                  <a:lnTo>
                    <a:pt x="360503" y="215084"/>
                  </a:lnTo>
                  <a:cubicBezTo>
                    <a:pt x="347329" y="215241"/>
                    <a:pt x="338471" y="212929"/>
                    <a:pt x="333928" y="208146"/>
                  </a:cubicBezTo>
                  <a:cubicBezTo>
                    <a:pt x="329384" y="203363"/>
                    <a:pt x="327270" y="195167"/>
                    <a:pt x="327584" y="183557"/>
                  </a:cubicBezTo>
                  <a:lnTo>
                    <a:pt x="327584" y="168678"/>
                  </a:lnTo>
                  <a:cubicBezTo>
                    <a:pt x="325270" y="175578"/>
                    <a:pt x="322755" y="182775"/>
                    <a:pt x="320040" y="190267"/>
                  </a:cubicBezTo>
                  <a:cubicBezTo>
                    <a:pt x="317326" y="197759"/>
                    <a:pt x="314582" y="204661"/>
                    <a:pt x="311811" y="210974"/>
                  </a:cubicBezTo>
                  <a:lnTo>
                    <a:pt x="287122" y="197273"/>
                  </a:lnTo>
                  <a:lnTo>
                    <a:pt x="287122" y="218741"/>
                  </a:lnTo>
                  <a:lnTo>
                    <a:pt x="256490" y="218741"/>
                  </a:lnTo>
                  <a:lnTo>
                    <a:pt x="256490" y="149718"/>
                  </a:lnTo>
                  <a:cubicBezTo>
                    <a:pt x="253732" y="156603"/>
                    <a:pt x="250789" y="163060"/>
                    <a:pt x="247660" y="169090"/>
                  </a:cubicBezTo>
                  <a:cubicBezTo>
                    <a:pt x="244531" y="175120"/>
                    <a:pt x="241302" y="180553"/>
                    <a:pt x="237973" y="185388"/>
                  </a:cubicBezTo>
                  <a:cubicBezTo>
                    <a:pt x="236349" y="180258"/>
                    <a:pt x="234053" y="174616"/>
                    <a:pt x="231086" y="168464"/>
                  </a:cubicBezTo>
                  <a:cubicBezTo>
                    <a:pt x="228119" y="162312"/>
                    <a:pt x="225309" y="156904"/>
                    <a:pt x="222657" y="152239"/>
                  </a:cubicBezTo>
                  <a:cubicBezTo>
                    <a:pt x="228205" y="145061"/>
                    <a:pt x="233453" y="136545"/>
                    <a:pt x="238402" y="126690"/>
                  </a:cubicBezTo>
                  <a:cubicBezTo>
                    <a:pt x="243350" y="116835"/>
                    <a:pt x="247627" y="106833"/>
                    <a:pt x="251232" y="96683"/>
                  </a:cubicBezTo>
                  <a:lnTo>
                    <a:pt x="229286" y="96683"/>
                  </a:lnTo>
                  <a:lnTo>
                    <a:pt x="229286" y="65822"/>
                  </a:lnTo>
                  <a:lnTo>
                    <a:pt x="256490" y="65822"/>
                  </a:lnTo>
                  <a:lnTo>
                    <a:pt x="256490" y="42949"/>
                  </a:lnTo>
                  <a:cubicBezTo>
                    <a:pt x="253051" y="43625"/>
                    <a:pt x="249641" y="44216"/>
                    <a:pt x="246260" y="44721"/>
                  </a:cubicBezTo>
                  <a:cubicBezTo>
                    <a:pt x="242878" y="45227"/>
                    <a:pt x="239583" y="45703"/>
                    <a:pt x="236373" y="46151"/>
                  </a:cubicBezTo>
                  <a:cubicBezTo>
                    <a:pt x="235616" y="42337"/>
                    <a:pt x="234387" y="38082"/>
                    <a:pt x="232687" y="33386"/>
                  </a:cubicBezTo>
                  <a:cubicBezTo>
                    <a:pt x="230986" y="28690"/>
                    <a:pt x="229243" y="24494"/>
                    <a:pt x="227457" y="20798"/>
                  </a:cubicBezTo>
                  <a:cubicBezTo>
                    <a:pt x="238849" y="18705"/>
                    <a:pt x="250127" y="16039"/>
                    <a:pt x="261290" y="12801"/>
                  </a:cubicBezTo>
                  <a:cubicBezTo>
                    <a:pt x="272453" y="9563"/>
                    <a:pt x="282359" y="5982"/>
                    <a:pt x="291008" y="2057"/>
                  </a:cubicBezTo>
                  <a:lnTo>
                    <a:pt x="309753" y="29018"/>
                  </a:lnTo>
                  <a:cubicBezTo>
                    <a:pt x="306196" y="30393"/>
                    <a:pt x="302510" y="31697"/>
                    <a:pt x="298695" y="32929"/>
                  </a:cubicBezTo>
                  <a:cubicBezTo>
                    <a:pt x="294880" y="34161"/>
                    <a:pt x="291022" y="35293"/>
                    <a:pt x="287122" y="36325"/>
                  </a:cubicBezTo>
                  <a:lnTo>
                    <a:pt x="287122" y="65823"/>
                  </a:lnTo>
                  <a:lnTo>
                    <a:pt x="304953" y="65823"/>
                  </a:lnTo>
                  <a:cubicBezTo>
                    <a:pt x="302729" y="62907"/>
                    <a:pt x="300376" y="60119"/>
                    <a:pt x="297895" y="57459"/>
                  </a:cubicBezTo>
                  <a:cubicBezTo>
                    <a:pt x="295413" y="54798"/>
                    <a:pt x="293118" y="52636"/>
                    <a:pt x="291008" y="50971"/>
                  </a:cubicBezTo>
                  <a:cubicBezTo>
                    <a:pt x="302419" y="43626"/>
                    <a:pt x="311944" y="35500"/>
                    <a:pt x="319583" y="26594"/>
                  </a:cubicBezTo>
                  <a:cubicBezTo>
                    <a:pt x="327222" y="17688"/>
                    <a:pt x="333090" y="8823"/>
                    <a:pt x="337185" y="0"/>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endParaRPr>
            </a:p>
          </p:txBody>
        </p:sp>
        <p:sp>
          <p:nvSpPr>
            <p:cNvPr id="57" name="文本框 56">
              <a:extLst>
                <a:ext uri="{FF2B5EF4-FFF2-40B4-BE49-F238E27FC236}">
                  <a16:creationId xmlns:a16="http://schemas.microsoft.com/office/drawing/2014/main" id="{17A28F2D-1B1E-46C4-9B41-C4AA4EA9616A}"/>
                </a:ext>
              </a:extLst>
            </p:cNvPr>
            <p:cNvSpPr txBox="1"/>
            <p:nvPr/>
          </p:nvSpPr>
          <p:spPr>
            <a:xfrm>
              <a:off x="7603480" y="2779361"/>
              <a:ext cx="2099812" cy="514558"/>
            </a:xfrm>
            <a:custGeom>
              <a:rect b="b" l="l" r="r" t="t"/>
              <a:pathLst>
                <a:path h="220599" w="900225">
                  <a:moveTo>
                    <a:pt x="57378" y="149719"/>
                  </a:moveTo>
                  <a:cubicBezTo>
                    <a:pt x="62865" y="155400"/>
                    <a:pt x="68808" y="160281"/>
                    <a:pt x="75209" y="164361"/>
                  </a:cubicBezTo>
                  <a:cubicBezTo>
                    <a:pt x="79743" y="159823"/>
                    <a:pt x="83248" y="154942"/>
                    <a:pt x="85725" y="149719"/>
                  </a:cubicBezTo>
                  <a:close/>
                  <a:moveTo>
                    <a:pt x="483260" y="126187"/>
                  </a:moveTo>
                  <a:lnTo>
                    <a:pt x="510235" y="142646"/>
                  </a:lnTo>
                  <a:cubicBezTo>
                    <a:pt x="506677" y="155414"/>
                    <a:pt x="502877" y="168168"/>
                    <a:pt x="498833" y="180908"/>
                  </a:cubicBezTo>
                  <a:cubicBezTo>
                    <a:pt x="494790" y="193648"/>
                    <a:pt x="490589" y="205887"/>
                    <a:pt x="486232" y="217627"/>
                  </a:cubicBezTo>
                  <a:lnTo>
                    <a:pt x="456056" y="201625"/>
                  </a:lnTo>
                  <a:cubicBezTo>
                    <a:pt x="460176" y="192124"/>
                    <a:pt x="464681" y="180722"/>
                    <a:pt x="469572" y="167421"/>
                  </a:cubicBezTo>
                  <a:cubicBezTo>
                    <a:pt x="474463" y="154119"/>
                    <a:pt x="479026" y="140375"/>
                    <a:pt x="483260" y="126187"/>
                  </a:cubicBezTo>
                  <a:close/>
                  <a:moveTo>
                    <a:pt x="550345" y="116129"/>
                  </a:moveTo>
                  <a:cubicBezTo>
                    <a:pt x="549135" y="129306"/>
                    <a:pt x="547252" y="141984"/>
                    <a:pt x="544694" y="154162"/>
                  </a:cubicBezTo>
                  <a:cubicBezTo>
                    <a:pt x="542136" y="166340"/>
                    <a:pt x="538589" y="177817"/>
                    <a:pt x="534052" y="188595"/>
                  </a:cubicBezTo>
                  <a:cubicBezTo>
                    <a:pt x="536581" y="188923"/>
                    <a:pt x="538866" y="189123"/>
                    <a:pt x="540908" y="189195"/>
                  </a:cubicBezTo>
                  <a:cubicBezTo>
                    <a:pt x="542949" y="189266"/>
                    <a:pt x="544718" y="189295"/>
                    <a:pt x="546214" y="189281"/>
                  </a:cubicBezTo>
                  <a:cubicBezTo>
                    <a:pt x="547567" y="189314"/>
                    <a:pt x="548762" y="189076"/>
                    <a:pt x="549800" y="188566"/>
                  </a:cubicBezTo>
                  <a:cubicBezTo>
                    <a:pt x="550837" y="188057"/>
                    <a:pt x="551860" y="187076"/>
                    <a:pt x="552868" y="185623"/>
                  </a:cubicBezTo>
                  <a:cubicBezTo>
                    <a:pt x="554456" y="183685"/>
                    <a:pt x="555844" y="177446"/>
                    <a:pt x="557033" y="166906"/>
                  </a:cubicBezTo>
                  <a:cubicBezTo>
                    <a:pt x="558222" y="156367"/>
                    <a:pt x="559267" y="139441"/>
                    <a:pt x="560171" y="116129"/>
                  </a:cubicBezTo>
                  <a:close/>
                  <a:moveTo>
                    <a:pt x="126187" y="112914"/>
                  </a:moveTo>
                  <a:lnTo>
                    <a:pt x="126187" y="119333"/>
                  </a:lnTo>
                  <a:lnTo>
                    <a:pt x="126187" y="123230"/>
                  </a:lnTo>
                  <a:lnTo>
                    <a:pt x="160705" y="123230"/>
                  </a:lnTo>
                  <a:lnTo>
                    <a:pt x="160705" y="112914"/>
                  </a:lnTo>
                  <a:close/>
                  <a:moveTo>
                    <a:pt x="56007" y="112914"/>
                  </a:moveTo>
                  <a:lnTo>
                    <a:pt x="56007" y="123230"/>
                  </a:lnTo>
                  <a:lnTo>
                    <a:pt x="91211" y="123230"/>
                  </a:lnTo>
                  <a:lnTo>
                    <a:pt x="91211" y="118874"/>
                  </a:lnTo>
                  <a:lnTo>
                    <a:pt x="91211" y="112914"/>
                  </a:lnTo>
                  <a:close/>
                  <a:moveTo>
                    <a:pt x="387691" y="86639"/>
                  </a:moveTo>
                  <a:lnTo>
                    <a:pt x="387691" y="113385"/>
                  </a:lnTo>
                  <a:cubicBezTo>
                    <a:pt x="387695" y="115795"/>
                    <a:pt x="387629" y="118291"/>
                    <a:pt x="387491" y="120872"/>
                  </a:cubicBezTo>
                  <a:cubicBezTo>
                    <a:pt x="387353" y="123453"/>
                    <a:pt x="387115" y="126063"/>
                    <a:pt x="386777" y="128702"/>
                  </a:cubicBezTo>
                  <a:lnTo>
                    <a:pt x="398235" y="128702"/>
                  </a:lnTo>
                  <a:lnTo>
                    <a:pt x="398235" y="86639"/>
                  </a:lnTo>
                  <a:lnTo>
                    <a:pt x="391587" y="86639"/>
                  </a:lnTo>
                  <a:lnTo>
                    <a:pt x="390900" y="87325"/>
                  </a:lnTo>
                  <a:lnTo>
                    <a:pt x="389983" y="86639"/>
                  </a:lnTo>
                  <a:close/>
                  <a:moveTo>
                    <a:pt x="342885" y="86639"/>
                  </a:moveTo>
                  <a:lnTo>
                    <a:pt x="342885" y="128702"/>
                  </a:lnTo>
                  <a:lnTo>
                    <a:pt x="354342" y="128702"/>
                  </a:lnTo>
                  <a:cubicBezTo>
                    <a:pt x="354681" y="125844"/>
                    <a:pt x="354919" y="123101"/>
                    <a:pt x="355058" y="120472"/>
                  </a:cubicBezTo>
                  <a:cubicBezTo>
                    <a:pt x="355196" y="117843"/>
                    <a:pt x="355263" y="115329"/>
                    <a:pt x="355258" y="112928"/>
                  </a:cubicBezTo>
                  <a:lnTo>
                    <a:pt x="355258" y="86639"/>
                  </a:lnTo>
                  <a:close/>
                  <a:moveTo>
                    <a:pt x="866165" y="85039"/>
                  </a:moveTo>
                  <a:lnTo>
                    <a:pt x="832103" y="89154"/>
                  </a:lnTo>
                  <a:cubicBezTo>
                    <a:pt x="832785" y="97164"/>
                    <a:pt x="833594" y="104746"/>
                    <a:pt x="834532" y="111900"/>
                  </a:cubicBezTo>
                  <a:cubicBezTo>
                    <a:pt x="835471" y="119053"/>
                    <a:pt x="836566" y="125720"/>
                    <a:pt x="837818" y="131902"/>
                  </a:cubicBezTo>
                  <a:cubicBezTo>
                    <a:pt x="843772" y="124563"/>
                    <a:pt x="849125" y="116953"/>
                    <a:pt x="853878" y="109071"/>
                  </a:cubicBezTo>
                  <a:cubicBezTo>
                    <a:pt x="858631" y="101189"/>
                    <a:pt x="862726" y="93178"/>
                    <a:pt x="866165" y="85039"/>
                  </a:cubicBezTo>
                  <a:close/>
                  <a:moveTo>
                    <a:pt x="126187" y="78395"/>
                  </a:moveTo>
                  <a:lnTo>
                    <a:pt x="126187" y="88482"/>
                  </a:lnTo>
                  <a:lnTo>
                    <a:pt x="160705" y="88482"/>
                  </a:lnTo>
                  <a:lnTo>
                    <a:pt x="160705" y="78395"/>
                  </a:lnTo>
                  <a:close/>
                  <a:moveTo>
                    <a:pt x="56007" y="78395"/>
                  </a:moveTo>
                  <a:lnTo>
                    <a:pt x="56007" y="88482"/>
                  </a:lnTo>
                  <a:lnTo>
                    <a:pt x="91211" y="88482"/>
                  </a:lnTo>
                  <a:lnTo>
                    <a:pt x="91211" y="78395"/>
                  </a:lnTo>
                  <a:close/>
                  <a:moveTo>
                    <a:pt x="473430" y="65837"/>
                  </a:moveTo>
                  <a:cubicBezTo>
                    <a:pt x="478988" y="68485"/>
                    <a:pt x="485189" y="71590"/>
                    <a:pt x="492032" y="75152"/>
                  </a:cubicBezTo>
                  <a:cubicBezTo>
                    <a:pt x="498876" y="78714"/>
                    <a:pt x="504562" y="81934"/>
                    <a:pt x="509092" y="84810"/>
                  </a:cubicBezTo>
                  <a:lnTo>
                    <a:pt x="489432" y="111557"/>
                  </a:lnTo>
                  <a:cubicBezTo>
                    <a:pt x="485360" y="108451"/>
                    <a:pt x="479959" y="104889"/>
                    <a:pt x="473230" y="100870"/>
                  </a:cubicBezTo>
                  <a:cubicBezTo>
                    <a:pt x="466501" y="96850"/>
                    <a:pt x="460243" y="93173"/>
                    <a:pt x="454456" y="89840"/>
                  </a:cubicBezTo>
                  <a:close/>
                  <a:moveTo>
                    <a:pt x="299237" y="61722"/>
                  </a:moveTo>
                  <a:lnTo>
                    <a:pt x="299237" y="75209"/>
                  </a:lnTo>
                  <a:lnTo>
                    <a:pt x="281620" y="75209"/>
                  </a:lnTo>
                  <a:lnTo>
                    <a:pt x="281620" y="102870"/>
                  </a:lnTo>
                  <a:lnTo>
                    <a:pt x="299008" y="98526"/>
                  </a:lnTo>
                  <a:lnTo>
                    <a:pt x="303354" y="128244"/>
                  </a:lnTo>
                  <a:lnTo>
                    <a:pt x="301751" y="128702"/>
                  </a:lnTo>
                  <a:lnTo>
                    <a:pt x="311367" y="128702"/>
                  </a:lnTo>
                  <a:lnTo>
                    <a:pt x="311367" y="75438"/>
                  </a:lnTo>
                  <a:cubicBezTo>
                    <a:pt x="309502" y="72895"/>
                    <a:pt x="307508" y="70437"/>
                    <a:pt x="305386" y="68065"/>
                  </a:cubicBezTo>
                  <a:cubicBezTo>
                    <a:pt x="303264" y="65694"/>
                    <a:pt x="301214" y="63579"/>
                    <a:pt x="299237" y="61722"/>
                  </a:cubicBezTo>
                  <a:close/>
                  <a:moveTo>
                    <a:pt x="348384" y="49606"/>
                  </a:moveTo>
                  <a:cubicBezTo>
                    <a:pt x="346790" y="51663"/>
                    <a:pt x="345168" y="53721"/>
                    <a:pt x="343518" y="55778"/>
                  </a:cubicBezTo>
                  <a:cubicBezTo>
                    <a:pt x="341869" y="57836"/>
                    <a:pt x="340135" y="59893"/>
                    <a:pt x="338317" y="61950"/>
                  </a:cubicBezTo>
                  <a:lnTo>
                    <a:pt x="375585" y="61950"/>
                  </a:lnTo>
                  <a:cubicBezTo>
                    <a:pt x="377080" y="59993"/>
                    <a:pt x="378545" y="57964"/>
                    <a:pt x="379982" y="55864"/>
                  </a:cubicBezTo>
                  <a:cubicBezTo>
                    <a:pt x="381419" y="53764"/>
                    <a:pt x="382770" y="51678"/>
                    <a:pt x="384036" y="49606"/>
                  </a:cubicBezTo>
                  <a:close/>
                  <a:moveTo>
                    <a:pt x="757351" y="25374"/>
                  </a:moveTo>
                  <a:lnTo>
                    <a:pt x="778611" y="32461"/>
                  </a:lnTo>
                  <a:cubicBezTo>
                    <a:pt x="776563" y="49735"/>
                    <a:pt x="773744" y="66165"/>
                    <a:pt x="770153" y="81753"/>
                  </a:cubicBezTo>
                  <a:cubicBezTo>
                    <a:pt x="766562" y="97341"/>
                    <a:pt x="762142" y="112000"/>
                    <a:pt x="756894" y="125730"/>
                  </a:cubicBezTo>
                  <a:cubicBezTo>
                    <a:pt x="762423" y="133078"/>
                    <a:pt x="767481" y="140098"/>
                    <a:pt x="772067" y="146790"/>
                  </a:cubicBezTo>
                  <a:cubicBezTo>
                    <a:pt x="776654" y="153481"/>
                    <a:pt x="780511" y="159644"/>
                    <a:pt x="783640" y="165278"/>
                  </a:cubicBezTo>
                  <a:lnTo>
                    <a:pt x="758266" y="188823"/>
                  </a:lnTo>
                  <a:cubicBezTo>
                    <a:pt x="756194" y="184571"/>
                    <a:pt x="753708" y="179989"/>
                    <a:pt x="750808" y="175079"/>
                  </a:cubicBezTo>
                  <a:cubicBezTo>
                    <a:pt x="747907" y="170169"/>
                    <a:pt x="744678" y="165073"/>
                    <a:pt x="741121" y="159791"/>
                  </a:cubicBezTo>
                  <a:cubicBezTo>
                    <a:pt x="736206" y="168611"/>
                    <a:pt x="730777" y="176860"/>
                    <a:pt x="724833" y="184537"/>
                  </a:cubicBezTo>
                  <a:cubicBezTo>
                    <a:pt x="718889" y="192214"/>
                    <a:pt x="712431" y="199206"/>
                    <a:pt x="705459" y="205511"/>
                  </a:cubicBezTo>
                  <a:cubicBezTo>
                    <a:pt x="702659" y="201158"/>
                    <a:pt x="699001" y="196377"/>
                    <a:pt x="694486" y="191167"/>
                  </a:cubicBezTo>
                  <a:cubicBezTo>
                    <a:pt x="689971" y="185956"/>
                    <a:pt x="685628" y="181746"/>
                    <a:pt x="681456" y="178536"/>
                  </a:cubicBezTo>
                  <a:cubicBezTo>
                    <a:pt x="688995" y="172540"/>
                    <a:pt x="695920" y="165273"/>
                    <a:pt x="702230" y="156734"/>
                  </a:cubicBezTo>
                  <a:cubicBezTo>
                    <a:pt x="708540" y="148195"/>
                    <a:pt x="714265" y="138698"/>
                    <a:pt x="719404" y="128244"/>
                  </a:cubicBezTo>
                  <a:cubicBezTo>
                    <a:pt x="713422" y="120191"/>
                    <a:pt x="707440" y="112238"/>
                    <a:pt x="701459" y="104384"/>
                  </a:cubicBezTo>
                  <a:cubicBezTo>
                    <a:pt x="695477" y="96531"/>
                    <a:pt x="689724" y="89092"/>
                    <a:pt x="684199" y="82067"/>
                  </a:cubicBezTo>
                  <a:lnTo>
                    <a:pt x="706602" y="62865"/>
                  </a:lnTo>
                  <a:cubicBezTo>
                    <a:pt x="710631" y="67794"/>
                    <a:pt x="714860" y="72966"/>
                    <a:pt x="719289" y="78381"/>
                  </a:cubicBezTo>
                  <a:cubicBezTo>
                    <a:pt x="723718" y="83796"/>
                    <a:pt x="728176" y="89368"/>
                    <a:pt x="732662" y="95097"/>
                  </a:cubicBezTo>
                  <a:cubicBezTo>
                    <a:pt x="734825" y="88692"/>
                    <a:pt x="736730" y="82186"/>
                    <a:pt x="738377" y="75581"/>
                  </a:cubicBezTo>
                  <a:cubicBezTo>
                    <a:pt x="740025" y="68975"/>
                    <a:pt x="741473" y="62298"/>
                    <a:pt x="742721" y="55550"/>
                  </a:cubicBezTo>
                  <a:lnTo>
                    <a:pt x="686714" y="55550"/>
                  </a:lnTo>
                  <a:lnTo>
                    <a:pt x="686714" y="26517"/>
                  </a:lnTo>
                  <a:lnTo>
                    <a:pt x="751865" y="26517"/>
                  </a:lnTo>
                  <a:close/>
                  <a:moveTo>
                    <a:pt x="5486" y="12359"/>
                  </a:moveTo>
                  <a:lnTo>
                    <a:pt x="208254" y="12359"/>
                  </a:lnTo>
                  <a:lnTo>
                    <a:pt x="208254" y="41819"/>
                  </a:lnTo>
                  <a:lnTo>
                    <a:pt x="126187" y="41819"/>
                  </a:lnTo>
                  <a:lnTo>
                    <a:pt x="126187" y="51906"/>
                  </a:lnTo>
                  <a:lnTo>
                    <a:pt x="193624" y="51906"/>
                  </a:lnTo>
                  <a:lnTo>
                    <a:pt x="193624" y="149719"/>
                  </a:lnTo>
                  <a:lnTo>
                    <a:pt x="122301" y="149719"/>
                  </a:lnTo>
                  <a:cubicBezTo>
                    <a:pt x="120834" y="154766"/>
                    <a:pt x="118910" y="159656"/>
                    <a:pt x="116529" y="164389"/>
                  </a:cubicBezTo>
                  <a:cubicBezTo>
                    <a:pt x="114147" y="169122"/>
                    <a:pt x="111195" y="173612"/>
                    <a:pt x="107670" y="177859"/>
                  </a:cubicBezTo>
                  <a:cubicBezTo>
                    <a:pt x="122525" y="181591"/>
                    <a:pt x="139165" y="183735"/>
                    <a:pt x="157591" y="184293"/>
                  </a:cubicBezTo>
                  <a:cubicBezTo>
                    <a:pt x="176017" y="184851"/>
                    <a:pt x="196257" y="184765"/>
                    <a:pt x="218312" y="184037"/>
                  </a:cubicBezTo>
                  <a:cubicBezTo>
                    <a:pt x="215245" y="188006"/>
                    <a:pt x="212407" y="193031"/>
                    <a:pt x="209797" y="199112"/>
                  </a:cubicBezTo>
                  <a:cubicBezTo>
                    <a:pt x="207187" y="205193"/>
                    <a:pt x="205377" y="211131"/>
                    <a:pt x="204368" y="216927"/>
                  </a:cubicBezTo>
                  <a:cubicBezTo>
                    <a:pt x="180198" y="216898"/>
                    <a:pt x="157672" y="215814"/>
                    <a:pt x="136788" y="213672"/>
                  </a:cubicBezTo>
                  <a:cubicBezTo>
                    <a:pt x="115905" y="211531"/>
                    <a:pt x="96978" y="207134"/>
                    <a:pt x="80010" y="200482"/>
                  </a:cubicBezTo>
                  <a:cubicBezTo>
                    <a:pt x="72480" y="204708"/>
                    <a:pt x="63765" y="208476"/>
                    <a:pt x="53864" y="211788"/>
                  </a:cubicBezTo>
                  <a:cubicBezTo>
                    <a:pt x="43962" y="215100"/>
                    <a:pt x="32789" y="217956"/>
                    <a:pt x="20345" y="220356"/>
                  </a:cubicBezTo>
                  <a:cubicBezTo>
                    <a:pt x="18354" y="216300"/>
                    <a:pt x="15421" y="211389"/>
                    <a:pt x="11544" y="205622"/>
                  </a:cubicBezTo>
                  <a:cubicBezTo>
                    <a:pt x="7667" y="199854"/>
                    <a:pt x="3819" y="194944"/>
                    <a:pt x="0" y="190890"/>
                  </a:cubicBezTo>
                  <a:cubicBezTo>
                    <a:pt x="18935" y="188340"/>
                    <a:pt x="34328" y="184988"/>
                    <a:pt x="46177" y="180834"/>
                  </a:cubicBezTo>
                  <a:cubicBezTo>
                    <a:pt x="42514" y="177635"/>
                    <a:pt x="38981" y="174194"/>
                    <a:pt x="35576" y="170509"/>
                  </a:cubicBezTo>
                  <a:cubicBezTo>
                    <a:pt x="32170" y="166825"/>
                    <a:pt x="28922" y="162869"/>
                    <a:pt x="25831" y="158641"/>
                  </a:cubicBezTo>
                  <a:lnTo>
                    <a:pt x="48006" y="149719"/>
                  </a:lnTo>
                  <a:lnTo>
                    <a:pt x="24688" y="149719"/>
                  </a:lnTo>
                  <a:lnTo>
                    <a:pt x="24688" y="51906"/>
                  </a:lnTo>
                  <a:lnTo>
                    <a:pt x="91211" y="51906"/>
                  </a:lnTo>
                  <a:lnTo>
                    <a:pt x="91211" y="41819"/>
                  </a:lnTo>
                  <a:lnTo>
                    <a:pt x="5486" y="41819"/>
                  </a:lnTo>
                  <a:close/>
                  <a:moveTo>
                    <a:pt x="794384" y="4343"/>
                  </a:moveTo>
                  <a:lnTo>
                    <a:pt x="829132" y="4343"/>
                  </a:lnTo>
                  <a:cubicBezTo>
                    <a:pt x="829127" y="13955"/>
                    <a:pt x="829193" y="23307"/>
                    <a:pt x="829332" y="32399"/>
                  </a:cubicBezTo>
                  <a:cubicBezTo>
                    <a:pt x="829470" y="41490"/>
                    <a:pt x="829708" y="50260"/>
                    <a:pt x="830046" y="58707"/>
                  </a:cubicBezTo>
                  <a:lnTo>
                    <a:pt x="894283" y="51206"/>
                  </a:lnTo>
                  <a:lnTo>
                    <a:pt x="898169" y="80924"/>
                  </a:lnTo>
                  <a:lnTo>
                    <a:pt x="866393" y="84810"/>
                  </a:lnTo>
                  <a:lnTo>
                    <a:pt x="892682" y="100812"/>
                  </a:lnTo>
                  <a:cubicBezTo>
                    <a:pt x="887715" y="112419"/>
                    <a:pt x="881591" y="123782"/>
                    <a:pt x="874309" y="134902"/>
                  </a:cubicBezTo>
                  <a:cubicBezTo>
                    <a:pt x="867027" y="146023"/>
                    <a:pt x="858902" y="156529"/>
                    <a:pt x="849934" y="166421"/>
                  </a:cubicBezTo>
                  <a:cubicBezTo>
                    <a:pt x="851982" y="169626"/>
                    <a:pt x="854173" y="172188"/>
                    <a:pt x="856506" y="174107"/>
                  </a:cubicBezTo>
                  <a:cubicBezTo>
                    <a:pt x="858840" y="176027"/>
                    <a:pt x="861374" y="177274"/>
                    <a:pt x="864107" y="177851"/>
                  </a:cubicBezTo>
                  <a:cubicBezTo>
                    <a:pt x="866465" y="178236"/>
                    <a:pt x="868265" y="175693"/>
                    <a:pt x="869508" y="170221"/>
                  </a:cubicBezTo>
                  <a:cubicBezTo>
                    <a:pt x="870751" y="164749"/>
                    <a:pt x="871694" y="156091"/>
                    <a:pt x="872337" y="144246"/>
                  </a:cubicBezTo>
                  <a:cubicBezTo>
                    <a:pt x="875899" y="148085"/>
                    <a:pt x="880548" y="151952"/>
                    <a:pt x="886282" y="155848"/>
                  </a:cubicBezTo>
                  <a:cubicBezTo>
                    <a:pt x="892016" y="159744"/>
                    <a:pt x="896664" y="162582"/>
                    <a:pt x="900226" y="164363"/>
                  </a:cubicBezTo>
                  <a:cubicBezTo>
                    <a:pt x="897959" y="179746"/>
                    <a:pt x="894975" y="191500"/>
                    <a:pt x="891277" y="199627"/>
                  </a:cubicBezTo>
                  <a:cubicBezTo>
                    <a:pt x="887578" y="207753"/>
                    <a:pt x="883512" y="213226"/>
                    <a:pt x="879076" y="216044"/>
                  </a:cubicBezTo>
                  <a:cubicBezTo>
                    <a:pt x="874641" y="218862"/>
                    <a:pt x="870185" y="219999"/>
                    <a:pt x="865708" y="219456"/>
                  </a:cubicBezTo>
                  <a:cubicBezTo>
                    <a:pt x="856368" y="218303"/>
                    <a:pt x="848186" y="215408"/>
                    <a:pt x="841162" y="210769"/>
                  </a:cubicBezTo>
                  <a:cubicBezTo>
                    <a:pt x="834137" y="206130"/>
                    <a:pt x="828070" y="199806"/>
                    <a:pt x="822959" y="191795"/>
                  </a:cubicBezTo>
                  <a:cubicBezTo>
                    <a:pt x="813625" y="199339"/>
                    <a:pt x="803948" y="205740"/>
                    <a:pt x="793927" y="210998"/>
                  </a:cubicBezTo>
                  <a:cubicBezTo>
                    <a:pt x="790617" y="206869"/>
                    <a:pt x="786607" y="202554"/>
                    <a:pt x="781897" y="198053"/>
                  </a:cubicBezTo>
                  <a:cubicBezTo>
                    <a:pt x="777187" y="193553"/>
                    <a:pt x="772434" y="189638"/>
                    <a:pt x="767638" y="186309"/>
                  </a:cubicBezTo>
                  <a:cubicBezTo>
                    <a:pt x="782726" y="179870"/>
                    <a:pt x="796670" y="171259"/>
                    <a:pt x="809472" y="160477"/>
                  </a:cubicBezTo>
                  <a:cubicBezTo>
                    <a:pt x="806857" y="151328"/>
                    <a:pt x="804657" y="141165"/>
                    <a:pt x="802871" y="129987"/>
                  </a:cubicBezTo>
                  <a:cubicBezTo>
                    <a:pt x="801085" y="118809"/>
                    <a:pt x="799628" y="106644"/>
                    <a:pt x="798499" y="93493"/>
                  </a:cubicBezTo>
                  <a:lnTo>
                    <a:pt x="779297" y="95783"/>
                  </a:lnTo>
                  <a:lnTo>
                    <a:pt x="775411" y="65270"/>
                  </a:lnTo>
                  <a:lnTo>
                    <a:pt x="796442" y="62767"/>
                  </a:lnTo>
                  <a:cubicBezTo>
                    <a:pt x="795885" y="53789"/>
                    <a:pt x="795456" y="44435"/>
                    <a:pt x="795156" y="34706"/>
                  </a:cubicBezTo>
                  <a:cubicBezTo>
                    <a:pt x="794856" y="24977"/>
                    <a:pt x="794599" y="14856"/>
                    <a:pt x="794384" y="4343"/>
                  </a:cubicBezTo>
                  <a:close/>
                  <a:moveTo>
                    <a:pt x="860907" y="3200"/>
                  </a:moveTo>
                  <a:cubicBezTo>
                    <a:pt x="865612" y="8196"/>
                    <a:pt x="870775" y="13635"/>
                    <a:pt x="876395" y="19517"/>
                  </a:cubicBezTo>
                  <a:cubicBezTo>
                    <a:pt x="882014" y="25398"/>
                    <a:pt x="886605" y="30551"/>
                    <a:pt x="890168" y="34976"/>
                  </a:cubicBezTo>
                  <a:lnTo>
                    <a:pt x="864793" y="54635"/>
                  </a:lnTo>
                  <a:cubicBezTo>
                    <a:pt x="861698" y="49973"/>
                    <a:pt x="857488" y="44496"/>
                    <a:pt x="852163" y="38205"/>
                  </a:cubicBezTo>
                  <a:cubicBezTo>
                    <a:pt x="846839" y="31913"/>
                    <a:pt x="841828" y="26036"/>
                    <a:pt x="837133" y="20574"/>
                  </a:cubicBezTo>
                  <a:close/>
                  <a:moveTo>
                    <a:pt x="249873" y="3200"/>
                  </a:moveTo>
                  <a:lnTo>
                    <a:pt x="281620" y="3200"/>
                  </a:lnTo>
                  <a:lnTo>
                    <a:pt x="281620" y="44805"/>
                  </a:lnTo>
                  <a:lnTo>
                    <a:pt x="299237" y="44805"/>
                  </a:lnTo>
                  <a:lnTo>
                    <a:pt x="299237" y="56007"/>
                  </a:lnTo>
                  <a:cubicBezTo>
                    <a:pt x="308846" y="48206"/>
                    <a:pt x="317009" y="39748"/>
                    <a:pt x="323726" y="30632"/>
                  </a:cubicBezTo>
                  <a:cubicBezTo>
                    <a:pt x="330442" y="21517"/>
                    <a:pt x="335687" y="12601"/>
                    <a:pt x="339459" y="3886"/>
                  </a:cubicBezTo>
                  <a:lnTo>
                    <a:pt x="372159" y="10058"/>
                  </a:lnTo>
                  <a:cubicBezTo>
                    <a:pt x="370332" y="14211"/>
                    <a:pt x="368277" y="18250"/>
                    <a:pt x="365993" y="22174"/>
                  </a:cubicBezTo>
                  <a:lnTo>
                    <a:pt x="402803" y="22174"/>
                  </a:lnTo>
                  <a:lnTo>
                    <a:pt x="407828" y="20802"/>
                  </a:lnTo>
                  <a:lnTo>
                    <a:pt x="429755" y="35204"/>
                  </a:lnTo>
                  <a:cubicBezTo>
                    <a:pt x="427442" y="39348"/>
                    <a:pt x="424758" y="43691"/>
                    <a:pt x="421703" y="48234"/>
                  </a:cubicBezTo>
                  <a:cubicBezTo>
                    <a:pt x="418649" y="52778"/>
                    <a:pt x="415394" y="57350"/>
                    <a:pt x="411939" y="61950"/>
                  </a:cubicBezTo>
                  <a:lnTo>
                    <a:pt x="431582" y="61950"/>
                  </a:lnTo>
                  <a:lnTo>
                    <a:pt x="431582" y="128702"/>
                  </a:lnTo>
                  <a:lnTo>
                    <a:pt x="443469" y="128702"/>
                  </a:lnTo>
                  <a:lnTo>
                    <a:pt x="443469" y="156591"/>
                  </a:lnTo>
                  <a:lnTo>
                    <a:pt x="389524" y="156591"/>
                  </a:lnTo>
                  <a:cubicBezTo>
                    <a:pt x="396015" y="164897"/>
                    <a:pt x="404257" y="172174"/>
                    <a:pt x="414250" y="178422"/>
                  </a:cubicBezTo>
                  <a:cubicBezTo>
                    <a:pt x="424242" y="184671"/>
                    <a:pt x="435506" y="189433"/>
                    <a:pt x="448041" y="192710"/>
                  </a:cubicBezTo>
                  <a:cubicBezTo>
                    <a:pt x="444574" y="196001"/>
                    <a:pt x="440936" y="200106"/>
                    <a:pt x="437126" y="205025"/>
                  </a:cubicBezTo>
                  <a:cubicBezTo>
                    <a:pt x="433316" y="209945"/>
                    <a:pt x="430250" y="214450"/>
                    <a:pt x="427927" y="218541"/>
                  </a:cubicBezTo>
                  <a:cubicBezTo>
                    <a:pt x="415578" y="214155"/>
                    <a:pt x="404465" y="208183"/>
                    <a:pt x="394590" y="200625"/>
                  </a:cubicBezTo>
                  <a:cubicBezTo>
                    <a:pt x="384715" y="193067"/>
                    <a:pt x="376172" y="184180"/>
                    <a:pt x="368962" y="173964"/>
                  </a:cubicBezTo>
                  <a:cubicBezTo>
                    <a:pt x="363098" y="182351"/>
                    <a:pt x="355231" y="190495"/>
                    <a:pt x="345359" y="198396"/>
                  </a:cubicBezTo>
                  <a:cubicBezTo>
                    <a:pt x="335488" y="206297"/>
                    <a:pt x="323165" y="213698"/>
                    <a:pt x="308391" y="220599"/>
                  </a:cubicBezTo>
                  <a:cubicBezTo>
                    <a:pt x="305930" y="217094"/>
                    <a:pt x="302554" y="213131"/>
                    <a:pt x="298265" y="208712"/>
                  </a:cubicBezTo>
                  <a:cubicBezTo>
                    <a:pt x="293975" y="204292"/>
                    <a:pt x="289800" y="200558"/>
                    <a:pt x="285739" y="197510"/>
                  </a:cubicBezTo>
                  <a:cubicBezTo>
                    <a:pt x="301269" y="191405"/>
                    <a:pt x="313664" y="184871"/>
                    <a:pt x="322924" y="177908"/>
                  </a:cubicBezTo>
                  <a:cubicBezTo>
                    <a:pt x="332184" y="170945"/>
                    <a:pt x="339143" y="163839"/>
                    <a:pt x="343802" y="156591"/>
                  </a:cubicBezTo>
                  <a:lnTo>
                    <a:pt x="298551" y="156591"/>
                  </a:lnTo>
                  <a:lnTo>
                    <a:pt x="298551" y="129616"/>
                  </a:lnTo>
                  <a:lnTo>
                    <a:pt x="281620" y="134417"/>
                  </a:lnTo>
                  <a:lnTo>
                    <a:pt x="281620" y="182194"/>
                  </a:lnTo>
                  <a:cubicBezTo>
                    <a:pt x="281692" y="189566"/>
                    <a:pt x="280978" y="195567"/>
                    <a:pt x="279479" y="200196"/>
                  </a:cubicBezTo>
                  <a:cubicBezTo>
                    <a:pt x="277980" y="204825"/>
                    <a:pt x="275268" y="208426"/>
                    <a:pt x="271343" y="210998"/>
                  </a:cubicBezTo>
                  <a:cubicBezTo>
                    <a:pt x="267370" y="213688"/>
                    <a:pt x="262582" y="215508"/>
                    <a:pt x="256981" y="216455"/>
                  </a:cubicBezTo>
                  <a:cubicBezTo>
                    <a:pt x="251379" y="217403"/>
                    <a:pt x="244819" y="217794"/>
                    <a:pt x="237301" y="217627"/>
                  </a:cubicBezTo>
                  <a:cubicBezTo>
                    <a:pt x="236781" y="213065"/>
                    <a:pt x="235705" y="207788"/>
                    <a:pt x="234071" y="201796"/>
                  </a:cubicBezTo>
                  <a:cubicBezTo>
                    <a:pt x="232438" y="195805"/>
                    <a:pt x="230619" y="190414"/>
                    <a:pt x="228614" y="185623"/>
                  </a:cubicBezTo>
                  <a:cubicBezTo>
                    <a:pt x="232276" y="185733"/>
                    <a:pt x="235753" y="185799"/>
                    <a:pt x="239044" y="185823"/>
                  </a:cubicBezTo>
                  <a:cubicBezTo>
                    <a:pt x="242334" y="185847"/>
                    <a:pt x="244725" y="185856"/>
                    <a:pt x="246216" y="185852"/>
                  </a:cubicBezTo>
                  <a:cubicBezTo>
                    <a:pt x="247568" y="185875"/>
                    <a:pt x="248521" y="185599"/>
                    <a:pt x="249073" y="185023"/>
                  </a:cubicBezTo>
                  <a:cubicBezTo>
                    <a:pt x="249626" y="184447"/>
                    <a:pt x="249893" y="183428"/>
                    <a:pt x="249873" y="181965"/>
                  </a:cubicBezTo>
                  <a:lnTo>
                    <a:pt x="249873" y="142875"/>
                  </a:lnTo>
                  <a:lnTo>
                    <a:pt x="231585" y="147675"/>
                  </a:lnTo>
                  <a:lnTo>
                    <a:pt x="224728" y="115900"/>
                  </a:lnTo>
                  <a:cubicBezTo>
                    <a:pt x="232081" y="114528"/>
                    <a:pt x="240463" y="112700"/>
                    <a:pt x="249873" y="110414"/>
                  </a:cubicBezTo>
                  <a:lnTo>
                    <a:pt x="249873" y="75209"/>
                  </a:lnTo>
                  <a:lnTo>
                    <a:pt x="228157" y="75209"/>
                  </a:lnTo>
                  <a:lnTo>
                    <a:pt x="228157" y="44805"/>
                  </a:lnTo>
                  <a:lnTo>
                    <a:pt x="249873" y="44805"/>
                  </a:lnTo>
                  <a:close/>
                  <a:moveTo>
                    <a:pt x="557889" y="0"/>
                  </a:moveTo>
                  <a:cubicBezTo>
                    <a:pt x="560817" y="4358"/>
                    <a:pt x="563689" y="8958"/>
                    <a:pt x="566503" y="13802"/>
                  </a:cubicBezTo>
                  <a:cubicBezTo>
                    <a:pt x="569318" y="18645"/>
                    <a:pt x="571619" y="22960"/>
                    <a:pt x="573407" y="26746"/>
                  </a:cubicBezTo>
                  <a:lnTo>
                    <a:pt x="556748" y="33833"/>
                  </a:lnTo>
                  <a:lnTo>
                    <a:pt x="590065" y="33833"/>
                  </a:lnTo>
                  <a:lnTo>
                    <a:pt x="590065" y="48006"/>
                  </a:lnTo>
                  <a:cubicBezTo>
                    <a:pt x="592571" y="41219"/>
                    <a:pt x="594691" y="34047"/>
                    <a:pt x="596426" y="26489"/>
                  </a:cubicBezTo>
                  <a:cubicBezTo>
                    <a:pt x="598162" y="18931"/>
                    <a:pt x="599540" y="11244"/>
                    <a:pt x="600563" y="3429"/>
                  </a:cubicBezTo>
                  <a:lnTo>
                    <a:pt x="632078" y="8687"/>
                  </a:lnTo>
                  <a:cubicBezTo>
                    <a:pt x="631612" y="11997"/>
                    <a:pt x="631059" y="15264"/>
                    <a:pt x="630421" y="18488"/>
                  </a:cubicBezTo>
                  <a:cubicBezTo>
                    <a:pt x="629783" y="21712"/>
                    <a:pt x="629116" y="24922"/>
                    <a:pt x="628421" y="28118"/>
                  </a:cubicBezTo>
                  <a:lnTo>
                    <a:pt x="672083" y="28118"/>
                  </a:lnTo>
                  <a:lnTo>
                    <a:pt x="672083" y="59436"/>
                  </a:lnTo>
                  <a:lnTo>
                    <a:pt x="619505" y="59436"/>
                  </a:lnTo>
                  <a:cubicBezTo>
                    <a:pt x="618601" y="61712"/>
                    <a:pt x="617726" y="63903"/>
                    <a:pt x="616879" y="66008"/>
                  </a:cubicBezTo>
                  <a:cubicBezTo>
                    <a:pt x="616033" y="68113"/>
                    <a:pt x="615158" y="70190"/>
                    <a:pt x="614255" y="72237"/>
                  </a:cubicBezTo>
                  <a:lnTo>
                    <a:pt x="649452" y="72237"/>
                  </a:lnTo>
                  <a:lnTo>
                    <a:pt x="655167" y="70637"/>
                  </a:lnTo>
                  <a:lnTo>
                    <a:pt x="674598" y="84582"/>
                  </a:lnTo>
                  <a:cubicBezTo>
                    <a:pt x="671017" y="89792"/>
                    <a:pt x="667035" y="95088"/>
                    <a:pt x="662654" y="100470"/>
                  </a:cubicBezTo>
                  <a:cubicBezTo>
                    <a:pt x="658272" y="105851"/>
                    <a:pt x="653719" y="110918"/>
                    <a:pt x="648995" y="115671"/>
                  </a:cubicBezTo>
                  <a:lnTo>
                    <a:pt x="648995" y="127101"/>
                  </a:lnTo>
                  <a:lnTo>
                    <a:pt x="672769" y="127101"/>
                  </a:lnTo>
                  <a:lnTo>
                    <a:pt x="672769" y="156591"/>
                  </a:lnTo>
                  <a:lnTo>
                    <a:pt x="648995" y="156591"/>
                  </a:lnTo>
                  <a:lnTo>
                    <a:pt x="648995" y="187452"/>
                  </a:lnTo>
                  <a:cubicBezTo>
                    <a:pt x="649104" y="194486"/>
                    <a:pt x="648371" y="200192"/>
                    <a:pt x="646795" y="204568"/>
                  </a:cubicBezTo>
                  <a:cubicBezTo>
                    <a:pt x="645218" y="208945"/>
                    <a:pt x="642142" y="212307"/>
                    <a:pt x="637565" y="214655"/>
                  </a:cubicBezTo>
                  <a:cubicBezTo>
                    <a:pt x="633016" y="216975"/>
                    <a:pt x="627769" y="218451"/>
                    <a:pt x="621825" y="219084"/>
                  </a:cubicBezTo>
                  <a:cubicBezTo>
                    <a:pt x="615880" y="219718"/>
                    <a:pt x="609097" y="219994"/>
                    <a:pt x="601475" y="219913"/>
                  </a:cubicBezTo>
                  <a:cubicBezTo>
                    <a:pt x="600952" y="215298"/>
                    <a:pt x="599887" y="210240"/>
                    <a:pt x="598281" y="204740"/>
                  </a:cubicBezTo>
                  <a:cubicBezTo>
                    <a:pt x="596674" y="199239"/>
                    <a:pt x="594924" y="194238"/>
                    <a:pt x="593032" y="189738"/>
                  </a:cubicBezTo>
                  <a:cubicBezTo>
                    <a:pt x="597335" y="189957"/>
                    <a:pt x="601566" y="190090"/>
                    <a:pt x="605726" y="190138"/>
                  </a:cubicBezTo>
                  <a:cubicBezTo>
                    <a:pt x="609886" y="190185"/>
                    <a:pt x="612805" y="190205"/>
                    <a:pt x="614483" y="190195"/>
                  </a:cubicBezTo>
                  <a:cubicBezTo>
                    <a:pt x="615943" y="190219"/>
                    <a:pt x="616960" y="190000"/>
                    <a:pt x="617535" y="189538"/>
                  </a:cubicBezTo>
                  <a:cubicBezTo>
                    <a:pt x="618110" y="189076"/>
                    <a:pt x="618386" y="188228"/>
                    <a:pt x="618362" y="186995"/>
                  </a:cubicBezTo>
                  <a:lnTo>
                    <a:pt x="618362" y="156591"/>
                  </a:lnTo>
                  <a:lnTo>
                    <a:pt x="592347" y="156591"/>
                  </a:lnTo>
                  <a:lnTo>
                    <a:pt x="592347" y="127101"/>
                  </a:lnTo>
                  <a:lnTo>
                    <a:pt x="618362" y="127101"/>
                  </a:lnTo>
                  <a:lnTo>
                    <a:pt x="618362" y="108356"/>
                  </a:lnTo>
                  <a:cubicBezTo>
                    <a:pt x="620877" y="106070"/>
                    <a:pt x="623392" y="103556"/>
                    <a:pt x="625906" y="100812"/>
                  </a:cubicBezTo>
                  <a:lnTo>
                    <a:pt x="601019" y="100812"/>
                  </a:lnTo>
                  <a:lnTo>
                    <a:pt x="601019" y="86411"/>
                  </a:lnTo>
                  <a:cubicBezTo>
                    <a:pt x="597325" y="84044"/>
                    <a:pt x="593246" y="81634"/>
                    <a:pt x="588782" y="79181"/>
                  </a:cubicBezTo>
                  <a:cubicBezTo>
                    <a:pt x="584317" y="76728"/>
                    <a:pt x="580409" y="74719"/>
                    <a:pt x="577058" y="73152"/>
                  </a:cubicBezTo>
                  <a:cubicBezTo>
                    <a:pt x="577975" y="71904"/>
                    <a:pt x="578879" y="70628"/>
                    <a:pt x="579768" y="69323"/>
                  </a:cubicBezTo>
                  <a:cubicBezTo>
                    <a:pt x="580657" y="68018"/>
                    <a:pt x="581503" y="66627"/>
                    <a:pt x="582306" y="65151"/>
                  </a:cubicBezTo>
                  <a:lnTo>
                    <a:pt x="553096" y="65151"/>
                  </a:lnTo>
                  <a:cubicBezTo>
                    <a:pt x="552982" y="68685"/>
                    <a:pt x="552868" y="72190"/>
                    <a:pt x="552754" y="75666"/>
                  </a:cubicBezTo>
                  <a:cubicBezTo>
                    <a:pt x="552639" y="79143"/>
                    <a:pt x="552525" y="82648"/>
                    <a:pt x="552410" y="86182"/>
                  </a:cubicBezTo>
                  <a:lnTo>
                    <a:pt x="590978" y="86182"/>
                  </a:lnTo>
                  <a:cubicBezTo>
                    <a:pt x="590973" y="86468"/>
                    <a:pt x="590926" y="88068"/>
                    <a:pt x="590835" y="90983"/>
                  </a:cubicBezTo>
                  <a:cubicBezTo>
                    <a:pt x="590745" y="93897"/>
                    <a:pt x="590641" y="96412"/>
                    <a:pt x="590522" y="98526"/>
                  </a:cubicBezTo>
                  <a:cubicBezTo>
                    <a:pt x="589636" y="121856"/>
                    <a:pt x="588695" y="140932"/>
                    <a:pt x="587699" y="155753"/>
                  </a:cubicBezTo>
                  <a:cubicBezTo>
                    <a:pt x="586703" y="170574"/>
                    <a:pt x="585491" y="181978"/>
                    <a:pt x="584064" y="189966"/>
                  </a:cubicBezTo>
                  <a:cubicBezTo>
                    <a:pt x="582637" y="197955"/>
                    <a:pt x="580834" y="203365"/>
                    <a:pt x="578655" y="206197"/>
                  </a:cubicBezTo>
                  <a:cubicBezTo>
                    <a:pt x="576302" y="209559"/>
                    <a:pt x="573877" y="212036"/>
                    <a:pt x="571381" y="213627"/>
                  </a:cubicBezTo>
                  <a:cubicBezTo>
                    <a:pt x="568885" y="215217"/>
                    <a:pt x="566061" y="216322"/>
                    <a:pt x="562909" y="216941"/>
                  </a:cubicBezTo>
                  <a:cubicBezTo>
                    <a:pt x="560252" y="217498"/>
                    <a:pt x="557062" y="217870"/>
                    <a:pt x="553339" y="218056"/>
                  </a:cubicBezTo>
                  <a:cubicBezTo>
                    <a:pt x="549617" y="218241"/>
                    <a:pt x="545559" y="218327"/>
                    <a:pt x="541166" y="218313"/>
                  </a:cubicBezTo>
                  <a:cubicBezTo>
                    <a:pt x="540822" y="213827"/>
                    <a:pt x="540019" y="208969"/>
                    <a:pt x="538757" y="203740"/>
                  </a:cubicBezTo>
                  <a:cubicBezTo>
                    <a:pt x="537494" y="198510"/>
                    <a:pt x="535773" y="193767"/>
                    <a:pt x="533593" y="189509"/>
                  </a:cubicBezTo>
                  <a:cubicBezTo>
                    <a:pt x="531188" y="195010"/>
                    <a:pt x="528484" y="200296"/>
                    <a:pt x="525479" y="205368"/>
                  </a:cubicBezTo>
                  <a:cubicBezTo>
                    <a:pt x="522475" y="210440"/>
                    <a:pt x="519146" y="215212"/>
                    <a:pt x="515492" y="219684"/>
                  </a:cubicBezTo>
                  <a:cubicBezTo>
                    <a:pt x="512978" y="215784"/>
                    <a:pt x="509720" y="211812"/>
                    <a:pt x="505720" y="207769"/>
                  </a:cubicBezTo>
                  <a:cubicBezTo>
                    <a:pt x="501719" y="203725"/>
                    <a:pt x="497662" y="200382"/>
                    <a:pt x="493547" y="197739"/>
                  </a:cubicBezTo>
                  <a:cubicBezTo>
                    <a:pt x="502236" y="187034"/>
                    <a:pt x="508606" y="174611"/>
                    <a:pt x="512656" y="160469"/>
                  </a:cubicBezTo>
                  <a:cubicBezTo>
                    <a:pt x="516706" y="146326"/>
                    <a:pt x="519333" y="131143"/>
                    <a:pt x="520539" y="114918"/>
                  </a:cubicBezTo>
                  <a:cubicBezTo>
                    <a:pt x="521744" y="98693"/>
                    <a:pt x="522424" y="82104"/>
                    <a:pt x="522579" y="65151"/>
                  </a:cubicBezTo>
                  <a:lnTo>
                    <a:pt x="508634" y="65151"/>
                  </a:lnTo>
                  <a:lnTo>
                    <a:pt x="508634" y="36347"/>
                  </a:lnTo>
                  <a:lnTo>
                    <a:pt x="497204" y="51663"/>
                  </a:lnTo>
                  <a:cubicBezTo>
                    <a:pt x="493128" y="48420"/>
                    <a:pt x="487679" y="44677"/>
                    <a:pt x="480859" y="40433"/>
                  </a:cubicBezTo>
                  <a:cubicBezTo>
                    <a:pt x="474040" y="36190"/>
                    <a:pt x="467677" y="32390"/>
                    <a:pt x="461771" y="29032"/>
                  </a:cubicBezTo>
                  <a:lnTo>
                    <a:pt x="480745" y="5258"/>
                  </a:lnTo>
                  <a:cubicBezTo>
                    <a:pt x="486532" y="8029"/>
                    <a:pt x="492904" y="11287"/>
                    <a:pt x="499862" y="15030"/>
                  </a:cubicBezTo>
                  <a:cubicBezTo>
                    <a:pt x="506820" y="18774"/>
                    <a:pt x="512563" y="22145"/>
                    <a:pt x="517093" y="25146"/>
                  </a:cubicBezTo>
                  <a:lnTo>
                    <a:pt x="510692" y="33833"/>
                  </a:lnTo>
                  <a:lnTo>
                    <a:pt x="538871" y="33833"/>
                  </a:lnTo>
                  <a:cubicBezTo>
                    <a:pt x="537222" y="30213"/>
                    <a:pt x="535357" y="26422"/>
                    <a:pt x="533278" y="22460"/>
                  </a:cubicBezTo>
                  <a:cubicBezTo>
                    <a:pt x="531198" y="18497"/>
                    <a:pt x="529162" y="14821"/>
                    <a:pt x="527168" y="11430"/>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endParaRPr>
            </a:p>
          </p:txBody>
        </p:sp>
        <p:sp>
          <p:nvSpPr>
            <p:cNvPr id="64" name="文本框 63">
              <a:extLst>
                <a:ext uri="{FF2B5EF4-FFF2-40B4-BE49-F238E27FC236}">
                  <a16:creationId xmlns:a16="http://schemas.microsoft.com/office/drawing/2014/main" id="{800E12D8-3583-49AE-A154-06B62F0241F1}"/>
                </a:ext>
              </a:extLst>
            </p:cNvPr>
            <p:cNvSpPr txBox="1"/>
            <p:nvPr/>
          </p:nvSpPr>
          <p:spPr>
            <a:xfrm>
              <a:off x="7598985" y="4777831"/>
              <a:ext cx="2108346" cy="520390"/>
            </a:xfrm>
            <a:custGeom>
              <a:rect b="b" l="l" r="r" t="t"/>
              <a:pathLst>
                <a:path h="223099" w="903884">
                  <a:moveTo>
                    <a:pt x="796899" y="146047"/>
                  </a:moveTo>
                  <a:lnTo>
                    <a:pt x="796899" y="154762"/>
                  </a:lnTo>
                  <a:lnTo>
                    <a:pt x="850849" y="154762"/>
                  </a:lnTo>
                  <a:lnTo>
                    <a:pt x="850849" y="146047"/>
                  </a:lnTo>
                  <a:close/>
                  <a:moveTo>
                    <a:pt x="796899" y="116786"/>
                  </a:moveTo>
                  <a:lnTo>
                    <a:pt x="796899" y="125501"/>
                  </a:lnTo>
                  <a:lnTo>
                    <a:pt x="850849" y="125501"/>
                  </a:lnTo>
                  <a:lnTo>
                    <a:pt x="850849" y="116786"/>
                  </a:lnTo>
                  <a:close/>
                  <a:moveTo>
                    <a:pt x="357073" y="102170"/>
                  </a:moveTo>
                  <a:lnTo>
                    <a:pt x="390448" y="102170"/>
                  </a:lnTo>
                  <a:lnTo>
                    <a:pt x="390448" y="118858"/>
                  </a:lnTo>
                  <a:lnTo>
                    <a:pt x="429996" y="118858"/>
                  </a:lnTo>
                  <a:lnTo>
                    <a:pt x="429996" y="147661"/>
                  </a:lnTo>
                  <a:lnTo>
                    <a:pt x="390448" y="147661"/>
                  </a:lnTo>
                  <a:lnTo>
                    <a:pt x="390448" y="159091"/>
                  </a:lnTo>
                  <a:lnTo>
                    <a:pt x="443484" y="159091"/>
                  </a:lnTo>
                  <a:lnTo>
                    <a:pt x="443484" y="188352"/>
                  </a:lnTo>
                  <a:lnTo>
                    <a:pt x="390448" y="188352"/>
                  </a:lnTo>
                  <a:lnTo>
                    <a:pt x="390448" y="219442"/>
                  </a:lnTo>
                  <a:lnTo>
                    <a:pt x="357073" y="219442"/>
                  </a:lnTo>
                  <a:lnTo>
                    <a:pt x="357073" y="188352"/>
                  </a:lnTo>
                  <a:lnTo>
                    <a:pt x="305409" y="188352"/>
                  </a:lnTo>
                  <a:lnTo>
                    <a:pt x="305409" y="159091"/>
                  </a:lnTo>
                  <a:lnTo>
                    <a:pt x="357073" y="159091"/>
                  </a:lnTo>
                  <a:lnTo>
                    <a:pt x="357073" y="147661"/>
                  </a:lnTo>
                  <a:lnTo>
                    <a:pt x="316611" y="147661"/>
                  </a:lnTo>
                  <a:lnTo>
                    <a:pt x="316611" y="118858"/>
                  </a:lnTo>
                  <a:lnTo>
                    <a:pt x="357073" y="118858"/>
                  </a:lnTo>
                  <a:close/>
                  <a:moveTo>
                    <a:pt x="582687" y="95069"/>
                  </a:moveTo>
                  <a:lnTo>
                    <a:pt x="582687" y="118872"/>
                  </a:lnTo>
                  <a:lnTo>
                    <a:pt x="596203" y="118872"/>
                  </a:lnTo>
                  <a:lnTo>
                    <a:pt x="596203" y="95069"/>
                  </a:lnTo>
                  <a:close/>
                  <a:moveTo>
                    <a:pt x="796899" y="87754"/>
                  </a:moveTo>
                  <a:lnTo>
                    <a:pt x="796899" y="96469"/>
                  </a:lnTo>
                  <a:lnTo>
                    <a:pt x="850849" y="96469"/>
                  </a:lnTo>
                  <a:lnTo>
                    <a:pt x="850849" y="87754"/>
                  </a:lnTo>
                  <a:close/>
                  <a:moveTo>
                    <a:pt x="689686" y="84568"/>
                  </a:moveTo>
                  <a:lnTo>
                    <a:pt x="745921" y="84568"/>
                  </a:lnTo>
                  <a:lnTo>
                    <a:pt x="745921" y="171904"/>
                  </a:lnTo>
                  <a:cubicBezTo>
                    <a:pt x="748179" y="173071"/>
                    <a:pt x="750636" y="174395"/>
                    <a:pt x="753294" y="175877"/>
                  </a:cubicBezTo>
                  <a:cubicBezTo>
                    <a:pt x="755951" y="177358"/>
                    <a:pt x="758980" y="178854"/>
                    <a:pt x="762380" y="180364"/>
                  </a:cubicBezTo>
                  <a:cubicBezTo>
                    <a:pt x="770348" y="183936"/>
                    <a:pt x="779616" y="186337"/>
                    <a:pt x="790184" y="187566"/>
                  </a:cubicBezTo>
                  <a:cubicBezTo>
                    <a:pt x="800752" y="188795"/>
                    <a:pt x="812134" y="189367"/>
                    <a:pt x="824331" y="189281"/>
                  </a:cubicBezTo>
                  <a:cubicBezTo>
                    <a:pt x="831739" y="189277"/>
                    <a:pt x="840189" y="189056"/>
                    <a:pt x="849680" y="188620"/>
                  </a:cubicBezTo>
                  <a:cubicBezTo>
                    <a:pt x="859172" y="188184"/>
                    <a:pt x="868688" y="187558"/>
                    <a:pt x="878230" y="186740"/>
                  </a:cubicBezTo>
                  <a:cubicBezTo>
                    <a:pt x="887772" y="185923"/>
                    <a:pt x="896323" y="184941"/>
                    <a:pt x="903884" y="183793"/>
                  </a:cubicBezTo>
                  <a:cubicBezTo>
                    <a:pt x="902050" y="188174"/>
                    <a:pt x="900231" y="193409"/>
                    <a:pt x="898426" y="199500"/>
                  </a:cubicBezTo>
                  <a:cubicBezTo>
                    <a:pt x="896621" y="205590"/>
                    <a:pt x="895545" y="210938"/>
                    <a:pt x="895197" y="215544"/>
                  </a:cubicBezTo>
                  <a:cubicBezTo>
                    <a:pt x="890193" y="215862"/>
                    <a:pt x="883513" y="216215"/>
                    <a:pt x="875156" y="216601"/>
                  </a:cubicBezTo>
                  <a:cubicBezTo>
                    <a:pt x="866800" y="216987"/>
                    <a:pt x="857986" y="217323"/>
                    <a:pt x="848715" y="217608"/>
                  </a:cubicBezTo>
                  <a:cubicBezTo>
                    <a:pt x="839444" y="217892"/>
                    <a:pt x="830935" y="218042"/>
                    <a:pt x="823188" y="218056"/>
                  </a:cubicBezTo>
                  <a:cubicBezTo>
                    <a:pt x="809463" y="218099"/>
                    <a:pt x="797309" y="217271"/>
                    <a:pt x="786726" y="215572"/>
                  </a:cubicBezTo>
                  <a:cubicBezTo>
                    <a:pt x="776144" y="213874"/>
                    <a:pt x="766505" y="211048"/>
                    <a:pt x="757809" y="207094"/>
                  </a:cubicBezTo>
                  <a:cubicBezTo>
                    <a:pt x="752132" y="204220"/>
                    <a:pt x="747255" y="201632"/>
                    <a:pt x="743178" y="199329"/>
                  </a:cubicBezTo>
                  <a:cubicBezTo>
                    <a:pt x="739101" y="197026"/>
                    <a:pt x="735596" y="195808"/>
                    <a:pt x="732662" y="195675"/>
                  </a:cubicBezTo>
                  <a:cubicBezTo>
                    <a:pt x="728543" y="196008"/>
                    <a:pt x="723866" y="198882"/>
                    <a:pt x="718632" y="204297"/>
                  </a:cubicBezTo>
                  <a:cubicBezTo>
                    <a:pt x="713398" y="209712"/>
                    <a:pt x="708321" y="215670"/>
                    <a:pt x="703402" y="222171"/>
                  </a:cubicBezTo>
                  <a:lnTo>
                    <a:pt x="683742" y="194077"/>
                  </a:lnTo>
                  <a:cubicBezTo>
                    <a:pt x="688695" y="189587"/>
                    <a:pt x="693762" y="185540"/>
                    <a:pt x="698944" y="181935"/>
                  </a:cubicBezTo>
                  <a:cubicBezTo>
                    <a:pt x="704126" y="178330"/>
                    <a:pt x="709193" y="175367"/>
                    <a:pt x="714146" y="173047"/>
                  </a:cubicBezTo>
                  <a:lnTo>
                    <a:pt x="714146" y="115200"/>
                  </a:lnTo>
                  <a:lnTo>
                    <a:pt x="689686" y="115200"/>
                  </a:lnTo>
                  <a:close/>
                  <a:moveTo>
                    <a:pt x="579489" y="54607"/>
                  </a:moveTo>
                  <a:cubicBezTo>
                    <a:pt x="578005" y="57131"/>
                    <a:pt x="576463" y="59584"/>
                    <a:pt x="574865" y="61965"/>
                  </a:cubicBezTo>
                  <a:cubicBezTo>
                    <a:pt x="573266" y="64347"/>
                    <a:pt x="571610" y="66628"/>
                    <a:pt x="569898" y="68809"/>
                  </a:cubicBezTo>
                  <a:lnTo>
                    <a:pt x="623606" y="68809"/>
                  </a:lnTo>
                  <a:lnTo>
                    <a:pt x="623606" y="135546"/>
                  </a:lnTo>
                  <a:cubicBezTo>
                    <a:pt x="625072" y="135550"/>
                    <a:pt x="626324" y="135255"/>
                    <a:pt x="627360" y="134659"/>
                  </a:cubicBezTo>
                  <a:cubicBezTo>
                    <a:pt x="628397" y="134064"/>
                    <a:pt x="629362" y="133140"/>
                    <a:pt x="630255" y="131887"/>
                  </a:cubicBezTo>
                  <a:cubicBezTo>
                    <a:pt x="631583" y="129966"/>
                    <a:pt x="632424" y="123116"/>
                    <a:pt x="632777" y="111336"/>
                  </a:cubicBezTo>
                  <a:cubicBezTo>
                    <a:pt x="633131" y="99555"/>
                    <a:pt x="633284" y="80646"/>
                    <a:pt x="633236" y="54607"/>
                  </a:cubicBezTo>
                  <a:close/>
                  <a:moveTo>
                    <a:pt x="360502" y="38848"/>
                  </a:moveTo>
                  <a:cubicBezTo>
                    <a:pt x="362569" y="41358"/>
                    <a:pt x="364778" y="43767"/>
                    <a:pt x="367131" y="46077"/>
                  </a:cubicBezTo>
                  <a:cubicBezTo>
                    <a:pt x="369484" y="48387"/>
                    <a:pt x="371922" y="50625"/>
                    <a:pt x="374446" y="52792"/>
                  </a:cubicBezTo>
                  <a:cubicBezTo>
                    <a:pt x="377180" y="50611"/>
                    <a:pt x="379771" y="48344"/>
                    <a:pt x="382219" y="45991"/>
                  </a:cubicBezTo>
                  <a:cubicBezTo>
                    <a:pt x="384667" y="43639"/>
                    <a:pt x="387029" y="41258"/>
                    <a:pt x="389305" y="38848"/>
                  </a:cubicBezTo>
                  <a:close/>
                  <a:moveTo>
                    <a:pt x="493547" y="38162"/>
                  </a:moveTo>
                  <a:lnTo>
                    <a:pt x="493547" y="61708"/>
                  </a:lnTo>
                  <a:lnTo>
                    <a:pt x="516407" y="61708"/>
                  </a:lnTo>
                  <a:lnTo>
                    <a:pt x="516407" y="38162"/>
                  </a:lnTo>
                  <a:close/>
                  <a:moveTo>
                    <a:pt x="713232" y="10516"/>
                  </a:moveTo>
                  <a:cubicBezTo>
                    <a:pt x="719189" y="16202"/>
                    <a:pt x="725276" y="22486"/>
                    <a:pt x="731491" y="29369"/>
                  </a:cubicBezTo>
                  <a:cubicBezTo>
                    <a:pt x="737706" y="36251"/>
                    <a:pt x="742592" y="42532"/>
                    <a:pt x="746150" y="48213"/>
                  </a:cubicBezTo>
                  <a:lnTo>
                    <a:pt x="718947" y="66749"/>
                  </a:lnTo>
                  <a:cubicBezTo>
                    <a:pt x="715851" y="61138"/>
                    <a:pt x="711355" y="54676"/>
                    <a:pt x="705459" y="47364"/>
                  </a:cubicBezTo>
                  <a:cubicBezTo>
                    <a:pt x="699563" y="40051"/>
                    <a:pt x="693696" y="33255"/>
                    <a:pt x="687857" y="26975"/>
                  </a:cubicBezTo>
                  <a:close/>
                  <a:moveTo>
                    <a:pt x="415823" y="8673"/>
                  </a:moveTo>
                  <a:lnTo>
                    <a:pt x="435940" y="18960"/>
                  </a:lnTo>
                  <a:cubicBezTo>
                    <a:pt x="431563" y="28780"/>
                    <a:pt x="426258" y="37886"/>
                    <a:pt x="420023" y="46277"/>
                  </a:cubicBezTo>
                  <a:cubicBezTo>
                    <a:pt x="413789" y="54669"/>
                    <a:pt x="406826" y="62403"/>
                    <a:pt x="399135" y="69480"/>
                  </a:cubicBezTo>
                  <a:cubicBezTo>
                    <a:pt x="406588" y="73609"/>
                    <a:pt x="414599" y="77238"/>
                    <a:pt x="423167" y="80367"/>
                  </a:cubicBezTo>
                  <a:cubicBezTo>
                    <a:pt x="431734" y="83496"/>
                    <a:pt x="440716" y="86039"/>
                    <a:pt x="450113" y="87997"/>
                  </a:cubicBezTo>
                  <a:cubicBezTo>
                    <a:pt x="446536" y="91535"/>
                    <a:pt x="442831" y="95945"/>
                    <a:pt x="438997" y="101227"/>
                  </a:cubicBezTo>
                  <a:cubicBezTo>
                    <a:pt x="435163" y="106509"/>
                    <a:pt x="432087" y="111319"/>
                    <a:pt x="429768" y="115657"/>
                  </a:cubicBezTo>
                  <a:cubicBezTo>
                    <a:pt x="419247" y="112666"/>
                    <a:pt x="409313" y="108933"/>
                    <a:pt x="399964" y="104456"/>
                  </a:cubicBezTo>
                  <a:cubicBezTo>
                    <a:pt x="390615" y="99979"/>
                    <a:pt x="381881" y="94874"/>
                    <a:pt x="373760" y="89140"/>
                  </a:cubicBezTo>
                  <a:cubicBezTo>
                    <a:pt x="365264" y="94626"/>
                    <a:pt x="356311" y="99541"/>
                    <a:pt x="346900" y="103884"/>
                  </a:cubicBezTo>
                  <a:cubicBezTo>
                    <a:pt x="337489" y="108228"/>
                    <a:pt x="327850" y="112000"/>
                    <a:pt x="317982" y="115200"/>
                  </a:cubicBezTo>
                  <a:cubicBezTo>
                    <a:pt x="316149" y="111090"/>
                    <a:pt x="313644" y="106509"/>
                    <a:pt x="310467" y="101456"/>
                  </a:cubicBezTo>
                  <a:cubicBezTo>
                    <a:pt x="307290" y="96403"/>
                    <a:pt x="304157" y="92221"/>
                    <a:pt x="301066" y="88911"/>
                  </a:cubicBezTo>
                  <a:cubicBezTo>
                    <a:pt x="309886" y="86611"/>
                    <a:pt x="318477" y="83782"/>
                    <a:pt x="326840" y="80424"/>
                  </a:cubicBezTo>
                  <a:cubicBezTo>
                    <a:pt x="335203" y="77067"/>
                    <a:pt x="343223" y="73266"/>
                    <a:pt x="350900" y="69023"/>
                  </a:cubicBezTo>
                  <a:cubicBezTo>
                    <a:pt x="342214" y="59879"/>
                    <a:pt x="334670" y="49821"/>
                    <a:pt x="328269" y="38848"/>
                  </a:cubicBezTo>
                  <a:lnTo>
                    <a:pt x="315010" y="38848"/>
                  </a:lnTo>
                  <a:lnTo>
                    <a:pt x="315010" y="9816"/>
                  </a:lnTo>
                  <a:lnTo>
                    <a:pt x="411022" y="9816"/>
                  </a:lnTo>
                  <a:close/>
                  <a:moveTo>
                    <a:pt x="27432" y="8215"/>
                  </a:moveTo>
                  <a:cubicBezTo>
                    <a:pt x="33961" y="13430"/>
                    <a:pt x="40562" y="19288"/>
                    <a:pt x="47234" y="25789"/>
                  </a:cubicBezTo>
                  <a:cubicBezTo>
                    <a:pt x="53907" y="32290"/>
                    <a:pt x="59193" y="38319"/>
                    <a:pt x="63093" y="43877"/>
                  </a:cubicBezTo>
                  <a:lnTo>
                    <a:pt x="35661" y="64908"/>
                  </a:lnTo>
                  <a:cubicBezTo>
                    <a:pt x="32332" y="59226"/>
                    <a:pt x="27503" y="52930"/>
                    <a:pt x="21174" y="46020"/>
                  </a:cubicBezTo>
                  <a:cubicBezTo>
                    <a:pt x="14844" y="39110"/>
                    <a:pt x="8472" y="32757"/>
                    <a:pt x="2057" y="26961"/>
                  </a:cubicBezTo>
                  <a:close/>
                  <a:moveTo>
                    <a:pt x="127559" y="3643"/>
                  </a:moveTo>
                  <a:lnTo>
                    <a:pt x="160477" y="3643"/>
                  </a:lnTo>
                  <a:lnTo>
                    <a:pt x="160477" y="29247"/>
                  </a:lnTo>
                  <a:lnTo>
                    <a:pt x="205282" y="29247"/>
                  </a:lnTo>
                  <a:lnTo>
                    <a:pt x="205282" y="56907"/>
                  </a:lnTo>
                  <a:lnTo>
                    <a:pt x="160477" y="56907"/>
                  </a:lnTo>
                  <a:lnTo>
                    <a:pt x="160477" y="79767"/>
                  </a:lnTo>
                  <a:lnTo>
                    <a:pt x="214655" y="79767"/>
                  </a:lnTo>
                  <a:lnTo>
                    <a:pt x="214655" y="108114"/>
                  </a:lnTo>
                  <a:lnTo>
                    <a:pt x="178079" y="108114"/>
                  </a:lnTo>
                  <a:lnTo>
                    <a:pt x="178079" y="141032"/>
                  </a:lnTo>
                  <a:cubicBezTo>
                    <a:pt x="178032" y="144347"/>
                    <a:pt x="178184" y="146461"/>
                    <a:pt x="178536" y="147376"/>
                  </a:cubicBezTo>
                  <a:cubicBezTo>
                    <a:pt x="178889" y="148290"/>
                    <a:pt x="179727" y="148690"/>
                    <a:pt x="181051" y="148576"/>
                  </a:cubicBezTo>
                  <a:lnTo>
                    <a:pt x="185623" y="148576"/>
                  </a:lnTo>
                  <a:cubicBezTo>
                    <a:pt x="186961" y="148861"/>
                    <a:pt x="187942" y="147604"/>
                    <a:pt x="188566" y="144804"/>
                  </a:cubicBezTo>
                  <a:cubicBezTo>
                    <a:pt x="189190" y="142003"/>
                    <a:pt x="189657" y="135946"/>
                    <a:pt x="189966" y="126630"/>
                  </a:cubicBezTo>
                  <a:cubicBezTo>
                    <a:pt x="193209" y="129326"/>
                    <a:pt x="197638" y="131821"/>
                    <a:pt x="203253" y="134117"/>
                  </a:cubicBezTo>
                  <a:cubicBezTo>
                    <a:pt x="208868" y="136412"/>
                    <a:pt x="214041" y="138108"/>
                    <a:pt x="218770" y="139203"/>
                  </a:cubicBezTo>
                  <a:cubicBezTo>
                    <a:pt x="217270" y="154662"/>
                    <a:pt x="214212" y="165235"/>
                    <a:pt x="209597" y="170921"/>
                  </a:cubicBezTo>
                  <a:cubicBezTo>
                    <a:pt x="204982" y="176608"/>
                    <a:pt x="198210" y="179294"/>
                    <a:pt x="189280" y="178980"/>
                  </a:cubicBezTo>
                  <a:lnTo>
                    <a:pt x="174879" y="178980"/>
                  </a:lnTo>
                  <a:cubicBezTo>
                    <a:pt x="162849" y="179151"/>
                    <a:pt x="154848" y="176351"/>
                    <a:pt x="150876" y="170578"/>
                  </a:cubicBezTo>
                  <a:cubicBezTo>
                    <a:pt x="146904" y="164806"/>
                    <a:pt x="145075" y="155034"/>
                    <a:pt x="145389" y="141261"/>
                  </a:cubicBezTo>
                  <a:lnTo>
                    <a:pt x="145389" y="108114"/>
                  </a:lnTo>
                  <a:lnTo>
                    <a:pt x="135560" y="108114"/>
                  </a:lnTo>
                  <a:cubicBezTo>
                    <a:pt x="134236" y="118120"/>
                    <a:pt x="131854" y="127521"/>
                    <a:pt x="128414" y="136316"/>
                  </a:cubicBezTo>
                  <a:cubicBezTo>
                    <a:pt x="124973" y="145111"/>
                    <a:pt x="119730" y="153158"/>
                    <a:pt x="112683" y="160454"/>
                  </a:cubicBezTo>
                  <a:cubicBezTo>
                    <a:pt x="105636" y="167751"/>
                    <a:pt x="96040" y="174155"/>
                    <a:pt x="83896" y="179665"/>
                  </a:cubicBezTo>
                  <a:cubicBezTo>
                    <a:pt x="91002" y="183209"/>
                    <a:pt x="99136" y="185495"/>
                    <a:pt x="108299" y="186523"/>
                  </a:cubicBezTo>
                  <a:cubicBezTo>
                    <a:pt x="117462" y="187552"/>
                    <a:pt x="127540" y="188009"/>
                    <a:pt x="138531" y="187895"/>
                  </a:cubicBezTo>
                  <a:cubicBezTo>
                    <a:pt x="145720" y="187892"/>
                    <a:pt x="154025" y="187669"/>
                    <a:pt x="163449" y="187226"/>
                  </a:cubicBezTo>
                  <a:cubicBezTo>
                    <a:pt x="172872" y="186783"/>
                    <a:pt x="182346" y="186137"/>
                    <a:pt x="191871" y="185287"/>
                  </a:cubicBezTo>
                  <a:cubicBezTo>
                    <a:pt x="201396" y="184438"/>
                    <a:pt x="209905" y="183402"/>
                    <a:pt x="217398" y="182180"/>
                  </a:cubicBezTo>
                  <a:cubicBezTo>
                    <a:pt x="215541" y="186957"/>
                    <a:pt x="213655" y="192662"/>
                    <a:pt x="211740" y="199296"/>
                  </a:cubicBezTo>
                  <a:cubicBezTo>
                    <a:pt x="209826" y="205931"/>
                    <a:pt x="208740" y="211579"/>
                    <a:pt x="208483" y="216241"/>
                  </a:cubicBezTo>
                  <a:cubicBezTo>
                    <a:pt x="202841" y="216632"/>
                    <a:pt x="195938" y="217019"/>
                    <a:pt x="187773" y="217401"/>
                  </a:cubicBezTo>
                  <a:cubicBezTo>
                    <a:pt x="179609" y="217784"/>
                    <a:pt x="171114" y="218103"/>
                    <a:pt x="162289" y="218358"/>
                  </a:cubicBezTo>
                  <a:cubicBezTo>
                    <a:pt x="153464" y="218613"/>
                    <a:pt x="145240" y="218746"/>
                    <a:pt x="137617" y="218756"/>
                  </a:cubicBezTo>
                  <a:cubicBezTo>
                    <a:pt x="124063" y="218804"/>
                    <a:pt x="112480" y="217908"/>
                    <a:pt x="102870" y="216070"/>
                  </a:cubicBezTo>
                  <a:cubicBezTo>
                    <a:pt x="93259" y="214232"/>
                    <a:pt x="84648" y="211165"/>
                    <a:pt x="77038" y="206869"/>
                  </a:cubicBezTo>
                  <a:cubicBezTo>
                    <a:pt x="72237" y="203854"/>
                    <a:pt x="68008" y="201082"/>
                    <a:pt x="64351" y="198553"/>
                  </a:cubicBezTo>
                  <a:cubicBezTo>
                    <a:pt x="60693" y="196025"/>
                    <a:pt x="57607" y="194682"/>
                    <a:pt x="55092" y="194524"/>
                  </a:cubicBezTo>
                  <a:cubicBezTo>
                    <a:pt x="50754" y="194815"/>
                    <a:pt x="45658" y="197777"/>
                    <a:pt x="39805" y="203411"/>
                  </a:cubicBezTo>
                  <a:cubicBezTo>
                    <a:pt x="33952" y="209045"/>
                    <a:pt x="27998" y="215608"/>
                    <a:pt x="21945" y="223099"/>
                  </a:cubicBezTo>
                  <a:lnTo>
                    <a:pt x="0" y="194067"/>
                  </a:lnTo>
                  <a:cubicBezTo>
                    <a:pt x="4362" y="190167"/>
                    <a:pt x="8839" y="186538"/>
                    <a:pt x="13430" y="183180"/>
                  </a:cubicBezTo>
                  <a:cubicBezTo>
                    <a:pt x="18021" y="179822"/>
                    <a:pt x="22612" y="176822"/>
                    <a:pt x="27203" y="174179"/>
                  </a:cubicBezTo>
                  <a:lnTo>
                    <a:pt x="27203" y="121372"/>
                  </a:lnTo>
                  <a:lnTo>
                    <a:pt x="3429" y="121372"/>
                  </a:lnTo>
                  <a:lnTo>
                    <a:pt x="3429" y="90740"/>
                  </a:lnTo>
                  <a:lnTo>
                    <a:pt x="58979" y="90740"/>
                  </a:lnTo>
                  <a:lnTo>
                    <a:pt x="58979" y="165264"/>
                  </a:lnTo>
                  <a:cubicBezTo>
                    <a:pt x="61869" y="166016"/>
                    <a:pt x="65003" y="167540"/>
                    <a:pt x="68380" y="169836"/>
                  </a:cubicBezTo>
                  <a:cubicBezTo>
                    <a:pt x="71756" y="172131"/>
                    <a:pt x="75862" y="174798"/>
                    <a:pt x="80696" y="177837"/>
                  </a:cubicBezTo>
                  <a:lnTo>
                    <a:pt x="81381" y="178294"/>
                  </a:lnTo>
                  <a:cubicBezTo>
                    <a:pt x="79205" y="173898"/>
                    <a:pt x="76357" y="169316"/>
                    <a:pt x="72837" y="164549"/>
                  </a:cubicBezTo>
                  <a:cubicBezTo>
                    <a:pt x="69318" y="159782"/>
                    <a:pt x="65841" y="155829"/>
                    <a:pt x="62408" y="152691"/>
                  </a:cubicBezTo>
                  <a:cubicBezTo>
                    <a:pt x="76357" y="147490"/>
                    <a:pt x="86120" y="141089"/>
                    <a:pt x="91697" y="133488"/>
                  </a:cubicBezTo>
                  <a:cubicBezTo>
                    <a:pt x="97274" y="125887"/>
                    <a:pt x="100693" y="117429"/>
                    <a:pt x="101955" y="108114"/>
                  </a:cubicBezTo>
                  <a:lnTo>
                    <a:pt x="66294" y="108114"/>
                  </a:lnTo>
                  <a:lnTo>
                    <a:pt x="66294" y="79767"/>
                  </a:lnTo>
                  <a:lnTo>
                    <a:pt x="127559" y="79767"/>
                  </a:lnTo>
                  <a:lnTo>
                    <a:pt x="127559" y="56907"/>
                  </a:lnTo>
                  <a:lnTo>
                    <a:pt x="102184" y="56907"/>
                  </a:lnTo>
                  <a:cubicBezTo>
                    <a:pt x="99784" y="61151"/>
                    <a:pt x="97326" y="65122"/>
                    <a:pt x="94812" y="68823"/>
                  </a:cubicBezTo>
                  <a:cubicBezTo>
                    <a:pt x="92297" y="72523"/>
                    <a:pt x="89725" y="75867"/>
                    <a:pt x="87096" y="78853"/>
                  </a:cubicBezTo>
                  <a:cubicBezTo>
                    <a:pt x="83744" y="76052"/>
                    <a:pt x="79419" y="72909"/>
                    <a:pt x="74123" y="69423"/>
                  </a:cubicBezTo>
                  <a:cubicBezTo>
                    <a:pt x="68827" y="65937"/>
                    <a:pt x="64160" y="63136"/>
                    <a:pt x="60122" y="61022"/>
                  </a:cubicBezTo>
                  <a:cubicBezTo>
                    <a:pt x="66451" y="54797"/>
                    <a:pt x="71966" y="47130"/>
                    <a:pt x="76666" y="38019"/>
                  </a:cubicBezTo>
                  <a:cubicBezTo>
                    <a:pt x="81367" y="28908"/>
                    <a:pt x="84996" y="19355"/>
                    <a:pt x="87554" y="9358"/>
                  </a:cubicBezTo>
                  <a:lnTo>
                    <a:pt x="118872" y="16216"/>
                  </a:lnTo>
                  <a:cubicBezTo>
                    <a:pt x="117729" y="20560"/>
                    <a:pt x="116357" y="24903"/>
                    <a:pt x="114757" y="29247"/>
                  </a:cubicBezTo>
                  <a:lnTo>
                    <a:pt x="127559" y="29247"/>
                  </a:lnTo>
                  <a:close/>
                  <a:moveTo>
                    <a:pt x="571496" y="2743"/>
                  </a:moveTo>
                  <a:lnTo>
                    <a:pt x="600313" y="10516"/>
                  </a:lnTo>
                  <a:cubicBezTo>
                    <a:pt x="598487" y="15773"/>
                    <a:pt x="596430" y="21031"/>
                    <a:pt x="594141" y="26289"/>
                  </a:cubicBezTo>
                  <a:lnTo>
                    <a:pt x="664068" y="26289"/>
                  </a:lnTo>
                  <a:lnTo>
                    <a:pt x="664068" y="39078"/>
                  </a:lnTo>
                  <a:cubicBezTo>
                    <a:pt x="664101" y="63892"/>
                    <a:pt x="664010" y="83979"/>
                    <a:pt x="663798" y="99339"/>
                  </a:cubicBezTo>
                  <a:cubicBezTo>
                    <a:pt x="663585" y="114699"/>
                    <a:pt x="663054" y="126389"/>
                    <a:pt x="662207" y="134409"/>
                  </a:cubicBezTo>
                  <a:cubicBezTo>
                    <a:pt x="661360" y="142430"/>
                    <a:pt x="660001" y="147838"/>
                    <a:pt x="658130" y="150633"/>
                  </a:cubicBezTo>
                  <a:cubicBezTo>
                    <a:pt x="655651" y="154429"/>
                    <a:pt x="652958" y="157182"/>
                    <a:pt x="650051" y="158891"/>
                  </a:cubicBezTo>
                  <a:cubicBezTo>
                    <a:pt x="647144" y="160601"/>
                    <a:pt x="643822" y="161811"/>
                    <a:pt x="640088" y="162520"/>
                  </a:cubicBezTo>
                  <a:cubicBezTo>
                    <a:pt x="636493" y="163182"/>
                    <a:pt x="632252" y="163573"/>
                    <a:pt x="627365" y="163692"/>
                  </a:cubicBezTo>
                  <a:cubicBezTo>
                    <a:pt x="622477" y="163811"/>
                    <a:pt x="617266" y="163802"/>
                    <a:pt x="611731" y="163663"/>
                  </a:cubicBezTo>
                  <a:cubicBezTo>
                    <a:pt x="611603" y="160992"/>
                    <a:pt x="611175" y="158048"/>
                    <a:pt x="610447" y="154832"/>
                  </a:cubicBezTo>
                  <a:cubicBezTo>
                    <a:pt x="609719" y="151616"/>
                    <a:pt x="608777" y="148383"/>
                    <a:pt x="607621" y="145132"/>
                  </a:cubicBezTo>
                  <a:lnTo>
                    <a:pt x="582687" y="145132"/>
                  </a:lnTo>
                  <a:lnTo>
                    <a:pt x="582687" y="176928"/>
                  </a:lnTo>
                  <a:cubicBezTo>
                    <a:pt x="582491" y="182356"/>
                    <a:pt x="583340" y="185854"/>
                    <a:pt x="585235" y="187422"/>
                  </a:cubicBezTo>
                  <a:cubicBezTo>
                    <a:pt x="587129" y="188990"/>
                    <a:pt x="591242" y="189686"/>
                    <a:pt x="597573" y="189509"/>
                  </a:cubicBezTo>
                  <a:lnTo>
                    <a:pt x="635063" y="189509"/>
                  </a:lnTo>
                  <a:cubicBezTo>
                    <a:pt x="640259" y="189762"/>
                    <a:pt x="643799" y="188285"/>
                    <a:pt x="645683" y="185077"/>
                  </a:cubicBezTo>
                  <a:cubicBezTo>
                    <a:pt x="647567" y="181870"/>
                    <a:pt x="648823" y="175418"/>
                    <a:pt x="649451" y="165720"/>
                  </a:cubicBezTo>
                  <a:cubicBezTo>
                    <a:pt x="652849" y="167969"/>
                    <a:pt x="657075" y="170104"/>
                    <a:pt x="662130" y="172125"/>
                  </a:cubicBezTo>
                  <a:cubicBezTo>
                    <a:pt x="667185" y="174145"/>
                    <a:pt x="671869" y="175594"/>
                    <a:pt x="676184" y="176471"/>
                  </a:cubicBezTo>
                  <a:cubicBezTo>
                    <a:pt x="674517" y="191644"/>
                    <a:pt x="670879" y="202202"/>
                    <a:pt x="665272" y="208147"/>
                  </a:cubicBezTo>
                  <a:cubicBezTo>
                    <a:pt x="659664" y="214091"/>
                    <a:pt x="650432" y="216937"/>
                    <a:pt x="637575" y="216684"/>
                  </a:cubicBezTo>
                  <a:lnTo>
                    <a:pt x="594599" y="216684"/>
                  </a:lnTo>
                  <a:cubicBezTo>
                    <a:pt x="578790" y="216965"/>
                    <a:pt x="567941" y="214234"/>
                    <a:pt x="562052" y="208489"/>
                  </a:cubicBezTo>
                  <a:cubicBezTo>
                    <a:pt x="556162" y="202745"/>
                    <a:pt x="553373" y="192301"/>
                    <a:pt x="553683" y="177157"/>
                  </a:cubicBezTo>
                  <a:lnTo>
                    <a:pt x="553683" y="79313"/>
                  </a:lnTo>
                  <a:cubicBezTo>
                    <a:pt x="552647" y="77928"/>
                    <a:pt x="551512" y="76473"/>
                    <a:pt x="550276" y="74946"/>
                  </a:cubicBezTo>
                  <a:cubicBezTo>
                    <a:pt x="549040" y="73418"/>
                    <a:pt x="547733" y="71906"/>
                    <a:pt x="546354" y="70407"/>
                  </a:cubicBezTo>
                  <a:lnTo>
                    <a:pt x="546354" y="89360"/>
                  </a:lnTo>
                  <a:lnTo>
                    <a:pt x="523708" y="89360"/>
                  </a:lnTo>
                  <a:lnTo>
                    <a:pt x="523708" y="109485"/>
                  </a:lnTo>
                  <a:lnTo>
                    <a:pt x="543610" y="109485"/>
                  </a:lnTo>
                  <a:lnTo>
                    <a:pt x="543610" y="138060"/>
                  </a:lnTo>
                  <a:lnTo>
                    <a:pt x="523708" y="138060"/>
                  </a:lnTo>
                  <a:lnTo>
                    <a:pt x="523708" y="165043"/>
                  </a:lnTo>
                  <a:lnTo>
                    <a:pt x="545446" y="159326"/>
                  </a:lnTo>
                  <a:lnTo>
                    <a:pt x="549789" y="187451"/>
                  </a:lnTo>
                  <a:cubicBezTo>
                    <a:pt x="534612" y="192067"/>
                    <a:pt x="519407" y="196597"/>
                    <a:pt x="504175" y="201041"/>
                  </a:cubicBezTo>
                  <a:cubicBezTo>
                    <a:pt x="488943" y="205485"/>
                    <a:pt x="474890" y="209558"/>
                    <a:pt x="462014" y="213259"/>
                  </a:cubicBezTo>
                  <a:lnTo>
                    <a:pt x="454471" y="182190"/>
                  </a:lnTo>
                  <a:lnTo>
                    <a:pt x="463615" y="180131"/>
                  </a:lnTo>
                  <a:lnTo>
                    <a:pt x="463615" y="103080"/>
                  </a:lnTo>
                  <a:lnTo>
                    <a:pt x="489875" y="103080"/>
                  </a:lnTo>
                  <a:lnTo>
                    <a:pt x="489875" y="173955"/>
                  </a:lnTo>
                  <a:lnTo>
                    <a:pt x="494933" y="172582"/>
                  </a:lnTo>
                  <a:lnTo>
                    <a:pt x="494933" y="89360"/>
                  </a:lnTo>
                  <a:lnTo>
                    <a:pt x="465658" y="89360"/>
                  </a:lnTo>
                  <a:lnTo>
                    <a:pt x="465658" y="10273"/>
                  </a:lnTo>
                  <a:lnTo>
                    <a:pt x="546354" y="10273"/>
                  </a:lnTo>
                  <a:lnTo>
                    <a:pt x="546354" y="50039"/>
                  </a:lnTo>
                  <a:cubicBezTo>
                    <a:pt x="551778" y="43345"/>
                    <a:pt x="556656" y="35950"/>
                    <a:pt x="560988" y="27854"/>
                  </a:cubicBezTo>
                  <a:cubicBezTo>
                    <a:pt x="565320" y="19757"/>
                    <a:pt x="568823" y="11387"/>
                    <a:pt x="571496" y="2743"/>
                  </a:cubicBezTo>
                  <a:close/>
                  <a:moveTo>
                    <a:pt x="254660" y="2500"/>
                  </a:moveTo>
                  <a:lnTo>
                    <a:pt x="286892" y="2500"/>
                  </a:lnTo>
                  <a:lnTo>
                    <a:pt x="286892" y="43648"/>
                  </a:lnTo>
                  <a:lnTo>
                    <a:pt x="309524" y="43648"/>
                  </a:lnTo>
                  <a:lnTo>
                    <a:pt x="309524" y="74052"/>
                  </a:lnTo>
                  <a:lnTo>
                    <a:pt x="286892" y="74052"/>
                  </a:lnTo>
                  <a:lnTo>
                    <a:pt x="286892" y="101484"/>
                  </a:lnTo>
                  <a:lnTo>
                    <a:pt x="305409" y="96912"/>
                  </a:lnTo>
                  <a:lnTo>
                    <a:pt x="309524" y="126630"/>
                  </a:lnTo>
                  <a:cubicBezTo>
                    <a:pt x="305752" y="127668"/>
                    <a:pt x="301980" y="128735"/>
                    <a:pt x="298208" y="129831"/>
                  </a:cubicBezTo>
                  <a:cubicBezTo>
                    <a:pt x="294436" y="130926"/>
                    <a:pt x="290664" y="131993"/>
                    <a:pt x="286892" y="133031"/>
                  </a:cubicBezTo>
                  <a:lnTo>
                    <a:pt x="286892" y="185380"/>
                  </a:lnTo>
                  <a:cubicBezTo>
                    <a:pt x="286964" y="192734"/>
                    <a:pt x="286250" y="198658"/>
                    <a:pt x="284749" y="203154"/>
                  </a:cubicBezTo>
                  <a:cubicBezTo>
                    <a:pt x="283249" y="207650"/>
                    <a:pt x="280535" y="211174"/>
                    <a:pt x="276606" y="213727"/>
                  </a:cubicBezTo>
                  <a:cubicBezTo>
                    <a:pt x="272524" y="216284"/>
                    <a:pt x="267657" y="217970"/>
                    <a:pt x="262004" y="218785"/>
                  </a:cubicBezTo>
                  <a:cubicBezTo>
                    <a:pt x="256351" y="219599"/>
                    <a:pt x="249712" y="219970"/>
                    <a:pt x="242087" y="219899"/>
                  </a:cubicBezTo>
                  <a:cubicBezTo>
                    <a:pt x="241568" y="215460"/>
                    <a:pt x="240491" y="210336"/>
                    <a:pt x="238858" y="204526"/>
                  </a:cubicBezTo>
                  <a:cubicBezTo>
                    <a:pt x="237224" y="198715"/>
                    <a:pt x="235405" y="193477"/>
                    <a:pt x="233400" y="188809"/>
                  </a:cubicBezTo>
                  <a:cubicBezTo>
                    <a:pt x="236962" y="189033"/>
                    <a:pt x="240410" y="189157"/>
                    <a:pt x="243744" y="189181"/>
                  </a:cubicBezTo>
                  <a:cubicBezTo>
                    <a:pt x="247078" y="189205"/>
                    <a:pt x="249497" y="189157"/>
                    <a:pt x="251002" y="189038"/>
                  </a:cubicBezTo>
                  <a:cubicBezTo>
                    <a:pt x="252355" y="189062"/>
                    <a:pt x="253307" y="188786"/>
                    <a:pt x="253860" y="188209"/>
                  </a:cubicBezTo>
                  <a:cubicBezTo>
                    <a:pt x="254412" y="187633"/>
                    <a:pt x="254679" y="186614"/>
                    <a:pt x="254660" y="185152"/>
                  </a:cubicBezTo>
                  <a:lnTo>
                    <a:pt x="254660" y="141718"/>
                  </a:lnTo>
                  <a:lnTo>
                    <a:pt x="234315" y="146976"/>
                  </a:lnTo>
                  <a:lnTo>
                    <a:pt x="227456" y="115200"/>
                  </a:lnTo>
                  <a:cubicBezTo>
                    <a:pt x="231362" y="114395"/>
                    <a:pt x="235610" y="113490"/>
                    <a:pt x="240201" y="112486"/>
                  </a:cubicBezTo>
                  <a:cubicBezTo>
                    <a:pt x="244792" y="111481"/>
                    <a:pt x="249612" y="110404"/>
                    <a:pt x="254660" y="109257"/>
                  </a:cubicBezTo>
                  <a:lnTo>
                    <a:pt x="254660" y="74052"/>
                  </a:lnTo>
                  <a:lnTo>
                    <a:pt x="231114" y="74052"/>
                  </a:lnTo>
                  <a:lnTo>
                    <a:pt x="231114" y="43648"/>
                  </a:lnTo>
                  <a:lnTo>
                    <a:pt x="254660" y="43648"/>
                  </a:lnTo>
                  <a:close/>
                  <a:moveTo>
                    <a:pt x="797356" y="0"/>
                  </a:moveTo>
                  <a:cubicBezTo>
                    <a:pt x="799971" y="3562"/>
                    <a:pt x="802628" y="7468"/>
                    <a:pt x="805329" y="11716"/>
                  </a:cubicBezTo>
                  <a:cubicBezTo>
                    <a:pt x="808029" y="15964"/>
                    <a:pt x="810172" y="19755"/>
                    <a:pt x="811758" y="23089"/>
                  </a:cubicBezTo>
                  <a:lnTo>
                    <a:pt x="800328" y="27889"/>
                  </a:lnTo>
                  <a:lnTo>
                    <a:pt x="832332" y="27889"/>
                  </a:lnTo>
                  <a:cubicBezTo>
                    <a:pt x="834799" y="23798"/>
                    <a:pt x="837238" y="19464"/>
                    <a:pt x="839647" y="14888"/>
                  </a:cubicBezTo>
                  <a:cubicBezTo>
                    <a:pt x="842057" y="10311"/>
                    <a:pt x="844038" y="6034"/>
                    <a:pt x="845591" y="2057"/>
                  </a:cubicBezTo>
                  <a:lnTo>
                    <a:pt x="877366" y="10744"/>
                  </a:lnTo>
                  <a:cubicBezTo>
                    <a:pt x="873213" y="16916"/>
                    <a:pt x="869175" y="22631"/>
                    <a:pt x="865251" y="27889"/>
                  </a:cubicBezTo>
                  <a:lnTo>
                    <a:pt x="898855" y="27889"/>
                  </a:lnTo>
                  <a:lnTo>
                    <a:pt x="898855" y="54378"/>
                  </a:lnTo>
                  <a:lnTo>
                    <a:pt x="838733" y="54378"/>
                  </a:lnTo>
                  <a:cubicBezTo>
                    <a:pt x="837818" y="56222"/>
                    <a:pt x="836904" y="58036"/>
                    <a:pt x="835990" y="59822"/>
                  </a:cubicBezTo>
                  <a:cubicBezTo>
                    <a:pt x="835075" y="61608"/>
                    <a:pt x="834161" y="63308"/>
                    <a:pt x="833247" y="64922"/>
                  </a:cubicBezTo>
                  <a:lnTo>
                    <a:pt x="883539" y="64922"/>
                  </a:lnTo>
                  <a:lnTo>
                    <a:pt x="883539" y="177594"/>
                  </a:lnTo>
                  <a:lnTo>
                    <a:pt x="765810" y="177594"/>
                  </a:lnTo>
                  <a:lnTo>
                    <a:pt x="765810" y="64922"/>
                  </a:lnTo>
                  <a:lnTo>
                    <a:pt x="801928" y="64922"/>
                  </a:lnTo>
                  <a:cubicBezTo>
                    <a:pt x="802271" y="63194"/>
                    <a:pt x="802614" y="61436"/>
                    <a:pt x="802957" y="59650"/>
                  </a:cubicBezTo>
                  <a:cubicBezTo>
                    <a:pt x="803300" y="57864"/>
                    <a:pt x="803643" y="56107"/>
                    <a:pt x="803986" y="54378"/>
                  </a:cubicBezTo>
                  <a:lnTo>
                    <a:pt x="751636" y="54378"/>
                  </a:lnTo>
                  <a:lnTo>
                    <a:pt x="751636" y="27889"/>
                  </a:lnTo>
                  <a:lnTo>
                    <a:pt x="778611" y="27889"/>
                  </a:lnTo>
                  <a:cubicBezTo>
                    <a:pt x="777221" y="25117"/>
                    <a:pt x="775716" y="22317"/>
                    <a:pt x="774096" y="19488"/>
                  </a:cubicBezTo>
                  <a:cubicBezTo>
                    <a:pt x="772477" y="16659"/>
                    <a:pt x="770858" y="13973"/>
                    <a:pt x="769239" y="11430"/>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endParaRPr>
            </a:p>
          </p:txBody>
        </p:sp>
      </p:grpSp>
      <p:sp>
        <p:nvSpPr>
          <p:cNvPr id="75" name="矩形 74">
            <a:extLst>
              <a:ext uri="{FF2B5EF4-FFF2-40B4-BE49-F238E27FC236}">
                <a16:creationId xmlns:a16="http://schemas.microsoft.com/office/drawing/2014/main" id="{DA71C9EC-B6DD-440F-90F0-F3A9F01BD507}"/>
              </a:ext>
            </a:extLst>
          </p:cNvPr>
          <p:cNvSpPr/>
          <p:nvPr/>
        </p:nvSpPr>
        <p:spPr>
          <a:xfrm>
            <a:off x="1854201" y="3859314"/>
            <a:ext cx="8483600" cy="368666"/>
          </a:xfrm>
          <a:prstGeom prst="rect">
            <a:avLst/>
          </a:prstGeom>
          <a:solidFill>
            <a:schemeClr val="accent1">
              <a:alpha val="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77" name="矩形 76">
            <a:extLst>
              <a:ext uri="{FF2B5EF4-FFF2-40B4-BE49-F238E27FC236}">
                <a16:creationId xmlns:a16="http://schemas.microsoft.com/office/drawing/2014/main" id="{9825118C-2945-495C-ACE5-9CE4A68B760E}"/>
              </a:ext>
            </a:extLst>
          </p:cNvPr>
          <p:cNvSpPr/>
          <p:nvPr/>
        </p:nvSpPr>
        <p:spPr>
          <a:xfrm>
            <a:off x="2600326" y="2470504"/>
            <a:ext cx="6991350" cy="368666"/>
          </a:xfrm>
          <a:prstGeom prst="rect">
            <a:avLst/>
          </a:prstGeom>
          <a:solidFill>
            <a:schemeClr val="accent1">
              <a:alpha val="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78" name="矩形 77">
            <a:extLst>
              <a:ext uri="{FF2B5EF4-FFF2-40B4-BE49-F238E27FC236}">
                <a16:creationId xmlns:a16="http://schemas.microsoft.com/office/drawing/2014/main" id="{B5017010-9F51-4CBA-912C-A4EA406EE5CA}"/>
              </a:ext>
            </a:extLst>
          </p:cNvPr>
          <p:cNvSpPr/>
          <p:nvPr/>
        </p:nvSpPr>
        <p:spPr>
          <a:xfrm>
            <a:off x="695327" y="6052951"/>
            <a:ext cx="10801348" cy="368666"/>
          </a:xfrm>
          <a:prstGeom prst="rect">
            <a:avLst/>
          </a:prstGeom>
          <a:solidFill>
            <a:schemeClr val="accent1">
              <a:alpha val="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79" name="平行四边形 78">
            <a:extLst>
              <a:ext uri="{FF2B5EF4-FFF2-40B4-BE49-F238E27FC236}">
                <a16:creationId xmlns:a16="http://schemas.microsoft.com/office/drawing/2014/main" id="{21B4F7F8-939B-42D8-98BB-037E375E436F}"/>
              </a:ext>
            </a:extLst>
          </p:cNvPr>
          <p:cNvSpPr/>
          <p:nvPr/>
        </p:nvSpPr>
        <p:spPr>
          <a:xfrm rot="5400000">
            <a:off x="8564534" y="3489485"/>
            <a:ext cx="3959273" cy="1904996"/>
          </a:xfrm>
          <a:prstGeom prst="parallelogram">
            <a:avLst>
              <a:gd fmla="val 189667" name="adj"/>
            </a:avLst>
          </a:prstGeom>
          <a:solidFill>
            <a:schemeClr val="accent1">
              <a:alpha val="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80" name="平行四边形 79">
            <a:extLst>
              <a:ext uri="{FF2B5EF4-FFF2-40B4-BE49-F238E27FC236}">
                <a16:creationId xmlns:a16="http://schemas.microsoft.com/office/drawing/2014/main" id="{81196125-5811-4C4E-ABCB-C6C0C44E43FF}"/>
              </a:ext>
            </a:extLst>
          </p:cNvPr>
          <p:cNvSpPr/>
          <p:nvPr/>
        </p:nvSpPr>
        <p:spPr>
          <a:xfrm flipH="1" rot="16200000">
            <a:off x="-326476" y="3489486"/>
            <a:ext cx="3959273" cy="1904996"/>
          </a:xfrm>
          <a:prstGeom prst="parallelogram">
            <a:avLst>
              <a:gd fmla="val 189667" name="adj"/>
            </a:avLst>
          </a:prstGeom>
          <a:solidFill>
            <a:schemeClr val="accent1">
              <a:alpha val="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81" name="文本框 80">
            <a:extLst>
              <a:ext uri="{FF2B5EF4-FFF2-40B4-BE49-F238E27FC236}">
                <a16:creationId xmlns:a16="http://schemas.microsoft.com/office/drawing/2014/main" id="{43537FAE-4848-4D1E-A0F1-7AA6A4F6241B}"/>
              </a:ext>
            </a:extLst>
          </p:cNvPr>
          <p:cNvSpPr txBox="1"/>
          <p:nvPr/>
        </p:nvSpPr>
        <p:spPr>
          <a:xfrm>
            <a:off x="5676897" y="2320587"/>
            <a:ext cx="838204" cy="276999"/>
          </a:xfrm>
          <a:prstGeom prst="rect">
            <a:avLst/>
          </a:prstGeom>
          <a:no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75000"/>
                    <a:lumOff val="25000"/>
                  </a:prstClr>
                </a:solidFill>
                <a:effectLst/>
                <a:uLnTx/>
                <a:uFillTx/>
                <a:latin charset="-122" panose="020b0a00000000000000" pitchFamily="34" typeface="思源黑体 CN Heavy"/>
                <a:ea charset="-122" panose="020b0a00000000000000" pitchFamily="34" typeface="思源黑体 CN Heavy"/>
                <a:cs typeface="+mn-cs"/>
              </a:rPr>
              <a:t>能力强</a:t>
            </a:r>
          </a:p>
        </p:txBody>
      </p:sp>
      <p:grpSp>
        <p:nvGrpSpPr>
          <p:cNvPr id="91" name="组合 90">
            <a:extLst>
              <a:ext uri="{FF2B5EF4-FFF2-40B4-BE49-F238E27FC236}">
                <a16:creationId xmlns:a16="http://schemas.microsoft.com/office/drawing/2014/main" id="{A46801D9-035C-4578-B708-BA4E4F317EF7}"/>
              </a:ext>
            </a:extLst>
          </p:cNvPr>
          <p:cNvGrpSpPr/>
          <p:nvPr/>
        </p:nvGrpSpPr>
        <p:grpSpPr>
          <a:xfrm>
            <a:off x="695325" y="345374"/>
            <a:ext cx="3718571" cy="215444"/>
            <a:chOff x="8011466" y="446974"/>
            <a:chExt cx="3718571" cy="215444"/>
          </a:xfrm>
        </p:grpSpPr>
        <p:sp>
          <p:nvSpPr>
            <p:cNvPr id="4" name="矩形 3">
              <a:extLst>
                <a:ext uri="{FF2B5EF4-FFF2-40B4-BE49-F238E27FC236}">
                  <a16:creationId xmlns:a16="http://schemas.microsoft.com/office/drawing/2014/main" id="{E2F2EF3E-3140-48C9-978F-7D626FF38B39}"/>
                </a:ext>
              </a:extLst>
            </p:cNvPr>
            <p:cNvSpPr/>
            <p:nvPr/>
          </p:nvSpPr>
          <p:spPr>
            <a:xfrm>
              <a:off x="8222902" y="446974"/>
              <a:ext cx="3507135"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定位力：选对方向，比马上开始更重要</a:t>
              </a:r>
            </a:p>
          </p:txBody>
        </p:sp>
        <p:sp>
          <p:nvSpPr>
            <p:cNvPr id="82" name="椭圆 81">
              <a:extLst>
                <a:ext uri="{FF2B5EF4-FFF2-40B4-BE49-F238E27FC236}">
                  <a16:creationId xmlns:a16="http://schemas.microsoft.com/office/drawing/2014/main" id="{F80C30A1-1DEA-4BD2-9ED0-F9943038E92A}"/>
                </a:ext>
              </a:extLst>
            </p:cNvPr>
            <p:cNvSpPr/>
            <p:nvPr/>
          </p:nvSpPr>
          <p:spPr>
            <a:xfrm>
              <a:off x="8011466" y="472465"/>
              <a:ext cx="163368" cy="163368"/>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typeface="思源黑体 CN Normal"/>
                  <a:ea typeface="思源黑体 CN Normal"/>
                  <a:cs typeface="+mn-cs"/>
                </a:rPr>
                <a:t>1</a:t>
              </a:r>
            </a:p>
          </p:txBody>
        </p:sp>
      </p:grpSp>
      <p:sp>
        <p:nvSpPr>
          <p:cNvPr id="83" name="文本框 82">
            <a:extLst>
              <a:ext uri="{FF2B5EF4-FFF2-40B4-BE49-F238E27FC236}">
                <a16:creationId xmlns:a16="http://schemas.microsoft.com/office/drawing/2014/main" id="{E71A3E95-E90E-4018-9DC7-00E5E053C6A8}"/>
              </a:ext>
            </a:extLst>
          </p:cNvPr>
          <p:cNvSpPr txBox="1"/>
          <p:nvPr/>
        </p:nvSpPr>
        <p:spPr>
          <a:xfrm>
            <a:off x="5010148" y="5664600"/>
            <a:ext cx="2171702" cy="276999"/>
          </a:xfrm>
          <a:prstGeom prst="rect">
            <a:avLst/>
          </a:prstGeom>
          <a:no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800" u="none">
                <a:ln>
                  <a:noFill/>
                </a:ln>
                <a:solidFill>
                  <a:prstClr val="black">
                    <a:lumMod val="75000"/>
                    <a:lumOff val="25000"/>
                  </a:prstClr>
                </a:solidFill>
                <a:effectLst/>
                <a:uLnTx/>
                <a:uFillTx/>
                <a:latin charset="-122" panose="020b0a00000000000000" pitchFamily="34" typeface="思源黑体 CN Heavy"/>
                <a:ea charset="-122" panose="020b0a00000000000000" pitchFamily="34" typeface="思源黑体 CN Heavy"/>
                <a:cs typeface="+mn-cs"/>
              </a:rPr>
              <a:t>能力弱</a:t>
            </a:r>
          </a:p>
        </p:txBody>
      </p:sp>
      <p:sp>
        <p:nvSpPr>
          <p:cNvPr id="84" name="文本框 83">
            <a:extLst>
              <a:ext uri="{FF2B5EF4-FFF2-40B4-BE49-F238E27FC236}">
                <a16:creationId xmlns:a16="http://schemas.microsoft.com/office/drawing/2014/main" id="{2D2C4C50-B9AB-4283-80DB-3E73D7303F47}"/>
              </a:ext>
            </a:extLst>
          </p:cNvPr>
          <p:cNvSpPr txBox="1"/>
          <p:nvPr/>
        </p:nvSpPr>
        <p:spPr>
          <a:xfrm>
            <a:off x="1108076" y="3569530"/>
            <a:ext cx="1492250" cy="276999"/>
          </a:xfrm>
          <a:prstGeom prst="rect">
            <a:avLst/>
          </a:prstGeom>
          <a:no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75000"/>
                    <a:lumOff val="25000"/>
                  </a:prstClr>
                </a:solidFill>
                <a:effectLst/>
                <a:uLnTx/>
                <a:uFillTx/>
                <a:latin charset="-122" panose="020b0a00000000000000" pitchFamily="34" typeface="思源黑体 CN Heavy"/>
                <a:ea charset="-122" panose="020b0a00000000000000" pitchFamily="34" typeface="思源黑体 CN Heavy"/>
                <a:cs typeface="+mn-cs"/>
              </a:rPr>
              <a:t>风险低</a:t>
            </a:r>
          </a:p>
        </p:txBody>
      </p:sp>
      <p:sp>
        <p:nvSpPr>
          <p:cNvPr id="85" name="文本框 84">
            <a:extLst>
              <a:ext uri="{FF2B5EF4-FFF2-40B4-BE49-F238E27FC236}">
                <a16:creationId xmlns:a16="http://schemas.microsoft.com/office/drawing/2014/main" id="{D1818327-CE7B-4D4E-B697-29FAD1F83E7F}"/>
              </a:ext>
            </a:extLst>
          </p:cNvPr>
          <p:cNvSpPr txBox="1"/>
          <p:nvPr/>
        </p:nvSpPr>
        <p:spPr>
          <a:xfrm>
            <a:off x="9583564" y="3569530"/>
            <a:ext cx="1492250" cy="276999"/>
          </a:xfrm>
          <a:prstGeom prst="rect">
            <a:avLst/>
          </a:prstGeom>
          <a:no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75000"/>
                    <a:lumOff val="25000"/>
                  </a:prstClr>
                </a:solidFill>
                <a:effectLst/>
                <a:uLnTx/>
                <a:uFillTx/>
                <a:latin charset="-122" panose="020b0a00000000000000" pitchFamily="34" typeface="思源黑体 CN Heavy"/>
                <a:ea charset="-122" panose="020b0a00000000000000" pitchFamily="34" typeface="思源黑体 CN Heavy"/>
                <a:cs typeface="+mn-cs"/>
              </a:rPr>
              <a:t>风险高</a:t>
            </a:r>
          </a:p>
        </p:txBody>
      </p:sp>
      <p:grpSp>
        <p:nvGrpSpPr>
          <p:cNvPr id="86" name="组合 85">
            <a:extLst>
              <a:ext uri="{FF2B5EF4-FFF2-40B4-BE49-F238E27FC236}">
                <a16:creationId xmlns:a16="http://schemas.microsoft.com/office/drawing/2014/main" id="{EB5C239F-3DDE-4E59-8BBE-9F47C8733770}"/>
              </a:ext>
            </a:extLst>
          </p:cNvPr>
          <p:cNvGrpSpPr/>
          <p:nvPr/>
        </p:nvGrpSpPr>
        <p:grpSpPr>
          <a:xfrm>
            <a:off x="3236696" y="2543342"/>
            <a:ext cx="5718609" cy="2521873"/>
            <a:chOff x="3988722" y="2776348"/>
            <a:chExt cx="5718609" cy="2521873"/>
          </a:xfrm>
          <a:gradFill flip="none" rotWithShape="1">
            <a:gsLst>
              <a:gs pos="0">
                <a:schemeClr val="accent2"/>
              </a:gs>
              <a:gs pos="100000">
                <a:schemeClr val="accent1"/>
              </a:gs>
            </a:gsLst>
            <a:lin ang="5400000" scaled="1"/>
          </a:gradFill>
          <a:scene3d>
            <a:camera fov="6000000" prst="perspectiveRelaxedModerately"/>
            <a:lightRig dir="t" rig="threePt">
              <a:rot lat="0" lon="0" rev="10800000"/>
            </a:lightRig>
          </a:scene3d>
        </p:grpSpPr>
        <p:sp>
          <p:nvSpPr>
            <p:cNvPr id="87" name="文本框 86">
              <a:extLst>
                <a:ext uri="{FF2B5EF4-FFF2-40B4-BE49-F238E27FC236}">
                  <a16:creationId xmlns:a16="http://schemas.microsoft.com/office/drawing/2014/main" id="{0709F882-B6B5-4A78-9942-1FDDB8B08811}"/>
                </a:ext>
              </a:extLst>
            </p:cNvPr>
            <p:cNvSpPr txBox="1"/>
            <p:nvPr/>
          </p:nvSpPr>
          <p:spPr>
            <a:xfrm>
              <a:off x="3988722" y="2776348"/>
              <a:ext cx="2107278" cy="521956"/>
            </a:xfrm>
            <a:custGeom>
              <a:rect b="b" l="l" r="r" t="t"/>
              <a:pathLst>
                <a:path h="223771" w="903428">
                  <a:moveTo>
                    <a:pt x="354102" y="147661"/>
                  </a:moveTo>
                  <a:cubicBezTo>
                    <a:pt x="349796" y="165301"/>
                    <a:pt x="344234" y="181227"/>
                    <a:pt x="337414" y="195438"/>
                  </a:cubicBezTo>
                  <a:cubicBezTo>
                    <a:pt x="349263" y="189038"/>
                    <a:pt x="359855" y="180808"/>
                    <a:pt x="369189" y="170750"/>
                  </a:cubicBezTo>
                  <a:cubicBezTo>
                    <a:pt x="363703" y="163625"/>
                    <a:pt x="358674" y="155929"/>
                    <a:pt x="354102" y="147661"/>
                  </a:cubicBezTo>
                  <a:close/>
                  <a:moveTo>
                    <a:pt x="796443" y="147647"/>
                  </a:moveTo>
                  <a:lnTo>
                    <a:pt x="796443" y="156362"/>
                  </a:lnTo>
                  <a:lnTo>
                    <a:pt x="850392" y="156362"/>
                  </a:lnTo>
                  <a:lnTo>
                    <a:pt x="850392" y="147647"/>
                  </a:lnTo>
                  <a:close/>
                  <a:moveTo>
                    <a:pt x="540639" y="118843"/>
                  </a:moveTo>
                  <a:cubicBezTo>
                    <a:pt x="539030" y="120677"/>
                    <a:pt x="537334" y="122454"/>
                    <a:pt x="535553" y="124173"/>
                  </a:cubicBezTo>
                  <a:cubicBezTo>
                    <a:pt x="533772" y="125892"/>
                    <a:pt x="531962" y="127554"/>
                    <a:pt x="530124" y="129159"/>
                  </a:cubicBezTo>
                  <a:lnTo>
                    <a:pt x="606705" y="129159"/>
                  </a:lnTo>
                  <a:cubicBezTo>
                    <a:pt x="602819" y="125949"/>
                    <a:pt x="599161" y="122511"/>
                    <a:pt x="595732" y="118843"/>
                  </a:cubicBezTo>
                  <a:close/>
                  <a:moveTo>
                    <a:pt x="796443" y="118386"/>
                  </a:moveTo>
                  <a:lnTo>
                    <a:pt x="796443" y="127101"/>
                  </a:lnTo>
                  <a:lnTo>
                    <a:pt x="850392" y="127101"/>
                  </a:lnTo>
                  <a:lnTo>
                    <a:pt x="850392" y="118386"/>
                  </a:lnTo>
                  <a:close/>
                  <a:moveTo>
                    <a:pt x="548169" y="90725"/>
                  </a:moveTo>
                  <a:lnTo>
                    <a:pt x="548169" y="96698"/>
                  </a:lnTo>
                  <a:lnTo>
                    <a:pt x="582487" y="96698"/>
                  </a:lnTo>
                  <a:lnTo>
                    <a:pt x="582487" y="90725"/>
                  </a:lnTo>
                  <a:close/>
                  <a:moveTo>
                    <a:pt x="796443" y="89354"/>
                  </a:moveTo>
                  <a:lnTo>
                    <a:pt x="796443" y="98069"/>
                  </a:lnTo>
                  <a:lnTo>
                    <a:pt x="850392" y="98069"/>
                  </a:lnTo>
                  <a:lnTo>
                    <a:pt x="850392" y="89354"/>
                  </a:lnTo>
                  <a:close/>
                  <a:moveTo>
                    <a:pt x="689229" y="86168"/>
                  </a:moveTo>
                  <a:lnTo>
                    <a:pt x="745465" y="86168"/>
                  </a:lnTo>
                  <a:lnTo>
                    <a:pt x="745465" y="173504"/>
                  </a:lnTo>
                  <a:cubicBezTo>
                    <a:pt x="747722" y="174671"/>
                    <a:pt x="750180" y="175995"/>
                    <a:pt x="752837" y="177476"/>
                  </a:cubicBezTo>
                  <a:cubicBezTo>
                    <a:pt x="755495" y="178958"/>
                    <a:pt x="758524" y="180454"/>
                    <a:pt x="761924" y="181964"/>
                  </a:cubicBezTo>
                  <a:cubicBezTo>
                    <a:pt x="769892" y="185536"/>
                    <a:pt x="779160" y="187937"/>
                    <a:pt x="789728" y="189166"/>
                  </a:cubicBezTo>
                  <a:cubicBezTo>
                    <a:pt x="800296" y="190395"/>
                    <a:pt x="811678" y="190966"/>
                    <a:pt x="823875" y="190881"/>
                  </a:cubicBezTo>
                  <a:cubicBezTo>
                    <a:pt x="831283" y="190876"/>
                    <a:pt x="839733" y="190656"/>
                    <a:pt x="849224" y="190220"/>
                  </a:cubicBezTo>
                  <a:cubicBezTo>
                    <a:pt x="858715" y="189784"/>
                    <a:pt x="868232" y="189157"/>
                    <a:pt x="877774" y="188340"/>
                  </a:cubicBezTo>
                  <a:cubicBezTo>
                    <a:pt x="887315" y="187523"/>
                    <a:pt x="895867" y="186541"/>
                    <a:pt x="903428" y="185393"/>
                  </a:cubicBezTo>
                  <a:cubicBezTo>
                    <a:pt x="901594" y="189774"/>
                    <a:pt x="899775" y="195009"/>
                    <a:pt x="897970" y="201100"/>
                  </a:cubicBezTo>
                  <a:cubicBezTo>
                    <a:pt x="896165" y="207190"/>
                    <a:pt x="895088" y="212538"/>
                    <a:pt x="894741" y="217144"/>
                  </a:cubicBezTo>
                  <a:cubicBezTo>
                    <a:pt x="889737" y="217462"/>
                    <a:pt x="883057" y="217815"/>
                    <a:pt x="874700" y="218201"/>
                  </a:cubicBezTo>
                  <a:cubicBezTo>
                    <a:pt x="866344" y="218587"/>
                    <a:pt x="857530" y="218923"/>
                    <a:pt x="848259" y="219207"/>
                  </a:cubicBezTo>
                  <a:cubicBezTo>
                    <a:pt x="838988" y="219492"/>
                    <a:pt x="830479" y="219642"/>
                    <a:pt x="822732" y="219656"/>
                  </a:cubicBezTo>
                  <a:cubicBezTo>
                    <a:pt x="809006" y="219699"/>
                    <a:pt x="796852" y="218871"/>
                    <a:pt x="786270" y="217172"/>
                  </a:cubicBezTo>
                  <a:cubicBezTo>
                    <a:pt x="775688" y="215474"/>
                    <a:pt x="766049" y="212648"/>
                    <a:pt x="757352" y="208694"/>
                  </a:cubicBezTo>
                  <a:cubicBezTo>
                    <a:pt x="751675" y="205820"/>
                    <a:pt x="746798" y="203232"/>
                    <a:pt x="742722" y="200929"/>
                  </a:cubicBezTo>
                  <a:cubicBezTo>
                    <a:pt x="738645" y="198626"/>
                    <a:pt x="735140" y="197408"/>
                    <a:pt x="732206" y="197275"/>
                  </a:cubicBezTo>
                  <a:cubicBezTo>
                    <a:pt x="728087" y="197608"/>
                    <a:pt x="723410" y="200482"/>
                    <a:pt x="718176" y="205897"/>
                  </a:cubicBezTo>
                  <a:cubicBezTo>
                    <a:pt x="712942" y="211312"/>
                    <a:pt x="707865" y="217269"/>
                    <a:pt x="702945" y="223771"/>
                  </a:cubicBezTo>
                  <a:lnTo>
                    <a:pt x="683286" y="195677"/>
                  </a:lnTo>
                  <a:cubicBezTo>
                    <a:pt x="688239" y="191187"/>
                    <a:pt x="693306" y="187140"/>
                    <a:pt x="698488" y="183535"/>
                  </a:cubicBezTo>
                  <a:cubicBezTo>
                    <a:pt x="703669" y="179929"/>
                    <a:pt x="708737" y="176967"/>
                    <a:pt x="713690" y="174647"/>
                  </a:cubicBezTo>
                  <a:lnTo>
                    <a:pt x="713690" y="116800"/>
                  </a:lnTo>
                  <a:lnTo>
                    <a:pt x="689229" y="116800"/>
                  </a:lnTo>
                  <a:close/>
                  <a:moveTo>
                    <a:pt x="548169" y="68323"/>
                  </a:moveTo>
                  <a:lnTo>
                    <a:pt x="548169" y="74752"/>
                  </a:lnTo>
                  <a:lnTo>
                    <a:pt x="582487" y="74752"/>
                  </a:lnTo>
                  <a:lnTo>
                    <a:pt x="582487" y="68323"/>
                  </a:lnTo>
                  <a:close/>
                  <a:moveTo>
                    <a:pt x="367361" y="48449"/>
                  </a:moveTo>
                  <a:cubicBezTo>
                    <a:pt x="366894" y="57021"/>
                    <a:pt x="366284" y="65422"/>
                    <a:pt x="365532" y="73652"/>
                  </a:cubicBezTo>
                  <a:cubicBezTo>
                    <a:pt x="364779" y="81881"/>
                    <a:pt x="363941" y="89940"/>
                    <a:pt x="363017" y="97826"/>
                  </a:cubicBezTo>
                  <a:cubicBezTo>
                    <a:pt x="366008" y="106303"/>
                    <a:pt x="369627" y="114495"/>
                    <a:pt x="373876" y="122401"/>
                  </a:cubicBezTo>
                  <a:cubicBezTo>
                    <a:pt x="378124" y="130306"/>
                    <a:pt x="382886" y="137812"/>
                    <a:pt x="388163" y="144918"/>
                  </a:cubicBezTo>
                  <a:cubicBezTo>
                    <a:pt x="395440" y="132307"/>
                    <a:pt x="401231" y="118210"/>
                    <a:pt x="405537" y="102627"/>
                  </a:cubicBezTo>
                  <a:lnTo>
                    <a:pt x="368275" y="102627"/>
                  </a:lnTo>
                  <a:cubicBezTo>
                    <a:pt x="370699" y="95097"/>
                    <a:pt x="373166" y="86668"/>
                    <a:pt x="375676" y="77338"/>
                  </a:cubicBezTo>
                  <a:cubicBezTo>
                    <a:pt x="378186" y="68008"/>
                    <a:pt x="380596" y="58378"/>
                    <a:pt x="382905" y="48449"/>
                  </a:cubicBezTo>
                  <a:close/>
                  <a:moveTo>
                    <a:pt x="495134" y="40891"/>
                  </a:moveTo>
                  <a:lnTo>
                    <a:pt x="495134" y="51206"/>
                  </a:lnTo>
                  <a:lnTo>
                    <a:pt x="517794" y="51206"/>
                  </a:lnTo>
                  <a:lnTo>
                    <a:pt x="517794" y="44100"/>
                  </a:lnTo>
                  <a:lnTo>
                    <a:pt x="548169" y="44100"/>
                  </a:lnTo>
                  <a:lnTo>
                    <a:pt x="548169" y="51206"/>
                  </a:lnTo>
                  <a:lnTo>
                    <a:pt x="582487" y="51206"/>
                  </a:lnTo>
                  <a:lnTo>
                    <a:pt x="582487" y="44100"/>
                  </a:lnTo>
                  <a:lnTo>
                    <a:pt x="613320" y="44100"/>
                  </a:lnTo>
                  <a:lnTo>
                    <a:pt x="613320" y="51206"/>
                  </a:lnTo>
                  <a:lnTo>
                    <a:pt x="634608" y="51206"/>
                  </a:lnTo>
                  <a:lnTo>
                    <a:pt x="634608" y="40891"/>
                  </a:lnTo>
                  <a:close/>
                  <a:moveTo>
                    <a:pt x="314554" y="17588"/>
                  </a:moveTo>
                  <a:lnTo>
                    <a:pt x="422910" y="17588"/>
                  </a:lnTo>
                  <a:cubicBezTo>
                    <a:pt x="420820" y="26822"/>
                    <a:pt x="418543" y="36299"/>
                    <a:pt x="416081" y="46020"/>
                  </a:cubicBezTo>
                  <a:cubicBezTo>
                    <a:pt x="413619" y="55740"/>
                    <a:pt x="411171" y="65160"/>
                    <a:pt x="408737" y="74280"/>
                  </a:cubicBezTo>
                  <a:lnTo>
                    <a:pt x="416281" y="74280"/>
                  </a:lnTo>
                  <a:lnTo>
                    <a:pt x="421767" y="73137"/>
                  </a:lnTo>
                  <a:lnTo>
                    <a:pt x="442113" y="80910"/>
                  </a:lnTo>
                  <a:cubicBezTo>
                    <a:pt x="439003" y="98393"/>
                    <a:pt x="434764" y="114462"/>
                    <a:pt x="429397" y="129116"/>
                  </a:cubicBezTo>
                  <a:cubicBezTo>
                    <a:pt x="424029" y="143770"/>
                    <a:pt x="417676" y="157038"/>
                    <a:pt x="410337" y="168921"/>
                  </a:cubicBezTo>
                  <a:cubicBezTo>
                    <a:pt x="415938" y="173845"/>
                    <a:pt x="421882" y="178341"/>
                    <a:pt x="428168" y="182408"/>
                  </a:cubicBezTo>
                  <a:cubicBezTo>
                    <a:pt x="434455" y="186475"/>
                    <a:pt x="441084" y="190057"/>
                    <a:pt x="448056" y="193152"/>
                  </a:cubicBezTo>
                  <a:cubicBezTo>
                    <a:pt x="444361" y="196453"/>
                    <a:pt x="440493" y="200653"/>
                    <a:pt x="436455" y="205754"/>
                  </a:cubicBezTo>
                  <a:cubicBezTo>
                    <a:pt x="432416" y="210855"/>
                    <a:pt x="429121" y="215570"/>
                    <a:pt x="426568" y="219899"/>
                  </a:cubicBezTo>
                  <a:cubicBezTo>
                    <a:pt x="419953" y="216474"/>
                    <a:pt x="413695" y="212693"/>
                    <a:pt x="407794" y="208554"/>
                  </a:cubicBezTo>
                  <a:cubicBezTo>
                    <a:pt x="401893" y="204416"/>
                    <a:pt x="396264" y="199891"/>
                    <a:pt x="390906" y="194981"/>
                  </a:cubicBezTo>
                  <a:cubicBezTo>
                    <a:pt x="386096" y="200239"/>
                    <a:pt x="381029" y="205040"/>
                    <a:pt x="375704" y="209383"/>
                  </a:cubicBezTo>
                  <a:cubicBezTo>
                    <a:pt x="370380" y="213726"/>
                    <a:pt x="364855" y="217613"/>
                    <a:pt x="359131" y="221042"/>
                  </a:cubicBezTo>
                  <a:cubicBezTo>
                    <a:pt x="356740" y="217265"/>
                    <a:pt x="353349" y="212988"/>
                    <a:pt x="348958" y="208211"/>
                  </a:cubicBezTo>
                  <a:cubicBezTo>
                    <a:pt x="344567" y="203435"/>
                    <a:pt x="340491" y="199558"/>
                    <a:pt x="336728" y="196581"/>
                  </a:cubicBezTo>
                  <a:cubicBezTo>
                    <a:pt x="332194" y="205954"/>
                    <a:pt x="326860" y="214412"/>
                    <a:pt x="320726" y="221956"/>
                  </a:cubicBezTo>
                  <a:cubicBezTo>
                    <a:pt x="317716" y="219189"/>
                    <a:pt x="313220" y="215750"/>
                    <a:pt x="307239" y="211640"/>
                  </a:cubicBezTo>
                  <a:cubicBezTo>
                    <a:pt x="301257" y="207530"/>
                    <a:pt x="296075" y="204263"/>
                    <a:pt x="291694" y="201839"/>
                  </a:cubicBezTo>
                  <a:cubicBezTo>
                    <a:pt x="296952" y="196353"/>
                    <a:pt x="301524" y="190181"/>
                    <a:pt x="305410" y="183323"/>
                  </a:cubicBezTo>
                  <a:cubicBezTo>
                    <a:pt x="293866" y="188623"/>
                    <a:pt x="282379" y="193795"/>
                    <a:pt x="270949" y="198839"/>
                  </a:cubicBezTo>
                  <a:cubicBezTo>
                    <a:pt x="259519" y="203882"/>
                    <a:pt x="248831" y="208540"/>
                    <a:pt x="238887" y="212812"/>
                  </a:cubicBezTo>
                  <a:lnTo>
                    <a:pt x="230886" y="179894"/>
                  </a:lnTo>
                  <a:cubicBezTo>
                    <a:pt x="240859" y="176679"/>
                    <a:pt x="252746" y="172421"/>
                    <a:pt x="266548" y="167121"/>
                  </a:cubicBezTo>
                  <a:cubicBezTo>
                    <a:pt x="280350" y="161820"/>
                    <a:pt x="294523" y="156248"/>
                    <a:pt x="309068" y="150404"/>
                  </a:cubicBezTo>
                  <a:lnTo>
                    <a:pt x="313182" y="168006"/>
                  </a:lnTo>
                  <a:cubicBezTo>
                    <a:pt x="319945" y="152252"/>
                    <a:pt x="324993" y="134269"/>
                    <a:pt x="328327" y="114057"/>
                  </a:cubicBezTo>
                  <a:cubicBezTo>
                    <a:pt x="331661" y="93845"/>
                    <a:pt x="333852" y="71975"/>
                    <a:pt x="334899" y="48449"/>
                  </a:cubicBezTo>
                  <a:lnTo>
                    <a:pt x="314554" y="48449"/>
                  </a:lnTo>
                  <a:close/>
                  <a:moveTo>
                    <a:pt x="712775" y="12116"/>
                  </a:moveTo>
                  <a:cubicBezTo>
                    <a:pt x="718733" y="17802"/>
                    <a:pt x="724820" y="24086"/>
                    <a:pt x="731035" y="30969"/>
                  </a:cubicBezTo>
                  <a:cubicBezTo>
                    <a:pt x="737250" y="37851"/>
                    <a:pt x="742136" y="44132"/>
                    <a:pt x="745694" y="49813"/>
                  </a:cubicBezTo>
                  <a:lnTo>
                    <a:pt x="718490" y="68349"/>
                  </a:lnTo>
                  <a:cubicBezTo>
                    <a:pt x="715395" y="62738"/>
                    <a:pt x="710899" y="56276"/>
                    <a:pt x="705003" y="48963"/>
                  </a:cubicBezTo>
                  <a:cubicBezTo>
                    <a:pt x="699107" y="41651"/>
                    <a:pt x="693239" y="34855"/>
                    <a:pt x="687401" y="28575"/>
                  </a:cubicBezTo>
                  <a:close/>
                  <a:moveTo>
                    <a:pt x="100584" y="3643"/>
                  </a:moveTo>
                  <a:lnTo>
                    <a:pt x="123673" y="31761"/>
                  </a:lnTo>
                  <a:cubicBezTo>
                    <a:pt x="117486" y="34737"/>
                    <a:pt x="111057" y="37585"/>
                    <a:pt x="104385" y="40305"/>
                  </a:cubicBezTo>
                  <a:cubicBezTo>
                    <a:pt x="97713" y="43024"/>
                    <a:pt x="90883" y="45586"/>
                    <a:pt x="83897" y="47991"/>
                  </a:cubicBezTo>
                  <a:lnTo>
                    <a:pt x="83897" y="93483"/>
                  </a:lnTo>
                  <a:lnTo>
                    <a:pt x="135332" y="93483"/>
                  </a:lnTo>
                  <a:lnTo>
                    <a:pt x="135332" y="6843"/>
                  </a:lnTo>
                  <a:lnTo>
                    <a:pt x="169393" y="6843"/>
                  </a:lnTo>
                  <a:lnTo>
                    <a:pt x="169393" y="93483"/>
                  </a:lnTo>
                  <a:lnTo>
                    <a:pt x="214427" y="93483"/>
                  </a:lnTo>
                  <a:lnTo>
                    <a:pt x="214427" y="125258"/>
                  </a:lnTo>
                  <a:lnTo>
                    <a:pt x="169393" y="125258"/>
                  </a:lnTo>
                  <a:lnTo>
                    <a:pt x="169393" y="220813"/>
                  </a:lnTo>
                  <a:lnTo>
                    <a:pt x="135332" y="220813"/>
                  </a:lnTo>
                  <a:lnTo>
                    <a:pt x="135332" y="125258"/>
                  </a:lnTo>
                  <a:lnTo>
                    <a:pt x="82982" y="125258"/>
                  </a:lnTo>
                  <a:cubicBezTo>
                    <a:pt x="82130" y="137374"/>
                    <a:pt x="79847" y="149261"/>
                    <a:pt x="76133" y="160920"/>
                  </a:cubicBezTo>
                  <a:cubicBezTo>
                    <a:pt x="72419" y="172578"/>
                    <a:pt x="66444" y="183551"/>
                    <a:pt x="58209" y="193838"/>
                  </a:cubicBezTo>
                  <a:cubicBezTo>
                    <a:pt x="49973" y="204125"/>
                    <a:pt x="38648" y="213269"/>
                    <a:pt x="24232" y="221270"/>
                  </a:cubicBezTo>
                  <a:cubicBezTo>
                    <a:pt x="21508" y="217151"/>
                    <a:pt x="17812" y="212588"/>
                    <a:pt x="13145" y="207583"/>
                  </a:cubicBezTo>
                  <a:cubicBezTo>
                    <a:pt x="8478" y="202577"/>
                    <a:pt x="4096" y="198529"/>
                    <a:pt x="0" y="195438"/>
                  </a:cubicBezTo>
                  <a:cubicBezTo>
                    <a:pt x="17050" y="186256"/>
                    <a:pt x="29185" y="175588"/>
                    <a:pt x="36405" y="163434"/>
                  </a:cubicBezTo>
                  <a:cubicBezTo>
                    <a:pt x="43625" y="151281"/>
                    <a:pt x="47873" y="138555"/>
                    <a:pt x="49149" y="125258"/>
                  </a:cubicBezTo>
                  <a:lnTo>
                    <a:pt x="2286" y="125258"/>
                  </a:lnTo>
                  <a:lnTo>
                    <a:pt x="2286" y="93483"/>
                  </a:lnTo>
                  <a:lnTo>
                    <a:pt x="50521" y="93483"/>
                  </a:lnTo>
                  <a:lnTo>
                    <a:pt x="50521" y="58278"/>
                  </a:lnTo>
                  <a:cubicBezTo>
                    <a:pt x="44454" y="59993"/>
                    <a:pt x="38415" y="61593"/>
                    <a:pt x="32404" y="63079"/>
                  </a:cubicBezTo>
                  <a:cubicBezTo>
                    <a:pt x="26394" y="64565"/>
                    <a:pt x="20470" y="65937"/>
                    <a:pt x="14631" y="67194"/>
                  </a:cubicBezTo>
                  <a:cubicBezTo>
                    <a:pt x="13735" y="63008"/>
                    <a:pt x="12211" y="58350"/>
                    <a:pt x="10059" y="53221"/>
                  </a:cubicBezTo>
                  <a:cubicBezTo>
                    <a:pt x="7906" y="48091"/>
                    <a:pt x="5696" y="43605"/>
                    <a:pt x="3429" y="39762"/>
                  </a:cubicBezTo>
                  <a:cubicBezTo>
                    <a:pt x="21408" y="35557"/>
                    <a:pt x="38886" y="30308"/>
                    <a:pt x="55864" y="24017"/>
                  </a:cubicBezTo>
                  <a:cubicBezTo>
                    <a:pt x="72843" y="17726"/>
                    <a:pt x="87749" y="10934"/>
                    <a:pt x="100584" y="3643"/>
                  </a:cubicBezTo>
                  <a:close/>
                  <a:moveTo>
                    <a:pt x="796900" y="1600"/>
                  </a:moveTo>
                  <a:cubicBezTo>
                    <a:pt x="799515" y="5162"/>
                    <a:pt x="802172" y="9068"/>
                    <a:pt x="804872" y="13316"/>
                  </a:cubicBezTo>
                  <a:cubicBezTo>
                    <a:pt x="807573" y="17564"/>
                    <a:pt x="809716" y="21355"/>
                    <a:pt x="811302" y="24689"/>
                  </a:cubicBezTo>
                  <a:lnTo>
                    <a:pt x="799872" y="29489"/>
                  </a:lnTo>
                  <a:lnTo>
                    <a:pt x="831876" y="29489"/>
                  </a:lnTo>
                  <a:cubicBezTo>
                    <a:pt x="834343" y="25398"/>
                    <a:pt x="836781" y="21064"/>
                    <a:pt x="839191" y="16487"/>
                  </a:cubicBezTo>
                  <a:cubicBezTo>
                    <a:pt x="841601" y="11911"/>
                    <a:pt x="843582" y="7634"/>
                    <a:pt x="845135" y="3657"/>
                  </a:cubicBezTo>
                  <a:lnTo>
                    <a:pt x="876910" y="12344"/>
                  </a:lnTo>
                  <a:cubicBezTo>
                    <a:pt x="872757" y="18516"/>
                    <a:pt x="868719" y="24231"/>
                    <a:pt x="864794" y="29489"/>
                  </a:cubicBezTo>
                  <a:lnTo>
                    <a:pt x="898398" y="29489"/>
                  </a:lnTo>
                  <a:lnTo>
                    <a:pt x="898398" y="55978"/>
                  </a:lnTo>
                  <a:lnTo>
                    <a:pt x="838277" y="55978"/>
                  </a:lnTo>
                  <a:cubicBezTo>
                    <a:pt x="837362" y="57821"/>
                    <a:pt x="836448" y="59636"/>
                    <a:pt x="835533" y="61422"/>
                  </a:cubicBezTo>
                  <a:cubicBezTo>
                    <a:pt x="834619" y="63208"/>
                    <a:pt x="833705" y="64908"/>
                    <a:pt x="832790" y="66522"/>
                  </a:cubicBezTo>
                  <a:lnTo>
                    <a:pt x="883082" y="66522"/>
                  </a:lnTo>
                  <a:lnTo>
                    <a:pt x="883082" y="179194"/>
                  </a:lnTo>
                  <a:lnTo>
                    <a:pt x="765353" y="179194"/>
                  </a:lnTo>
                  <a:lnTo>
                    <a:pt x="765353" y="66522"/>
                  </a:lnTo>
                  <a:lnTo>
                    <a:pt x="801472" y="66522"/>
                  </a:lnTo>
                  <a:cubicBezTo>
                    <a:pt x="801815" y="64794"/>
                    <a:pt x="802158" y="63036"/>
                    <a:pt x="802501" y="61250"/>
                  </a:cubicBezTo>
                  <a:cubicBezTo>
                    <a:pt x="802844" y="59464"/>
                    <a:pt x="803186" y="57707"/>
                    <a:pt x="803529" y="55978"/>
                  </a:cubicBezTo>
                  <a:lnTo>
                    <a:pt x="751180" y="55978"/>
                  </a:lnTo>
                  <a:lnTo>
                    <a:pt x="751180" y="29489"/>
                  </a:lnTo>
                  <a:lnTo>
                    <a:pt x="778155" y="29489"/>
                  </a:lnTo>
                  <a:cubicBezTo>
                    <a:pt x="776764" y="26717"/>
                    <a:pt x="775259" y="23917"/>
                    <a:pt x="773640" y="21088"/>
                  </a:cubicBezTo>
                  <a:cubicBezTo>
                    <a:pt x="772021" y="18259"/>
                    <a:pt x="770401" y="15573"/>
                    <a:pt x="768782" y="13030"/>
                  </a:cubicBezTo>
                  <a:close/>
                  <a:moveTo>
                    <a:pt x="267234" y="1586"/>
                  </a:moveTo>
                  <a:lnTo>
                    <a:pt x="297409" y="15987"/>
                  </a:lnTo>
                  <a:cubicBezTo>
                    <a:pt x="293232" y="25803"/>
                    <a:pt x="288327" y="35661"/>
                    <a:pt x="282693" y="45563"/>
                  </a:cubicBezTo>
                  <a:cubicBezTo>
                    <a:pt x="277059" y="55464"/>
                    <a:pt x="271068" y="64808"/>
                    <a:pt x="264719" y="73595"/>
                  </a:cubicBezTo>
                  <a:lnTo>
                    <a:pt x="279350" y="72680"/>
                  </a:lnTo>
                  <a:cubicBezTo>
                    <a:pt x="281645" y="68780"/>
                    <a:pt x="283855" y="64808"/>
                    <a:pt x="285979" y="60764"/>
                  </a:cubicBezTo>
                  <a:cubicBezTo>
                    <a:pt x="288103" y="56721"/>
                    <a:pt x="290084" y="52692"/>
                    <a:pt x="291923" y="48677"/>
                  </a:cubicBezTo>
                  <a:lnTo>
                    <a:pt x="318212" y="65594"/>
                  </a:lnTo>
                  <a:cubicBezTo>
                    <a:pt x="313259" y="74780"/>
                    <a:pt x="307791" y="83896"/>
                    <a:pt x="301809" y="92940"/>
                  </a:cubicBezTo>
                  <a:cubicBezTo>
                    <a:pt x="295828" y="101984"/>
                    <a:pt x="289560" y="110699"/>
                    <a:pt x="283007" y="119086"/>
                  </a:cubicBezTo>
                  <a:lnTo>
                    <a:pt x="310211" y="112228"/>
                  </a:lnTo>
                  <a:cubicBezTo>
                    <a:pt x="309996" y="116662"/>
                    <a:pt x="310025" y="121510"/>
                    <a:pt x="310296" y="126773"/>
                  </a:cubicBezTo>
                  <a:cubicBezTo>
                    <a:pt x="310568" y="132035"/>
                    <a:pt x="310996" y="136483"/>
                    <a:pt x="311582" y="140117"/>
                  </a:cubicBezTo>
                  <a:cubicBezTo>
                    <a:pt x="292572" y="145450"/>
                    <a:pt x="278015" y="149669"/>
                    <a:pt x="267911" y="152775"/>
                  </a:cubicBezTo>
                  <a:cubicBezTo>
                    <a:pt x="257808" y="155881"/>
                    <a:pt x="250549" y="158339"/>
                    <a:pt x="246135" y="160149"/>
                  </a:cubicBezTo>
                  <a:cubicBezTo>
                    <a:pt x="241721" y="161960"/>
                    <a:pt x="238543" y="163588"/>
                    <a:pt x="236601" y="165035"/>
                  </a:cubicBezTo>
                  <a:cubicBezTo>
                    <a:pt x="235711" y="161753"/>
                    <a:pt x="234292" y="157286"/>
                    <a:pt x="232344" y="151633"/>
                  </a:cubicBezTo>
                  <a:cubicBezTo>
                    <a:pt x="230396" y="145980"/>
                    <a:pt x="228462" y="140998"/>
                    <a:pt x="226543" y="136688"/>
                  </a:cubicBezTo>
                  <a:cubicBezTo>
                    <a:pt x="229772" y="135902"/>
                    <a:pt x="232858" y="134274"/>
                    <a:pt x="235801" y="131802"/>
                  </a:cubicBezTo>
                  <a:cubicBezTo>
                    <a:pt x="238744" y="129330"/>
                    <a:pt x="242059" y="125930"/>
                    <a:pt x="245745" y="121601"/>
                  </a:cubicBezTo>
                  <a:cubicBezTo>
                    <a:pt x="247384" y="119848"/>
                    <a:pt x="249593" y="117181"/>
                    <a:pt x="252375" y="113600"/>
                  </a:cubicBezTo>
                  <a:cubicBezTo>
                    <a:pt x="255156" y="110018"/>
                    <a:pt x="258280" y="105751"/>
                    <a:pt x="261747" y="100798"/>
                  </a:cubicBezTo>
                  <a:cubicBezTo>
                    <a:pt x="253370" y="101703"/>
                    <a:pt x="247265" y="102579"/>
                    <a:pt x="243431" y="103427"/>
                  </a:cubicBezTo>
                  <a:cubicBezTo>
                    <a:pt x="239597" y="104275"/>
                    <a:pt x="236863" y="105151"/>
                    <a:pt x="235230" y="106056"/>
                  </a:cubicBezTo>
                  <a:cubicBezTo>
                    <a:pt x="234330" y="102646"/>
                    <a:pt x="232872" y="97979"/>
                    <a:pt x="230858" y="92054"/>
                  </a:cubicBezTo>
                  <a:cubicBezTo>
                    <a:pt x="228843" y="86130"/>
                    <a:pt x="226872" y="80891"/>
                    <a:pt x="224943" y="76338"/>
                  </a:cubicBezTo>
                  <a:cubicBezTo>
                    <a:pt x="227519" y="75642"/>
                    <a:pt x="229910" y="74176"/>
                    <a:pt x="232115" y="71937"/>
                  </a:cubicBezTo>
                  <a:cubicBezTo>
                    <a:pt x="234320" y="69699"/>
                    <a:pt x="236654" y="66746"/>
                    <a:pt x="239116" y="63079"/>
                  </a:cubicBezTo>
                  <a:cubicBezTo>
                    <a:pt x="240902" y="60580"/>
                    <a:pt x="243502" y="56180"/>
                    <a:pt x="246914" y="49879"/>
                  </a:cubicBezTo>
                  <a:cubicBezTo>
                    <a:pt x="250326" y="43579"/>
                    <a:pt x="253890" y="36199"/>
                    <a:pt x="257607" y="27739"/>
                  </a:cubicBezTo>
                  <a:cubicBezTo>
                    <a:pt x="261324" y="19280"/>
                    <a:pt x="264533" y="10562"/>
                    <a:pt x="267234" y="1586"/>
                  </a:cubicBezTo>
                  <a:close/>
                  <a:moveTo>
                    <a:pt x="580200" y="0"/>
                  </a:moveTo>
                  <a:cubicBezTo>
                    <a:pt x="581600" y="2443"/>
                    <a:pt x="582972" y="5100"/>
                    <a:pt x="584314" y="7972"/>
                  </a:cubicBezTo>
                  <a:cubicBezTo>
                    <a:pt x="585656" y="10844"/>
                    <a:pt x="586798" y="13673"/>
                    <a:pt x="587740" y="16459"/>
                  </a:cubicBezTo>
                  <a:lnTo>
                    <a:pt x="666126" y="16459"/>
                  </a:lnTo>
                  <a:lnTo>
                    <a:pt x="666126" y="57824"/>
                  </a:lnTo>
                  <a:lnTo>
                    <a:pt x="642352" y="57824"/>
                  </a:lnTo>
                  <a:lnTo>
                    <a:pt x="642352" y="68323"/>
                  </a:lnTo>
                  <a:lnTo>
                    <a:pt x="613320" y="68323"/>
                  </a:lnTo>
                  <a:lnTo>
                    <a:pt x="613320" y="74752"/>
                  </a:lnTo>
                  <a:lnTo>
                    <a:pt x="641209" y="74752"/>
                  </a:lnTo>
                  <a:lnTo>
                    <a:pt x="641209" y="90725"/>
                  </a:lnTo>
                  <a:lnTo>
                    <a:pt x="613320" y="90725"/>
                  </a:lnTo>
                  <a:lnTo>
                    <a:pt x="613320" y="96698"/>
                  </a:lnTo>
                  <a:lnTo>
                    <a:pt x="667284" y="96698"/>
                  </a:lnTo>
                  <a:lnTo>
                    <a:pt x="667284" y="118843"/>
                  </a:lnTo>
                  <a:lnTo>
                    <a:pt x="639166" y="118843"/>
                  </a:lnTo>
                  <a:cubicBezTo>
                    <a:pt x="644900" y="121494"/>
                    <a:pt x="650863" y="123872"/>
                    <a:pt x="657054" y="125977"/>
                  </a:cubicBezTo>
                  <a:cubicBezTo>
                    <a:pt x="663245" y="128082"/>
                    <a:pt x="669551" y="129828"/>
                    <a:pt x="675971" y="131214"/>
                  </a:cubicBezTo>
                  <a:cubicBezTo>
                    <a:pt x="672394" y="134381"/>
                    <a:pt x="668689" y="138378"/>
                    <a:pt x="664855" y="143204"/>
                  </a:cubicBezTo>
                  <a:cubicBezTo>
                    <a:pt x="661021" y="148030"/>
                    <a:pt x="657944" y="152491"/>
                    <a:pt x="655625" y="156585"/>
                  </a:cubicBezTo>
                  <a:cubicBezTo>
                    <a:pt x="650177" y="154781"/>
                    <a:pt x="644843" y="152641"/>
                    <a:pt x="639623" y="150164"/>
                  </a:cubicBezTo>
                  <a:lnTo>
                    <a:pt x="639623" y="181482"/>
                  </a:lnTo>
                  <a:lnTo>
                    <a:pt x="624307" y="181482"/>
                  </a:lnTo>
                  <a:cubicBezTo>
                    <a:pt x="634037" y="184367"/>
                    <a:pt x="643324" y="187281"/>
                    <a:pt x="652168" y="190224"/>
                  </a:cubicBezTo>
                  <a:cubicBezTo>
                    <a:pt x="661012" y="193167"/>
                    <a:pt x="668641" y="195967"/>
                    <a:pt x="675056" y="198625"/>
                  </a:cubicBezTo>
                  <a:lnTo>
                    <a:pt x="656997" y="221713"/>
                  </a:lnTo>
                  <a:cubicBezTo>
                    <a:pt x="650319" y="218603"/>
                    <a:pt x="641932" y="215197"/>
                    <a:pt x="631834" y="211494"/>
                  </a:cubicBezTo>
                  <a:cubicBezTo>
                    <a:pt x="621736" y="207791"/>
                    <a:pt x="611130" y="204165"/>
                    <a:pt x="600016" y="200614"/>
                  </a:cubicBezTo>
                  <a:cubicBezTo>
                    <a:pt x="588902" y="197064"/>
                    <a:pt x="578483" y="193962"/>
                    <a:pt x="568757" y="191309"/>
                  </a:cubicBezTo>
                  <a:lnTo>
                    <a:pt x="585445" y="171193"/>
                  </a:lnTo>
                  <a:cubicBezTo>
                    <a:pt x="588883" y="171988"/>
                    <a:pt x="592522" y="172855"/>
                    <a:pt x="596361" y="173793"/>
                  </a:cubicBezTo>
                  <a:cubicBezTo>
                    <a:pt x="600199" y="174731"/>
                    <a:pt x="604181" y="175769"/>
                    <a:pt x="608305" y="176908"/>
                  </a:cubicBezTo>
                  <a:lnTo>
                    <a:pt x="608305" y="152676"/>
                  </a:lnTo>
                  <a:lnTo>
                    <a:pt x="527838" y="152676"/>
                  </a:lnTo>
                  <a:lnTo>
                    <a:pt x="527838" y="183081"/>
                  </a:lnTo>
                  <a:cubicBezTo>
                    <a:pt x="535001" y="180003"/>
                    <a:pt x="540392" y="176340"/>
                    <a:pt x="544011" y="172091"/>
                  </a:cubicBezTo>
                  <a:cubicBezTo>
                    <a:pt x="547631" y="167843"/>
                    <a:pt x="550393" y="162981"/>
                    <a:pt x="552298" y="157505"/>
                  </a:cubicBezTo>
                  <a:lnTo>
                    <a:pt x="584988" y="157505"/>
                  </a:lnTo>
                  <a:cubicBezTo>
                    <a:pt x="581841" y="169187"/>
                    <a:pt x="576501" y="179148"/>
                    <a:pt x="568969" y="187389"/>
                  </a:cubicBezTo>
                  <a:cubicBezTo>
                    <a:pt x="561437" y="195630"/>
                    <a:pt x="550020" y="202412"/>
                    <a:pt x="534717" y="207736"/>
                  </a:cubicBezTo>
                  <a:cubicBezTo>
                    <a:pt x="519414" y="213059"/>
                    <a:pt x="498533" y="217185"/>
                    <a:pt x="472074" y="220113"/>
                  </a:cubicBezTo>
                  <a:cubicBezTo>
                    <a:pt x="471054" y="216379"/>
                    <a:pt x="469321" y="212188"/>
                    <a:pt x="466873" y="207540"/>
                  </a:cubicBezTo>
                  <a:cubicBezTo>
                    <a:pt x="464425" y="202892"/>
                    <a:pt x="461891" y="198929"/>
                    <a:pt x="459272" y="195653"/>
                  </a:cubicBezTo>
                  <a:cubicBezTo>
                    <a:pt x="475392" y="194410"/>
                    <a:pt x="488856" y="192838"/>
                    <a:pt x="499664" y="190938"/>
                  </a:cubicBezTo>
                  <a:cubicBezTo>
                    <a:pt x="510471" y="189038"/>
                    <a:pt x="519253" y="186723"/>
                    <a:pt x="526009" y="183994"/>
                  </a:cubicBezTo>
                  <a:lnTo>
                    <a:pt x="497878" y="183994"/>
                  </a:lnTo>
                  <a:lnTo>
                    <a:pt x="497878" y="150621"/>
                  </a:lnTo>
                  <a:cubicBezTo>
                    <a:pt x="494000" y="152570"/>
                    <a:pt x="490074" y="154345"/>
                    <a:pt x="486100" y="155949"/>
                  </a:cubicBezTo>
                  <a:cubicBezTo>
                    <a:pt x="482126" y="157552"/>
                    <a:pt x="478137" y="158976"/>
                    <a:pt x="474131" y="160220"/>
                  </a:cubicBezTo>
                  <a:cubicBezTo>
                    <a:pt x="471931" y="156477"/>
                    <a:pt x="469016" y="152307"/>
                    <a:pt x="465387" y="147711"/>
                  </a:cubicBezTo>
                  <a:cubicBezTo>
                    <a:pt x="461758" y="143115"/>
                    <a:pt x="458272" y="139290"/>
                    <a:pt x="454929" y="136237"/>
                  </a:cubicBezTo>
                  <a:cubicBezTo>
                    <a:pt x="463216" y="134387"/>
                    <a:pt x="471273" y="131977"/>
                    <a:pt x="479100" y="129007"/>
                  </a:cubicBezTo>
                  <a:cubicBezTo>
                    <a:pt x="486928" y="126037"/>
                    <a:pt x="494180" y="122649"/>
                    <a:pt x="500856" y="118843"/>
                  </a:cubicBezTo>
                  <a:lnTo>
                    <a:pt x="464530" y="118843"/>
                  </a:lnTo>
                  <a:lnTo>
                    <a:pt x="464530" y="96698"/>
                  </a:lnTo>
                  <a:lnTo>
                    <a:pt x="517794" y="96698"/>
                  </a:lnTo>
                  <a:lnTo>
                    <a:pt x="517794" y="90725"/>
                  </a:lnTo>
                  <a:lnTo>
                    <a:pt x="491951" y="90725"/>
                  </a:lnTo>
                  <a:lnTo>
                    <a:pt x="491951" y="74752"/>
                  </a:lnTo>
                  <a:lnTo>
                    <a:pt x="517794" y="74752"/>
                  </a:lnTo>
                  <a:lnTo>
                    <a:pt x="517794" y="68323"/>
                  </a:lnTo>
                  <a:lnTo>
                    <a:pt x="489904" y="68323"/>
                  </a:lnTo>
                  <a:lnTo>
                    <a:pt x="489904" y="57824"/>
                  </a:lnTo>
                  <a:lnTo>
                    <a:pt x="464987" y="57824"/>
                  </a:lnTo>
                  <a:lnTo>
                    <a:pt x="464987" y="16459"/>
                  </a:lnTo>
                  <a:lnTo>
                    <a:pt x="549999" y="16459"/>
                  </a:lnTo>
                  <a:cubicBezTo>
                    <a:pt x="549537" y="15078"/>
                    <a:pt x="549032" y="13725"/>
                    <a:pt x="548484" y="12401"/>
                  </a:cubicBezTo>
                  <a:cubicBezTo>
                    <a:pt x="547936" y="11077"/>
                    <a:pt x="547374" y="9839"/>
                    <a:pt x="546798" y="8687"/>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endParaRPr>
            </a:p>
          </p:txBody>
        </p:sp>
        <p:sp>
          <p:nvSpPr>
            <p:cNvPr id="88" name="文本框 87">
              <a:extLst>
                <a:ext uri="{FF2B5EF4-FFF2-40B4-BE49-F238E27FC236}">
                  <a16:creationId xmlns:a16="http://schemas.microsoft.com/office/drawing/2014/main" id="{1F11311A-D1C5-415D-96C1-C545FC7E7DE9}"/>
                </a:ext>
              </a:extLst>
            </p:cNvPr>
            <p:cNvSpPr txBox="1"/>
            <p:nvPr/>
          </p:nvSpPr>
          <p:spPr>
            <a:xfrm>
              <a:off x="3998091" y="4778984"/>
              <a:ext cx="2086482" cy="518756"/>
            </a:xfrm>
            <a:custGeom>
              <a:rect b="b" l="l" r="r" t="t"/>
              <a:pathLst>
                <a:path h="222399" w="894512">
                  <a:moveTo>
                    <a:pt x="310439" y="133257"/>
                  </a:moveTo>
                  <a:lnTo>
                    <a:pt x="295352" y="155448"/>
                  </a:lnTo>
                  <a:cubicBezTo>
                    <a:pt x="294423" y="152912"/>
                    <a:pt x="293251" y="150134"/>
                    <a:pt x="291837" y="147114"/>
                  </a:cubicBezTo>
                  <a:cubicBezTo>
                    <a:pt x="290422" y="144095"/>
                    <a:pt x="288851" y="140922"/>
                    <a:pt x="287122" y="137596"/>
                  </a:cubicBezTo>
                  <a:lnTo>
                    <a:pt x="287122" y="194533"/>
                  </a:lnTo>
                  <a:cubicBezTo>
                    <a:pt x="290389" y="188301"/>
                    <a:pt x="293570" y="181383"/>
                    <a:pt x="296666" y="173779"/>
                  </a:cubicBezTo>
                  <a:cubicBezTo>
                    <a:pt x="299762" y="166176"/>
                    <a:pt x="302371" y="158919"/>
                    <a:pt x="304496" y="152010"/>
                  </a:cubicBezTo>
                  <a:lnTo>
                    <a:pt x="327584" y="162291"/>
                  </a:lnTo>
                  <a:lnTo>
                    <a:pt x="327584" y="155448"/>
                  </a:lnTo>
                  <a:lnTo>
                    <a:pt x="356388" y="155448"/>
                  </a:lnTo>
                  <a:lnTo>
                    <a:pt x="354330" y="152697"/>
                  </a:lnTo>
                  <a:lnTo>
                    <a:pt x="368504" y="144675"/>
                  </a:lnTo>
                  <a:lnTo>
                    <a:pt x="310439" y="144675"/>
                  </a:lnTo>
                  <a:close/>
                  <a:moveTo>
                    <a:pt x="734035" y="101255"/>
                  </a:moveTo>
                  <a:lnTo>
                    <a:pt x="766039" y="112457"/>
                  </a:lnTo>
                  <a:cubicBezTo>
                    <a:pt x="759186" y="122701"/>
                    <a:pt x="751004" y="132559"/>
                    <a:pt x="741493" y="142032"/>
                  </a:cubicBezTo>
                  <a:cubicBezTo>
                    <a:pt x="731982" y="151504"/>
                    <a:pt x="722486" y="159477"/>
                    <a:pt x="713004" y="165949"/>
                  </a:cubicBezTo>
                  <a:cubicBezTo>
                    <a:pt x="710018" y="162477"/>
                    <a:pt x="706103" y="158277"/>
                    <a:pt x="701259" y="153348"/>
                  </a:cubicBezTo>
                  <a:cubicBezTo>
                    <a:pt x="696416" y="148418"/>
                    <a:pt x="692101" y="144389"/>
                    <a:pt x="688315" y="141260"/>
                  </a:cubicBezTo>
                  <a:cubicBezTo>
                    <a:pt x="697192" y="136450"/>
                    <a:pt x="705727" y="130526"/>
                    <a:pt x="713918" y="123487"/>
                  </a:cubicBezTo>
                  <a:cubicBezTo>
                    <a:pt x="722110" y="116448"/>
                    <a:pt x="728815" y="109037"/>
                    <a:pt x="734035" y="101255"/>
                  </a:cubicBezTo>
                  <a:close/>
                  <a:moveTo>
                    <a:pt x="307239" y="69251"/>
                  </a:moveTo>
                  <a:lnTo>
                    <a:pt x="307239" y="96686"/>
                  </a:lnTo>
                  <a:lnTo>
                    <a:pt x="287122" y="96686"/>
                  </a:lnTo>
                  <a:lnTo>
                    <a:pt x="287122" y="99426"/>
                  </a:lnTo>
                  <a:cubicBezTo>
                    <a:pt x="290094" y="102200"/>
                    <a:pt x="293866" y="106020"/>
                    <a:pt x="298438" y="110887"/>
                  </a:cubicBezTo>
                  <a:cubicBezTo>
                    <a:pt x="303010" y="115753"/>
                    <a:pt x="307010" y="120089"/>
                    <a:pt x="310439" y="123895"/>
                  </a:cubicBezTo>
                  <a:lnTo>
                    <a:pt x="310439" y="118415"/>
                  </a:lnTo>
                  <a:lnTo>
                    <a:pt x="398222" y="118415"/>
                  </a:lnTo>
                  <a:lnTo>
                    <a:pt x="398222" y="111071"/>
                  </a:lnTo>
                  <a:lnTo>
                    <a:pt x="313640" y="111071"/>
                  </a:lnTo>
                  <a:lnTo>
                    <a:pt x="313640" y="86868"/>
                  </a:lnTo>
                  <a:lnTo>
                    <a:pt x="398222" y="86868"/>
                  </a:lnTo>
                  <a:lnTo>
                    <a:pt x="398222" y="79753"/>
                  </a:lnTo>
                  <a:lnTo>
                    <a:pt x="312954" y="79753"/>
                  </a:lnTo>
                  <a:lnTo>
                    <a:pt x="312954" y="71075"/>
                  </a:lnTo>
                  <a:lnTo>
                    <a:pt x="309753" y="73359"/>
                  </a:lnTo>
                  <a:cubicBezTo>
                    <a:pt x="309029" y="71988"/>
                    <a:pt x="308191" y="70619"/>
                    <a:pt x="307239" y="69251"/>
                  </a:cubicBezTo>
                  <a:close/>
                  <a:moveTo>
                    <a:pt x="55322" y="53249"/>
                  </a:moveTo>
                  <a:cubicBezTo>
                    <a:pt x="58974" y="60307"/>
                    <a:pt x="62356" y="67794"/>
                    <a:pt x="65466" y="75709"/>
                  </a:cubicBezTo>
                  <a:cubicBezTo>
                    <a:pt x="68576" y="83625"/>
                    <a:pt x="70757" y="90768"/>
                    <a:pt x="72009" y="97141"/>
                  </a:cubicBezTo>
                  <a:lnTo>
                    <a:pt x="39548" y="107199"/>
                  </a:lnTo>
                  <a:cubicBezTo>
                    <a:pt x="38553" y="101122"/>
                    <a:pt x="36714" y="93959"/>
                    <a:pt x="34033" y="85711"/>
                  </a:cubicBezTo>
                  <a:cubicBezTo>
                    <a:pt x="31352" y="77462"/>
                    <a:pt x="28313" y="69613"/>
                    <a:pt x="24918" y="62165"/>
                  </a:cubicBezTo>
                  <a:close/>
                  <a:moveTo>
                    <a:pt x="153848" y="52792"/>
                  </a:moveTo>
                  <a:lnTo>
                    <a:pt x="189510" y="61708"/>
                  </a:lnTo>
                  <a:cubicBezTo>
                    <a:pt x="185457" y="70280"/>
                    <a:pt x="181390" y="78452"/>
                    <a:pt x="177308" y="86225"/>
                  </a:cubicBezTo>
                  <a:cubicBezTo>
                    <a:pt x="173227" y="93997"/>
                    <a:pt x="169445" y="100684"/>
                    <a:pt x="165964" y="106285"/>
                  </a:cubicBezTo>
                  <a:lnTo>
                    <a:pt x="136703" y="97826"/>
                  </a:lnTo>
                  <a:cubicBezTo>
                    <a:pt x="139989" y="91335"/>
                    <a:pt x="143190" y="84029"/>
                    <a:pt x="146304" y="75909"/>
                  </a:cubicBezTo>
                  <a:cubicBezTo>
                    <a:pt x="149419" y="67789"/>
                    <a:pt x="151934" y="60084"/>
                    <a:pt x="153848" y="52792"/>
                  </a:cubicBezTo>
                  <a:close/>
                  <a:moveTo>
                    <a:pt x="344043" y="42034"/>
                  </a:moveTo>
                  <a:cubicBezTo>
                    <a:pt x="342334" y="43986"/>
                    <a:pt x="340610" y="45925"/>
                    <a:pt x="338871" y="47849"/>
                  </a:cubicBezTo>
                  <a:cubicBezTo>
                    <a:pt x="337133" y="49773"/>
                    <a:pt x="335352" y="51654"/>
                    <a:pt x="333528" y="53492"/>
                  </a:cubicBezTo>
                  <a:lnTo>
                    <a:pt x="370790" y="53492"/>
                  </a:lnTo>
                  <a:cubicBezTo>
                    <a:pt x="372166" y="51654"/>
                    <a:pt x="373528" y="49773"/>
                    <a:pt x="374876" y="47849"/>
                  </a:cubicBezTo>
                  <a:cubicBezTo>
                    <a:pt x="376224" y="45925"/>
                    <a:pt x="377528" y="43986"/>
                    <a:pt x="378791" y="42034"/>
                  </a:cubicBezTo>
                  <a:close/>
                  <a:moveTo>
                    <a:pt x="12345" y="15073"/>
                  </a:moveTo>
                  <a:lnTo>
                    <a:pt x="196596" y="15073"/>
                  </a:lnTo>
                  <a:lnTo>
                    <a:pt x="196596" y="47992"/>
                  </a:lnTo>
                  <a:lnTo>
                    <a:pt x="122073" y="47992"/>
                  </a:lnTo>
                  <a:lnTo>
                    <a:pt x="122073" y="111771"/>
                  </a:lnTo>
                  <a:lnTo>
                    <a:pt x="210084" y="111771"/>
                  </a:lnTo>
                  <a:lnTo>
                    <a:pt x="210084" y="145375"/>
                  </a:lnTo>
                  <a:lnTo>
                    <a:pt x="122073" y="145375"/>
                  </a:lnTo>
                  <a:lnTo>
                    <a:pt x="122073" y="218527"/>
                  </a:lnTo>
                  <a:lnTo>
                    <a:pt x="87326" y="218527"/>
                  </a:lnTo>
                  <a:lnTo>
                    <a:pt x="87326" y="145375"/>
                  </a:lnTo>
                  <a:lnTo>
                    <a:pt x="0" y="145375"/>
                  </a:lnTo>
                  <a:lnTo>
                    <a:pt x="0" y="111771"/>
                  </a:lnTo>
                  <a:lnTo>
                    <a:pt x="87326" y="111771"/>
                  </a:lnTo>
                  <a:lnTo>
                    <a:pt x="87326" y="47992"/>
                  </a:lnTo>
                  <a:lnTo>
                    <a:pt x="12345" y="47992"/>
                  </a:lnTo>
                  <a:close/>
                  <a:moveTo>
                    <a:pt x="568986" y="9144"/>
                  </a:moveTo>
                  <a:lnTo>
                    <a:pt x="656540" y="9144"/>
                  </a:lnTo>
                  <a:lnTo>
                    <a:pt x="656540" y="93926"/>
                  </a:lnTo>
                  <a:lnTo>
                    <a:pt x="602819" y="93926"/>
                  </a:lnTo>
                  <a:lnTo>
                    <a:pt x="602819" y="126867"/>
                  </a:lnTo>
                  <a:cubicBezTo>
                    <a:pt x="602704" y="130860"/>
                    <a:pt x="603219" y="133453"/>
                    <a:pt x="604362" y="134644"/>
                  </a:cubicBezTo>
                  <a:cubicBezTo>
                    <a:pt x="605505" y="135836"/>
                    <a:pt x="607962" y="136369"/>
                    <a:pt x="611734" y="136245"/>
                  </a:cubicBezTo>
                  <a:lnTo>
                    <a:pt x="630936" y="136245"/>
                  </a:lnTo>
                  <a:cubicBezTo>
                    <a:pt x="634356" y="136584"/>
                    <a:pt x="636661" y="134878"/>
                    <a:pt x="637852" y="131127"/>
                  </a:cubicBezTo>
                  <a:cubicBezTo>
                    <a:pt x="639042" y="127376"/>
                    <a:pt x="639861" y="119551"/>
                    <a:pt x="640309" y="107651"/>
                  </a:cubicBezTo>
                  <a:cubicBezTo>
                    <a:pt x="643867" y="110339"/>
                    <a:pt x="648410" y="112798"/>
                    <a:pt x="653939" y="115029"/>
                  </a:cubicBezTo>
                  <a:cubicBezTo>
                    <a:pt x="659469" y="117259"/>
                    <a:pt x="664526" y="118917"/>
                    <a:pt x="669113" y="120004"/>
                  </a:cubicBezTo>
                  <a:cubicBezTo>
                    <a:pt x="667617" y="137497"/>
                    <a:pt x="664264" y="149533"/>
                    <a:pt x="659054" y="156111"/>
                  </a:cubicBezTo>
                  <a:cubicBezTo>
                    <a:pt x="653844" y="162689"/>
                    <a:pt x="645462" y="165811"/>
                    <a:pt x="633908" y="165478"/>
                  </a:cubicBezTo>
                  <a:lnTo>
                    <a:pt x="606705" y="165478"/>
                  </a:lnTo>
                  <a:cubicBezTo>
                    <a:pt x="593208" y="165730"/>
                    <a:pt x="583797" y="163056"/>
                    <a:pt x="578473" y="157454"/>
                  </a:cubicBezTo>
                  <a:cubicBezTo>
                    <a:pt x="573148" y="151853"/>
                    <a:pt x="570595" y="141809"/>
                    <a:pt x="570815" y="127324"/>
                  </a:cubicBezTo>
                  <a:lnTo>
                    <a:pt x="570815" y="65379"/>
                  </a:lnTo>
                  <a:lnTo>
                    <a:pt x="624764" y="65379"/>
                  </a:lnTo>
                  <a:lnTo>
                    <a:pt x="624764" y="38147"/>
                  </a:lnTo>
                  <a:lnTo>
                    <a:pt x="568986" y="38147"/>
                  </a:lnTo>
                  <a:close/>
                  <a:moveTo>
                    <a:pt x="494691" y="2514"/>
                  </a:moveTo>
                  <a:lnTo>
                    <a:pt x="525780" y="2514"/>
                  </a:lnTo>
                  <a:lnTo>
                    <a:pt x="525780" y="22631"/>
                  </a:lnTo>
                  <a:lnTo>
                    <a:pt x="557784" y="22631"/>
                  </a:lnTo>
                  <a:lnTo>
                    <a:pt x="557784" y="51178"/>
                  </a:lnTo>
                  <a:lnTo>
                    <a:pt x="525780" y="51178"/>
                  </a:lnTo>
                  <a:lnTo>
                    <a:pt x="525780" y="68123"/>
                  </a:lnTo>
                  <a:lnTo>
                    <a:pt x="563499" y="68123"/>
                  </a:lnTo>
                  <a:lnTo>
                    <a:pt x="563499" y="97126"/>
                  </a:lnTo>
                  <a:lnTo>
                    <a:pt x="531724" y="97126"/>
                  </a:lnTo>
                  <a:lnTo>
                    <a:pt x="531724" y="116586"/>
                  </a:lnTo>
                  <a:lnTo>
                    <a:pt x="561442" y="116586"/>
                  </a:lnTo>
                  <a:lnTo>
                    <a:pt x="561442" y="145132"/>
                  </a:lnTo>
                  <a:lnTo>
                    <a:pt x="531724" y="145132"/>
                  </a:lnTo>
                  <a:lnTo>
                    <a:pt x="531724" y="177844"/>
                  </a:lnTo>
                  <a:cubicBezTo>
                    <a:pt x="537320" y="179190"/>
                    <a:pt x="543444" y="180106"/>
                    <a:pt x="550098" y="180593"/>
                  </a:cubicBezTo>
                  <a:cubicBezTo>
                    <a:pt x="556751" y="181079"/>
                    <a:pt x="563961" y="181308"/>
                    <a:pt x="571729" y="181280"/>
                  </a:cubicBezTo>
                  <a:cubicBezTo>
                    <a:pt x="577160" y="181340"/>
                    <a:pt x="584257" y="181377"/>
                    <a:pt x="593021" y="181390"/>
                  </a:cubicBezTo>
                  <a:cubicBezTo>
                    <a:pt x="601785" y="181404"/>
                    <a:pt x="611175" y="181376"/>
                    <a:pt x="621192" y="181308"/>
                  </a:cubicBezTo>
                  <a:cubicBezTo>
                    <a:pt x="631210" y="181239"/>
                    <a:pt x="640814" y="181112"/>
                    <a:pt x="650007" y="180925"/>
                  </a:cubicBezTo>
                  <a:cubicBezTo>
                    <a:pt x="659199" y="180738"/>
                    <a:pt x="666939" y="180475"/>
                    <a:pt x="673227" y="180135"/>
                  </a:cubicBezTo>
                  <a:cubicBezTo>
                    <a:pt x="670632" y="184176"/>
                    <a:pt x="668165" y="189344"/>
                    <a:pt x="665826" y="195640"/>
                  </a:cubicBezTo>
                  <a:cubicBezTo>
                    <a:pt x="663488" y="201935"/>
                    <a:pt x="661764" y="207731"/>
                    <a:pt x="660654" y="213026"/>
                  </a:cubicBezTo>
                  <a:lnTo>
                    <a:pt x="571500" y="213026"/>
                  </a:lnTo>
                  <a:cubicBezTo>
                    <a:pt x="551807" y="213302"/>
                    <a:pt x="535015" y="211551"/>
                    <a:pt x="521123" y="207773"/>
                  </a:cubicBezTo>
                  <a:cubicBezTo>
                    <a:pt x="507230" y="203995"/>
                    <a:pt x="495753" y="196534"/>
                    <a:pt x="486690" y="185391"/>
                  </a:cubicBezTo>
                  <a:cubicBezTo>
                    <a:pt x="485556" y="192385"/>
                    <a:pt x="484223" y="199009"/>
                    <a:pt x="482689" y="205262"/>
                  </a:cubicBezTo>
                  <a:cubicBezTo>
                    <a:pt x="481156" y="211515"/>
                    <a:pt x="479365" y="217228"/>
                    <a:pt x="477317" y="222399"/>
                  </a:cubicBezTo>
                  <a:cubicBezTo>
                    <a:pt x="474012" y="220313"/>
                    <a:pt x="469535" y="217913"/>
                    <a:pt x="463887" y="215199"/>
                  </a:cubicBezTo>
                  <a:cubicBezTo>
                    <a:pt x="458239" y="212485"/>
                    <a:pt x="453419" y="210314"/>
                    <a:pt x="449428" y="208687"/>
                  </a:cubicBezTo>
                  <a:cubicBezTo>
                    <a:pt x="454448" y="196715"/>
                    <a:pt x="457839" y="181822"/>
                    <a:pt x="459601" y="164009"/>
                  </a:cubicBezTo>
                  <a:cubicBezTo>
                    <a:pt x="461363" y="146197"/>
                    <a:pt x="462239" y="127410"/>
                    <a:pt x="462230" y="107650"/>
                  </a:cubicBezTo>
                  <a:lnTo>
                    <a:pt x="492405" y="109937"/>
                  </a:lnTo>
                  <a:cubicBezTo>
                    <a:pt x="492300" y="114746"/>
                    <a:pt x="492167" y="119541"/>
                    <a:pt x="492005" y="124320"/>
                  </a:cubicBezTo>
                  <a:cubicBezTo>
                    <a:pt x="491843" y="129100"/>
                    <a:pt x="491595" y="133837"/>
                    <a:pt x="491262" y="138529"/>
                  </a:cubicBezTo>
                  <a:cubicBezTo>
                    <a:pt x="492738" y="142526"/>
                    <a:pt x="494300" y="146180"/>
                    <a:pt x="495948" y="149491"/>
                  </a:cubicBezTo>
                  <a:cubicBezTo>
                    <a:pt x="497596" y="152803"/>
                    <a:pt x="499387" y="155772"/>
                    <a:pt x="501320" y="158398"/>
                  </a:cubicBezTo>
                  <a:lnTo>
                    <a:pt x="501320" y="97126"/>
                  </a:lnTo>
                  <a:lnTo>
                    <a:pt x="456286" y="97126"/>
                  </a:lnTo>
                  <a:lnTo>
                    <a:pt x="456286" y="68123"/>
                  </a:lnTo>
                  <a:lnTo>
                    <a:pt x="494691" y="68123"/>
                  </a:lnTo>
                  <a:lnTo>
                    <a:pt x="494691" y="51178"/>
                  </a:lnTo>
                  <a:lnTo>
                    <a:pt x="462915" y="51178"/>
                  </a:lnTo>
                  <a:lnTo>
                    <a:pt x="462915" y="22631"/>
                  </a:lnTo>
                  <a:lnTo>
                    <a:pt x="494691" y="22631"/>
                  </a:lnTo>
                  <a:close/>
                  <a:moveTo>
                    <a:pt x="779526" y="1586"/>
                  </a:moveTo>
                  <a:lnTo>
                    <a:pt x="815417" y="1586"/>
                  </a:lnTo>
                  <a:lnTo>
                    <a:pt x="815417" y="16445"/>
                  </a:lnTo>
                  <a:lnTo>
                    <a:pt x="880796" y="16445"/>
                  </a:lnTo>
                  <a:lnTo>
                    <a:pt x="880796" y="47534"/>
                  </a:lnTo>
                  <a:lnTo>
                    <a:pt x="815417" y="47534"/>
                  </a:lnTo>
                  <a:lnTo>
                    <a:pt x="815417" y="65365"/>
                  </a:lnTo>
                  <a:lnTo>
                    <a:pt x="894512" y="65365"/>
                  </a:lnTo>
                  <a:lnTo>
                    <a:pt x="894512" y="96683"/>
                  </a:lnTo>
                  <a:lnTo>
                    <a:pt x="810845" y="96683"/>
                  </a:lnTo>
                  <a:lnTo>
                    <a:pt x="810845" y="150633"/>
                  </a:lnTo>
                  <a:cubicBezTo>
                    <a:pt x="819770" y="144613"/>
                    <a:pt x="827809" y="137679"/>
                    <a:pt x="834962" y="129830"/>
                  </a:cubicBezTo>
                  <a:cubicBezTo>
                    <a:pt x="842115" y="121982"/>
                    <a:pt x="848325" y="112990"/>
                    <a:pt x="853593" y="102856"/>
                  </a:cubicBezTo>
                  <a:lnTo>
                    <a:pt x="886283" y="117715"/>
                  </a:lnTo>
                  <a:cubicBezTo>
                    <a:pt x="874020" y="139319"/>
                    <a:pt x="859048" y="156842"/>
                    <a:pt x="841367" y="170284"/>
                  </a:cubicBezTo>
                  <a:cubicBezTo>
                    <a:pt x="823686" y="183726"/>
                    <a:pt x="803261" y="194222"/>
                    <a:pt x="780094" y="201772"/>
                  </a:cubicBezTo>
                  <a:cubicBezTo>
                    <a:pt x="756926" y="209321"/>
                    <a:pt x="730981" y="215059"/>
                    <a:pt x="702260" y="218984"/>
                  </a:cubicBezTo>
                  <a:cubicBezTo>
                    <a:pt x="700693" y="214012"/>
                    <a:pt x="698397" y="208640"/>
                    <a:pt x="695373" y="202868"/>
                  </a:cubicBezTo>
                  <a:cubicBezTo>
                    <a:pt x="692349" y="197096"/>
                    <a:pt x="689082" y="191952"/>
                    <a:pt x="685572" y="187438"/>
                  </a:cubicBezTo>
                  <a:cubicBezTo>
                    <a:pt x="706732" y="185123"/>
                    <a:pt x="726305" y="181865"/>
                    <a:pt x="744293" y="177665"/>
                  </a:cubicBezTo>
                  <a:cubicBezTo>
                    <a:pt x="762281" y="173464"/>
                    <a:pt x="778598" y="167807"/>
                    <a:pt x="793242" y="160691"/>
                  </a:cubicBezTo>
                  <a:lnTo>
                    <a:pt x="775183" y="160691"/>
                  </a:lnTo>
                  <a:lnTo>
                    <a:pt x="775183" y="96683"/>
                  </a:lnTo>
                  <a:lnTo>
                    <a:pt x="686486" y="96683"/>
                  </a:lnTo>
                  <a:lnTo>
                    <a:pt x="686486" y="65365"/>
                  </a:lnTo>
                  <a:lnTo>
                    <a:pt x="716204" y="65365"/>
                  </a:lnTo>
                  <a:lnTo>
                    <a:pt x="716204" y="14845"/>
                  </a:lnTo>
                  <a:lnTo>
                    <a:pt x="750037" y="14845"/>
                  </a:lnTo>
                  <a:lnTo>
                    <a:pt x="750037" y="65365"/>
                  </a:lnTo>
                  <a:lnTo>
                    <a:pt x="779526" y="65365"/>
                  </a:lnTo>
                  <a:close/>
                  <a:moveTo>
                    <a:pt x="337185" y="0"/>
                  </a:moveTo>
                  <a:lnTo>
                    <a:pt x="367361" y="5715"/>
                  </a:lnTo>
                  <a:cubicBezTo>
                    <a:pt x="365532" y="9639"/>
                    <a:pt x="363474" y="13449"/>
                    <a:pt x="361188" y="17145"/>
                  </a:cubicBezTo>
                  <a:lnTo>
                    <a:pt x="395707" y="17145"/>
                  </a:lnTo>
                  <a:lnTo>
                    <a:pt x="400050" y="16002"/>
                  </a:lnTo>
                  <a:lnTo>
                    <a:pt x="420167" y="28562"/>
                  </a:lnTo>
                  <a:cubicBezTo>
                    <a:pt x="418086" y="32467"/>
                    <a:pt x="415676" y="36533"/>
                    <a:pt x="412938" y="40759"/>
                  </a:cubicBezTo>
                  <a:cubicBezTo>
                    <a:pt x="410199" y="44984"/>
                    <a:pt x="407275" y="49229"/>
                    <a:pt x="404165" y="53492"/>
                  </a:cubicBezTo>
                  <a:lnTo>
                    <a:pt x="427711" y="53492"/>
                  </a:lnTo>
                  <a:lnTo>
                    <a:pt x="427711" y="144675"/>
                  </a:lnTo>
                  <a:lnTo>
                    <a:pt x="380391" y="144675"/>
                  </a:lnTo>
                  <a:cubicBezTo>
                    <a:pt x="383324" y="148185"/>
                    <a:pt x="386201" y="151704"/>
                    <a:pt x="389020" y="155235"/>
                  </a:cubicBezTo>
                  <a:cubicBezTo>
                    <a:pt x="391840" y="158765"/>
                    <a:pt x="394145" y="161877"/>
                    <a:pt x="395936" y="164572"/>
                  </a:cubicBezTo>
                  <a:lnTo>
                    <a:pt x="372618" y="178521"/>
                  </a:lnTo>
                  <a:cubicBezTo>
                    <a:pt x="370932" y="175684"/>
                    <a:pt x="368704" y="172320"/>
                    <a:pt x="365932" y="168431"/>
                  </a:cubicBezTo>
                  <a:cubicBezTo>
                    <a:pt x="363160" y="164542"/>
                    <a:pt x="360360" y="160671"/>
                    <a:pt x="357531" y="156816"/>
                  </a:cubicBezTo>
                  <a:lnTo>
                    <a:pt x="357531" y="183099"/>
                  </a:lnTo>
                  <a:cubicBezTo>
                    <a:pt x="357431" y="186189"/>
                    <a:pt x="357859" y="188135"/>
                    <a:pt x="358817" y="188936"/>
                  </a:cubicBezTo>
                  <a:cubicBezTo>
                    <a:pt x="359774" y="189738"/>
                    <a:pt x="361860" y="190081"/>
                    <a:pt x="365075" y="189966"/>
                  </a:cubicBezTo>
                  <a:lnTo>
                    <a:pt x="382220" y="189966"/>
                  </a:lnTo>
                  <a:cubicBezTo>
                    <a:pt x="384987" y="190205"/>
                    <a:pt x="386882" y="189041"/>
                    <a:pt x="387906" y="186476"/>
                  </a:cubicBezTo>
                  <a:cubicBezTo>
                    <a:pt x="388930" y="183910"/>
                    <a:pt x="389625" y="178512"/>
                    <a:pt x="389992" y="170280"/>
                  </a:cubicBezTo>
                  <a:cubicBezTo>
                    <a:pt x="392135" y="171907"/>
                    <a:pt x="394878" y="173461"/>
                    <a:pt x="398222" y="174944"/>
                  </a:cubicBezTo>
                  <a:cubicBezTo>
                    <a:pt x="401565" y="176428"/>
                    <a:pt x="404994" y="177696"/>
                    <a:pt x="408509" y="178750"/>
                  </a:cubicBezTo>
                  <a:cubicBezTo>
                    <a:pt x="407237" y="175297"/>
                    <a:pt x="405951" y="171905"/>
                    <a:pt x="404651" y="168573"/>
                  </a:cubicBezTo>
                  <a:cubicBezTo>
                    <a:pt x="403351" y="165240"/>
                    <a:pt x="402122" y="162082"/>
                    <a:pt x="400965" y="159098"/>
                  </a:cubicBezTo>
                  <a:lnTo>
                    <a:pt x="426339" y="151781"/>
                  </a:lnTo>
                  <a:cubicBezTo>
                    <a:pt x="429545" y="158990"/>
                    <a:pt x="432793" y="166619"/>
                    <a:pt x="436083" y="174666"/>
                  </a:cubicBezTo>
                  <a:cubicBezTo>
                    <a:pt x="439374" y="182712"/>
                    <a:pt x="441994" y="189716"/>
                    <a:pt x="443942" y="195675"/>
                  </a:cubicBezTo>
                  <a:lnTo>
                    <a:pt x="416738" y="204352"/>
                  </a:lnTo>
                  <a:cubicBezTo>
                    <a:pt x="416014" y="201345"/>
                    <a:pt x="414947" y="197768"/>
                    <a:pt x="413538" y="193620"/>
                  </a:cubicBezTo>
                  <a:cubicBezTo>
                    <a:pt x="411680" y="201807"/>
                    <a:pt x="408537" y="207468"/>
                    <a:pt x="404108" y="210603"/>
                  </a:cubicBezTo>
                  <a:cubicBezTo>
                    <a:pt x="399679" y="213738"/>
                    <a:pt x="393449" y="215231"/>
                    <a:pt x="385420" y="215084"/>
                  </a:cubicBezTo>
                  <a:lnTo>
                    <a:pt x="360503" y="215084"/>
                  </a:lnTo>
                  <a:cubicBezTo>
                    <a:pt x="347329" y="215241"/>
                    <a:pt x="338471" y="212929"/>
                    <a:pt x="333928" y="208146"/>
                  </a:cubicBezTo>
                  <a:cubicBezTo>
                    <a:pt x="329384" y="203363"/>
                    <a:pt x="327270" y="195167"/>
                    <a:pt x="327584" y="183557"/>
                  </a:cubicBezTo>
                  <a:lnTo>
                    <a:pt x="327584" y="168678"/>
                  </a:lnTo>
                  <a:cubicBezTo>
                    <a:pt x="325270" y="175578"/>
                    <a:pt x="322755" y="182775"/>
                    <a:pt x="320040" y="190267"/>
                  </a:cubicBezTo>
                  <a:cubicBezTo>
                    <a:pt x="317326" y="197759"/>
                    <a:pt x="314582" y="204661"/>
                    <a:pt x="311811" y="210974"/>
                  </a:cubicBezTo>
                  <a:lnTo>
                    <a:pt x="287122" y="197273"/>
                  </a:lnTo>
                  <a:lnTo>
                    <a:pt x="287122" y="218741"/>
                  </a:lnTo>
                  <a:lnTo>
                    <a:pt x="256490" y="218741"/>
                  </a:lnTo>
                  <a:lnTo>
                    <a:pt x="256490" y="149718"/>
                  </a:lnTo>
                  <a:cubicBezTo>
                    <a:pt x="253732" y="156603"/>
                    <a:pt x="250789" y="163060"/>
                    <a:pt x="247660" y="169090"/>
                  </a:cubicBezTo>
                  <a:cubicBezTo>
                    <a:pt x="244531" y="175120"/>
                    <a:pt x="241302" y="180553"/>
                    <a:pt x="237973" y="185388"/>
                  </a:cubicBezTo>
                  <a:cubicBezTo>
                    <a:pt x="236349" y="180258"/>
                    <a:pt x="234053" y="174616"/>
                    <a:pt x="231086" y="168464"/>
                  </a:cubicBezTo>
                  <a:cubicBezTo>
                    <a:pt x="228119" y="162312"/>
                    <a:pt x="225309" y="156904"/>
                    <a:pt x="222657" y="152239"/>
                  </a:cubicBezTo>
                  <a:cubicBezTo>
                    <a:pt x="228205" y="145061"/>
                    <a:pt x="233453" y="136545"/>
                    <a:pt x="238402" y="126690"/>
                  </a:cubicBezTo>
                  <a:cubicBezTo>
                    <a:pt x="243350" y="116835"/>
                    <a:pt x="247627" y="106833"/>
                    <a:pt x="251232" y="96683"/>
                  </a:cubicBezTo>
                  <a:lnTo>
                    <a:pt x="229286" y="96683"/>
                  </a:lnTo>
                  <a:lnTo>
                    <a:pt x="229286" y="65822"/>
                  </a:lnTo>
                  <a:lnTo>
                    <a:pt x="256490" y="65822"/>
                  </a:lnTo>
                  <a:lnTo>
                    <a:pt x="256490" y="42949"/>
                  </a:lnTo>
                  <a:cubicBezTo>
                    <a:pt x="253051" y="43625"/>
                    <a:pt x="249641" y="44216"/>
                    <a:pt x="246260" y="44721"/>
                  </a:cubicBezTo>
                  <a:cubicBezTo>
                    <a:pt x="242878" y="45227"/>
                    <a:pt x="239583" y="45703"/>
                    <a:pt x="236373" y="46151"/>
                  </a:cubicBezTo>
                  <a:cubicBezTo>
                    <a:pt x="235616" y="42337"/>
                    <a:pt x="234387" y="38082"/>
                    <a:pt x="232687" y="33386"/>
                  </a:cubicBezTo>
                  <a:cubicBezTo>
                    <a:pt x="230986" y="28690"/>
                    <a:pt x="229243" y="24494"/>
                    <a:pt x="227457" y="20798"/>
                  </a:cubicBezTo>
                  <a:cubicBezTo>
                    <a:pt x="238849" y="18705"/>
                    <a:pt x="250127" y="16039"/>
                    <a:pt x="261290" y="12801"/>
                  </a:cubicBezTo>
                  <a:cubicBezTo>
                    <a:pt x="272453" y="9563"/>
                    <a:pt x="282359" y="5982"/>
                    <a:pt x="291008" y="2057"/>
                  </a:cubicBezTo>
                  <a:lnTo>
                    <a:pt x="309753" y="29018"/>
                  </a:lnTo>
                  <a:cubicBezTo>
                    <a:pt x="306196" y="30393"/>
                    <a:pt x="302510" y="31697"/>
                    <a:pt x="298695" y="32929"/>
                  </a:cubicBezTo>
                  <a:cubicBezTo>
                    <a:pt x="294880" y="34161"/>
                    <a:pt x="291022" y="35293"/>
                    <a:pt x="287122" y="36325"/>
                  </a:cubicBezTo>
                  <a:lnTo>
                    <a:pt x="287122" y="65823"/>
                  </a:lnTo>
                  <a:lnTo>
                    <a:pt x="304953" y="65823"/>
                  </a:lnTo>
                  <a:cubicBezTo>
                    <a:pt x="302729" y="62907"/>
                    <a:pt x="300376" y="60119"/>
                    <a:pt x="297895" y="57459"/>
                  </a:cubicBezTo>
                  <a:cubicBezTo>
                    <a:pt x="295413" y="54798"/>
                    <a:pt x="293118" y="52636"/>
                    <a:pt x="291008" y="50971"/>
                  </a:cubicBezTo>
                  <a:cubicBezTo>
                    <a:pt x="302419" y="43626"/>
                    <a:pt x="311944" y="35500"/>
                    <a:pt x="319583" y="26594"/>
                  </a:cubicBezTo>
                  <a:cubicBezTo>
                    <a:pt x="327222" y="17688"/>
                    <a:pt x="333090" y="8823"/>
                    <a:pt x="337185" y="0"/>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endParaRPr>
            </a:p>
          </p:txBody>
        </p:sp>
        <p:sp>
          <p:nvSpPr>
            <p:cNvPr id="89" name="文本框 88">
              <a:extLst>
                <a:ext uri="{FF2B5EF4-FFF2-40B4-BE49-F238E27FC236}">
                  <a16:creationId xmlns:a16="http://schemas.microsoft.com/office/drawing/2014/main" id="{9C221E9A-F6BF-4879-91D6-F71F4E04F1CA}"/>
                </a:ext>
              </a:extLst>
            </p:cNvPr>
            <p:cNvSpPr txBox="1"/>
            <p:nvPr/>
          </p:nvSpPr>
          <p:spPr>
            <a:xfrm>
              <a:off x="7603480" y="2779361"/>
              <a:ext cx="2099812" cy="514558"/>
            </a:xfrm>
            <a:custGeom>
              <a:rect b="b" l="l" r="r" t="t"/>
              <a:pathLst>
                <a:path h="220599" w="900225">
                  <a:moveTo>
                    <a:pt x="57378" y="149719"/>
                  </a:moveTo>
                  <a:cubicBezTo>
                    <a:pt x="62865" y="155400"/>
                    <a:pt x="68808" y="160281"/>
                    <a:pt x="75209" y="164361"/>
                  </a:cubicBezTo>
                  <a:cubicBezTo>
                    <a:pt x="79743" y="159823"/>
                    <a:pt x="83248" y="154942"/>
                    <a:pt x="85725" y="149719"/>
                  </a:cubicBezTo>
                  <a:close/>
                  <a:moveTo>
                    <a:pt x="483260" y="126187"/>
                  </a:moveTo>
                  <a:lnTo>
                    <a:pt x="510235" y="142646"/>
                  </a:lnTo>
                  <a:cubicBezTo>
                    <a:pt x="506677" y="155414"/>
                    <a:pt x="502877" y="168168"/>
                    <a:pt x="498833" y="180908"/>
                  </a:cubicBezTo>
                  <a:cubicBezTo>
                    <a:pt x="494790" y="193648"/>
                    <a:pt x="490589" y="205887"/>
                    <a:pt x="486232" y="217627"/>
                  </a:cubicBezTo>
                  <a:lnTo>
                    <a:pt x="456056" y="201625"/>
                  </a:lnTo>
                  <a:cubicBezTo>
                    <a:pt x="460176" y="192124"/>
                    <a:pt x="464681" y="180722"/>
                    <a:pt x="469572" y="167421"/>
                  </a:cubicBezTo>
                  <a:cubicBezTo>
                    <a:pt x="474463" y="154119"/>
                    <a:pt x="479026" y="140375"/>
                    <a:pt x="483260" y="126187"/>
                  </a:cubicBezTo>
                  <a:close/>
                  <a:moveTo>
                    <a:pt x="550345" y="116129"/>
                  </a:moveTo>
                  <a:cubicBezTo>
                    <a:pt x="549135" y="129306"/>
                    <a:pt x="547252" y="141984"/>
                    <a:pt x="544694" y="154162"/>
                  </a:cubicBezTo>
                  <a:cubicBezTo>
                    <a:pt x="542136" y="166340"/>
                    <a:pt x="538589" y="177817"/>
                    <a:pt x="534052" y="188595"/>
                  </a:cubicBezTo>
                  <a:cubicBezTo>
                    <a:pt x="536581" y="188923"/>
                    <a:pt x="538866" y="189123"/>
                    <a:pt x="540908" y="189195"/>
                  </a:cubicBezTo>
                  <a:cubicBezTo>
                    <a:pt x="542949" y="189266"/>
                    <a:pt x="544718" y="189295"/>
                    <a:pt x="546214" y="189281"/>
                  </a:cubicBezTo>
                  <a:cubicBezTo>
                    <a:pt x="547567" y="189314"/>
                    <a:pt x="548762" y="189076"/>
                    <a:pt x="549800" y="188566"/>
                  </a:cubicBezTo>
                  <a:cubicBezTo>
                    <a:pt x="550837" y="188057"/>
                    <a:pt x="551860" y="187076"/>
                    <a:pt x="552868" y="185623"/>
                  </a:cubicBezTo>
                  <a:cubicBezTo>
                    <a:pt x="554456" y="183685"/>
                    <a:pt x="555844" y="177446"/>
                    <a:pt x="557033" y="166906"/>
                  </a:cubicBezTo>
                  <a:cubicBezTo>
                    <a:pt x="558222" y="156367"/>
                    <a:pt x="559267" y="139441"/>
                    <a:pt x="560171" y="116129"/>
                  </a:cubicBezTo>
                  <a:close/>
                  <a:moveTo>
                    <a:pt x="126187" y="112914"/>
                  </a:moveTo>
                  <a:lnTo>
                    <a:pt x="126187" y="119333"/>
                  </a:lnTo>
                  <a:lnTo>
                    <a:pt x="126187" y="123230"/>
                  </a:lnTo>
                  <a:lnTo>
                    <a:pt x="160705" y="123230"/>
                  </a:lnTo>
                  <a:lnTo>
                    <a:pt x="160705" y="112914"/>
                  </a:lnTo>
                  <a:close/>
                  <a:moveTo>
                    <a:pt x="56007" y="112914"/>
                  </a:moveTo>
                  <a:lnTo>
                    <a:pt x="56007" y="123230"/>
                  </a:lnTo>
                  <a:lnTo>
                    <a:pt x="91211" y="123230"/>
                  </a:lnTo>
                  <a:lnTo>
                    <a:pt x="91211" y="118874"/>
                  </a:lnTo>
                  <a:lnTo>
                    <a:pt x="91211" y="112914"/>
                  </a:lnTo>
                  <a:close/>
                  <a:moveTo>
                    <a:pt x="387691" y="86639"/>
                  </a:moveTo>
                  <a:lnTo>
                    <a:pt x="387691" y="113385"/>
                  </a:lnTo>
                  <a:cubicBezTo>
                    <a:pt x="387695" y="115795"/>
                    <a:pt x="387629" y="118291"/>
                    <a:pt x="387491" y="120872"/>
                  </a:cubicBezTo>
                  <a:cubicBezTo>
                    <a:pt x="387353" y="123453"/>
                    <a:pt x="387115" y="126063"/>
                    <a:pt x="386777" y="128702"/>
                  </a:cubicBezTo>
                  <a:lnTo>
                    <a:pt x="398235" y="128702"/>
                  </a:lnTo>
                  <a:lnTo>
                    <a:pt x="398235" y="86639"/>
                  </a:lnTo>
                  <a:lnTo>
                    <a:pt x="391587" y="86639"/>
                  </a:lnTo>
                  <a:lnTo>
                    <a:pt x="390900" y="87325"/>
                  </a:lnTo>
                  <a:lnTo>
                    <a:pt x="389983" y="86639"/>
                  </a:lnTo>
                  <a:close/>
                  <a:moveTo>
                    <a:pt x="342885" y="86639"/>
                  </a:moveTo>
                  <a:lnTo>
                    <a:pt x="342885" y="128702"/>
                  </a:lnTo>
                  <a:lnTo>
                    <a:pt x="354342" y="128702"/>
                  </a:lnTo>
                  <a:cubicBezTo>
                    <a:pt x="354681" y="125844"/>
                    <a:pt x="354919" y="123101"/>
                    <a:pt x="355058" y="120472"/>
                  </a:cubicBezTo>
                  <a:cubicBezTo>
                    <a:pt x="355196" y="117843"/>
                    <a:pt x="355263" y="115329"/>
                    <a:pt x="355258" y="112928"/>
                  </a:cubicBezTo>
                  <a:lnTo>
                    <a:pt x="355258" y="86639"/>
                  </a:lnTo>
                  <a:close/>
                  <a:moveTo>
                    <a:pt x="866165" y="85039"/>
                  </a:moveTo>
                  <a:lnTo>
                    <a:pt x="832103" y="89154"/>
                  </a:lnTo>
                  <a:cubicBezTo>
                    <a:pt x="832785" y="97164"/>
                    <a:pt x="833594" y="104746"/>
                    <a:pt x="834532" y="111900"/>
                  </a:cubicBezTo>
                  <a:cubicBezTo>
                    <a:pt x="835471" y="119053"/>
                    <a:pt x="836566" y="125720"/>
                    <a:pt x="837818" y="131902"/>
                  </a:cubicBezTo>
                  <a:cubicBezTo>
                    <a:pt x="843772" y="124563"/>
                    <a:pt x="849125" y="116953"/>
                    <a:pt x="853878" y="109071"/>
                  </a:cubicBezTo>
                  <a:cubicBezTo>
                    <a:pt x="858631" y="101189"/>
                    <a:pt x="862726" y="93178"/>
                    <a:pt x="866165" y="85039"/>
                  </a:cubicBezTo>
                  <a:close/>
                  <a:moveTo>
                    <a:pt x="126187" y="78395"/>
                  </a:moveTo>
                  <a:lnTo>
                    <a:pt x="126187" y="88482"/>
                  </a:lnTo>
                  <a:lnTo>
                    <a:pt x="160705" y="88482"/>
                  </a:lnTo>
                  <a:lnTo>
                    <a:pt x="160705" y="78395"/>
                  </a:lnTo>
                  <a:close/>
                  <a:moveTo>
                    <a:pt x="56007" y="78395"/>
                  </a:moveTo>
                  <a:lnTo>
                    <a:pt x="56007" y="88482"/>
                  </a:lnTo>
                  <a:lnTo>
                    <a:pt x="91211" y="88482"/>
                  </a:lnTo>
                  <a:lnTo>
                    <a:pt x="91211" y="78395"/>
                  </a:lnTo>
                  <a:close/>
                  <a:moveTo>
                    <a:pt x="473430" y="65837"/>
                  </a:moveTo>
                  <a:cubicBezTo>
                    <a:pt x="478988" y="68485"/>
                    <a:pt x="485189" y="71590"/>
                    <a:pt x="492032" y="75152"/>
                  </a:cubicBezTo>
                  <a:cubicBezTo>
                    <a:pt x="498876" y="78714"/>
                    <a:pt x="504562" y="81934"/>
                    <a:pt x="509092" y="84810"/>
                  </a:cubicBezTo>
                  <a:lnTo>
                    <a:pt x="489432" y="111557"/>
                  </a:lnTo>
                  <a:cubicBezTo>
                    <a:pt x="485360" y="108451"/>
                    <a:pt x="479959" y="104889"/>
                    <a:pt x="473230" y="100870"/>
                  </a:cubicBezTo>
                  <a:cubicBezTo>
                    <a:pt x="466501" y="96850"/>
                    <a:pt x="460243" y="93173"/>
                    <a:pt x="454456" y="89840"/>
                  </a:cubicBezTo>
                  <a:close/>
                  <a:moveTo>
                    <a:pt x="299237" y="61722"/>
                  </a:moveTo>
                  <a:lnTo>
                    <a:pt x="299237" y="75209"/>
                  </a:lnTo>
                  <a:lnTo>
                    <a:pt x="281620" y="75209"/>
                  </a:lnTo>
                  <a:lnTo>
                    <a:pt x="281620" y="102870"/>
                  </a:lnTo>
                  <a:lnTo>
                    <a:pt x="299008" y="98526"/>
                  </a:lnTo>
                  <a:lnTo>
                    <a:pt x="303354" y="128244"/>
                  </a:lnTo>
                  <a:lnTo>
                    <a:pt x="301751" y="128702"/>
                  </a:lnTo>
                  <a:lnTo>
                    <a:pt x="311367" y="128702"/>
                  </a:lnTo>
                  <a:lnTo>
                    <a:pt x="311367" y="75438"/>
                  </a:lnTo>
                  <a:cubicBezTo>
                    <a:pt x="309502" y="72895"/>
                    <a:pt x="307508" y="70437"/>
                    <a:pt x="305386" y="68065"/>
                  </a:cubicBezTo>
                  <a:cubicBezTo>
                    <a:pt x="303264" y="65694"/>
                    <a:pt x="301214" y="63579"/>
                    <a:pt x="299237" y="61722"/>
                  </a:cubicBezTo>
                  <a:close/>
                  <a:moveTo>
                    <a:pt x="348384" y="49606"/>
                  </a:moveTo>
                  <a:cubicBezTo>
                    <a:pt x="346790" y="51663"/>
                    <a:pt x="345168" y="53721"/>
                    <a:pt x="343518" y="55778"/>
                  </a:cubicBezTo>
                  <a:cubicBezTo>
                    <a:pt x="341869" y="57836"/>
                    <a:pt x="340135" y="59893"/>
                    <a:pt x="338317" y="61950"/>
                  </a:cubicBezTo>
                  <a:lnTo>
                    <a:pt x="375585" y="61950"/>
                  </a:lnTo>
                  <a:cubicBezTo>
                    <a:pt x="377080" y="59993"/>
                    <a:pt x="378545" y="57964"/>
                    <a:pt x="379982" y="55864"/>
                  </a:cubicBezTo>
                  <a:cubicBezTo>
                    <a:pt x="381419" y="53764"/>
                    <a:pt x="382770" y="51678"/>
                    <a:pt x="384036" y="49606"/>
                  </a:cubicBezTo>
                  <a:close/>
                  <a:moveTo>
                    <a:pt x="757351" y="25374"/>
                  </a:moveTo>
                  <a:lnTo>
                    <a:pt x="778611" y="32461"/>
                  </a:lnTo>
                  <a:cubicBezTo>
                    <a:pt x="776563" y="49735"/>
                    <a:pt x="773744" y="66165"/>
                    <a:pt x="770153" y="81753"/>
                  </a:cubicBezTo>
                  <a:cubicBezTo>
                    <a:pt x="766562" y="97341"/>
                    <a:pt x="762142" y="112000"/>
                    <a:pt x="756894" y="125730"/>
                  </a:cubicBezTo>
                  <a:cubicBezTo>
                    <a:pt x="762423" y="133078"/>
                    <a:pt x="767481" y="140098"/>
                    <a:pt x="772067" y="146790"/>
                  </a:cubicBezTo>
                  <a:cubicBezTo>
                    <a:pt x="776654" y="153481"/>
                    <a:pt x="780511" y="159644"/>
                    <a:pt x="783640" y="165278"/>
                  </a:cubicBezTo>
                  <a:lnTo>
                    <a:pt x="758266" y="188823"/>
                  </a:lnTo>
                  <a:cubicBezTo>
                    <a:pt x="756194" y="184571"/>
                    <a:pt x="753708" y="179989"/>
                    <a:pt x="750808" y="175079"/>
                  </a:cubicBezTo>
                  <a:cubicBezTo>
                    <a:pt x="747907" y="170169"/>
                    <a:pt x="744678" y="165073"/>
                    <a:pt x="741121" y="159791"/>
                  </a:cubicBezTo>
                  <a:cubicBezTo>
                    <a:pt x="736206" y="168611"/>
                    <a:pt x="730777" y="176860"/>
                    <a:pt x="724833" y="184537"/>
                  </a:cubicBezTo>
                  <a:cubicBezTo>
                    <a:pt x="718889" y="192214"/>
                    <a:pt x="712431" y="199206"/>
                    <a:pt x="705459" y="205511"/>
                  </a:cubicBezTo>
                  <a:cubicBezTo>
                    <a:pt x="702659" y="201158"/>
                    <a:pt x="699001" y="196377"/>
                    <a:pt x="694486" y="191167"/>
                  </a:cubicBezTo>
                  <a:cubicBezTo>
                    <a:pt x="689971" y="185956"/>
                    <a:pt x="685628" y="181746"/>
                    <a:pt x="681456" y="178536"/>
                  </a:cubicBezTo>
                  <a:cubicBezTo>
                    <a:pt x="688995" y="172540"/>
                    <a:pt x="695920" y="165273"/>
                    <a:pt x="702230" y="156734"/>
                  </a:cubicBezTo>
                  <a:cubicBezTo>
                    <a:pt x="708540" y="148195"/>
                    <a:pt x="714265" y="138698"/>
                    <a:pt x="719404" y="128244"/>
                  </a:cubicBezTo>
                  <a:cubicBezTo>
                    <a:pt x="713422" y="120191"/>
                    <a:pt x="707440" y="112238"/>
                    <a:pt x="701459" y="104384"/>
                  </a:cubicBezTo>
                  <a:cubicBezTo>
                    <a:pt x="695477" y="96531"/>
                    <a:pt x="689724" y="89092"/>
                    <a:pt x="684199" y="82067"/>
                  </a:cubicBezTo>
                  <a:lnTo>
                    <a:pt x="706602" y="62865"/>
                  </a:lnTo>
                  <a:cubicBezTo>
                    <a:pt x="710631" y="67794"/>
                    <a:pt x="714860" y="72966"/>
                    <a:pt x="719289" y="78381"/>
                  </a:cubicBezTo>
                  <a:cubicBezTo>
                    <a:pt x="723718" y="83796"/>
                    <a:pt x="728176" y="89368"/>
                    <a:pt x="732662" y="95097"/>
                  </a:cubicBezTo>
                  <a:cubicBezTo>
                    <a:pt x="734825" y="88692"/>
                    <a:pt x="736730" y="82186"/>
                    <a:pt x="738377" y="75581"/>
                  </a:cubicBezTo>
                  <a:cubicBezTo>
                    <a:pt x="740025" y="68975"/>
                    <a:pt x="741473" y="62298"/>
                    <a:pt x="742721" y="55550"/>
                  </a:cubicBezTo>
                  <a:lnTo>
                    <a:pt x="686714" y="55550"/>
                  </a:lnTo>
                  <a:lnTo>
                    <a:pt x="686714" y="26517"/>
                  </a:lnTo>
                  <a:lnTo>
                    <a:pt x="751865" y="26517"/>
                  </a:lnTo>
                  <a:close/>
                  <a:moveTo>
                    <a:pt x="5486" y="12359"/>
                  </a:moveTo>
                  <a:lnTo>
                    <a:pt x="208254" y="12359"/>
                  </a:lnTo>
                  <a:lnTo>
                    <a:pt x="208254" y="41819"/>
                  </a:lnTo>
                  <a:lnTo>
                    <a:pt x="126187" y="41819"/>
                  </a:lnTo>
                  <a:lnTo>
                    <a:pt x="126187" y="51906"/>
                  </a:lnTo>
                  <a:lnTo>
                    <a:pt x="193624" y="51906"/>
                  </a:lnTo>
                  <a:lnTo>
                    <a:pt x="193624" y="149719"/>
                  </a:lnTo>
                  <a:lnTo>
                    <a:pt x="122301" y="149719"/>
                  </a:lnTo>
                  <a:cubicBezTo>
                    <a:pt x="120834" y="154766"/>
                    <a:pt x="118910" y="159656"/>
                    <a:pt x="116529" y="164389"/>
                  </a:cubicBezTo>
                  <a:cubicBezTo>
                    <a:pt x="114147" y="169122"/>
                    <a:pt x="111195" y="173612"/>
                    <a:pt x="107670" y="177859"/>
                  </a:cubicBezTo>
                  <a:cubicBezTo>
                    <a:pt x="122525" y="181591"/>
                    <a:pt x="139165" y="183735"/>
                    <a:pt x="157591" y="184293"/>
                  </a:cubicBezTo>
                  <a:cubicBezTo>
                    <a:pt x="176017" y="184851"/>
                    <a:pt x="196257" y="184765"/>
                    <a:pt x="218312" y="184037"/>
                  </a:cubicBezTo>
                  <a:cubicBezTo>
                    <a:pt x="215245" y="188006"/>
                    <a:pt x="212407" y="193031"/>
                    <a:pt x="209797" y="199112"/>
                  </a:cubicBezTo>
                  <a:cubicBezTo>
                    <a:pt x="207187" y="205193"/>
                    <a:pt x="205377" y="211131"/>
                    <a:pt x="204368" y="216927"/>
                  </a:cubicBezTo>
                  <a:cubicBezTo>
                    <a:pt x="180198" y="216898"/>
                    <a:pt x="157672" y="215814"/>
                    <a:pt x="136788" y="213672"/>
                  </a:cubicBezTo>
                  <a:cubicBezTo>
                    <a:pt x="115905" y="211531"/>
                    <a:pt x="96978" y="207134"/>
                    <a:pt x="80010" y="200482"/>
                  </a:cubicBezTo>
                  <a:cubicBezTo>
                    <a:pt x="72480" y="204708"/>
                    <a:pt x="63765" y="208476"/>
                    <a:pt x="53864" y="211788"/>
                  </a:cubicBezTo>
                  <a:cubicBezTo>
                    <a:pt x="43962" y="215100"/>
                    <a:pt x="32789" y="217956"/>
                    <a:pt x="20345" y="220356"/>
                  </a:cubicBezTo>
                  <a:cubicBezTo>
                    <a:pt x="18354" y="216300"/>
                    <a:pt x="15421" y="211389"/>
                    <a:pt x="11544" y="205622"/>
                  </a:cubicBezTo>
                  <a:cubicBezTo>
                    <a:pt x="7667" y="199854"/>
                    <a:pt x="3819" y="194944"/>
                    <a:pt x="0" y="190890"/>
                  </a:cubicBezTo>
                  <a:cubicBezTo>
                    <a:pt x="18935" y="188340"/>
                    <a:pt x="34328" y="184988"/>
                    <a:pt x="46177" y="180834"/>
                  </a:cubicBezTo>
                  <a:cubicBezTo>
                    <a:pt x="42514" y="177635"/>
                    <a:pt x="38981" y="174194"/>
                    <a:pt x="35576" y="170509"/>
                  </a:cubicBezTo>
                  <a:cubicBezTo>
                    <a:pt x="32170" y="166825"/>
                    <a:pt x="28922" y="162869"/>
                    <a:pt x="25831" y="158641"/>
                  </a:cubicBezTo>
                  <a:lnTo>
                    <a:pt x="48006" y="149719"/>
                  </a:lnTo>
                  <a:lnTo>
                    <a:pt x="24688" y="149719"/>
                  </a:lnTo>
                  <a:lnTo>
                    <a:pt x="24688" y="51906"/>
                  </a:lnTo>
                  <a:lnTo>
                    <a:pt x="91211" y="51906"/>
                  </a:lnTo>
                  <a:lnTo>
                    <a:pt x="91211" y="41819"/>
                  </a:lnTo>
                  <a:lnTo>
                    <a:pt x="5486" y="41819"/>
                  </a:lnTo>
                  <a:close/>
                  <a:moveTo>
                    <a:pt x="794384" y="4343"/>
                  </a:moveTo>
                  <a:lnTo>
                    <a:pt x="829132" y="4343"/>
                  </a:lnTo>
                  <a:cubicBezTo>
                    <a:pt x="829127" y="13955"/>
                    <a:pt x="829193" y="23307"/>
                    <a:pt x="829332" y="32399"/>
                  </a:cubicBezTo>
                  <a:cubicBezTo>
                    <a:pt x="829470" y="41490"/>
                    <a:pt x="829708" y="50260"/>
                    <a:pt x="830046" y="58707"/>
                  </a:cubicBezTo>
                  <a:lnTo>
                    <a:pt x="894283" y="51206"/>
                  </a:lnTo>
                  <a:lnTo>
                    <a:pt x="898169" y="80924"/>
                  </a:lnTo>
                  <a:lnTo>
                    <a:pt x="866393" y="84810"/>
                  </a:lnTo>
                  <a:lnTo>
                    <a:pt x="892682" y="100812"/>
                  </a:lnTo>
                  <a:cubicBezTo>
                    <a:pt x="887715" y="112419"/>
                    <a:pt x="881591" y="123782"/>
                    <a:pt x="874309" y="134902"/>
                  </a:cubicBezTo>
                  <a:cubicBezTo>
                    <a:pt x="867027" y="146023"/>
                    <a:pt x="858902" y="156529"/>
                    <a:pt x="849934" y="166421"/>
                  </a:cubicBezTo>
                  <a:cubicBezTo>
                    <a:pt x="851982" y="169626"/>
                    <a:pt x="854173" y="172188"/>
                    <a:pt x="856506" y="174107"/>
                  </a:cubicBezTo>
                  <a:cubicBezTo>
                    <a:pt x="858840" y="176027"/>
                    <a:pt x="861374" y="177274"/>
                    <a:pt x="864107" y="177851"/>
                  </a:cubicBezTo>
                  <a:cubicBezTo>
                    <a:pt x="866465" y="178236"/>
                    <a:pt x="868265" y="175693"/>
                    <a:pt x="869508" y="170221"/>
                  </a:cubicBezTo>
                  <a:cubicBezTo>
                    <a:pt x="870751" y="164749"/>
                    <a:pt x="871694" y="156091"/>
                    <a:pt x="872337" y="144246"/>
                  </a:cubicBezTo>
                  <a:cubicBezTo>
                    <a:pt x="875899" y="148085"/>
                    <a:pt x="880548" y="151952"/>
                    <a:pt x="886282" y="155848"/>
                  </a:cubicBezTo>
                  <a:cubicBezTo>
                    <a:pt x="892016" y="159744"/>
                    <a:pt x="896664" y="162582"/>
                    <a:pt x="900226" y="164363"/>
                  </a:cubicBezTo>
                  <a:cubicBezTo>
                    <a:pt x="897959" y="179746"/>
                    <a:pt x="894975" y="191500"/>
                    <a:pt x="891277" y="199627"/>
                  </a:cubicBezTo>
                  <a:cubicBezTo>
                    <a:pt x="887578" y="207753"/>
                    <a:pt x="883512" y="213226"/>
                    <a:pt x="879076" y="216044"/>
                  </a:cubicBezTo>
                  <a:cubicBezTo>
                    <a:pt x="874641" y="218862"/>
                    <a:pt x="870185" y="219999"/>
                    <a:pt x="865708" y="219456"/>
                  </a:cubicBezTo>
                  <a:cubicBezTo>
                    <a:pt x="856368" y="218303"/>
                    <a:pt x="848186" y="215408"/>
                    <a:pt x="841162" y="210769"/>
                  </a:cubicBezTo>
                  <a:cubicBezTo>
                    <a:pt x="834137" y="206130"/>
                    <a:pt x="828070" y="199806"/>
                    <a:pt x="822959" y="191795"/>
                  </a:cubicBezTo>
                  <a:cubicBezTo>
                    <a:pt x="813625" y="199339"/>
                    <a:pt x="803948" y="205740"/>
                    <a:pt x="793927" y="210998"/>
                  </a:cubicBezTo>
                  <a:cubicBezTo>
                    <a:pt x="790617" y="206869"/>
                    <a:pt x="786607" y="202554"/>
                    <a:pt x="781897" y="198053"/>
                  </a:cubicBezTo>
                  <a:cubicBezTo>
                    <a:pt x="777187" y="193553"/>
                    <a:pt x="772434" y="189638"/>
                    <a:pt x="767638" y="186309"/>
                  </a:cubicBezTo>
                  <a:cubicBezTo>
                    <a:pt x="782726" y="179870"/>
                    <a:pt x="796670" y="171259"/>
                    <a:pt x="809472" y="160477"/>
                  </a:cubicBezTo>
                  <a:cubicBezTo>
                    <a:pt x="806857" y="151328"/>
                    <a:pt x="804657" y="141165"/>
                    <a:pt x="802871" y="129987"/>
                  </a:cubicBezTo>
                  <a:cubicBezTo>
                    <a:pt x="801085" y="118809"/>
                    <a:pt x="799628" y="106644"/>
                    <a:pt x="798499" y="93493"/>
                  </a:cubicBezTo>
                  <a:lnTo>
                    <a:pt x="779297" y="95783"/>
                  </a:lnTo>
                  <a:lnTo>
                    <a:pt x="775411" y="65270"/>
                  </a:lnTo>
                  <a:lnTo>
                    <a:pt x="796442" y="62767"/>
                  </a:lnTo>
                  <a:cubicBezTo>
                    <a:pt x="795885" y="53789"/>
                    <a:pt x="795456" y="44435"/>
                    <a:pt x="795156" y="34706"/>
                  </a:cubicBezTo>
                  <a:cubicBezTo>
                    <a:pt x="794856" y="24977"/>
                    <a:pt x="794599" y="14856"/>
                    <a:pt x="794384" y="4343"/>
                  </a:cubicBezTo>
                  <a:close/>
                  <a:moveTo>
                    <a:pt x="860907" y="3200"/>
                  </a:moveTo>
                  <a:cubicBezTo>
                    <a:pt x="865612" y="8196"/>
                    <a:pt x="870775" y="13635"/>
                    <a:pt x="876395" y="19517"/>
                  </a:cubicBezTo>
                  <a:cubicBezTo>
                    <a:pt x="882014" y="25398"/>
                    <a:pt x="886605" y="30551"/>
                    <a:pt x="890168" y="34976"/>
                  </a:cubicBezTo>
                  <a:lnTo>
                    <a:pt x="864793" y="54635"/>
                  </a:lnTo>
                  <a:cubicBezTo>
                    <a:pt x="861698" y="49973"/>
                    <a:pt x="857488" y="44496"/>
                    <a:pt x="852163" y="38205"/>
                  </a:cubicBezTo>
                  <a:cubicBezTo>
                    <a:pt x="846839" y="31913"/>
                    <a:pt x="841828" y="26036"/>
                    <a:pt x="837133" y="20574"/>
                  </a:cubicBezTo>
                  <a:close/>
                  <a:moveTo>
                    <a:pt x="249873" y="3200"/>
                  </a:moveTo>
                  <a:lnTo>
                    <a:pt x="281620" y="3200"/>
                  </a:lnTo>
                  <a:lnTo>
                    <a:pt x="281620" y="44805"/>
                  </a:lnTo>
                  <a:lnTo>
                    <a:pt x="299237" y="44805"/>
                  </a:lnTo>
                  <a:lnTo>
                    <a:pt x="299237" y="56007"/>
                  </a:lnTo>
                  <a:cubicBezTo>
                    <a:pt x="308846" y="48206"/>
                    <a:pt x="317009" y="39748"/>
                    <a:pt x="323726" y="30632"/>
                  </a:cubicBezTo>
                  <a:cubicBezTo>
                    <a:pt x="330442" y="21517"/>
                    <a:pt x="335687" y="12601"/>
                    <a:pt x="339459" y="3886"/>
                  </a:cubicBezTo>
                  <a:lnTo>
                    <a:pt x="372159" y="10058"/>
                  </a:lnTo>
                  <a:cubicBezTo>
                    <a:pt x="370332" y="14211"/>
                    <a:pt x="368277" y="18250"/>
                    <a:pt x="365993" y="22174"/>
                  </a:cubicBezTo>
                  <a:lnTo>
                    <a:pt x="402803" y="22174"/>
                  </a:lnTo>
                  <a:lnTo>
                    <a:pt x="407828" y="20802"/>
                  </a:lnTo>
                  <a:lnTo>
                    <a:pt x="429755" y="35204"/>
                  </a:lnTo>
                  <a:cubicBezTo>
                    <a:pt x="427442" y="39348"/>
                    <a:pt x="424758" y="43691"/>
                    <a:pt x="421703" y="48234"/>
                  </a:cubicBezTo>
                  <a:cubicBezTo>
                    <a:pt x="418649" y="52778"/>
                    <a:pt x="415394" y="57350"/>
                    <a:pt x="411939" y="61950"/>
                  </a:cubicBezTo>
                  <a:lnTo>
                    <a:pt x="431582" y="61950"/>
                  </a:lnTo>
                  <a:lnTo>
                    <a:pt x="431582" y="128702"/>
                  </a:lnTo>
                  <a:lnTo>
                    <a:pt x="443469" y="128702"/>
                  </a:lnTo>
                  <a:lnTo>
                    <a:pt x="443469" y="156591"/>
                  </a:lnTo>
                  <a:lnTo>
                    <a:pt x="389524" y="156591"/>
                  </a:lnTo>
                  <a:cubicBezTo>
                    <a:pt x="396015" y="164897"/>
                    <a:pt x="404257" y="172174"/>
                    <a:pt x="414250" y="178422"/>
                  </a:cubicBezTo>
                  <a:cubicBezTo>
                    <a:pt x="424242" y="184671"/>
                    <a:pt x="435506" y="189433"/>
                    <a:pt x="448041" y="192710"/>
                  </a:cubicBezTo>
                  <a:cubicBezTo>
                    <a:pt x="444574" y="196001"/>
                    <a:pt x="440936" y="200106"/>
                    <a:pt x="437126" y="205025"/>
                  </a:cubicBezTo>
                  <a:cubicBezTo>
                    <a:pt x="433316" y="209945"/>
                    <a:pt x="430250" y="214450"/>
                    <a:pt x="427927" y="218541"/>
                  </a:cubicBezTo>
                  <a:cubicBezTo>
                    <a:pt x="415578" y="214155"/>
                    <a:pt x="404465" y="208183"/>
                    <a:pt x="394590" y="200625"/>
                  </a:cubicBezTo>
                  <a:cubicBezTo>
                    <a:pt x="384715" y="193067"/>
                    <a:pt x="376172" y="184180"/>
                    <a:pt x="368962" y="173964"/>
                  </a:cubicBezTo>
                  <a:cubicBezTo>
                    <a:pt x="363098" y="182351"/>
                    <a:pt x="355231" y="190495"/>
                    <a:pt x="345359" y="198396"/>
                  </a:cubicBezTo>
                  <a:cubicBezTo>
                    <a:pt x="335488" y="206297"/>
                    <a:pt x="323165" y="213698"/>
                    <a:pt x="308391" y="220599"/>
                  </a:cubicBezTo>
                  <a:cubicBezTo>
                    <a:pt x="305930" y="217094"/>
                    <a:pt x="302554" y="213131"/>
                    <a:pt x="298265" y="208712"/>
                  </a:cubicBezTo>
                  <a:cubicBezTo>
                    <a:pt x="293975" y="204292"/>
                    <a:pt x="289800" y="200558"/>
                    <a:pt x="285739" y="197510"/>
                  </a:cubicBezTo>
                  <a:cubicBezTo>
                    <a:pt x="301269" y="191405"/>
                    <a:pt x="313664" y="184871"/>
                    <a:pt x="322924" y="177908"/>
                  </a:cubicBezTo>
                  <a:cubicBezTo>
                    <a:pt x="332184" y="170945"/>
                    <a:pt x="339143" y="163839"/>
                    <a:pt x="343802" y="156591"/>
                  </a:cubicBezTo>
                  <a:lnTo>
                    <a:pt x="298551" y="156591"/>
                  </a:lnTo>
                  <a:lnTo>
                    <a:pt x="298551" y="129616"/>
                  </a:lnTo>
                  <a:lnTo>
                    <a:pt x="281620" y="134417"/>
                  </a:lnTo>
                  <a:lnTo>
                    <a:pt x="281620" y="182194"/>
                  </a:lnTo>
                  <a:cubicBezTo>
                    <a:pt x="281692" y="189566"/>
                    <a:pt x="280978" y="195567"/>
                    <a:pt x="279479" y="200196"/>
                  </a:cubicBezTo>
                  <a:cubicBezTo>
                    <a:pt x="277980" y="204825"/>
                    <a:pt x="275268" y="208426"/>
                    <a:pt x="271343" y="210998"/>
                  </a:cubicBezTo>
                  <a:cubicBezTo>
                    <a:pt x="267370" y="213688"/>
                    <a:pt x="262582" y="215508"/>
                    <a:pt x="256981" y="216455"/>
                  </a:cubicBezTo>
                  <a:cubicBezTo>
                    <a:pt x="251379" y="217403"/>
                    <a:pt x="244819" y="217794"/>
                    <a:pt x="237301" y="217627"/>
                  </a:cubicBezTo>
                  <a:cubicBezTo>
                    <a:pt x="236781" y="213065"/>
                    <a:pt x="235705" y="207788"/>
                    <a:pt x="234071" y="201796"/>
                  </a:cubicBezTo>
                  <a:cubicBezTo>
                    <a:pt x="232438" y="195805"/>
                    <a:pt x="230619" y="190414"/>
                    <a:pt x="228614" y="185623"/>
                  </a:cubicBezTo>
                  <a:cubicBezTo>
                    <a:pt x="232276" y="185733"/>
                    <a:pt x="235753" y="185799"/>
                    <a:pt x="239044" y="185823"/>
                  </a:cubicBezTo>
                  <a:cubicBezTo>
                    <a:pt x="242334" y="185847"/>
                    <a:pt x="244725" y="185856"/>
                    <a:pt x="246216" y="185852"/>
                  </a:cubicBezTo>
                  <a:cubicBezTo>
                    <a:pt x="247568" y="185875"/>
                    <a:pt x="248521" y="185599"/>
                    <a:pt x="249073" y="185023"/>
                  </a:cubicBezTo>
                  <a:cubicBezTo>
                    <a:pt x="249626" y="184447"/>
                    <a:pt x="249893" y="183428"/>
                    <a:pt x="249873" y="181965"/>
                  </a:cubicBezTo>
                  <a:lnTo>
                    <a:pt x="249873" y="142875"/>
                  </a:lnTo>
                  <a:lnTo>
                    <a:pt x="231585" y="147675"/>
                  </a:lnTo>
                  <a:lnTo>
                    <a:pt x="224728" y="115900"/>
                  </a:lnTo>
                  <a:cubicBezTo>
                    <a:pt x="232081" y="114528"/>
                    <a:pt x="240463" y="112700"/>
                    <a:pt x="249873" y="110414"/>
                  </a:cubicBezTo>
                  <a:lnTo>
                    <a:pt x="249873" y="75209"/>
                  </a:lnTo>
                  <a:lnTo>
                    <a:pt x="228157" y="75209"/>
                  </a:lnTo>
                  <a:lnTo>
                    <a:pt x="228157" y="44805"/>
                  </a:lnTo>
                  <a:lnTo>
                    <a:pt x="249873" y="44805"/>
                  </a:lnTo>
                  <a:close/>
                  <a:moveTo>
                    <a:pt x="557889" y="0"/>
                  </a:moveTo>
                  <a:cubicBezTo>
                    <a:pt x="560817" y="4358"/>
                    <a:pt x="563689" y="8958"/>
                    <a:pt x="566503" y="13802"/>
                  </a:cubicBezTo>
                  <a:cubicBezTo>
                    <a:pt x="569318" y="18645"/>
                    <a:pt x="571619" y="22960"/>
                    <a:pt x="573407" y="26746"/>
                  </a:cubicBezTo>
                  <a:lnTo>
                    <a:pt x="556748" y="33833"/>
                  </a:lnTo>
                  <a:lnTo>
                    <a:pt x="590065" y="33833"/>
                  </a:lnTo>
                  <a:lnTo>
                    <a:pt x="590065" y="48006"/>
                  </a:lnTo>
                  <a:cubicBezTo>
                    <a:pt x="592571" y="41219"/>
                    <a:pt x="594691" y="34047"/>
                    <a:pt x="596426" y="26489"/>
                  </a:cubicBezTo>
                  <a:cubicBezTo>
                    <a:pt x="598162" y="18931"/>
                    <a:pt x="599540" y="11244"/>
                    <a:pt x="600563" y="3429"/>
                  </a:cubicBezTo>
                  <a:lnTo>
                    <a:pt x="632078" y="8687"/>
                  </a:lnTo>
                  <a:cubicBezTo>
                    <a:pt x="631612" y="11997"/>
                    <a:pt x="631059" y="15264"/>
                    <a:pt x="630421" y="18488"/>
                  </a:cubicBezTo>
                  <a:cubicBezTo>
                    <a:pt x="629783" y="21712"/>
                    <a:pt x="629116" y="24922"/>
                    <a:pt x="628421" y="28118"/>
                  </a:cubicBezTo>
                  <a:lnTo>
                    <a:pt x="672083" y="28118"/>
                  </a:lnTo>
                  <a:lnTo>
                    <a:pt x="672083" y="59436"/>
                  </a:lnTo>
                  <a:lnTo>
                    <a:pt x="619505" y="59436"/>
                  </a:lnTo>
                  <a:cubicBezTo>
                    <a:pt x="618601" y="61712"/>
                    <a:pt x="617726" y="63903"/>
                    <a:pt x="616879" y="66008"/>
                  </a:cubicBezTo>
                  <a:cubicBezTo>
                    <a:pt x="616033" y="68113"/>
                    <a:pt x="615158" y="70190"/>
                    <a:pt x="614255" y="72237"/>
                  </a:cubicBezTo>
                  <a:lnTo>
                    <a:pt x="649452" y="72237"/>
                  </a:lnTo>
                  <a:lnTo>
                    <a:pt x="655167" y="70637"/>
                  </a:lnTo>
                  <a:lnTo>
                    <a:pt x="674598" y="84582"/>
                  </a:lnTo>
                  <a:cubicBezTo>
                    <a:pt x="671017" y="89792"/>
                    <a:pt x="667035" y="95088"/>
                    <a:pt x="662654" y="100470"/>
                  </a:cubicBezTo>
                  <a:cubicBezTo>
                    <a:pt x="658272" y="105851"/>
                    <a:pt x="653719" y="110918"/>
                    <a:pt x="648995" y="115671"/>
                  </a:cubicBezTo>
                  <a:lnTo>
                    <a:pt x="648995" y="127101"/>
                  </a:lnTo>
                  <a:lnTo>
                    <a:pt x="672769" y="127101"/>
                  </a:lnTo>
                  <a:lnTo>
                    <a:pt x="672769" y="156591"/>
                  </a:lnTo>
                  <a:lnTo>
                    <a:pt x="648995" y="156591"/>
                  </a:lnTo>
                  <a:lnTo>
                    <a:pt x="648995" y="187452"/>
                  </a:lnTo>
                  <a:cubicBezTo>
                    <a:pt x="649104" y="194486"/>
                    <a:pt x="648371" y="200192"/>
                    <a:pt x="646795" y="204568"/>
                  </a:cubicBezTo>
                  <a:cubicBezTo>
                    <a:pt x="645218" y="208945"/>
                    <a:pt x="642142" y="212307"/>
                    <a:pt x="637565" y="214655"/>
                  </a:cubicBezTo>
                  <a:cubicBezTo>
                    <a:pt x="633016" y="216975"/>
                    <a:pt x="627769" y="218451"/>
                    <a:pt x="621825" y="219084"/>
                  </a:cubicBezTo>
                  <a:cubicBezTo>
                    <a:pt x="615880" y="219718"/>
                    <a:pt x="609097" y="219994"/>
                    <a:pt x="601475" y="219913"/>
                  </a:cubicBezTo>
                  <a:cubicBezTo>
                    <a:pt x="600952" y="215298"/>
                    <a:pt x="599887" y="210240"/>
                    <a:pt x="598281" y="204740"/>
                  </a:cubicBezTo>
                  <a:cubicBezTo>
                    <a:pt x="596674" y="199239"/>
                    <a:pt x="594924" y="194238"/>
                    <a:pt x="593032" y="189738"/>
                  </a:cubicBezTo>
                  <a:cubicBezTo>
                    <a:pt x="597335" y="189957"/>
                    <a:pt x="601566" y="190090"/>
                    <a:pt x="605726" y="190138"/>
                  </a:cubicBezTo>
                  <a:cubicBezTo>
                    <a:pt x="609886" y="190185"/>
                    <a:pt x="612805" y="190205"/>
                    <a:pt x="614483" y="190195"/>
                  </a:cubicBezTo>
                  <a:cubicBezTo>
                    <a:pt x="615943" y="190219"/>
                    <a:pt x="616960" y="190000"/>
                    <a:pt x="617535" y="189538"/>
                  </a:cubicBezTo>
                  <a:cubicBezTo>
                    <a:pt x="618110" y="189076"/>
                    <a:pt x="618386" y="188228"/>
                    <a:pt x="618362" y="186995"/>
                  </a:cubicBezTo>
                  <a:lnTo>
                    <a:pt x="618362" y="156591"/>
                  </a:lnTo>
                  <a:lnTo>
                    <a:pt x="592347" y="156591"/>
                  </a:lnTo>
                  <a:lnTo>
                    <a:pt x="592347" y="127101"/>
                  </a:lnTo>
                  <a:lnTo>
                    <a:pt x="618362" y="127101"/>
                  </a:lnTo>
                  <a:lnTo>
                    <a:pt x="618362" y="108356"/>
                  </a:lnTo>
                  <a:cubicBezTo>
                    <a:pt x="620877" y="106070"/>
                    <a:pt x="623392" y="103556"/>
                    <a:pt x="625906" y="100812"/>
                  </a:cubicBezTo>
                  <a:lnTo>
                    <a:pt x="601019" y="100812"/>
                  </a:lnTo>
                  <a:lnTo>
                    <a:pt x="601019" y="86411"/>
                  </a:lnTo>
                  <a:cubicBezTo>
                    <a:pt x="597325" y="84044"/>
                    <a:pt x="593246" y="81634"/>
                    <a:pt x="588782" y="79181"/>
                  </a:cubicBezTo>
                  <a:cubicBezTo>
                    <a:pt x="584317" y="76728"/>
                    <a:pt x="580409" y="74719"/>
                    <a:pt x="577058" y="73152"/>
                  </a:cubicBezTo>
                  <a:cubicBezTo>
                    <a:pt x="577975" y="71904"/>
                    <a:pt x="578879" y="70628"/>
                    <a:pt x="579768" y="69323"/>
                  </a:cubicBezTo>
                  <a:cubicBezTo>
                    <a:pt x="580657" y="68018"/>
                    <a:pt x="581503" y="66627"/>
                    <a:pt x="582306" y="65151"/>
                  </a:cubicBezTo>
                  <a:lnTo>
                    <a:pt x="553096" y="65151"/>
                  </a:lnTo>
                  <a:cubicBezTo>
                    <a:pt x="552982" y="68685"/>
                    <a:pt x="552868" y="72190"/>
                    <a:pt x="552754" y="75666"/>
                  </a:cubicBezTo>
                  <a:cubicBezTo>
                    <a:pt x="552639" y="79143"/>
                    <a:pt x="552525" y="82648"/>
                    <a:pt x="552410" y="86182"/>
                  </a:cubicBezTo>
                  <a:lnTo>
                    <a:pt x="590978" y="86182"/>
                  </a:lnTo>
                  <a:cubicBezTo>
                    <a:pt x="590973" y="86468"/>
                    <a:pt x="590926" y="88068"/>
                    <a:pt x="590835" y="90983"/>
                  </a:cubicBezTo>
                  <a:cubicBezTo>
                    <a:pt x="590745" y="93897"/>
                    <a:pt x="590641" y="96412"/>
                    <a:pt x="590522" y="98526"/>
                  </a:cubicBezTo>
                  <a:cubicBezTo>
                    <a:pt x="589636" y="121856"/>
                    <a:pt x="588695" y="140932"/>
                    <a:pt x="587699" y="155753"/>
                  </a:cubicBezTo>
                  <a:cubicBezTo>
                    <a:pt x="586703" y="170574"/>
                    <a:pt x="585491" y="181978"/>
                    <a:pt x="584064" y="189966"/>
                  </a:cubicBezTo>
                  <a:cubicBezTo>
                    <a:pt x="582637" y="197955"/>
                    <a:pt x="580834" y="203365"/>
                    <a:pt x="578655" y="206197"/>
                  </a:cubicBezTo>
                  <a:cubicBezTo>
                    <a:pt x="576302" y="209559"/>
                    <a:pt x="573877" y="212036"/>
                    <a:pt x="571381" y="213627"/>
                  </a:cubicBezTo>
                  <a:cubicBezTo>
                    <a:pt x="568885" y="215217"/>
                    <a:pt x="566061" y="216322"/>
                    <a:pt x="562909" y="216941"/>
                  </a:cubicBezTo>
                  <a:cubicBezTo>
                    <a:pt x="560252" y="217498"/>
                    <a:pt x="557062" y="217870"/>
                    <a:pt x="553339" y="218056"/>
                  </a:cubicBezTo>
                  <a:cubicBezTo>
                    <a:pt x="549617" y="218241"/>
                    <a:pt x="545559" y="218327"/>
                    <a:pt x="541166" y="218313"/>
                  </a:cubicBezTo>
                  <a:cubicBezTo>
                    <a:pt x="540822" y="213827"/>
                    <a:pt x="540019" y="208969"/>
                    <a:pt x="538757" y="203740"/>
                  </a:cubicBezTo>
                  <a:cubicBezTo>
                    <a:pt x="537494" y="198510"/>
                    <a:pt x="535773" y="193767"/>
                    <a:pt x="533593" y="189509"/>
                  </a:cubicBezTo>
                  <a:cubicBezTo>
                    <a:pt x="531188" y="195010"/>
                    <a:pt x="528484" y="200296"/>
                    <a:pt x="525479" y="205368"/>
                  </a:cubicBezTo>
                  <a:cubicBezTo>
                    <a:pt x="522475" y="210440"/>
                    <a:pt x="519146" y="215212"/>
                    <a:pt x="515492" y="219684"/>
                  </a:cubicBezTo>
                  <a:cubicBezTo>
                    <a:pt x="512978" y="215784"/>
                    <a:pt x="509720" y="211812"/>
                    <a:pt x="505720" y="207769"/>
                  </a:cubicBezTo>
                  <a:cubicBezTo>
                    <a:pt x="501719" y="203725"/>
                    <a:pt x="497662" y="200382"/>
                    <a:pt x="493547" y="197739"/>
                  </a:cubicBezTo>
                  <a:cubicBezTo>
                    <a:pt x="502236" y="187034"/>
                    <a:pt x="508606" y="174611"/>
                    <a:pt x="512656" y="160469"/>
                  </a:cubicBezTo>
                  <a:cubicBezTo>
                    <a:pt x="516706" y="146326"/>
                    <a:pt x="519333" y="131143"/>
                    <a:pt x="520539" y="114918"/>
                  </a:cubicBezTo>
                  <a:cubicBezTo>
                    <a:pt x="521744" y="98693"/>
                    <a:pt x="522424" y="82104"/>
                    <a:pt x="522579" y="65151"/>
                  </a:cubicBezTo>
                  <a:lnTo>
                    <a:pt x="508634" y="65151"/>
                  </a:lnTo>
                  <a:lnTo>
                    <a:pt x="508634" y="36347"/>
                  </a:lnTo>
                  <a:lnTo>
                    <a:pt x="497204" y="51663"/>
                  </a:lnTo>
                  <a:cubicBezTo>
                    <a:pt x="493128" y="48420"/>
                    <a:pt x="487679" y="44677"/>
                    <a:pt x="480859" y="40433"/>
                  </a:cubicBezTo>
                  <a:cubicBezTo>
                    <a:pt x="474040" y="36190"/>
                    <a:pt x="467677" y="32390"/>
                    <a:pt x="461771" y="29032"/>
                  </a:cubicBezTo>
                  <a:lnTo>
                    <a:pt x="480745" y="5258"/>
                  </a:lnTo>
                  <a:cubicBezTo>
                    <a:pt x="486532" y="8029"/>
                    <a:pt x="492904" y="11287"/>
                    <a:pt x="499862" y="15030"/>
                  </a:cubicBezTo>
                  <a:cubicBezTo>
                    <a:pt x="506820" y="18774"/>
                    <a:pt x="512563" y="22145"/>
                    <a:pt x="517093" y="25146"/>
                  </a:cubicBezTo>
                  <a:lnTo>
                    <a:pt x="510692" y="33833"/>
                  </a:lnTo>
                  <a:lnTo>
                    <a:pt x="538871" y="33833"/>
                  </a:lnTo>
                  <a:cubicBezTo>
                    <a:pt x="537222" y="30213"/>
                    <a:pt x="535357" y="26422"/>
                    <a:pt x="533278" y="22460"/>
                  </a:cubicBezTo>
                  <a:cubicBezTo>
                    <a:pt x="531198" y="18497"/>
                    <a:pt x="529162" y="14821"/>
                    <a:pt x="527168" y="11430"/>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endParaRPr>
            </a:p>
          </p:txBody>
        </p:sp>
        <p:sp>
          <p:nvSpPr>
            <p:cNvPr id="90" name="文本框 89">
              <a:extLst>
                <a:ext uri="{FF2B5EF4-FFF2-40B4-BE49-F238E27FC236}">
                  <a16:creationId xmlns:a16="http://schemas.microsoft.com/office/drawing/2014/main" id="{B57EE7A9-643B-4465-98FF-648D640065B8}"/>
                </a:ext>
              </a:extLst>
            </p:cNvPr>
            <p:cNvSpPr txBox="1"/>
            <p:nvPr/>
          </p:nvSpPr>
          <p:spPr>
            <a:xfrm>
              <a:off x="7598985" y="4777831"/>
              <a:ext cx="2108346" cy="520390"/>
            </a:xfrm>
            <a:custGeom>
              <a:rect b="b" l="l" r="r" t="t"/>
              <a:pathLst>
                <a:path h="223099" w="903884">
                  <a:moveTo>
                    <a:pt x="796899" y="146047"/>
                  </a:moveTo>
                  <a:lnTo>
                    <a:pt x="796899" y="154762"/>
                  </a:lnTo>
                  <a:lnTo>
                    <a:pt x="850849" y="154762"/>
                  </a:lnTo>
                  <a:lnTo>
                    <a:pt x="850849" y="146047"/>
                  </a:lnTo>
                  <a:close/>
                  <a:moveTo>
                    <a:pt x="796899" y="116786"/>
                  </a:moveTo>
                  <a:lnTo>
                    <a:pt x="796899" y="125501"/>
                  </a:lnTo>
                  <a:lnTo>
                    <a:pt x="850849" y="125501"/>
                  </a:lnTo>
                  <a:lnTo>
                    <a:pt x="850849" y="116786"/>
                  </a:lnTo>
                  <a:close/>
                  <a:moveTo>
                    <a:pt x="357073" y="102170"/>
                  </a:moveTo>
                  <a:lnTo>
                    <a:pt x="390448" y="102170"/>
                  </a:lnTo>
                  <a:lnTo>
                    <a:pt x="390448" y="118858"/>
                  </a:lnTo>
                  <a:lnTo>
                    <a:pt x="429996" y="118858"/>
                  </a:lnTo>
                  <a:lnTo>
                    <a:pt x="429996" y="147661"/>
                  </a:lnTo>
                  <a:lnTo>
                    <a:pt x="390448" y="147661"/>
                  </a:lnTo>
                  <a:lnTo>
                    <a:pt x="390448" y="159091"/>
                  </a:lnTo>
                  <a:lnTo>
                    <a:pt x="443484" y="159091"/>
                  </a:lnTo>
                  <a:lnTo>
                    <a:pt x="443484" y="188352"/>
                  </a:lnTo>
                  <a:lnTo>
                    <a:pt x="390448" y="188352"/>
                  </a:lnTo>
                  <a:lnTo>
                    <a:pt x="390448" y="219442"/>
                  </a:lnTo>
                  <a:lnTo>
                    <a:pt x="357073" y="219442"/>
                  </a:lnTo>
                  <a:lnTo>
                    <a:pt x="357073" y="188352"/>
                  </a:lnTo>
                  <a:lnTo>
                    <a:pt x="305409" y="188352"/>
                  </a:lnTo>
                  <a:lnTo>
                    <a:pt x="305409" y="159091"/>
                  </a:lnTo>
                  <a:lnTo>
                    <a:pt x="357073" y="159091"/>
                  </a:lnTo>
                  <a:lnTo>
                    <a:pt x="357073" y="147661"/>
                  </a:lnTo>
                  <a:lnTo>
                    <a:pt x="316611" y="147661"/>
                  </a:lnTo>
                  <a:lnTo>
                    <a:pt x="316611" y="118858"/>
                  </a:lnTo>
                  <a:lnTo>
                    <a:pt x="357073" y="118858"/>
                  </a:lnTo>
                  <a:close/>
                  <a:moveTo>
                    <a:pt x="582687" y="95069"/>
                  </a:moveTo>
                  <a:lnTo>
                    <a:pt x="582687" y="118872"/>
                  </a:lnTo>
                  <a:lnTo>
                    <a:pt x="596203" y="118872"/>
                  </a:lnTo>
                  <a:lnTo>
                    <a:pt x="596203" y="95069"/>
                  </a:lnTo>
                  <a:close/>
                  <a:moveTo>
                    <a:pt x="796899" y="87754"/>
                  </a:moveTo>
                  <a:lnTo>
                    <a:pt x="796899" y="96469"/>
                  </a:lnTo>
                  <a:lnTo>
                    <a:pt x="850849" y="96469"/>
                  </a:lnTo>
                  <a:lnTo>
                    <a:pt x="850849" y="87754"/>
                  </a:lnTo>
                  <a:close/>
                  <a:moveTo>
                    <a:pt x="689686" y="84568"/>
                  </a:moveTo>
                  <a:lnTo>
                    <a:pt x="745921" y="84568"/>
                  </a:lnTo>
                  <a:lnTo>
                    <a:pt x="745921" y="171904"/>
                  </a:lnTo>
                  <a:cubicBezTo>
                    <a:pt x="748179" y="173071"/>
                    <a:pt x="750636" y="174395"/>
                    <a:pt x="753294" y="175877"/>
                  </a:cubicBezTo>
                  <a:cubicBezTo>
                    <a:pt x="755951" y="177358"/>
                    <a:pt x="758980" y="178854"/>
                    <a:pt x="762380" y="180364"/>
                  </a:cubicBezTo>
                  <a:cubicBezTo>
                    <a:pt x="770348" y="183936"/>
                    <a:pt x="779616" y="186337"/>
                    <a:pt x="790184" y="187566"/>
                  </a:cubicBezTo>
                  <a:cubicBezTo>
                    <a:pt x="800752" y="188795"/>
                    <a:pt x="812134" y="189367"/>
                    <a:pt x="824331" y="189281"/>
                  </a:cubicBezTo>
                  <a:cubicBezTo>
                    <a:pt x="831739" y="189277"/>
                    <a:pt x="840189" y="189056"/>
                    <a:pt x="849680" y="188620"/>
                  </a:cubicBezTo>
                  <a:cubicBezTo>
                    <a:pt x="859172" y="188184"/>
                    <a:pt x="868688" y="187558"/>
                    <a:pt x="878230" y="186740"/>
                  </a:cubicBezTo>
                  <a:cubicBezTo>
                    <a:pt x="887772" y="185923"/>
                    <a:pt x="896323" y="184941"/>
                    <a:pt x="903884" y="183793"/>
                  </a:cubicBezTo>
                  <a:cubicBezTo>
                    <a:pt x="902050" y="188174"/>
                    <a:pt x="900231" y="193409"/>
                    <a:pt x="898426" y="199500"/>
                  </a:cubicBezTo>
                  <a:cubicBezTo>
                    <a:pt x="896621" y="205590"/>
                    <a:pt x="895545" y="210938"/>
                    <a:pt x="895197" y="215544"/>
                  </a:cubicBezTo>
                  <a:cubicBezTo>
                    <a:pt x="890193" y="215862"/>
                    <a:pt x="883513" y="216215"/>
                    <a:pt x="875156" y="216601"/>
                  </a:cubicBezTo>
                  <a:cubicBezTo>
                    <a:pt x="866800" y="216987"/>
                    <a:pt x="857986" y="217323"/>
                    <a:pt x="848715" y="217608"/>
                  </a:cubicBezTo>
                  <a:cubicBezTo>
                    <a:pt x="839444" y="217892"/>
                    <a:pt x="830935" y="218042"/>
                    <a:pt x="823188" y="218056"/>
                  </a:cubicBezTo>
                  <a:cubicBezTo>
                    <a:pt x="809463" y="218099"/>
                    <a:pt x="797309" y="217271"/>
                    <a:pt x="786726" y="215572"/>
                  </a:cubicBezTo>
                  <a:cubicBezTo>
                    <a:pt x="776144" y="213874"/>
                    <a:pt x="766505" y="211048"/>
                    <a:pt x="757809" y="207094"/>
                  </a:cubicBezTo>
                  <a:cubicBezTo>
                    <a:pt x="752132" y="204220"/>
                    <a:pt x="747255" y="201632"/>
                    <a:pt x="743178" y="199329"/>
                  </a:cubicBezTo>
                  <a:cubicBezTo>
                    <a:pt x="739101" y="197026"/>
                    <a:pt x="735596" y="195808"/>
                    <a:pt x="732662" y="195675"/>
                  </a:cubicBezTo>
                  <a:cubicBezTo>
                    <a:pt x="728543" y="196008"/>
                    <a:pt x="723866" y="198882"/>
                    <a:pt x="718632" y="204297"/>
                  </a:cubicBezTo>
                  <a:cubicBezTo>
                    <a:pt x="713398" y="209712"/>
                    <a:pt x="708321" y="215670"/>
                    <a:pt x="703402" y="222171"/>
                  </a:cubicBezTo>
                  <a:lnTo>
                    <a:pt x="683742" y="194077"/>
                  </a:lnTo>
                  <a:cubicBezTo>
                    <a:pt x="688695" y="189587"/>
                    <a:pt x="693762" y="185540"/>
                    <a:pt x="698944" y="181935"/>
                  </a:cubicBezTo>
                  <a:cubicBezTo>
                    <a:pt x="704126" y="178330"/>
                    <a:pt x="709193" y="175367"/>
                    <a:pt x="714146" y="173047"/>
                  </a:cubicBezTo>
                  <a:lnTo>
                    <a:pt x="714146" y="115200"/>
                  </a:lnTo>
                  <a:lnTo>
                    <a:pt x="689686" y="115200"/>
                  </a:lnTo>
                  <a:close/>
                  <a:moveTo>
                    <a:pt x="579489" y="54607"/>
                  </a:moveTo>
                  <a:cubicBezTo>
                    <a:pt x="578005" y="57131"/>
                    <a:pt x="576463" y="59584"/>
                    <a:pt x="574865" y="61965"/>
                  </a:cubicBezTo>
                  <a:cubicBezTo>
                    <a:pt x="573266" y="64347"/>
                    <a:pt x="571610" y="66628"/>
                    <a:pt x="569898" y="68809"/>
                  </a:cubicBezTo>
                  <a:lnTo>
                    <a:pt x="623606" y="68809"/>
                  </a:lnTo>
                  <a:lnTo>
                    <a:pt x="623606" y="135546"/>
                  </a:lnTo>
                  <a:cubicBezTo>
                    <a:pt x="625072" y="135550"/>
                    <a:pt x="626324" y="135255"/>
                    <a:pt x="627360" y="134659"/>
                  </a:cubicBezTo>
                  <a:cubicBezTo>
                    <a:pt x="628397" y="134064"/>
                    <a:pt x="629362" y="133140"/>
                    <a:pt x="630255" y="131887"/>
                  </a:cubicBezTo>
                  <a:cubicBezTo>
                    <a:pt x="631583" y="129966"/>
                    <a:pt x="632424" y="123116"/>
                    <a:pt x="632777" y="111336"/>
                  </a:cubicBezTo>
                  <a:cubicBezTo>
                    <a:pt x="633131" y="99555"/>
                    <a:pt x="633284" y="80646"/>
                    <a:pt x="633236" y="54607"/>
                  </a:cubicBezTo>
                  <a:close/>
                  <a:moveTo>
                    <a:pt x="360502" y="38848"/>
                  </a:moveTo>
                  <a:cubicBezTo>
                    <a:pt x="362569" y="41358"/>
                    <a:pt x="364778" y="43767"/>
                    <a:pt x="367131" y="46077"/>
                  </a:cubicBezTo>
                  <a:cubicBezTo>
                    <a:pt x="369484" y="48387"/>
                    <a:pt x="371922" y="50625"/>
                    <a:pt x="374446" y="52792"/>
                  </a:cubicBezTo>
                  <a:cubicBezTo>
                    <a:pt x="377180" y="50611"/>
                    <a:pt x="379771" y="48344"/>
                    <a:pt x="382219" y="45991"/>
                  </a:cubicBezTo>
                  <a:cubicBezTo>
                    <a:pt x="384667" y="43639"/>
                    <a:pt x="387029" y="41258"/>
                    <a:pt x="389305" y="38848"/>
                  </a:cubicBezTo>
                  <a:close/>
                  <a:moveTo>
                    <a:pt x="493547" y="38162"/>
                  </a:moveTo>
                  <a:lnTo>
                    <a:pt x="493547" y="61708"/>
                  </a:lnTo>
                  <a:lnTo>
                    <a:pt x="516407" y="61708"/>
                  </a:lnTo>
                  <a:lnTo>
                    <a:pt x="516407" y="38162"/>
                  </a:lnTo>
                  <a:close/>
                  <a:moveTo>
                    <a:pt x="713232" y="10516"/>
                  </a:moveTo>
                  <a:cubicBezTo>
                    <a:pt x="719189" y="16202"/>
                    <a:pt x="725276" y="22486"/>
                    <a:pt x="731491" y="29369"/>
                  </a:cubicBezTo>
                  <a:cubicBezTo>
                    <a:pt x="737706" y="36251"/>
                    <a:pt x="742592" y="42532"/>
                    <a:pt x="746150" y="48213"/>
                  </a:cubicBezTo>
                  <a:lnTo>
                    <a:pt x="718947" y="66749"/>
                  </a:lnTo>
                  <a:cubicBezTo>
                    <a:pt x="715851" y="61138"/>
                    <a:pt x="711355" y="54676"/>
                    <a:pt x="705459" y="47364"/>
                  </a:cubicBezTo>
                  <a:cubicBezTo>
                    <a:pt x="699563" y="40051"/>
                    <a:pt x="693696" y="33255"/>
                    <a:pt x="687857" y="26975"/>
                  </a:cubicBezTo>
                  <a:close/>
                  <a:moveTo>
                    <a:pt x="415823" y="8673"/>
                  </a:moveTo>
                  <a:lnTo>
                    <a:pt x="435940" y="18960"/>
                  </a:lnTo>
                  <a:cubicBezTo>
                    <a:pt x="431563" y="28780"/>
                    <a:pt x="426258" y="37886"/>
                    <a:pt x="420023" y="46277"/>
                  </a:cubicBezTo>
                  <a:cubicBezTo>
                    <a:pt x="413789" y="54669"/>
                    <a:pt x="406826" y="62403"/>
                    <a:pt x="399135" y="69480"/>
                  </a:cubicBezTo>
                  <a:cubicBezTo>
                    <a:pt x="406588" y="73609"/>
                    <a:pt x="414599" y="77238"/>
                    <a:pt x="423167" y="80367"/>
                  </a:cubicBezTo>
                  <a:cubicBezTo>
                    <a:pt x="431734" y="83496"/>
                    <a:pt x="440716" y="86039"/>
                    <a:pt x="450113" y="87997"/>
                  </a:cubicBezTo>
                  <a:cubicBezTo>
                    <a:pt x="446536" y="91535"/>
                    <a:pt x="442831" y="95945"/>
                    <a:pt x="438997" y="101227"/>
                  </a:cubicBezTo>
                  <a:cubicBezTo>
                    <a:pt x="435163" y="106509"/>
                    <a:pt x="432087" y="111319"/>
                    <a:pt x="429768" y="115657"/>
                  </a:cubicBezTo>
                  <a:cubicBezTo>
                    <a:pt x="419247" y="112666"/>
                    <a:pt x="409313" y="108933"/>
                    <a:pt x="399964" y="104456"/>
                  </a:cubicBezTo>
                  <a:cubicBezTo>
                    <a:pt x="390615" y="99979"/>
                    <a:pt x="381881" y="94874"/>
                    <a:pt x="373760" y="89140"/>
                  </a:cubicBezTo>
                  <a:cubicBezTo>
                    <a:pt x="365264" y="94626"/>
                    <a:pt x="356311" y="99541"/>
                    <a:pt x="346900" y="103884"/>
                  </a:cubicBezTo>
                  <a:cubicBezTo>
                    <a:pt x="337489" y="108228"/>
                    <a:pt x="327850" y="112000"/>
                    <a:pt x="317982" y="115200"/>
                  </a:cubicBezTo>
                  <a:cubicBezTo>
                    <a:pt x="316149" y="111090"/>
                    <a:pt x="313644" y="106509"/>
                    <a:pt x="310467" y="101456"/>
                  </a:cubicBezTo>
                  <a:cubicBezTo>
                    <a:pt x="307290" y="96403"/>
                    <a:pt x="304157" y="92221"/>
                    <a:pt x="301066" y="88911"/>
                  </a:cubicBezTo>
                  <a:cubicBezTo>
                    <a:pt x="309886" y="86611"/>
                    <a:pt x="318477" y="83782"/>
                    <a:pt x="326840" y="80424"/>
                  </a:cubicBezTo>
                  <a:cubicBezTo>
                    <a:pt x="335203" y="77067"/>
                    <a:pt x="343223" y="73266"/>
                    <a:pt x="350900" y="69023"/>
                  </a:cubicBezTo>
                  <a:cubicBezTo>
                    <a:pt x="342214" y="59879"/>
                    <a:pt x="334670" y="49821"/>
                    <a:pt x="328269" y="38848"/>
                  </a:cubicBezTo>
                  <a:lnTo>
                    <a:pt x="315010" y="38848"/>
                  </a:lnTo>
                  <a:lnTo>
                    <a:pt x="315010" y="9816"/>
                  </a:lnTo>
                  <a:lnTo>
                    <a:pt x="411022" y="9816"/>
                  </a:lnTo>
                  <a:close/>
                  <a:moveTo>
                    <a:pt x="27432" y="8215"/>
                  </a:moveTo>
                  <a:cubicBezTo>
                    <a:pt x="33961" y="13430"/>
                    <a:pt x="40562" y="19288"/>
                    <a:pt x="47234" y="25789"/>
                  </a:cubicBezTo>
                  <a:cubicBezTo>
                    <a:pt x="53907" y="32290"/>
                    <a:pt x="59193" y="38319"/>
                    <a:pt x="63093" y="43877"/>
                  </a:cubicBezTo>
                  <a:lnTo>
                    <a:pt x="35661" y="64908"/>
                  </a:lnTo>
                  <a:cubicBezTo>
                    <a:pt x="32332" y="59226"/>
                    <a:pt x="27503" y="52930"/>
                    <a:pt x="21174" y="46020"/>
                  </a:cubicBezTo>
                  <a:cubicBezTo>
                    <a:pt x="14844" y="39110"/>
                    <a:pt x="8472" y="32757"/>
                    <a:pt x="2057" y="26961"/>
                  </a:cubicBezTo>
                  <a:close/>
                  <a:moveTo>
                    <a:pt x="127559" y="3643"/>
                  </a:moveTo>
                  <a:lnTo>
                    <a:pt x="160477" y="3643"/>
                  </a:lnTo>
                  <a:lnTo>
                    <a:pt x="160477" y="29247"/>
                  </a:lnTo>
                  <a:lnTo>
                    <a:pt x="205282" y="29247"/>
                  </a:lnTo>
                  <a:lnTo>
                    <a:pt x="205282" y="56907"/>
                  </a:lnTo>
                  <a:lnTo>
                    <a:pt x="160477" y="56907"/>
                  </a:lnTo>
                  <a:lnTo>
                    <a:pt x="160477" y="79767"/>
                  </a:lnTo>
                  <a:lnTo>
                    <a:pt x="214655" y="79767"/>
                  </a:lnTo>
                  <a:lnTo>
                    <a:pt x="214655" y="108114"/>
                  </a:lnTo>
                  <a:lnTo>
                    <a:pt x="178079" y="108114"/>
                  </a:lnTo>
                  <a:lnTo>
                    <a:pt x="178079" y="141032"/>
                  </a:lnTo>
                  <a:cubicBezTo>
                    <a:pt x="178032" y="144347"/>
                    <a:pt x="178184" y="146461"/>
                    <a:pt x="178536" y="147376"/>
                  </a:cubicBezTo>
                  <a:cubicBezTo>
                    <a:pt x="178889" y="148290"/>
                    <a:pt x="179727" y="148690"/>
                    <a:pt x="181051" y="148576"/>
                  </a:cubicBezTo>
                  <a:lnTo>
                    <a:pt x="185623" y="148576"/>
                  </a:lnTo>
                  <a:cubicBezTo>
                    <a:pt x="186961" y="148861"/>
                    <a:pt x="187942" y="147604"/>
                    <a:pt x="188566" y="144804"/>
                  </a:cubicBezTo>
                  <a:cubicBezTo>
                    <a:pt x="189190" y="142003"/>
                    <a:pt x="189657" y="135946"/>
                    <a:pt x="189966" y="126630"/>
                  </a:cubicBezTo>
                  <a:cubicBezTo>
                    <a:pt x="193209" y="129326"/>
                    <a:pt x="197638" y="131821"/>
                    <a:pt x="203253" y="134117"/>
                  </a:cubicBezTo>
                  <a:cubicBezTo>
                    <a:pt x="208868" y="136412"/>
                    <a:pt x="214041" y="138108"/>
                    <a:pt x="218770" y="139203"/>
                  </a:cubicBezTo>
                  <a:cubicBezTo>
                    <a:pt x="217270" y="154662"/>
                    <a:pt x="214212" y="165235"/>
                    <a:pt x="209597" y="170921"/>
                  </a:cubicBezTo>
                  <a:cubicBezTo>
                    <a:pt x="204982" y="176608"/>
                    <a:pt x="198210" y="179294"/>
                    <a:pt x="189280" y="178980"/>
                  </a:cubicBezTo>
                  <a:lnTo>
                    <a:pt x="174879" y="178980"/>
                  </a:lnTo>
                  <a:cubicBezTo>
                    <a:pt x="162849" y="179151"/>
                    <a:pt x="154848" y="176351"/>
                    <a:pt x="150876" y="170578"/>
                  </a:cubicBezTo>
                  <a:cubicBezTo>
                    <a:pt x="146904" y="164806"/>
                    <a:pt x="145075" y="155034"/>
                    <a:pt x="145389" y="141261"/>
                  </a:cubicBezTo>
                  <a:lnTo>
                    <a:pt x="145389" y="108114"/>
                  </a:lnTo>
                  <a:lnTo>
                    <a:pt x="135560" y="108114"/>
                  </a:lnTo>
                  <a:cubicBezTo>
                    <a:pt x="134236" y="118120"/>
                    <a:pt x="131854" y="127521"/>
                    <a:pt x="128414" y="136316"/>
                  </a:cubicBezTo>
                  <a:cubicBezTo>
                    <a:pt x="124973" y="145111"/>
                    <a:pt x="119730" y="153158"/>
                    <a:pt x="112683" y="160454"/>
                  </a:cubicBezTo>
                  <a:cubicBezTo>
                    <a:pt x="105636" y="167751"/>
                    <a:pt x="96040" y="174155"/>
                    <a:pt x="83896" y="179665"/>
                  </a:cubicBezTo>
                  <a:cubicBezTo>
                    <a:pt x="91002" y="183209"/>
                    <a:pt x="99136" y="185495"/>
                    <a:pt x="108299" y="186523"/>
                  </a:cubicBezTo>
                  <a:cubicBezTo>
                    <a:pt x="117462" y="187552"/>
                    <a:pt x="127540" y="188009"/>
                    <a:pt x="138531" y="187895"/>
                  </a:cubicBezTo>
                  <a:cubicBezTo>
                    <a:pt x="145720" y="187892"/>
                    <a:pt x="154025" y="187669"/>
                    <a:pt x="163449" y="187226"/>
                  </a:cubicBezTo>
                  <a:cubicBezTo>
                    <a:pt x="172872" y="186783"/>
                    <a:pt x="182346" y="186137"/>
                    <a:pt x="191871" y="185287"/>
                  </a:cubicBezTo>
                  <a:cubicBezTo>
                    <a:pt x="201396" y="184438"/>
                    <a:pt x="209905" y="183402"/>
                    <a:pt x="217398" y="182180"/>
                  </a:cubicBezTo>
                  <a:cubicBezTo>
                    <a:pt x="215541" y="186957"/>
                    <a:pt x="213655" y="192662"/>
                    <a:pt x="211740" y="199296"/>
                  </a:cubicBezTo>
                  <a:cubicBezTo>
                    <a:pt x="209826" y="205931"/>
                    <a:pt x="208740" y="211579"/>
                    <a:pt x="208483" y="216241"/>
                  </a:cubicBezTo>
                  <a:cubicBezTo>
                    <a:pt x="202841" y="216632"/>
                    <a:pt x="195938" y="217019"/>
                    <a:pt x="187773" y="217401"/>
                  </a:cubicBezTo>
                  <a:cubicBezTo>
                    <a:pt x="179609" y="217784"/>
                    <a:pt x="171114" y="218103"/>
                    <a:pt x="162289" y="218358"/>
                  </a:cubicBezTo>
                  <a:cubicBezTo>
                    <a:pt x="153464" y="218613"/>
                    <a:pt x="145240" y="218746"/>
                    <a:pt x="137617" y="218756"/>
                  </a:cubicBezTo>
                  <a:cubicBezTo>
                    <a:pt x="124063" y="218804"/>
                    <a:pt x="112480" y="217908"/>
                    <a:pt x="102870" y="216070"/>
                  </a:cubicBezTo>
                  <a:cubicBezTo>
                    <a:pt x="93259" y="214232"/>
                    <a:pt x="84648" y="211165"/>
                    <a:pt x="77038" y="206869"/>
                  </a:cubicBezTo>
                  <a:cubicBezTo>
                    <a:pt x="72237" y="203854"/>
                    <a:pt x="68008" y="201082"/>
                    <a:pt x="64351" y="198553"/>
                  </a:cubicBezTo>
                  <a:cubicBezTo>
                    <a:pt x="60693" y="196025"/>
                    <a:pt x="57607" y="194682"/>
                    <a:pt x="55092" y="194524"/>
                  </a:cubicBezTo>
                  <a:cubicBezTo>
                    <a:pt x="50754" y="194815"/>
                    <a:pt x="45658" y="197777"/>
                    <a:pt x="39805" y="203411"/>
                  </a:cubicBezTo>
                  <a:cubicBezTo>
                    <a:pt x="33952" y="209045"/>
                    <a:pt x="27998" y="215608"/>
                    <a:pt x="21945" y="223099"/>
                  </a:cubicBezTo>
                  <a:lnTo>
                    <a:pt x="0" y="194067"/>
                  </a:lnTo>
                  <a:cubicBezTo>
                    <a:pt x="4362" y="190167"/>
                    <a:pt x="8839" y="186538"/>
                    <a:pt x="13430" y="183180"/>
                  </a:cubicBezTo>
                  <a:cubicBezTo>
                    <a:pt x="18021" y="179822"/>
                    <a:pt x="22612" y="176822"/>
                    <a:pt x="27203" y="174179"/>
                  </a:cubicBezTo>
                  <a:lnTo>
                    <a:pt x="27203" y="121372"/>
                  </a:lnTo>
                  <a:lnTo>
                    <a:pt x="3429" y="121372"/>
                  </a:lnTo>
                  <a:lnTo>
                    <a:pt x="3429" y="90740"/>
                  </a:lnTo>
                  <a:lnTo>
                    <a:pt x="58979" y="90740"/>
                  </a:lnTo>
                  <a:lnTo>
                    <a:pt x="58979" y="165264"/>
                  </a:lnTo>
                  <a:cubicBezTo>
                    <a:pt x="61869" y="166016"/>
                    <a:pt x="65003" y="167540"/>
                    <a:pt x="68380" y="169836"/>
                  </a:cubicBezTo>
                  <a:cubicBezTo>
                    <a:pt x="71756" y="172131"/>
                    <a:pt x="75862" y="174798"/>
                    <a:pt x="80696" y="177837"/>
                  </a:cubicBezTo>
                  <a:lnTo>
                    <a:pt x="81381" y="178294"/>
                  </a:lnTo>
                  <a:cubicBezTo>
                    <a:pt x="79205" y="173898"/>
                    <a:pt x="76357" y="169316"/>
                    <a:pt x="72837" y="164549"/>
                  </a:cubicBezTo>
                  <a:cubicBezTo>
                    <a:pt x="69318" y="159782"/>
                    <a:pt x="65841" y="155829"/>
                    <a:pt x="62408" y="152691"/>
                  </a:cubicBezTo>
                  <a:cubicBezTo>
                    <a:pt x="76357" y="147490"/>
                    <a:pt x="86120" y="141089"/>
                    <a:pt x="91697" y="133488"/>
                  </a:cubicBezTo>
                  <a:cubicBezTo>
                    <a:pt x="97274" y="125887"/>
                    <a:pt x="100693" y="117429"/>
                    <a:pt x="101955" y="108114"/>
                  </a:cubicBezTo>
                  <a:lnTo>
                    <a:pt x="66294" y="108114"/>
                  </a:lnTo>
                  <a:lnTo>
                    <a:pt x="66294" y="79767"/>
                  </a:lnTo>
                  <a:lnTo>
                    <a:pt x="127559" y="79767"/>
                  </a:lnTo>
                  <a:lnTo>
                    <a:pt x="127559" y="56907"/>
                  </a:lnTo>
                  <a:lnTo>
                    <a:pt x="102184" y="56907"/>
                  </a:lnTo>
                  <a:cubicBezTo>
                    <a:pt x="99784" y="61151"/>
                    <a:pt x="97326" y="65122"/>
                    <a:pt x="94812" y="68823"/>
                  </a:cubicBezTo>
                  <a:cubicBezTo>
                    <a:pt x="92297" y="72523"/>
                    <a:pt x="89725" y="75867"/>
                    <a:pt x="87096" y="78853"/>
                  </a:cubicBezTo>
                  <a:cubicBezTo>
                    <a:pt x="83744" y="76052"/>
                    <a:pt x="79419" y="72909"/>
                    <a:pt x="74123" y="69423"/>
                  </a:cubicBezTo>
                  <a:cubicBezTo>
                    <a:pt x="68827" y="65937"/>
                    <a:pt x="64160" y="63136"/>
                    <a:pt x="60122" y="61022"/>
                  </a:cubicBezTo>
                  <a:cubicBezTo>
                    <a:pt x="66451" y="54797"/>
                    <a:pt x="71966" y="47130"/>
                    <a:pt x="76666" y="38019"/>
                  </a:cubicBezTo>
                  <a:cubicBezTo>
                    <a:pt x="81367" y="28908"/>
                    <a:pt x="84996" y="19355"/>
                    <a:pt x="87554" y="9358"/>
                  </a:cubicBezTo>
                  <a:lnTo>
                    <a:pt x="118872" y="16216"/>
                  </a:lnTo>
                  <a:cubicBezTo>
                    <a:pt x="117729" y="20560"/>
                    <a:pt x="116357" y="24903"/>
                    <a:pt x="114757" y="29247"/>
                  </a:cubicBezTo>
                  <a:lnTo>
                    <a:pt x="127559" y="29247"/>
                  </a:lnTo>
                  <a:close/>
                  <a:moveTo>
                    <a:pt x="571496" y="2743"/>
                  </a:moveTo>
                  <a:lnTo>
                    <a:pt x="600313" y="10516"/>
                  </a:lnTo>
                  <a:cubicBezTo>
                    <a:pt x="598487" y="15773"/>
                    <a:pt x="596430" y="21031"/>
                    <a:pt x="594141" y="26289"/>
                  </a:cubicBezTo>
                  <a:lnTo>
                    <a:pt x="664068" y="26289"/>
                  </a:lnTo>
                  <a:lnTo>
                    <a:pt x="664068" y="39078"/>
                  </a:lnTo>
                  <a:cubicBezTo>
                    <a:pt x="664101" y="63892"/>
                    <a:pt x="664010" y="83979"/>
                    <a:pt x="663798" y="99339"/>
                  </a:cubicBezTo>
                  <a:cubicBezTo>
                    <a:pt x="663585" y="114699"/>
                    <a:pt x="663054" y="126389"/>
                    <a:pt x="662207" y="134409"/>
                  </a:cubicBezTo>
                  <a:cubicBezTo>
                    <a:pt x="661360" y="142430"/>
                    <a:pt x="660001" y="147838"/>
                    <a:pt x="658130" y="150633"/>
                  </a:cubicBezTo>
                  <a:cubicBezTo>
                    <a:pt x="655651" y="154429"/>
                    <a:pt x="652958" y="157182"/>
                    <a:pt x="650051" y="158891"/>
                  </a:cubicBezTo>
                  <a:cubicBezTo>
                    <a:pt x="647144" y="160601"/>
                    <a:pt x="643822" y="161811"/>
                    <a:pt x="640088" y="162520"/>
                  </a:cubicBezTo>
                  <a:cubicBezTo>
                    <a:pt x="636493" y="163182"/>
                    <a:pt x="632252" y="163573"/>
                    <a:pt x="627365" y="163692"/>
                  </a:cubicBezTo>
                  <a:cubicBezTo>
                    <a:pt x="622477" y="163811"/>
                    <a:pt x="617266" y="163802"/>
                    <a:pt x="611731" y="163663"/>
                  </a:cubicBezTo>
                  <a:cubicBezTo>
                    <a:pt x="611603" y="160992"/>
                    <a:pt x="611175" y="158048"/>
                    <a:pt x="610447" y="154832"/>
                  </a:cubicBezTo>
                  <a:cubicBezTo>
                    <a:pt x="609719" y="151616"/>
                    <a:pt x="608777" y="148383"/>
                    <a:pt x="607621" y="145132"/>
                  </a:cubicBezTo>
                  <a:lnTo>
                    <a:pt x="582687" y="145132"/>
                  </a:lnTo>
                  <a:lnTo>
                    <a:pt x="582687" y="176928"/>
                  </a:lnTo>
                  <a:cubicBezTo>
                    <a:pt x="582491" y="182356"/>
                    <a:pt x="583340" y="185854"/>
                    <a:pt x="585235" y="187422"/>
                  </a:cubicBezTo>
                  <a:cubicBezTo>
                    <a:pt x="587129" y="188990"/>
                    <a:pt x="591242" y="189686"/>
                    <a:pt x="597573" y="189509"/>
                  </a:cubicBezTo>
                  <a:lnTo>
                    <a:pt x="635063" y="189509"/>
                  </a:lnTo>
                  <a:cubicBezTo>
                    <a:pt x="640259" y="189762"/>
                    <a:pt x="643799" y="188285"/>
                    <a:pt x="645683" y="185077"/>
                  </a:cubicBezTo>
                  <a:cubicBezTo>
                    <a:pt x="647567" y="181870"/>
                    <a:pt x="648823" y="175418"/>
                    <a:pt x="649451" y="165720"/>
                  </a:cubicBezTo>
                  <a:cubicBezTo>
                    <a:pt x="652849" y="167969"/>
                    <a:pt x="657075" y="170104"/>
                    <a:pt x="662130" y="172125"/>
                  </a:cubicBezTo>
                  <a:cubicBezTo>
                    <a:pt x="667185" y="174145"/>
                    <a:pt x="671869" y="175594"/>
                    <a:pt x="676184" y="176471"/>
                  </a:cubicBezTo>
                  <a:cubicBezTo>
                    <a:pt x="674517" y="191644"/>
                    <a:pt x="670879" y="202202"/>
                    <a:pt x="665272" y="208147"/>
                  </a:cubicBezTo>
                  <a:cubicBezTo>
                    <a:pt x="659664" y="214091"/>
                    <a:pt x="650432" y="216937"/>
                    <a:pt x="637575" y="216684"/>
                  </a:cubicBezTo>
                  <a:lnTo>
                    <a:pt x="594599" y="216684"/>
                  </a:lnTo>
                  <a:cubicBezTo>
                    <a:pt x="578790" y="216965"/>
                    <a:pt x="567941" y="214234"/>
                    <a:pt x="562052" y="208489"/>
                  </a:cubicBezTo>
                  <a:cubicBezTo>
                    <a:pt x="556162" y="202745"/>
                    <a:pt x="553373" y="192301"/>
                    <a:pt x="553683" y="177157"/>
                  </a:cubicBezTo>
                  <a:lnTo>
                    <a:pt x="553683" y="79313"/>
                  </a:lnTo>
                  <a:cubicBezTo>
                    <a:pt x="552647" y="77928"/>
                    <a:pt x="551512" y="76473"/>
                    <a:pt x="550276" y="74946"/>
                  </a:cubicBezTo>
                  <a:cubicBezTo>
                    <a:pt x="549040" y="73418"/>
                    <a:pt x="547733" y="71906"/>
                    <a:pt x="546354" y="70407"/>
                  </a:cubicBezTo>
                  <a:lnTo>
                    <a:pt x="546354" y="89360"/>
                  </a:lnTo>
                  <a:lnTo>
                    <a:pt x="523708" y="89360"/>
                  </a:lnTo>
                  <a:lnTo>
                    <a:pt x="523708" y="109485"/>
                  </a:lnTo>
                  <a:lnTo>
                    <a:pt x="543610" y="109485"/>
                  </a:lnTo>
                  <a:lnTo>
                    <a:pt x="543610" y="138060"/>
                  </a:lnTo>
                  <a:lnTo>
                    <a:pt x="523708" y="138060"/>
                  </a:lnTo>
                  <a:lnTo>
                    <a:pt x="523708" y="165043"/>
                  </a:lnTo>
                  <a:lnTo>
                    <a:pt x="545446" y="159326"/>
                  </a:lnTo>
                  <a:lnTo>
                    <a:pt x="549789" y="187451"/>
                  </a:lnTo>
                  <a:cubicBezTo>
                    <a:pt x="534612" y="192067"/>
                    <a:pt x="519407" y="196597"/>
                    <a:pt x="504175" y="201041"/>
                  </a:cubicBezTo>
                  <a:cubicBezTo>
                    <a:pt x="488943" y="205485"/>
                    <a:pt x="474890" y="209558"/>
                    <a:pt x="462014" y="213259"/>
                  </a:cubicBezTo>
                  <a:lnTo>
                    <a:pt x="454471" y="182190"/>
                  </a:lnTo>
                  <a:lnTo>
                    <a:pt x="463615" y="180131"/>
                  </a:lnTo>
                  <a:lnTo>
                    <a:pt x="463615" y="103080"/>
                  </a:lnTo>
                  <a:lnTo>
                    <a:pt x="489875" y="103080"/>
                  </a:lnTo>
                  <a:lnTo>
                    <a:pt x="489875" y="173955"/>
                  </a:lnTo>
                  <a:lnTo>
                    <a:pt x="494933" y="172582"/>
                  </a:lnTo>
                  <a:lnTo>
                    <a:pt x="494933" y="89360"/>
                  </a:lnTo>
                  <a:lnTo>
                    <a:pt x="465658" y="89360"/>
                  </a:lnTo>
                  <a:lnTo>
                    <a:pt x="465658" y="10273"/>
                  </a:lnTo>
                  <a:lnTo>
                    <a:pt x="546354" y="10273"/>
                  </a:lnTo>
                  <a:lnTo>
                    <a:pt x="546354" y="50039"/>
                  </a:lnTo>
                  <a:cubicBezTo>
                    <a:pt x="551778" y="43345"/>
                    <a:pt x="556656" y="35950"/>
                    <a:pt x="560988" y="27854"/>
                  </a:cubicBezTo>
                  <a:cubicBezTo>
                    <a:pt x="565320" y="19757"/>
                    <a:pt x="568823" y="11387"/>
                    <a:pt x="571496" y="2743"/>
                  </a:cubicBezTo>
                  <a:close/>
                  <a:moveTo>
                    <a:pt x="254660" y="2500"/>
                  </a:moveTo>
                  <a:lnTo>
                    <a:pt x="286892" y="2500"/>
                  </a:lnTo>
                  <a:lnTo>
                    <a:pt x="286892" y="43648"/>
                  </a:lnTo>
                  <a:lnTo>
                    <a:pt x="309524" y="43648"/>
                  </a:lnTo>
                  <a:lnTo>
                    <a:pt x="309524" y="74052"/>
                  </a:lnTo>
                  <a:lnTo>
                    <a:pt x="286892" y="74052"/>
                  </a:lnTo>
                  <a:lnTo>
                    <a:pt x="286892" y="101484"/>
                  </a:lnTo>
                  <a:lnTo>
                    <a:pt x="305409" y="96912"/>
                  </a:lnTo>
                  <a:lnTo>
                    <a:pt x="309524" y="126630"/>
                  </a:lnTo>
                  <a:cubicBezTo>
                    <a:pt x="305752" y="127668"/>
                    <a:pt x="301980" y="128735"/>
                    <a:pt x="298208" y="129831"/>
                  </a:cubicBezTo>
                  <a:cubicBezTo>
                    <a:pt x="294436" y="130926"/>
                    <a:pt x="290664" y="131993"/>
                    <a:pt x="286892" y="133031"/>
                  </a:cubicBezTo>
                  <a:lnTo>
                    <a:pt x="286892" y="185380"/>
                  </a:lnTo>
                  <a:cubicBezTo>
                    <a:pt x="286964" y="192734"/>
                    <a:pt x="286250" y="198658"/>
                    <a:pt x="284749" y="203154"/>
                  </a:cubicBezTo>
                  <a:cubicBezTo>
                    <a:pt x="283249" y="207650"/>
                    <a:pt x="280535" y="211174"/>
                    <a:pt x="276606" y="213727"/>
                  </a:cubicBezTo>
                  <a:cubicBezTo>
                    <a:pt x="272524" y="216284"/>
                    <a:pt x="267657" y="217970"/>
                    <a:pt x="262004" y="218785"/>
                  </a:cubicBezTo>
                  <a:cubicBezTo>
                    <a:pt x="256351" y="219599"/>
                    <a:pt x="249712" y="219970"/>
                    <a:pt x="242087" y="219899"/>
                  </a:cubicBezTo>
                  <a:cubicBezTo>
                    <a:pt x="241568" y="215460"/>
                    <a:pt x="240491" y="210336"/>
                    <a:pt x="238858" y="204526"/>
                  </a:cubicBezTo>
                  <a:cubicBezTo>
                    <a:pt x="237224" y="198715"/>
                    <a:pt x="235405" y="193477"/>
                    <a:pt x="233400" y="188809"/>
                  </a:cubicBezTo>
                  <a:cubicBezTo>
                    <a:pt x="236962" y="189033"/>
                    <a:pt x="240410" y="189157"/>
                    <a:pt x="243744" y="189181"/>
                  </a:cubicBezTo>
                  <a:cubicBezTo>
                    <a:pt x="247078" y="189205"/>
                    <a:pt x="249497" y="189157"/>
                    <a:pt x="251002" y="189038"/>
                  </a:cubicBezTo>
                  <a:cubicBezTo>
                    <a:pt x="252355" y="189062"/>
                    <a:pt x="253307" y="188786"/>
                    <a:pt x="253860" y="188209"/>
                  </a:cubicBezTo>
                  <a:cubicBezTo>
                    <a:pt x="254412" y="187633"/>
                    <a:pt x="254679" y="186614"/>
                    <a:pt x="254660" y="185152"/>
                  </a:cubicBezTo>
                  <a:lnTo>
                    <a:pt x="254660" y="141718"/>
                  </a:lnTo>
                  <a:lnTo>
                    <a:pt x="234315" y="146976"/>
                  </a:lnTo>
                  <a:lnTo>
                    <a:pt x="227456" y="115200"/>
                  </a:lnTo>
                  <a:cubicBezTo>
                    <a:pt x="231362" y="114395"/>
                    <a:pt x="235610" y="113490"/>
                    <a:pt x="240201" y="112486"/>
                  </a:cubicBezTo>
                  <a:cubicBezTo>
                    <a:pt x="244792" y="111481"/>
                    <a:pt x="249612" y="110404"/>
                    <a:pt x="254660" y="109257"/>
                  </a:cubicBezTo>
                  <a:lnTo>
                    <a:pt x="254660" y="74052"/>
                  </a:lnTo>
                  <a:lnTo>
                    <a:pt x="231114" y="74052"/>
                  </a:lnTo>
                  <a:lnTo>
                    <a:pt x="231114" y="43648"/>
                  </a:lnTo>
                  <a:lnTo>
                    <a:pt x="254660" y="43648"/>
                  </a:lnTo>
                  <a:close/>
                  <a:moveTo>
                    <a:pt x="797356" y="0"/>
                  </a:moveTo>
                  <a:cubicBezTo>
                    <a:pt x="799971" y="3562"/>
                    <a:pt x="802628" y="7468"/>
                    <a:pt x="805329" y="11716"/>
                  </a:cubicBezTo>
                  <a:cubicBezTo>
                    <a:pt x="808029" y="15964"/>
                    <a:pt x="810172" y="19755"/>
                    <a:pt x="811758" y="23089"/>
                  </a:cubicBezTo>
                  <a:lnTo>
                    <a:pt x="800328" y="27889"/>
                  </a:lnTo>
                  <a:lnTo>
                    <a:pt x="832332" y="27889"/>
                  </a:lnTo>
                  <a:cubicBezTo>
                    <a:pt x="834799" y="23798"/>
                    <a:pt x="837238" y="19464"/>
                    <a:pt x="839647" y="14888"/>
                  </a:cubicBezTo>
                  <a:cubicBezTo>
                    <a:pt x="842057" y="10311"/>
                    <a:pt x="844038" y="6034"/>
                    <a:pt x="845591" y="2057"/>
                  </a:cubicBezTo>
                  <a:lnTo>
                    <a:pt x="877366" y="10744"/>
                  </a:lnTo>
                  <a:cubicBezTo>
                    <a:pt x="873213" y="16916"/>
                    <a:pt x="869175" y="22631"/>
                    <a:pt x="865251" y="27889"/>
                  </a:cubicBezTo>
                  <a:lnTo>
                    <a:pt x="898855" y="27889"/>
                  </a:lnTo>
                  <a:lnTo>
                    <a:pt x="898855" y="54378"/>
                  </a:lnTo>
                  <a:lnTo>
                    <a:pt x="838733" y="54378"/>
                  </a:lnTo>
                  <a:cubicBezTo>
                    <a:pt x="837818" y="56222"/>
                    <a:pt x="836904" y="58036"/>
                    <a:pt x="835990" y="59822"/>
                  </a:cubicBezTo>
                  <a:cubicBezTo>
                    <a:pt x="835075" y="61608"/>
                    <a:pt x="834161" y="63308"/>
                    <a:pt x="833247" y="64922"/>
                  </a:cubicBezTo>
                  <a:lnTo>
                    <a:pt x="883539" y="64922"/>
                  </a:lnTo>
                  <a:lnTo>
                    <a:pt x="883539" y="177594"/>
                  </a:lnTo>
                  <a:lnTo>
                    <a:pt x="765810" y="177594"/>
                  </a:lnTo>
                  <a:lnTo>
                    <a:pt x="765810" y="64922"/>
                  </a:lnTo>
                  <a:lnTo>
                    <a:pt x="801928" y="64922"/>
                  </a:lnTo>
                  <a:cubicBezTo>
                    <a:pt x="802271" y="63194"/>
                    <a:pt x="802614" y="61436"/>
                    <a:pt x="802957" y="59650"/>
                  </a:cubicBezTo>
                  <a:cubicBezTo>
                    <a:pt x="803300" y="57864"/>
                    <a:pt x="803643" y="56107"/>
                    <a:pt x="803986" y="54378"/>
                  </a:cubicBezTo>
                  <a:lnTo>
                    <a:pt x="751636" y="54378"/>
                  </a:lnTo>
                  <a:lnTo>
                    <a:pt x="751636" y="27889"/>
                  </a:lnTo>
                  <a:lnTo>
                    <a:pt x="778611" y="27889"/>
                  </a:lnTo>
                  <a:cubicBezTo>
                    <a:pt x="777221" y="25117"/>
                    <a:pt x="775716" y="22317"/>
                    <a:pt x="774096" y="19488"/>
                  </a:cubicBezTo>
                  <a:cubicBezTo>
                    <a:pt x="772477" y="16659"/>
                    <a:pt x="770858" y="13973"/>
                    <a:pt x="769239" y="11430"/>
                  </a:cubicBez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B3737"/>
                </a:solidFill>
                <a:effectLst/>
                <a:uLnTx/>
                <a:uFillTx/>
                <a:latin typeface="+mn-lt"/>
                <a:ea charset="-122" panose="020b0a00000000000000" pitchFamily="34" typeface="思源黑体 CN Heavy"/>
                <a:cs typeface="+mn-cs"/>
              </a:endParaRPr>
            </a:p>
          </p:txBody>
        </p:sp>
      </p:grpSp>
      <p:sp>
        <p:nvSpPr>
          <p:cNvPr id="92" name="椭圆 91">
            <a:extLst>
              <a:ext uri="{FF2B5EF4-FFF2-40B4-BE49-F238E27FC236}">
                <a16:creationId xmlns:a16="http://schemas.microsoft.com/office/drawing/2014/main" id="{F71A44FE-F0B2-4AD6-B3A4-48742AC9854F}"/>
              </a:ext>
            </a:extLst>
          </p:cNvPr>
          <p:cNvSpPr/>
          <p:nvPr/>
        </p:nvSpPr>
        <p:spPr>
          <a:xfrm>
            <a:off x="5650992" y="3381898"/>
            <a:ext cx="890015" cy="890015"/>
          </a:xfrm>
          <a:prstGeom prst="ellipse">
            <a:avLst/>
          </a:prstGeom>
          <a:solidFill>
            <a:schemeClr val="accent1"/>
          </a:solidFill>
          <a:ln algn="ctr" cap="flat" cmpd="sng" w="12700">
            <a:noFill/>
            <a:prstDash val="solid"/>
            <a:miter lim="800000"/>
          </a:ln>
          <a:effectLst/>
          <a:scene3d>
            <a:camera fov="6000000" prst="perspectiveFront">
              <a:rot lat="19188000" lon="0" rev="0"/>
            </a:camera>
            <a:lightRig dir="t" rig="threePt">
              <a:rot lat="0" lon="0" rev="10800000"/>
            </a:lightRig>
          </a:scene3d>
          <a:sp3d>
            <a:bevelT h="12700" w="254000"/>
          </a:sp3d>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latin typeface="思源宋体 CN Heavy"/>
                <a:ea typeface="思源宋体 CN Heavy"/>
                <a:cs typeface="+mn-cs"/>
              </a:rPr>
              <a:t>方向选择</a:t>
            </a:r>
          </a:p>
        </p:txBody>
      </p:sp>
      <p:grpSp>
        <p:nvGrpSpPr>
          <p:cNvPr id="8" name="组合 7">
            <a:extLst>
              <a:ext uri="{FF2B5EF4-FFF2-40B4-BE49-F238E27FC236}">
                <a16:creationId xmlns:a16="http://schemas.microsoft.com/office/drawing/2014/main" id="{A3C38694-49D9-4EA7-9C0B-DF945C18454C}"/>
              </a:ext>
            </a:extLst>
          </p:cNvPr>
          <p:cNvGrpSpPr/>
          <p:nvPr/>
        </p:nvGrpSpPr>
        <p:grpSpPr>
          <a:xfrm>
            <a:off x="0" y="853506"/>
            <a:ext cx="1904997" cy="3374474"/>
            <a:chOff x="0" y="1337226"/>
            <a:chExt cx="1904997" cy="3374474"/>
          </a:xfrm>
        </p:grpSpPr>
        <p:sp>
          <p:nvSpPr>
            <p:cNvPr id="7" name="等腰三角形 6">
              <a:extLst>
                <a:ext uri="{FF2B5EF4-FFF2-40B4-BE49-F238E27FC236}">
                  <a16:creationId xmlns:a16="http://schemas.microsoft.com/office/drawing/2014/main" id="{1D4E42FE-A6DF-4992-BC18-D3BFCD09C79D}"/>
                </a:ext>
              </a:extLst>
            </p:cNvPr>
            <p:cNvSpPr/>
            <p:nvPr/>
          </p:nvSpPr>
          <p:spPr>
            <a:xfrm flipV="1">
              <a:off x="0" y="2359204"/>
              <a:ext cx="1904997" cy="2352496"/>
            </a:xfrm>
            <a:prstGeom prst="triangle">
              <a:avLst>
                <a:gd fmla="val 0" name="adj"/>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33" name="等腰三角形 32">
              <a:extLst>
                <a:ext uri="{FF2B5EF4-FFF2-40B4-BE49-F238E27FC236}">
                  <a16:creationId xmlns:a16="http://schemas.microsoft.com/office/drawing/2014/main" id="{55ACF4C8-A4E4-4229-B246-DF11A2EFFC54}"/>
                </a:ext>
              </a:extLst>
            </p:cNvPr>
            <p:cNvSpPr/>
            <p:nvPr/>
          </p:nvSpPr>
          <p:spPr>
            <a:xfrm flipH="1">
              <a:off x="0" y="1337226"/>
              <a:ext cx="1904996" cy="1021977"/>
            </a:xfrm>
            <a:prstGeom prst="triangle">
              <a:avLst>
                <a:gd fmla="val 0" name="adj"/>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mn-lt"/>
                <a:ea typeface="思源黑体 CN Normal"/>
                <a:cs typeface="+mn-cs"/>
              </a:endParaRPr>
            </a:p>
          </p:txBody>
        </p:sp>
      </p:grpSp>
      <p:grpSp>
        <p:nvGrpSpPr>
          <p:cNvPr id="35" name="组合 34">
            <a:extLst>
              <a:ext uri="{FF2B5EF4-FFF2-40B4-BE49-F238E27FC236}">
                <a16:creationId xmlns:a16="http://schemas.microsoft.com/office/drawing/2014/main" id="{0A14F051-4E3E-4806-BDC6-01725A7F2C6D}"/>
              </a:ext>
            </a:extLst>
          </p:cNvPr>
          <p:cNvGrpSpPr/>
          <p:nvPr/>
        </p:nvGrpSpPr>
        <p:grpSpPr>
          <a:xfrm flipH="1">
            <a:off x="10287003" y="853506"/>
            <a:ext cx="1904997" cy="3374474"/>
            <a:chOff x="0" y="1337226"/>
            <a:chExt cx="1904997" cy="3374474"/>
          </a:xfrm>
        </p:grpSpPr>
        <p:sp>
          <p:nvSpPr>
            <p:cNvPr id="36" name="等腰三角形 35">
              <a:extLst>
                <a:ext uri="{FF2B5EF4-FFF2-40B4-BE49-F238E27FC236}">
                  <a16:creationId xmlns:a16="http://schemas.microsoft.com/office/drawing/2014/main" id="{7CAFD5AF-8757-4D62-9964-492E6D780399}"/>
                </a:ext>
              </a:extLst>
            </p:cNvPr>
            <p:cNvSpPr/>
            <p:nvPr/>
          </p:nvSpPr>
          <p:spPr>
            <a:xfrm flipV="1">
              <a:off x="0" y="2359204"/>
              <a:ext cx="1904997" cy="2352496"/>
            </a:xfrm>
            <a:prstGeom prst="triangle">
              <a:avLst>
                <a:gd fmla="val 0" name="adj"/>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37" name="等腰三角形 36">
              <a:extLst>
                <a:ext uri="{FF2B5EF4-FFF2-40B4-BE49-F238E27FC236}">
                  <a16:creationId xmlns:a16="http://schemas.microsoft.com/office/drawing/2014/main" id="{045A17FE-57B2-4FFA-9CA5-51444ACA872D}"/>
                </a:ext>
              </a:extLst>
            </p:cNvPr>
            <p:cNvSpPr/>
            <p:nvPr/>
          </p:nvSpPr>
          <p:spPr>
            <a:xfrm flipH="1">
              <a:off x="0" y="1337226"/>
              <a:ext cx="1904996" cy="1021977"/>
            </a:xfrm>
            <a:prstGeom prst="triangle">
              <a:avLst>
                <a:gd fmla="val 0" name="adj"/>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Tree>
    <p:extLst>
      <p:ext uri="{BB962C8B-B14F-4D97-AF65-F5344CB8AC3E}">
        <p14:creationId val="2228380543"/>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 name="矩形 80">
            <a:extLst>
              <a:ext uri="{FF2B5EF4-FFF2-40B4-BE49-F238E27FC236}">
                <a16:creationId xmlns:a16="http://schemas.microsoft.com/office/drawing/2014/main" id="{97EF65D5-524B-4EFF-94F8-3548F61469BC}"/>
              </a:ext>
            </a:extLst>
          </p:cNvPr>
          <p:cNvSpPr/>
          <p:nvPr/>
        </p:nvSpPr>
        <p:spPr>
          <a:xfrm flipH="1" rot="21032610">
            <a:off x="-4158649" y="-257340"/>
            <a:ext cx="10726511" cy="8655040"/>
          </a:xfrm>
          <a:prstGeom prst="rect">
            <a:avLst/>
          </a:prstGeom>
          <a:solidFill>
            <a:schemeClr val="bg1">
              <a:lumMod val="9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nvGrpSpPr>
          <p:cNvPr id="70" name="组合 69">
            <a:extLst>
              <a:ext uri="{FF2B5EF4-FFF2-40B4-BE49-F238E27FC236}">
                <a16:creationId xmlns:a16="http://schemas.microsoft.com/office/drawing/2014/main" id="{848CA49D-2F49-4946-8CF2-E787E7CFA342}"/>
              </a:ext>
            </a:extLst>
          </p:cNvPr>
          <p:cNvGrpSpPr/>
          <p:nvPr/>
        </p:nvGrpSpPr>
        <p:grpSpPr>
          <a:xfrm>
            <a:off x="6674126" y="2070388"/>
            <a:ext cx="799947" cy="689940"/>
            <a:chOff x="6514058" y="1106004"/>
            <a:chExt cx="919075" cy="792686"/>
          </a:xfrm>
        </p:grpSpPr>
        <p:grpSp>
          <p:nvGrpSpPr>
            <p:cNvPr id="60" name="组合 59">
              <a:extLst>
                <a:ext uri="{FF2B5EF4-FFF2-40B4-BE49-F238E27FC236}">
                  <a16:creationId xmlns:a16="http://schemas.microsoft.com/office/drawing/2014/main" id="{F1ADF5A7-08AE-424B-B2AB-3D2144D31B42}"/>
                </a:ext>
              </a:extLst>
            </p:cNvPr>
            <p:cNvGrpSpPr/>
            <p:nvPr/>
          </p:nvGrpSpPr>
          <p:grpSpPr>
            <a:xfrm>
              <a:off x="6514058" y="1106004"/>
              <a:ext cx="919075" cy="792686"/>
              <a:chOff x="9892619" y="1793694"/>
              <a:chExt cx="1741434" cy="1501956"/>
            </a:xfrm>
          </p:grpSpPr>
          <p:sp>
            <p:nvSpPr>
              <p:cNvPr id="61" name="菱形 60">
                <a:extLst>
                  <a:ext uri="{FF2B5EF4-FFF2-40B4-BE49-F238E27FC236}">
                    <a16:creationId xmlns:a16="http://schemas.microsoft.com/office/drawing/2014/main" id="{3D045BBA-9946-4C83-ADEB-D0763BC206DC}"/>
                  </a:ext>
                </a:extLst>
              </p:cNvPr>
              <p:cNvSpPr/>
              <p:nvPr/>
            </p:nvSpPr>
            <p:spPr>
              <a:xfrm>
                <a:off x="9892621" y="1793694"/>
                <a:ext cx="1741432" cy="869510"/>
              </a:xfrm>
              <a:prstGeom prst="diamond">
                <a:avLst/>
              </a:prstGeom>
              <a:gradFill>
                <a:gsLst>
                  <a:gs pos="0">
                    <a:schemeClr val="bg1"/>
                  </a:gs>
                  <a:gs pos="100000">
                    <a:schemeClr val="bg1">
                      <a:lumMod val="85000"/>
                    </a:schemeClr>
                  </a:gs>
                </a:gsLst>
                <a:lin ang="5400000" scaled="1"/>
              </a:gradFill>
              <a:ln algn="ctr" cap="flat" cmpd="sng" w="1905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2" name="平行四边形 61">
                <a:extLst>
                  <a:ext uri="{FF2B5EF4-FFF2-40B4-BE49-F238E27FC236}">
                    <a16:creationId xmlns:a16="http://schemas.microsoft.com/office/drawing/2014/main" id="{9ABB9037-611F-452C-AEB7-EA2040D6D228}"/>
                  </a:ext>
                </a:extLst>
              </p:cNvPr>
              <p:cNvSpPr/>
              <p:nvPr/>
            </p:nvSpPr>
            <p:spPr>
              <a:xfrm rot="5400000">
                <a:off x="9793393"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63" name="平行四边形 62">
                <a:extLst>
                  <a:ext uri="{FF2B5EF4-FFF2-40B4-BE49-F238E27FC236}">
                    <a16:creationId xmlns:a16="http://schemas.microsoft.com/office/drawing/2014/main" id="{F2DFF48A-B839-4CD3-B07A-00C9CA30B16A}"/>
                  </a:ext>
                </a:extLst>
              </p:cNvPr>
              <p:cNvSpPr/>
              <p:nvPr/>
            </p:nvSpPr>
            <p:spPr>
              <a:xfrm flipH="1" rot="16200000">
                <a:off x="10666078"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67" name="文本框 66">
              <a:extLst>
                <a:ext uri="{FF2B5EF4-FFF2-40B4-BE49-F238E27FC236}">
                  <a16:creationId xmlns:a16="http://schemas.microsoft.com/office/drawing/2014/main" id="{5D9B2A9A-40C9-46FC-B5DA-2E4299E67859}"/>
                </a:ext>
              </a:extLst>
            </p:cNvPr>
            <p:cNvSpPr txBox="1"/>
            <p:nvPr/>
          </p:nvSpPr>
          <p:spPr>
            <a:xfrm>
              <a:off x="6710952" y="1172990"/>
              <a:ext cx="525286" cy="315172"/>
            </a:xfrm>
            <a:prstGeom prst="rect">
              <a:avLst/>
            </a:prstGeom>
            <a:noFill/>
            <a:scene3d>
              <a:camera prst="isometricTopUp"/>
              <a:lightRig dir="t" rig="threePt"/>
            </a:scene3d>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放弃</a:t>
              </a:r>
            </a:p>
          </p:txBody>
        </p:sp>
      </p:grpSp>
      <p:sp>
        <p:nvSpPr>
          <p:cNvPr id="2" name="矩形 1">
            <a:extLst>
              <a:ext uri="{FF2B5EF4-FFF2-40B4-BE49-F238E27FC236}">
                <a16:creationId xmlns:a16="http://schemas.microsoft.com/office/drawing/2014/main" id="{B19B34FC-A6E8-40E6-A8B1-2EEFBF1630C5}"/>
              </a:ext>
            </a:extLst>
          </p:cNvPr>
          <p:cNvSpPr/>
          <p:nvPr/>
        </p:nvSpPr>
        <p:spPr>
          <a:xfrm rot="21032610">
            <a:off x="5991542" y="-425034"/>
            <a:ext cx="863698" cy="7815885"/>
          </a:xfrm>
          <a:prstGeom prst="rect">
            <a:avLst/>
          </a:prstGeom>
          <a:solidFill>
            <a:schemeClr val="accent1"/>
          </a:solidFill>
          <a:ln algn="ctr" cap="flat" cmpd="sng" w="12700">
            <a:noFill/>
            <a:prstDash val="solid"/>
            <a:miter lim="800000"/>
          </a:ln>
          <a:effectLst>
            <a:outerShdw algn="l" blurRad="101600" dist="38100" rotWithShape="0">
              <a:prstClr val="black">
                <a:alpha val="40000"/>
              </a:prstClr>
            </a:outerShdw>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aphicFrame>
        <p:nvGraphicFramePr>
          <p:cNvPr id="4" name="表格 3">
            <a:extLst>
              <a:ext uri="{FF2B5EF4-FFF2-40B4-BE49-F238E27FC236}">
                <a16:creationId xmlns:a16="http://schemas.microsoft.com/office/drawing/2014/main" id="{DEBB5F6B-A332-49D7-B3F4-959FBF1B2C86}"/>
              </a:ext>
            </a:extLst>
          </p:cNvPr>
          <p:cNvGraphicFramePr>
            <a:graphicFrameLocks noGrp="1"/>
          </p:cNvGraphicFramePr>
          <p:nvPr/>
        </p:nvGraphicFramePr>
        <p:xfrm>
          <a:off x="8589234" y="334983"/>
          <a:ext cx="3066185" cy="231360"/>
        </p:xfrm>
        <a:graphic>
          <a:graphicData uri="http://schemas.openxmlformats.org/drawingml/2006/table">
            <a:tbl>
              <a:tblPr/>
              <a:tblGrid>
                <a:gridCol w="613237">
                  <a:extLst>
                    <a:ext uri="{9D8B030D-6E8A-4147-A177-3AD203B41FA5}">
                      <a16:colId xmlns:a16="http://schemas.microsoft.com/office/drawing/2014/main" val="3870877578"/>
                    </a:ext>
                  </a:extLst>
                </a:gridCol>
                <a:gridCol w="613237">
                  <a:extLst>
                    <a:ext uri="{9D8B030D-6E8A-4147-A177-3AD203B41FA5}">
                      <a16:colId xmlns:a16="http://schemas.microsoft.com/office/drawing/2014/main" val="264422089"/>
                    </a:ext>
                  </a:extLst>
                </a:gridCol>
                <a:gridCol w="613237">
                  <a:extLst>
                    <a:ext uri="{9D8B030D-6E8A-4147-A177-3AD203B41FA5}">
                      <a16:colId xmlns:a16="http://schemas.microsoft.com/office/drawing/2014/main" val="4213878303"/>
                    </a:ext>
                  </a:extLst>
                </a:gridCol>
                <a:gridCol w="613237">
                  <a:extLst>
                    <a:ext uri="{9D8B030D-6E8A-4147-A177-3AD203B41FA5}">
                      <a16:colId xmlns:a16="http://schemas.microsoft.com/office/drawing/2014/main" val="3684737766"/>
                    </a:ext>
                  </a:extLst>
                </a:gridCol>
                <a:gridCol w="613237">
                  <a:extLst>
                    <a:ext uri="{9D8B030D-6E8A-4147-A177-3AD203B41FA5}">
                      <a16:colId xmlns:a16="http://schemas.microsoft.com/office/drawing/2014/main" val="2678561136"/>
                    </a:ext>
                  </a:extLst>
                </a:gridCol>
              </a:tblGrid>
              <a:tr h="212725">
                <a:tc>
                  <a:txBody>
                    <a:bodyPr vert="horz" wrap="square"/>
                    <a:lstStyle/>
                    <a:p>
                      <a:pPr algn="ctr" defTabSz="742950" eaLnBrk="1" hangingPunct="1" latinLnBrk="0" marL="0" rtl="0"/>
                      <a:r>
                        <a:rPr altLang="en-US" kern="1200" lang="zh-CN" sz="1400">
                          <a:solidFill>
                            <a:schemeClr val="bg1">
                              <a:lumMod val="65000"/>
                            </a:schemeClr>
                          </a:solidFill>
                          <a:latin typeface="+mn-lt"/>
                          <a:ea typeface="+mn-ea"/>
                          <a:cs typeface="+mn-cs"/>
                        </a:rPr>
                        <a:t>目标</a:t>
                      </a:r>
                    </a:p>
                  </a:txBody>
                  <a:tcPr anchor="ctr" marB="0" marL="0" marR="36000" marT="18000">
                    <a:lnL cmpd="sng" w="12700">
                      <a:noFill/>
                      <a:prstDash val="soli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排除</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defTabSz="742950" eaLnBrk="1" hangingPunct="1" latinLnBrk="0" marL="0" rtl="0"/>
                      <a:r>
                        <a:rPr altLang="en-US" kern="1200" lang="zh-CN" sz="1400">
                          <a:solidFill>
                            <a:schemeClr val="tx1"/>
                          </a:solidFill>
                          <a:latin typeface="+mn-lt"/>
                          <a:ea typeface="+mn-ea"/>
                          <a:cs typeface="+mn-cs"/>
                        </a:rPr>
                        <a:t>串联</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400">
                          <a:solidFill>
                            <a:schemeClr val="bg1">
                              <a:lumMod val="65000"/>
                            </a:schemeClr>
                          </a:solidFill>
                        </a:rPr>
                        <a:t>标签</a:t>
                      </a:r>
                    </a:p>
                  </a:txBody>
                  <a:tcPr anchor="ctr" marB="0" marL="0" marR="36000" marT="1800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cmpd="sng" w="12700">
                      <a:noFill/>
                      <a:prstDash val="solid"/>
                    </a:lnT>
                    <a:lnB cmpd="sng" w="12700">
                      <a:noFill/>
                      <a:prstDash val="solid"/>
                    </a:lnB>
                    <a:lnTlToBr cmpd="sng" w="12700">
                      <a:noFill/>
                      <a:prstDash val="solid"/>
                    </a:lnTlToBr>
                    <a:lnBlToTr cmpd="sng" w="12700">
                      <a:noFill/>
                      <a:prstDash val="solid"/>
                    </a:lnBlToTr>
                  </a:tcPr>
                </a:tc>
                <a:tc>
                  <a:txBody>
                    <a:bodyPr vert="horz" wrap="square"/>
                    <a:lstStyle/>
                    <a:p>
                      <a:pPr algn="ctr"/>
                      <a:r>
                        <a:rPr altLang="en-US" lang="zh-CN" sz="1400">
                          <a:solidFill>
                            <a:schemeClr val="bg1">
                              <a:lumMod val="65000"/>
                            </a:schemeClr>
                          </a:solidFill>
                        </a:rPr>
                        <a:t>平台</a:t>
                      </a:r>
                    </a:p>
                  </a:txBody>
                  <a:tcPr anchor="ctr" marB="0" marL="0" marR="36000" marT="18000">
                    <a:lnL algn="ctr" cap="flat" cmpd="sng" w="12700">
                      <a:solidFill>
                        <a:schemeClr val="tx1"/>
                      </a:solidFill>
                      <a:prstDash val="solid"/>
                      <a:round/>
                      <a:headEnd len="med" type="none" w="med"/>
                      <a:tailEnd len="med" type="none" w="med"/>
                    </a:lnL>
                    <a:lnR cmpd="sng" w="12700">
                      <a:noFill/>
                      <a:prstDash val="solid"/>
                    </a:lnR>
                    <a:lnT cmpd="sng" w="12700">
                      <a:noFill/>
                      <a:prstDash val="solid"/>
                    </a:lnT>
                    <a:lnB cmpd="sng" w="12700">
                      <a:noFill/>
                      <a:prstDash val="solid"/>
                    </a:lnB>
                    <a:lnTlToBr cmpd="sng" w="12700">
                      <a:noFill/>
                      <a:prstDash val="solid"/>
                    </a:lnTlToBr>
                    <a:lnBlToTr cmpd="sng" w="12700">
                      <a:noFill/>
                      <a:prstDash val="solid"/>
                    </a:lnBlToTr>
                  </a:tcPr>
                </a:tc>
                <a:extLst>
                  <a:ext uri="{0D108BD9-81ED-4DB2-BD59-A6C34878D82A}">
                    <a16:rowId xmlns:a16="http://schemas.microsoft.com/office/drawing/2014/main" val="111781603"/>
                  </a:ext>
                </a:extLst>
              </a:tr>
            </a:tbl>
          </a:graphicData>
        </a:graphic>
      </p:graphicFrame>
      <p:grpSp>
        <p:nvGrpSpPr>
          <p:cNvPr id="5" name="组合 4">
            <a:extLst>
              <a:ext uri="{FF2B5EF4-FFF2-40B4-BE49-F238E27FC236}">
                <a16:creationId xmlns:a16="http://schemas.microsoft.com/office/drawing/2014/main" id="{E0EB6A7C-25D6-4338-96A9-3966ED466DAA}"/>
              </a:ext>
            </a:extLst>
          </p:cNvPr>
          <p:cNvGrpSpPr/>
          <p:nvPr/>
        </p:nvGrpSpPr>
        <p:grpSpPr>
          <a:xfrm>
            <a:off x="695325" y="345374"/>
            <a:ext cx="3718571" cy="215444"/>
            <a:chOff x="8011466" y="446974"/>
            <a:chExt cx="3718571" cy="215444"/>
          </a:xfrm>
        </p:grpSpPr>
        <p:sp>
          <p:nvSpPr>
            <p:cNvPr id="6" name="矩形 5">
              <a:extLst>
                <a:ext uri="{FF2B5EF4-FFF2-40B4-BE49-F238E27FC236}">
                  <a16:creationId xmlns:a16="http://schemas.microsoft.com/office/drawing/2014/main" id="{C58167F2-2FBF-4DA2-BF44-1865E61DEB9C}"/>
                </a:ext>
              </a:extLst>
            </p:cNvPr>
            <p:cNvSpPr/>
            <p:nvPr/>
          </p:nvSpPr>
          <p:spPr>
            <a:xfrm>
              <a:off x="8222902" y="446974"/>
              <a:ext cx="3507135" cy="2133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typeface="思源黑体 CN Normal"/>
                  <a:ea typeface="思源黑体 CN Normal"/>
                  <a:cs typeface="+mn-cs"/>
                </a:rPr>
                <a:t>定位力：选对方向，比马上开始更重要</a:t>
              </a:r>
            </a:p>
          </p:txBody>
        </p:sp>
        <p:sp>
          <p:nvSpPr>
            <p:cNvPr id="7" name="椭圆 6">
              <a:extLst>
                <a:ext uri="{FF2B5EF4-FFF2-40B4-BE49-F238E27FC236}">
                  <a16:creationId xmlns:a16="http://schemas.microsoft.com/office/drawing/2014/main" id="{F7C4D9BA-B1C4-4157-976C-B1C37111043B}"/>
                </a:ext>
              </a:extLst>
            </p:cNvPr>
            <p:cNvSpPr/>
            <p:nvPr/>
          </p:nvSpPr>
          <p:spPr>
            <a:xfrm>
              <a:off x="8011466" y="472465"/>
              <a:ext cx="163368" cy="163368"/>
            </a:xfrm>
            <a:prstGeom prst="ellipse">
              <a:avLst/>
            </a:prstGeom>
            <a:solidFill>
              <a:schemeClr val="accent1"/>
            </a:solidFill>
            <a:ln algn="ctr" cap="flat" cmpd="sng" w="12700">
              <a:noFill/>
              <a:prstDash val="solid"/>
              <a:miter lim="800000"/>
            </a:ln>
            <a:effectLst/>
            <a:extLst>
              <a:ext uri="{91240B29-F687-4F45-9708-019B960494DF}">
                <a14:hiddenLine algn="ctr" cap="flat" cmpd="sng" w="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solidFill>
                  <a:effectLst/>
                  <a:uLnTx/>
                  <a:uFillTx/>
                  <a:latin typeface="思源黑体 CN Normal"/>
                  <a:ea typeface="思源黑体 CN Normal"/>
                  <a:cs typeface="+mn-cs"/>
                </a:rPr>
                <a:t>1</a:t>
              </a:r>
            </a:p>
          </p:txBody>
        </p:sp>
      </p:grpSp>
      <p:sp>
        <p:nvSpPr>
          <p:cNvPr id="8" name="矩形 7">
            <a:extLst>
              <a:ext uri="{FF2B5EF4-FFF2-40B4-BE49-F238E27FC236}">
                <a16:creationId xmlns:a16="http://schemas.microsoft.com/office/drawing/2014/main" id="{8B835D37-5225-45E2-A33D-E493EE4F2D72}"/>
              </a:ext>
            </a:extLst>
          </p:cNvPr>
          <p:cNvSpPr/>
          <p:nvPr/>
        </p:nvSpPr>
        <p:spPr>
          <a:xfrm>
            <a:off x="906761" y="1179013"/>
            <a:ext cx="5333998" cy="82296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5400" u="none">
                <a:ln>
                  <a:noFill/>
                </a:ln>
                <a:solidFill>
                  <a:prstClr val="black"/>
                </a:solidFill>
                <a:effectLst/>
                <a:uLnTx/>
                <a:uFillTx/>
                <a:latin typeface="思源宋体 CN Heavy"/>
                <a:ea typeface="思源宋体 CN Heavy"/>
                <a:cs typeface="+mn-cs"/>
              </a:rPr>
              <a:t>定位力</a:t>
            </a:r>
          </a:p>
        </p:txBody>
      </p:sp>
      <p:sp>
        <p:nvSpPr>
          <p:cNvPr id="9" name="矩形 8">
            <a:extLst>
              <a:ext uri="{FF2B5EF4-FFF2-40B4-BE49-F238E27FC236}">
                <a16:creationId xmlns:a16="http://schemas.microsoft.com/office/drawing/2014/main" id="{25C0838B-D8E4-4B00-9617-D70664570D15}"/>
              </a:ext>
            </a:extLst>
          </p:cNvPr>
          <p:cNvSpPr/>
          <p:nvPr/>
        </p:nvSpPr>
        <p:spPr>
          <a:xfrm>
            <a:off x="906761" y="2104130"/>
            <a:ext cx="5333998" cy="548640"/>
          </a:xfrm>
          <a:prstGeom prst="rect">
            <a:avLst/>
          </a:prstGeom>
        </p:spPr>
        <p:txBody>
          <a:bodyPr bIns="0" lIns="0" rIns="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black"/>
                </a:solidFill>
                <a:effectLst/>
                <a:uLnTx/>
                <a:uFillTx/>
                <a:latin typeface="思源宋体 CN Heavy"/>
                <a:ea typeface="思源宋体 CN Heavy"/>
                <a:cs typeface="+mn-cs"/>
              </a:rPr>
              <a:t>排除思维+串联思维</a:t>
            </a:r>
          </a:p>
        </p:txBody>
      </p:sp>
      <p:sp>
        <p:nvSpPr>
          <p:cNvPr id="10" name="矩形 9">
            <a:extLst>
              <a:ext uri="{FF2B5EF4-FFF2-40B4-BE49-F238E27FC236}">
                <a16:creationId xmlns:a16="http://schemas.microsoft.com/office/drawing/2014/main" id="{0F263700-2089-4313-9C4E-25698C723885}"/>
              </a:ext>
            </a:extLst>
          </p:cNvPr>
          <p:cNvSpPr/>
          <p:nvPr/>
        </p:nvSpPr>
        <p:spPr>
          <a:xfrm>
            <a:off x="7915285" y="1560195"/>
            <a:ext cx="1884362" cy="274320"/>
          </a:xfrm>
          <a:prstGeom prst="rect">
            <a:avLst/>
          </a:prstGeom>
        </p:spPr>
        <p:txBody>
          <a:bodyPr bIns="0" lIns="0" rIns="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B3737"/>
                </a:solidFill>
                <a:effectLst/>
                <a:uLnTx/>
                <a:uFillTx/>
                <a:latin charset="-122" panose="020b0a00000000000000" pitchFamily="34" typeface="思源黑体 CN Heavy"/>
                <a:ea charset="-122" panose="020b0a00000000000000" pitchFamily="34" typeface="思源黑体 CN Heavy"/>
                <a:cs typeface="+mn-cs"/>
              </a:rPr>
              <a:t>学会放弃·串联资源</a:t>
            </a:r>
          </a:p>
        </p:txBody>
      </p:sp>
      <p:grpSp>
        <p:nvGrpSpPr>
          <p:cNvPr id="80" name="组合 79">
            <a:extLst>
              <a:ext uri="{FF2B5EF4-FFF2-40B4-BE49-F238E27FC236}">
                <a16:creationId xmlns:a16="http://schemas.microsoft.com/office/drawing/2014/main" id="{A8C14341-EEE3-418E-8767-9F46E828875D}"/>
              </a:ext>
            </a:extLst>
          </p:cNvPr>
          <p:cNvGrpSpPr/>
          <p:nvPr/>
        </p:nvGrpSpPr>
        <p:grpSpPr>
          <a:xfrm>
            <a:off x="603896" y="3198178"/>
            <a:ext cx="4688609" cy="2845131"/>
            <a:chOff x="603896" y="2999262"/>
            <a:chExt cx="4688609" cy="2845131"/>
          </a:xfrm>
        </p:grpSpPr>
        <p:sp>
          <p:nvSpPr>
            <p:cNvPr id="14" name="矩形 13">
              <a:extLst>
                <a:ext uri="{FF2B5EF4-FFF2-40B4-BE49-F238E27FC236}">
                  <a16:creationId xmlns:a16="http://schemas.microsoft.com/office/drawing/2014/main" id="{15584F46-37AF-407D-95C8-125C483860CB}"/>
                </a:ext>
              </a:extLst>
            </p:cNvPr>
            <p:cNvSpPr/>
            <p:nvPr/>
          </p:nvSpPr>
          <p:spPr>
            <a:xfrm>
              <a:off x="704630" y="2999262"/>
              <a:ext cx="4587875" cy="2752725"/>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3" name="矩形 12">
              <a:extLst>
                <a:ext uri="{FF2B5EF4-FFF2-40B4-BE49-F238E27FC236}">
                  <a16:creationId xmlns:a16="http://schemas.microsoft.com/office/drawing/2014/main" id="{D09635E1-5B0A-4B00-A0BF-7801266B2364}"/>
                </a:ext>
              </a:extLst>
            </p:cNvPr>
            <p:cNvSpPr/>
            <p:nvPr/>
          </p:nvSpPr>
          <p:spPr>
            <a:xfrm>
              <a:off x="603896" y="3091668"/>
              <a:ext cx="4587875" cy="2752725"/>
            </a:xfrm>
            <a:prstGeom prst="rect">
              <a:avLst/>
            </a:prstGeom>
            <a:solidFill>
              <a:schemeClr val="bg1"/>
            </a:solidFill>
            <a:ln algn="ctr" cap="flat" cmpd="sng" w="1270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11" name="矩形 10">
              <a:extLst>
                <a:ext uri="{FF2B5EF4-FFF2-40B4-BE49-F238E27FC236}">
                  <a16:creationId xmlns:a16="http://schemas.microsoft.com/office/drawing/2014/main" id="{A4EA21CB-9EE4-44A2-AD35-5FA70FD875AE}"/>
                </a:ext>
              </a:extLst>
            </p:cNvPr>
            <p:cNvSpPr/>
            <p:nvPr/>
          </p:nvSpPr>
          <p:spPr>
            <a:xfrm>
              <a:off x="927746" y="3429000"/>
              <a:ext cx="3940174" cy="960120"/>
            </a:xfrm>
            <a:prstGeom prst="rect">
              <a:avLst/>
            </a:prstGeom>
          </p:spPr>
          <p:txBody>
            <a:bodyPr bIns="0" lIns="0" rIns="0" tIns="0" wrap="square">
              <a:spAutoFit/>
            </a:bodyPr>
            <a:lstStyle/>
            <a:p>
              <a:pPr algn="just" defTabSz="914400" eaLnBrk="1" fontAlgn="auto" hangingPunct="1" indent="-177800" latinLnBrk="0" lvl="0" marL="177800"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对于高效学习者而言，定位不是发现一个人的可能，而是放弃一个人的可能。要把资源花在「对」的方向上</a:t>
              </a:r>
            </a:p>
          </p:txBody>
        </p:sp>
        <p:sp>
          <p:nvSpPr>
            <p:cNvPr id="12" name="矩形 11">
              <a:extLst>
                <a:ext uri="{FF2B5EF4-FFF2-40B4-BE49-F238E27FC236}">
                  <a16:creationId xmlns:a16="http://schemas.microsoft.com/office/drawing/2014/main" id="{5E2376D0-6BCB-4CA3-90A6-CA245F159565}"/>
                </a:ext>
              </a:extLst>
            </p:cNvPr>
            <p:cNvSpPr/>
            <p:nvPr/>
          </p:nvSpPr>
          <p:spPr>
            <a:xfrm>
              <a:off x="927746" y="4611251"/>
              <a:ext cx="3940174" cy="960120"/>
            </a:xfrm>
            <a:prstGeom prst="rect">
              <a:avLst/>
            </a:prstGeom>
          </p:spPr>
          <p:txBody>
            <a:bodyPr bIns="0" lIns="0" rIns="0" tIns="0" wrap="square">
              <a:spAutoFit/>
            </a:bodyPr>
            <a:lstStyle/>
            <a:p>
              <a:pPr algn="just" defTabSz="914400" eaLnBrk="1" fontAlgn="auto" hangingPunct="1" indent="-177800" latinLnBrk="0" lvl="0" marL="177800"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400" u="none">
                  <a:ln>
                    <a:noFill/>
                  </a:ln>
                  <a:solidFill>
                    <a:prstClr val="black"/>
                  </a:solidFill>
                  <a:effectLst/>
                  <a:uLnTx/>
                  <a:uFillTx/>
                  <a:latin typeface="思源黑体 CN Normal"/>
                  <a:ea typeface="思源黑体 CN Normal"/>
                  <a:cs typeface="+mn-cs"/>
                </a:rPr>
                <a:t>在一步步学习过程中，我们要有意识一步步主动从链接资源到整合资源，让自己的成长过程变得更顺利</a:t>
              </a:r>
            </a:p>
          </p:txBody>
        </p:sp>
        <p:cxnSp>
          <p:nvCxnSpPr>
            <p:cNvPr id="16" name="直接连接符 15">
              <a:extLst>
                <a:ext uri="{FF2B5EF4-FFF2-40B4-BE49-F238E27FC236}">
                  <a16:creationId xmlns:a16="http://schemas.microsoft.com/office/drawing/2014/main" id="{F2F9B8F0-D757-4741-8001-00C75F92C21B}"/>
                </a:ext>
              </a:extLst>
            </p:cNvPr>
            <p:cNvCxnSpPr/>
            <p:nvPr/>
          </p:nvCxnSpPr>
          <p:spPr>
            <a:xfrm>
              <a:off x="927746" y="3752850"/>
              <a:ext cx="3924300"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A1709133-1D81-4024-959C-7288E66273D7}"/>
                </a:ext>
              </a:extLst>
            </p:cNvPr>
            <p:cNvCxnSpPr/>
            <p:nvPr/>
          </p:nvCxnSpPr>
          <p:spPr>
            <a:xfrm>
              <a:off x="927746" y="4064000"/>
              <a:ext cx="3924300"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6BC000AE-A5B7-40BA-A2B4-8CCB84B5B928}"/>
                </a:ext>
              </a:extLst>
            </p:cNvPr>
            <p:cNvCxnSpPr/>
            <p:nvPr/>
          </p:nvCxnSpPr>
          <p:spPr>
            <a:xfrm>
              <a:off x="927746" y="4375150"/>
              <a:ext cx="3924300"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6781D68C-73E0-4DC5-B401-1E5BBE3D35F4}"/>
                </a:ext>
              </a:extLst>
            </p:cNvPr>
            <p:cNvCxnSpPr/>
            <p:nvPr/>
          </p:nvCxnSpPr>
          <p:spPr>
            <a:xfrm>
              <a:off x="927746" y="4933950"/>
              <a:ext cx="3924300"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82B3033F-37F3-46B8-B42C-640E49429E66}"/>
                </a:ext>
              </a:extLst>
            </p:cNvPr>
            <p:cNvCxnSpPr/>
            <p:nvPr/>
          </p:nvCxnSpPr>
          <p:spPr>
            <a:xfrm>
              <a:off x="927746" y="5257800"/>
              <a:ext cx="3924300"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3CE38C1-6690-4BB3-9E47-D402BE2C416A}"/>
                </a:ext>
              </a:extLst>
            </p:cNvPr>
            <p:cNvCxnSpPr/>
            <p:nvPr/>
          </p:nvCxnSpPr>
          <p:spPr>
            <a:xfrm>
              <a:off x="927746" y="5547277"/>
              <a:ext cx="3924300"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a:extLst>
              <a:ext uri="{FF2B5EF4-FFF2-40B4-BE49-F238E27FC236}">
                <a16:creationId xmlns:a16="http://schemas.microsoft.com/office/drawing/2014/main" id="{37306CEF-7BC1-446E-9AF3-317EBEF7A9EE}"/>
              </a:ext>
            </a:extLst>
          </p:cNvPr>
          <p:cNvGrpSpPr/>
          <p:nvPr/>
        </p:nvGrpSpPr>
        <p:grpSpPr>
          <a:xfrm>
            <a:off x="6664149" y="4987180"/>
            <a:ext cx="1306685" cy="1126993"/>
            <a:chOff x="9892619" y="1793694"/>
            <a:chExt cx="1741434" cy="1501956"/>
          </a:xfrm>
        </p:grpSpPr>
        <p:sp>
          <p:nvSpPr>
            <p:cNvPr id="23" name="菱形 22">
              <a:extLst>
                <a:ext uri="{FF2B5EF4-FFF2-40B4-BE49-F238E27FC236}">
                  <a16:creationId xmlns:a16="http://schemas.microsoft.com/office/drawing/2014/main" id="{9BEA1F2E-2373-40D9-9372-0F291EC81A8E}"/>
                </a:ext>
              </a:extLst>
            </p:cNvPr>
            <p:cNvSpPr/>
            <p:nvPr/>
          </p:nvSpPr>
          <p:spPr>
            <a:xfrm>
              <a:off x="9892621" y="1793694"/>
              <a:ext cx="1741432" cy="869510"/>
            </a:xfrm>
            <a:prstGeom prst="diamond">
              <a:avLst/>
            </a:prstGeom>
            <a:gradFill>
              <a:gsLst>
                <a:gs pos="0">
                  <a:schemeClr val="bg1"/>
                </a:gs>
                <a:gs pos="100000">
                  <a:schemeClr val="bg1">
                    <a:lumMod val="85000"/>
                  </a:schemeClr>
                </a:gs>
              </a:gsLst>
              <a:lin ang="5400000" scaled="1"/>
            </a:grad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5" name="平行四边形 24">
              <a:extLst>
                <a:ext uri="{FF2B5EF4-FFF2-40B4-BE49-F238E27FC236}">
                  <a16:creationId xmlns:a16="http://schemas.microsoft.com/office/drawing/2014/main" id="{34A61A7F-574C-44B6-BE70-45238A0169AC}"/>
                </a:ext>
              </a:extLst>
            </p:cNvPr>
            <p:cNvSpPr/>
            <p:nvPr/>
          </p:nvSpPr>
          <p:spPr>
            <a:xfrm rot="5400000">
              <a:off x="9793393"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26" name="平行四边形 25">
              <a:extLst>
                <a:ext uri="{FF2B5EF4-FFF2-40B4-BE49-F238E27FC236}">
                  <a16:creationId xmlns:a16="http://schemas.microsoft.com/office/drawing/2014/main" id="{49150174-DEBE-4188-B475-CE7B0D2CE11B}"/>
                </a:ext>
              </a:extLst>
            </p:cNvPr>
            <p:cNvSpPr/>
            <p:nvPr/>
          </p:nvSpPr>
          <p:spPr>
            <a:xfrm flipH="1" rot="16200000">
              <a:off x="10666078"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grpSp>
        <p:nvGrpSpPr>
          <p:cNvPr id="28" name="组合 27">
            <a:extLst>
              <a:ext uri="{FF2B5EF4-FFF2-40B4-BE49-F238E27FC236}">
                <a16:creationId xmlns:a16="http://schemas.microsoft.com/office/drawing/2014/main" id="{CD22BF48-93CF-4680-8253-3513B2F946F0}"/>
              </a:ext>
            </a:extLst>
          </p:cNvPr>
          <p:cNvGrpSpPr/>
          <p:nvPr/>
        </p:nvGrpSpPr>
        <p:grpSpPr>
          <a:xfrm>
            <a:off x="8625652" y="4738619"/>
            <a:ext cx="1083511" cy="934509"/>
            <a:chOff x="9892619" y="1793694"/>
            <a:chExt cx="1741434" cy="1501956"/>
          </a:xfrm>
        </p:grpSpPr>
        <p:sp>
          <p:nvSpPr>
            <p:cNvPr id="29" name="菱形 28">
              <a:extLst>
                <a:ext uri="{FF2B5EF4-FFF2-40B4-BE49-F238E27FC236}">
                  <a16:creationId xmlns:a16="http://schemas.microsoft.com/office/drawing/2014/main" id="{35BA88D2-E263-45E5-9607-9E03F3C26908}"/>
                </a:ext>
              </a:extLst>
            </p:cNvPr>
            <p:cNvSpPr/>
            <p:nvPr/>
          </p:nvSpPr>
          <p:spPr>
            <a:xfrm>
              <a:off x="9892621" y="1793694"/>
              <a:ext cx="1741432" cy="869510"/>
            </a:xfrm>
            <a:prstGeom prst="diamond">
              <a:avLst/>
            </a:prstGeom>
            <a:gradFill>
              <a:gsLst>
                <a:gs pos="0">
                  <a:schemeClr val="bg1"/>
                </a:gs>
                <a:gs pos="100000">
                  <a:schemeClr val="bg1">
                    <a:lumMod val="85000"/>
                  </a:schemeClr>
                </a:gs>
              </a:gsLst>
              <a:lin ang="5400000" scaled="1"/>
            </a:grad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30" name="平行四边形 29">
              <a:extLst>
                <a:ext uri="{FF2B5EF4-FFF2-40B4-BE49-F238E27FC236}">
                  <a16:creationId xmlns:a16="http://schemas.microsoft.com/office/drawing/2014/main" id="{0BF43F78-F43F-4520-9F53-F9E5DE4DFB8E}"/>
                </a:ext>
              </a:extLst>
            </p:cNvPr>
            <p:cNvSpPr/>
            <p:nvPr/>
          </p:nvSpPr>
          <p:spPr>
            <a:xfrm rot="5400000">
              <a:off x="9793393"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31" name="平行四边形 30">
              <a:extLst>
                <a:ext uri="{FF2B5EF4-FFF2-40B4-BE49-F238E27FC236}">
                  <a16:creationId xmlns:a16="http://schemas.microsoft.com/office/drawing/2014/main" id="{954AE116-73F4-459E-AA7C-C71A7BDB9F43}"/>
                </a:ext>
              </a:extLst>
            </p:cNvPr>
            <p:cNvSpPr/>
            <p:nvPr/>
          </p:nvSpPr>
          <p:spPr>
            <a:xfrm flipH="1" rot="16200000">
              <a:off x="10666078"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grpSp>
        <p:nvGrpSpPr>
          <p:cNvPr id="32" name="组合 31">
            <a:extLst>
              <a:ext uri="{FF2B5EF4-FFF2-40B4-BE49-F238E27FC236}">
                <a16:creationId xmlns:a16="http://schemas.microsoft.com/office/drawing/2014/main" id="{634AE817-CB21-45BE-B948-13E55FF2E910}"/>
              </a:ext>
            </a:extLst>
          </p:cNvPr>
          <p:cNvGrpSpPr/>
          <p:nvPr/>
        </p:nvGrpSpPr>
        <p:grpSpPr>
          <a:xfrm>
            <a:off x="9799839" y="3644870"/>
            <a:ext cx="1008605" cy="869904"/>
            <a:chOff x="9892619" y="1793694"/>
            <a:chExt cx="1741434" cy="1501956"/>
          </a:xfrm>
        </p:grpSpPr>
        <p:sp>
          <p:nvSpPr>
            <p:cNvPr id="33" name="菱形 32">
              <a:extLst>
                <a:ext uri="{FF2B5EF4-FFF2-40B4-BE49-F238E27FC236}">
                  <a16:creationId xmlns:a16="http://schemas.microsoft.com/office/drawing/2014/main" id="{B5C9B9DF-0D9B-4D28-BBE2-39D5DD930332}"/>
                </a:ext>
              </a:extLst>
            </p:cNvPr>
            <p:cNvSpPr/>
            <p:nvPr/>
          </p:nvSpPr>
          <p:spPr>
            <a:xfrm>
              <a:off x="9892621" y="1793694"/>
              <a:ext cx="1741432" cy="869510"/>
            </a:xfrm>
            <a:prstGeom prst="diamond">
              <a:avLst/>
            </a:prstGeom>
            <a:gradFill>
              <a:gsLst>
                <a:gs pos="0">
                  <a:schemeClr val="bg1"/>
                </a:gs>
                <a:gs pos="100000">
                  <a:schemeClr val="bg1">
                    <a:lumMod val="85000"/>
                  </a:schemeClr>
                </a:gs>
              </a:gsLst>
              <a:lin ang="5400000" scaled="1"/>
            </a:grad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34" name="平行四边形 33">
              <a:extLst>
                <a:ext uri="{FF2B5EF4-FFF2-40B4-BE49-F238E27FC236}">
                  <a16:creationId xmlns:a16="http://schemas.microsoft.com/office/drawing/2014/main" id="{1C7797B1-5876-4B39-AE30-884841A7C047}"/>
                </a:ext>
              </a:extLst>
            </p:cNvPr>
            <p:cNvSpPr/>
            <p:nvPr/>
          </p:nvSpPr>
          <p:spPr>
            <a:xfrm rot="5400000">
              <a:off x="9793393"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35" name="平行四边形 34">
              <a:extLst>
                <a:ext uri="{FF2B5EF4-FFF2-40B4-BE49-F238E27FC236}">
                  <a16:creationId xmlns:a16="http://schemas.microsoft.com/office/drawing/2014/main" id="{BB96FF95-096E-4C65-B34F-26950CF29487}"/>
                </a:ext>
              </a:extLst>
            </p:cNvPr>
            <p:cNvSpPr/>
            <p:nvPr/>
          </p:nvSpPr>
          <p:spPr>
            <a:xfrm flipH="1" rot="16200000">
              <a:off x="10666078"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grpSp>
        <p:nvGrpSpPr>
          <p:cNvPr id="40" name="组合 39">
            <a:extLst>
              <a:ext uri="{FF2B5EF4-FFF2-40B4-BE49-F238E27FC236}">
                <a16:creationId xmlns:a16="http://schemas.microsoft.com/office/drawing/2014/main" id="{A48AF66F-C7CC-4B78-996C-B6FF26C57CD9}"/>
              </a:ext>
            </a:extLst>
          </p:cNvPr>
          <p:cNvGrpSpPr/>
          <p:nvPr/>
        </p:nvGrpSpPr>
        <p:grpSpPr>
          <a:xfrm>
            <a:off x="9503055" y="2265851"/>
            <a:ext cx="799947" cy="689940"/>
            <a:chOff x="9892619" y="1793694"/>
            <a:chExt cx="1741434" cy="1501956"/>
          </a:xfrm>
        </p:grpSpPr>
        <p:sp>
          <p:nvSpPr>
            <p:cNvPr id="41" name="菱形 40">
              <a:extLst>
                <a:ext uri="{FF2B5EF4-FFF2-40B4-BE49-F238E27FC236}">
                  <a16:creationId xmlns:a16="http://schemas.microsoft.com/office/drawing/2014/main" id="{93C67087-B044-4254-8073-B14A09741294}"/>
                </a:ext>
              </a:extLst>
            </p:cNvPr>
            <p:cNvSpPr/>
            <p:nvPr/>
          </p:nvSpPr>
          <p:spPr>
            <a:xfrm>
              <a:off x="9892621" y="1793694"/>
              <a:ext cx="1741432" cy="869510"/>
            </a:xfrm>
            <a:prstGeom prst="diamond">
              <a:avLst/>
            </a:prstGeom>
            <a:gradFill>
              <a:gsLst>
                <a:gs pos="0">
                  <a:schemeClr val="bg1"/>
                </a:gs>
                <a:gs pos="100000">
                  <a:schemeClr val="bg1">
                    <a:lumMod val="85000"/>
                  </a:schemeClr>
                </a:gs>
              </a:gsLst>
              <a:lin ang="5400000" scaled="1"/>
            </a:grad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2" name="平行四边形 41">
              <a:extLst>
                <a:ext uri="{FF2B5EF4-FFF2-40B4-BE49-F238E27FC236}">
                  <a16:creationId xmlns:a16="http://schemas.microsoft.com/office/drawing/2014/main" id="{C41C245A-A59C-4CD3-9B8B-1969954F8389}"/>
                </a:ext>
              </a:extLst>
            </p:cNvPr>
            <p:cNvSpPr/>
            <p:nvPr/>
          </p:nvSpPr>
          <p:spPr>
            <a:xfrm rot="5400000">
              <a:off x="9793393"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3" name="平行四边形 42">
              <a:extLst>
                <a:ext uri="{FF2B5EF4-FFF2-40B4-BE49-F238E27FC236}">
                  <a16:creationId xmlns:a16="http://schemas.microsoft.com/office/drawing/2014/main" id="{308FE430-98CA-454B-A5D1-107E9AAF7E07}"/>
                </a:ext>
              </a:extLst>
            </p:cNvPr>
            <p:cNvSpPr/>
            <p:nvPr/>
          </p:nvSpPr>
          <p:spPr>
            <a:xfrm flipH="1" rot="16200000">
              <a:off x="10666078"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grpSp>
        <p:nvGrpSpPr>
          <p:cNvPr id="69" name="组合 68">
            <a:extLst>
              <a:ext uri="{FF2B5EF4-FFF2-40B4-BE49-F238E27FC236}">
                <a16:creationId xmlns:a16="http://schemas.microsoft.com/office/drawing/2014/main" id="{AC998593-5D98-4D96-8C5C-D7E27EBDB37D}"/>
              </a:ext>
            </a:extLst>
          </p:cNvPr>
          <p:cNvGrpSpPr/>
          <p:nvPr/>
        </p:nvGrpSpPr>
        <p:grpSpPr>
          <a:xfrm>
            <a:off x="7262035" y="3809320"/>
            <a:ext cx="1083511" cy="934509"/>
            <a:chOff x="7189518" y="3103897"/>
            <a:chExt cx="1244867" cy="1073676"/>
          </a:xfrm>
        </p:grpSpPr>
        <p:grpSp>
          <p:nvGrpSpPr>
            <p:cNvPr id="44" name="组合 43">
              <a:extLst>
                <a:ext uri="{FF2B5EF4-FFF2-40B4-BE49-F238E27FC236}">
                  <a16:creationId xmlns:a16="http://schemas.microsoft.com/office/drawing/2014/main" id="{FFA312DA-F96A-4219-A9B0-83C698F435DC}"/>
                </a:ext>
              </a:extLst>
            </p:cNvPr>
            <p:cNvGrpSpPr/>
            <p:nvPr/>
          </p:nvGrpSpPr>
          <p:grpSpPr>
            <a:xfrm>
              <a:off x="7189518" y="3103897"/>
              <a:ext cx="1244867" cy="1073676"/>
              <a:chOff x="9892619" y="1793694"/>
              <a:chExt cx="1741434" cy="1501956"/>
            </a:xfrm>
          </p:grpSpPr>
          <p:sp>
            <p:nvSpPr>
              <p:cNvPr id="45" name="菱形 44">
                <a:extLst>
                  <a:ext uri="{FF2B5EF4-FFF2-40B4-BE49-F238E27FC236}">
                    <a16:creationId xmlns:a16="http://schemas.microsoft.com/office/drawing/2014/main" id="{35FCC8D0-453B-42F0-BD92-506F01E692C1}"/>
                  </a:ext>
                </a:extLst>
              </p:cNvPr>
              <p:cNvSpPr/>
              <p:nvPr/>
            </p:nvSpPr>
            <p:spPr>
              <a:xfrm>
                <a:off x="9892621" y="1793694"/>
                <a:ext cx="1741432" cy="869510"/>
              </a:xfrm>
              <a:prstGeom prst="diamond">
                <a:avLst/>
              </a:prstGeom>
              <a:gradFill>
                <a:gsLst>
                  <a:gs pos="0">
                    <a:schemeClr val="bg1"/>
                  </a:gs>
                  <a:gs pos="100000">
                    <a:schemeClr val="bg1">
                      <a:lumMod val="85000"/>
                    </a:schemeClr>
                  </a:gs>
                </a:gsLst>
                <a:lin ang="5400000" scaled="1"/>
              </a:gradFill>
              <a:ln algn="ctr" cap="flat" cmpd="sng" w="1905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6" name="平行四边形 45">
                <a:extLst>
                  <a:ext uri="{FF2B5EF4-FFF2-40B4-BE49-F238E27FC236}">
                    <a16:creationId xmlns:a16="http://schemas.microsoft.com/office/drawing/2014/main" id="{5AAA36B1-F872-4DA2-9379-A6E98F099EA3}"/>
                  </a:ext>
                </a:extLst>
              </p:cNvPr>
              <p:cNvSpPr/>
              <p:nvPr/>
            </p:nvSpPr>
            <p:spPr>
              <a:xfrm rot="5400000">
                <a:off x="9793393"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47" name="平行四边形 46">
                <a:extLst>
                  <a:ext uri="{FF2B5EF4-FFF2-40B4-BE49-F238E27FC236}">
                    <a16:creationId xmlns:a16="http://schemas.microsoft.com/office/drawing/2014/main" id="{A9F34D75-5B20-4FAA-9D75-08822A00054F}"/>
                  </a:ext>
                </a:extLst>
              </p:cNvPr>
              <p:cNvSpPr/>
              <p:nvPr/>
            </p:nvSpPr>
            <p:spPr>
              <a:xfrm flipH="1" rot="16200000">
                <a:off x="10666078"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64" name="文本框 63">
              <a:extLst>
                <a:ext uri="{FF2B5EF4-FFF2-40B4-BE49-F238E27FC236}">
                  <a16:creationId xmlns:a16="http://schemas.microsoft.com/office/drawing/2014/main" id="{C324859A-3105-4485-A9A9-20E0380FE04F}"/>
                </a:ext>
              </a:extLst>
            </p:cNvPr>
            <p:cNvSpPr txBox="1"/>
            <p:nvPr/>
          </p:nvSpPr>
          <p:spPr>
            <a:xfrm>
              <a:off x="7547902" y="3237517"/>
              <a:ext cx="525286" cy="315172"/>
            </a:xfrm>
            <a:prstGeom prst="rect">
              <a:avLst/>
            </a:prstGeom>
            <a:noFill/>
            <a:scene3d>
              <a:camera prst="isometricTopUp"/>
              <a:lightRig dir="t" rig="threePt"/>
            </a:scene3d>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放弃</a:t>
              </a:r>
            </a:p>
          </p:txBody>
        </p:sp>
      </p:grpSp>
      <p:grpSp>
        <p:nvGrpSpPr>
          <p:cNvPr id="71" name="组合 70">
            <a:extLst>
              <a:ext uri="{FF2B5EF4-FFF2-40B4-BE49-F238E27FC236}">
                <a16:creationId xmlns:a16="http://schemas.microsoft.com/office/drawing/2014/main" id="{720755CE-5DEF-45E6-995E-0A4BBBEFC21C}"/>
              </a:ext>
            </a:extLst>
          </p:cNvPr>
          <p:cNvGrpSpPr/>
          <p:nvPr/>
        </p:nvGrpSpPr>
        <p:grpSpPr>
          <a:xfrm>
            <a:off x="9918076" y="5327512"/>
            <a:ext cx="1083511" cy="934509"/>
            <a:chOff x="10241096" y="4848177"/>
            <a:chExt cx="1244867" cy="1073676"/>
          </a:xfrm>
        </p:grpSpPr>
        <p:grpSp>
          <p:nvGrpSpPr>
            <p:cNvPr id="48" name="组合 47">
              <a:extLst>
                <a:ext uri="{FF2B5EF4-FFF2-40B4-BE49-F238E27FC236}">
                  <a16:creationId xmlns:a16="http://schemas.microsoft.com/office/drawing/2014/main" id="{D0D1F992-782A-4FBA-A902-ACB8A65B361E}"/>
                </a:ext>
              </a:extLst>
            </p:cNvPr>
            <p:cNvGrpSpPr/>
            <p:nvPr/>
          </p:nvGrpSpPr>
          <p:grpSpPr>
            <a:xfrm>
              <a:off x="10241096" y="4848177"/>
              <a:ext cx="1244867" cy="1073676"/>
              <a:chOff x="9892619" y="1793694"/>
              <a:chExt cx="1741434" cy="1501956"/>
            </a:xfrm>
          </p:grpSpPr>
          <p:sp>
            <p:nvSpPr>
              <p:cNvPr id="49" name="菱形 48">
                <a:extLst>
                  <a:ext uri="{FF2B5EF4-FFF2-40B4-BE49-F238E27FC236}">
                    <a16:creationId xmlns:a16="http://schemas.microsoft.com/office/drawing/2014/main" id="{0714D030-86F8-445E-8F75-8C40CE8AB534}"/>
                  </a:ext>
                </a:extLst>
              </p:cNvPr>
              <p:cNvSpPr/>
              <p:nvPr/>
            </p:nvSpPr>
            <p:spPr>
              <a:xfrm>
                <a:off x="9892621" y="1793694"/>
                <a:ext cx="1741432" cy="869510"/>
              </a:xfrm>
              <a:prstGeom prst="diamond">
                <a:avLst/>
              </a:prstGeom>
              <a:gradFill>
                <a:gsLst>
                  <a:gs pos="0">
                    <a:schemeClr val="bg1"/>
                  </a:gs>
                  <a:gs pos="100000">
                    <a:schemeClr val="bg1">
                      <a:lumMod val="85000"/>
                    </a:schemeClr>
                  </a:gs>
                </a:gsLst>
                <a:lin ang="5400000" scaled="1"/>
              </a:gradFill>
              <a:ln algn="ctr" cap="flat" cmpd="sng" w="1905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0" name="平行四边形 49">
                <a:extLst>
                  <a:ext uri="{FF2B5EF4-FFF2-40B4-BE49-F238E27FC236}">
                    <a16:creationId xmlns:a16="http://schemas.microsoft.com/office/drawing/2014/main" id="{E370D1E0-8E76-45A1-8DBE-391ACFA5DA79}"/>
                  </a:ext>
                </a:extLst>
              </p:cNvPr>
              <p:cNvSpPr/>
              <p:nvPr/>
            </p:nvSpPr>
            <p:spPr>
              <a:xfrm rot="5400000">
                <a:off x="9793393"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51" name="平行四边形 50">
                <a:extLst>
                  <a:ext uri="{FF2B5EF4-FFF2-40B4-BE49-F238E27FC236}">
                    <a16:creationId xmlns:a16="http://schemas.microsoft.com/office/drawing/2014/main" id="{47ECF137-5909-40AE-A721-9D414F7B0F19}"/>
                  </a:ext>
                </a:extLst>
              </p:cNvPr>
              <p:cNvSpPr/>
              <p:nvPr/>
            </p:nvSpPr>
            <p:spPr>
              <a:xfrm flipH="1" rot="16200000">
                <a:off x="10666078"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65" name="文本框 64">
              <a:extLst>
                <a:ext uri="{FF2B5EF4-FFF2-40B4-BE49-F238E27FC236}">
                  <a16:creationId xmlns:a16="http://schemas.microsoft.com/office/drawing/2014/main" id="{1AD298DD-8577-4D48-8D5D-F668CA876B1D}"/>
                </a:ext>
              </a:extLst>
            </p:cNvPr>
            <p:cNvSpPr txBox="1"/>
            <p:nvPr/>
          </p:nvSpPr>
          <p:spPr>
            <a:xfrm>
              <a:off x="10599480" y="5001375"/>
              <a:ext cx="525286" cy="315172"/>
            </a:xfrm>
            <a:prstGeom prst="rect">
              <a:avLst/>
            </a:prstGeom>
            <a:noFill/>
            <a:scene3d>
              <a:camera prst="isometricTopUp"/>
              <a:lightRig dir="t" rig="threePt"/>
            </a:scene3d>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放弃</a:t>
              </a:r>
            </a:p>
          </p:txBody>
        </p:sp>
      </p:grpSp>
      <p:grpSp>
        <p:nvGrpSpPr>
          <p:cNvPr id="68" name="组合 67">
            <a:extLst>
              <a:ext uri="{FF2B5EF4-FFF2-40B4-BE49-F238E27FC236}">
                <a16:creationId xmlns:a16="http://schemas.microsoft.com/office/drawing/2014/main" id="{79C30D29-F558-48BA-9689-1BF677A586F6}"/>
              </a:ext>
            </a:extLst>
          </p:cNvPr>
          <p:cNvGrpSpPr/>
          <p:nvPr/>
        </p:nvGrpSpPr>
        <p:grpSpPr>
          <a:xfrm>
            <a:off x="8044493" y="2631515"/>
            <a:ext cx="1008604" cy="869903"/>
            <a:chOff x="8088499" y="1750694"/>
            <a:chExt cx="1158805" cy="999449"/>
          </a:xfrm>
        </p:grpSpPr>
        <p:grpSp>
          <p:nvGrpSpPr>
            <p:cNvPr id="36" name="组合 35">
              <a:extLst>
                <a:ext uri="{FF2B5EF4-FFF2-40B4-BE49-F238E27FC236}">
                  <a16:creationId xmlns:a16="http://schemas.microsoft.com/office/drawing/2014/main" id="{246DC398-B403-4F95-8464-EB8F7D2D92FD}"/>
                </a:ext>
              </a:extLst>
            </p:cNvPr>
            <p:cNvGrpSpPr/>
            <p:nvPr/>
          </p:nvGrpSpPr>
          <p:grpSpPr>
            <a:xfrm>
              <a:off x="8088499" y="1750694"/>
              <a:ext cx="1158805" cy="999449"/>
              <a:chOff x="9892619" y="1793694"/>
              <a:chExt cx="1741434" cy="1501956"/>
            </a:xfrm>
          </p:grpSpPr>
          <p:sp>
            <p:nvSpPr>
              <p:cNvPr id="37" name="菱形 36">
                <a:extLst>
                  <a:ext uri="{FF2B5EF4-FFF2-40B4-BE49-F238E27FC236}">
                    <a16:creationId xmlns:a16="http://schemas.microsoft.com/office/drawing/2014/main" id="{5B847788-B95E-4CCA-867B-FE353E2CB702}"/>
                  </a:ext>
                </a:extLst>
              </p:cNvPr>
              <p:cNvSpPr/>
              <p:nvPr/>
            </p:nvSpPr>
            <p:spPr>
              <a:xfrm>
                <a:off x="9892621" y="1793694"/>
                <a:ext cx="1741432" cy="869510"/>
              </a:xfrm>
              <a:prstGeom prst="diamond">
                <a:avLst/>
              </a:prstGeom>
              <a:gradFill>
                <a:gsLst>
                  <a:gs pos="0">
                    <a:schemeClr val="bg1"/>
                  </a:gs>
                  <a:gs pos="100000">
                    <a:schemeClr val="bg1">
                      <a:lumMod val="85000"/>
                    </a:schemeClr>
                  </a:gs>
                </a:gsLst>
                <a:lin ang="5400000" scaled="1"/>
              </a:gradFill>
              <a:ln algn="ctr" cap="flat" cmpd="sng" w="1905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38" name="平行四边形 37">
                <a:extLst>
                  <a:ext uri="{FF2B5EF4-FFF2-40B4-BE49-F238E27FC236}">
                    <a16:creationId xmlns:a16="http://schemas.microsoft.com/office/drawing/2014/main" id="{3BFBE3DD-8031-43A1-A0D2-D8BEA2FEB5F9}"/>
                  </a:ext>
                </a:extLst>
              </p:cNvPr>
              <p:cNvSpPr/>
              <p:nvPr/>
            </p:nvSpPr>
            <p:spPr>
              <a:xfrm rot="5400000">
                <a:off x="9793393"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sp>
            <p:nvSpPr>
              <p:cNvPr id="39" name="平行四边形 38">
                <a:extLst>
                  <a:ext uri="{FF2B5EF4-FFF2-40B4-BE49-F238E27FC236}">
                    <a16:creationId xmlns:a16="http://schemas.microsoft.com/office/drawing/2014/main" id="{DC5CA13C-105C-43AA-8C98-090746A8C57C}"/>
                  </a:ext>
                </a:extLst>
              </p:cNvPr>
              <p:cNvSpPr/>
              <p:nvPr/>
            </p:nvSpPr>
            <p:spPr>
              <a:xfrm flipH="1" rot="16200000">
                <a:off x="10666078" y="2327675"/>
                <a:ext cx="1067201" cy="868749"/>
              </a:xfrm>
              <a:prstGeom prst="parallelogram">
                <a:avLst>
                  <a:gd fmla="val 49943" name="adj"/>
                </a:avLst>
              </a:prstGeom>
              <a:gradFill flip="none" rotWithShape="1">
                <a:gsLst>
                  <a:gs pos="0">
                    <a:schemeClr val="bg1"/>
                  </a:gs>
                  <a:gs pos="100000">
                    <a:schemeClr val="bg1">
                      <a:lumMod val="85000"/>
                    </a:schemeClr>
                  </a:gs>
                </a:gsLst>
                <a:lin ang="16200000" scaled="1"/>
              </a:gradFill>
              <a:ln algn="ctr" cap="flat" cmpd="sng" w="1905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思源黑体 CN Normal"/>
                  <a:ea typeface="思源黑体 CN Normal"/>
                  <a:cs typeface="+mn-cs"/>
                </a:endParaRPr>
              </a:p>
            </p:txBody>
          </p:sp>
        </p:grpSp>
        <p:sp>
          <p:nvSpPr>
            <p:cNvPr id="66" name="文本框 65">
              <a:extLst>
                <a:ext uri="{FF2B5EF4-FFF2-40B4-BE49-F238E27FC236}">
                  <a16:creationId xmlns:a16="http://schemas.microsoft.com/office/drawing/2014/main" id="{6BF03874-D976-4BD0-A9D1-23A2416C9868}"/>
                </a:ext>
              </a:extLst>
            </p:cNvPr>
            <p:cNvSpPr txBox="1"/>
            <p:nvPr/>
          </p:nvSpPr>
          <p:spPr>
            <a:xfrm>
              <a:off x="8405259" y="1886776"/>
              <a:ext cx="525286" cy="315172"/>
            </a:xfrm>
            <a:prstGeom prst="rect">
              <a:avLst/>
            </a:prstGeom>
            <a:noFill/>
            <a:scene3d>
              <a:camera prst="isometricTopUp"/>
              <a:lightRig dir="t" rig="threePt"/>
            </a:scene3d>
          </p:spPr>
          <p:txBody>
            <a:bodyPr anchor="ct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rPr>
                <a:t>放弃</a:t>
              </a:r>
            </a:p>
          </p:txBody>
        </p:sp>
      </p:grpSp>
      <p:sp>
        <p:nvSpPr>
          <p:cNvPr id="72" name="弧形 71">
            <a:extLst>
              <a:ext uri="{FF2B5EF4-FFF2-40B4-BE49-F238E27FC236}">
                <a16:creationId xmlns:a16="http://schemas.microsoft.com/office/drawing/2014/main" id="{769B799D-18C2-44AE-8D4D-4E6013A461E8}"/>
              </a:ext>
            </a:extLst>
          </p:cNvPr>
          <p:cNvSpPr/>
          <p:nvPr/>
        </p:nvSpPr>
        <p:spPr>
          <a:xfrm>
            <a:off x="7356730" y="4539804"/>
            <a:ext cx="1906526" cy="1581525"/>
          </a:xfrm>
          <a:prstGeom prst="arc">
            <a:avLst>
              <a:gd fmla="val 11278464" name="adj1"/>
              <a:gd fmla="val 20212630" name="adj2"/>
            </a:avLst>
          </a:prstGeom>
          <a:ln w="12700">
            <a:prstDash val="dash"/>
            <a:tailEnd len="lg" type="stealth" w="lg"/>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sp>
        <p:nvSpPr>
          <p:cNvPr id="73" name="弧形 72">
            <a:extLst>
              <a:ext uri="{FF2B5EF4-FFF2-40B4-BE49-F238E27FC236}">
                <a16:creationId xmlns:a16="http://schemas.microsoft.com/office/drawing/2014/main" id="{D88123CE-EC7E-455C-8635-5D0F7E654FF0}"/>
              </a:ext>
            </a:extLst>
          </p:cNvPr>
          <p:cNvSpPr/>
          <p:nvPr/>
        </p:nvSpPr>
        <p:spPr>
          <a:xfrm>
            <a:off x="9182758" y="3421251"/>
            <a:ext cx="1324633" cy="3364013"/>
          </a:xfrm>
          <a:prstGeom prst="arc">
            <a:avLst>
              <a:gd fmla="val 11636474" name="adj1"/>
              <a:gd fmla="val 17415125" name="adj2"/>
            </a:avLst>
          </a:prstGeom>
          <a:ln w="12700">
            <a:prstDash val="dash"/>
            <a:tailEnd len="lg" type="stealth" w="lg"/>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sp>
        <p:nvSpPr>
          <p:cNvPr id="74" name="弧形 73">
            <a:extLst>
              <a:ext uri="{FF2B5EF4-FFF2-40B4-BE49-F238E27FC236}">
                <a16:creationId xmlns:a16="http://schemas.microsoft.com/office/drawing/2014/main" id="{66281AC3-D4E8-4977-9D9E-84DC9098A470}"/>
              </a:ext>
            </a:extLst>
          </p:cNvPr>
          <p:cNvSpPr/>
          <p:nvPr/>
        </p:nvSpPr>
        <p:spPr>
          <a:xfrm flipH="1">
            <a:off x="9670179" y="2386399"/>
            <a:ext cx="679377" cy="2953429"/>
          </a:xfrm>
          <a:prstGeom prst="arc">
            <a:avLst>
              <a:gd fmla="val 11636474" name="adj1"/>
              <a:gd fmla="val 16391862" name="adj2"/>
            </a:avLst>
          </a:prstGeom>
          <a:ln w="12700">
            <a:prstDash val="dash"/>
            <a:tailEnd len="lg" type="stealth" w="lg"/>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思源黑体 CN Normal"/>
              <a:ea typeface="思源黑体 CN Normal"/>
              <a:cs typeface="+mn-cs"/>
            </a:endParaRPr>
          </a:p>
        </p:txBody>
      </p:sp>
      <p:sp>
        <p:nvSpPr>
          <p:cNvPr id="76" name="文本框 75">
            <a:extLst>
              <a:ext uri="{FF2B5EF4-FFF2-40B4-BE49-F238E27FC236}">
                <a16:creationId xmlns:a16="http://schemas.microsoft.com/office/drawing/2014/main" id="{76B6B799-964D-4E88-9E16-55F7077ABF3F}"/>
              </a:ext>
            </a:extLst>
          </p:cNvPr>
          <p:cNvSpPr txBox="1"/>
          <p:nvPr/>
        </p:nvSpPr>
        <p:spPr>
          <a:xfrm>
            <a:off x="7915492" y="4455637"/>
            <a:ext cx="559713" cy="182880"/>
          </a:xfrm>
          <a:prstGeom prst="rect">
            <a:avLst/>
          </a:prstGeom>
          <a:noFill/>
        </p:spPr>
        <p:txBody>
          <a:bodyPr anchor="ctr" bIns="0" lIns="0" rIns="0" rtlCol="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black"/>
                </a:solidFill>
                <a:effectLst/>
                <a:uLnTx/>
                <a:uFillTx/>
                <a:latin typeface="思源黑体 CN Normal"/>
                <a:ea typeface="思源黑体 CN Normal"/>
                <a:cs typeface="+mn-cs"/>
              </a:rPr>
              <a:t>串联</a:t>
            </a:r>
          </a:p>
        </p:txBody>
      </p:sp>
      <p:sp>
        <p:nvSpPr>
          <p:cNvPr id="77" name="文本框 76">
            <a:extLst>
              <a:ext uri="{FF2B5EF4-FFF2-40B4-BE49-F238E27FC236}">
                <a16:creationId xmlns:a16="http://schemas.microsoft.com/office/drawing/2014/main" id="{5F7EC1B7-26C8-4FAA-B94A-AACCE68C92F6}"/>
              </a:ext>
            </a:extLst>
          </p:cNvPr>
          <p:cNvSpPr txBox="1"/>
          <p:nvPr/>
        </p:nvSpPr>
        <p:spPr>
          <a:xfrm>
            <a:off x="9285362" y="3504959"/>
            <a:ext cx="559713" cy="182880"/>
          </a:xfrm>
          <a:prstGeom prst="rect">
            <a:avLst/>
          </a:prstGeom>
          <a:noFill/>
        </p:spPr>
        <p:txBody>
          <a:bodyPr anchor="ctr" bIns="0" lIns="0" rIns="0" rtlCol="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black"/>
                </a:solidFill>
                <a:effectLst/>
                <a:uLnTx/>
                <a:uFillTx/>
                <a:latin typeface="思源黑体 CN Normal"/>
                <a:ea typeface="思源黑体 CN Normal"/>
                <a:cs typeface="+mn-cs"/>
              </a:rPr>
              <a:t>串联</a:t>
            </a:r>
          </a:p>
        </p:txBody>
      </p:sp>
      <p:sp>
        <p:nvSpPr>
          <p:cNvPr id="78" name="文本框 77">
            <a:extLst>
              <a:ext uri="{FF2B5EF4-FFF2-40B4-BE49-F238E27FC236}">
                <a16:creationId xmlns:a16="http://schemas.microsoft.com/office/drawing/2014/main" id="{B0086192-7CBD-45BE-BFCF-5BB36CD0FC33}"/>
              </a:ext>
            </a:extLst>
          </p:cNvPr>
          <p:cNvSpPr txBox="1"/>
          <p:nvPr/>
        </p:nvSpPr>
        <p:spPr>
          <a:xfrm>
            <a:off x="10026011" y="2956316"/>
            <a:ext cx="559713" cy="182880"/>
          </a:xfrm>
          <a:prstGeom prst="rect">
            <a:avLst/>
          </a:prstGeom>
          <a:noFill/>
        </p:spPr>
        <p:txBody>
          <a:bodyPr anchor="ctr" bIns="0" lIns="0" rIns="0" rtlCol="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00" u="none">
                <a:ln>
                  <a:noFill/>
                </a:ln>
                <a:solidFill>
                  <a:prstClr val="black"/>
                </a:solidFill>
                <a:effectLst/>
                <a:uLnTx/>
                <a:uFillTx/>
                <a:latin typeface="思源黑体 CN Normal"/>
                <a:ea typeface="思源黑体 CN Normal"/>
                <a:cs typeface="+mn-cs"/>
              </a:rPr>
              <a:t>串联</a:t>
            </a:r>
          </a:p>
        </p:txBody>
      </p:sp>
    </p:spTree>
    <p:extLst>
      <p:ext uri="{BB962C8B-B14F-4D97-AF65-F5344CB8AC3E}">
        <p14:creationId val="1178634526"/>
      </p:ext>
    </p:extLst>
  </p:cSld>
  <p:clrMapOvr>
    <a:masterClrMapping/>
  </p:clrMapOvr>
  <p:transition/>
  <p:timing/>
</p:sld>
</file>

<file path=ppt/tags/tag1.xml><?xml version="1.0" encoding="utf-8"?>
<p:tagLst xmlns:p="http://schemas.openxmlformats.org/presentationml/2006/main">
  <p:tag name="PA" val="v5.2.8"/>
</p:tagLst>
</file>

<file path=ppt/tags/tag10.xml><?xml version="1.0" encoding="utf-8"?>
<p:tagLst xmlns:p="http://schemas.openxmlformats.org/presentationml/2006/main">
  <p:tag name="PA" val="v5.2.8"/>
</p:tagLst>
</file>

<file path=ppt/tags/tag11.xml><?xml version="1.0" encoding="utf-8"?>
<p:tagLst xmlns:p="http://schemas.openxmlformats.org/presentationml/2006/main">
  <p:tag name="PA" val="v5.2.8"/>
</p:tagLst>
</file>

<file path=ppt/tags/tag1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5.2.8"/>
</p:tagLst>
</file>

<file path=ppt/tags/tag3.xml><?xml version="1.0" encoding="utf-8"?>
<p:tagLst xmlns:p="http://schemas.openxmlformats.org/presentationml/2006/main">
  <p:tag name="PA" val="v5.2.8"/>
</p:tagLst>
</file>

<file path=ppt/tags/tag4.xml><?xml version="1.0" encoding="utf-8"?>
<p:tagLst xmlns:p="http://schemas.openxmlformats.org/presentationml/2006/main">
  <p:tag name="PA" val="v5.2.8"/>
</p:tagLst>
</file>

<file path=ppt/tags/tag5.xml><?xml version="1.0" encoding="utf-8"?>
<p:tagLst xmlns:p="http://schemas.openxmlformats.org/presentationml/2006/main">
  <p:tag name="PA" val="v5.2.8"/>
</p:tagLst>
</file>

<file path=ppt/tags/tag6.xml><?xml version="1.0" encoding="utf-8"?>
<p:tagLst xmlns:p="http://schemas.openxmlformats.org/presentationml/2006/main">
  <p:tag name="PA" val="v5.2.8"/>
</p:tagLst>
</file>

<file path=ppt/tags/tag7.xml><?xml version="1.0" encoding="utf-8"?>
<p:tagLst xmlns:p="http://schemas.openxmlformats.org/presentationml/2006/main">
  <p:tag name="PA" val="v5.2.8"/>
</p:tagLst>
</file>

<file path=ppt/tags/tag8.xml><?xml version="1.0" encoding="utf-8"?>
<p:tagLst xmlns:p="http://schemas.openxmlformats.org/presentationml/2006/main">
  <p:tag name="PA" val="v5.2.8"/>
</p:tagLst>
</file>

<file path=ppt/tags/tag9.xml><?xml version="1.0" encoding="utf-8"?>
<p:tagLst xmlns:p="http://schemas.openxmlformats.org/presentationml/2006/main">
  <p:tag name="PA" val="v5.2.8"/>
</p:tagLst>
</file>

<file path=ppt/theme/theme1.xml><?xml version="1.0" encoding="utf-8"?>
<a:theme xmlns:r="http://schemas.openxmlformats.org/officeDocument/2006/relationships" xmlns:a="http://schemas.openxmlformats.org/drawingml/2006/main" name="">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思源黑+didot">
      <a:majorFont>
        <a:latin typeface="思源黑体 CN Bold"/>
        <a:ea typeface="思源黑体 CN Bold"/>
        <a:cs typeface="Arial"/>
      </a:majorFont>
      <a:minorFont>
        <a:latin typeface="Didot"/>
        <a:ea typeface="思源黑体 CN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8487CBF-D789-444C-976F-9C2081B69D1E}" name="演示文稿1" vid="{75C96833-1986-4EC6-96B3-76DEB4E03D80}"/>
    </a:ext>
  </a:extLst>
</a:theme>
</file>

<file path=ppt/theme/theme2.xml><?xml version="1.0" encoding="utf-8"?>
<a:theme xmlns:r="http://schemas.openxmlformats.org/officeDocument/2006/relationships" xmlns:a="http://schemas.openxmlformats.org/drawingml/2006/main" name="">
  <a:themeElements>
    <a:clrScheme name="红白（不是灵梦）">
      <a:dk1>
        <a:sysClr val="windowText" lastClr="000000"/>
      </a:dk1>
      <a:lt1>
        <a:sysClr val="window" lastClr="FFFFFF"/>
      </a:lt1>
      <a:dk2>
        <a:srgbClr val="696464"/>
      </a:dk2>
      <a:lt2>
        <a:srgbClr val="E9E5DC"/>
      </a:lt2>
      <a:accent1>
        <a:srgbClr val="CB3737"/>
      </a:accent1>
      <a:accent2>
        <a:srgbClr val="EE6F57"/>
      </a:accent2>
      <a:accent3>
        <a:srgbClr val="E3E3E3"/>
      </a:accent3>
      <a:accent4>
        <a:srgbClr val="FAFAFA"/>
      </a:accent4>
      <a:accent5>
        <a:srgbClr val="918485"/>
      </a:accent5>
      <a:accent6>
        <a:srgbClr val="855D5D"/>
      </a:accent6>
      <a:hlink>
        <a:srgbClr val="CC9900"/>
      </a:hlink>
      <a:folHlink>
        <a:srgbClr val="96A9A9"/>
      </a:folHlink>
    </a:clrScheme>
    <a:fontScheme name="思源宋体+思源黑">
      <a:majorFont>
        <a:latin typeface="思源宋体 CN Heavy"/>
        <a:ea typeface="思源宋体 CN Heavy"/>
        <a:cs typeface="Arial"/>
      </a:majorFont>
      <a:minorFont>
        <a:latin typeface="思源黑体 CN Normal"/>
        <a:ea typeface="思源黑体 CN Norm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lgn="ctr" cap="flat" cmpd="sng" w="12700">
          <a:noFill/>
          <a:prstDash val="solid"/>
          <a:miter lim="800000"/>
        </a:ln>
        <a:effectLst/>
      </a:spPr>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anchor="ctr" bIns="0" lIns="0" rIns="0" rtlCol="0" tIns="0" wrap="square">
        <a:spAutoFit/>
      </a:bodyPr>
      <a:lstStyle>
        <a:defPPr algn="l">
          <a:defRPr/>
        </a:defPPr>
      </a:lstStyle>
    </a:txDef>
  </a:objectDefaults>
  <a:extLst>
    <a:ext uri="{05A4C25C-085E-4340-85A3-A5531E510DB2}">
      <thm15:themeFamily xmlns:thm15="http://schemas.microsoft.com/office/thememl/2012/main" id="{9D09828C-164F-45EF-9123-DA0F2824A6C6}" name="真·空白模板.potx" vid="{CB9E6CCD-B2BB-4ED3-885C-95B5B72C5CC9}"/>
    </a:ext>
  </a:extLst>
</a:theme>
</file>

<file path=ppt/theme/theme3.xml><?xml version="1.0" encoding="utf-8"?>
<a:theme xmlns:r="http://schemas.openxmlformats.org/officeDocument/2006/relationships" xmlns:a="http://schemas.openxmlformats.org/drawingml/2006/main" name="">
  <a:themeElements>
    <a:clrScheme name="圈外绿色">
      <a:dk1>
        <a:sysClr val="windowText" lastClr="000000"/>
      </a:dk1>
      <a:lt1>
        <a:sysClr val="window" lastClr="FFFFFF"/>
      </a:lt1>
      <a:dk2>
        <a:srgbClr val="4E555E"/>
      </a:dk2>
      <a:lt2>
        <a:srgbClr val="DBEFF9"/>
      </a:lt2>
      <a:accent1>
        <a:srgbClr val="76B52A"/>
      </a:accent1>
      <a:accent2>
        <a:srgbClr val="B2DE03"/>
      </a:accent2>
      <a:accent3>
        <a:srgbClr val="0BD0D9"/>
      </a:accent3>
      <a:accent4>
        <a:srgbClr val="10CF9B"/>
      </a:accent4>
      <a:accent5>
        <a:srgbClr val="7CCA62"/>
      </a:accent5>
      <a:accent6>
        <a:srgbClr val="A5C249"/>
      </a:accent6>
      <a:hlink>
        <a:srgbClr val="F49100"/>
      </a:hlink>
      <a:folHlink>
        <a:srgbClr val="85DFD0"/>
      </a:folHlink>
    </a:clrScheme>
    <a:fontScheme name="阿里普惠">
      <a:majorFont>
        <a:latin typeface="阿里巴巴普惠体 B"/>
        <a:ea typeface="阿里巴巴普惠体 B"/>
        <a:cs typeface="Arial"/>
      </a:majorFont>
      <a:minorFont>
        <a:latin typeface="阿里巴巴普惠体 R"/>
        <a:ea typeface="阿里巴巴普惠体 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lgn="ctr" cap="flat" cmpd="sng" w="12700">
          <a:noFill/>
          <a:prstDash val="solid"/>
          <a:miter lim="800000"/>
        </a:ln>
        <a:effectLst/>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387</Paragraphs>
  <Slides>25</Slides>
  <Notes>1</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25</vt:i4>
      </vt:variant>
    </vt:vector>
  </HeadingPairs>
  <TitlesOfParts>
    <vt:vector baseType="lpstr" size="42">
      <vt:lpstr>Arial</vt:lpstr>
      <vt:lpstr>思源黑体 CN Bold</vt:lpstr>
      <vt:lpstr>Didot</vt:lpstr>
      <vt:lpstr>思源黑体 CN Light</vt:lpstr>
      <vt:lpstr>思源宋体 CN Heavy</vt:lpstr>
      <vt:lpstr>思源黑体 CN Normal</vt:lpstr>
      <vt:lpstr>阿里巴巴普惠体 B</vt:lpstr>
      <vt:lpstr>阿里巴巴普惠体 R</vt:lpstr>
      <vt:lpstr>Calibri Light</vt:lpstr>
      <vt:lpstr>Calibri</vt:lpstr>
      <vt:lpstr>阿里巴巴普惠体 L</vt:lpstr>
      <vt:lpstr>Times New Roman</vt:lpstr>
      <vt:lpstr>思源黑体 CN Heavy</vt:lpstr>
      <vt:lpstr>思源宋体</vt:lpstr>
      <vt:lpstr>思源黑体 Normal</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2021-08-22T11:53:14Z</dcterms:created>
  <cp:lastPrinted>2021-08-22T11:53:14Z</cp:lastPrinted>
  <dcterms:modified xsi:type="dcterms:W3CDTF">2021-08-22T05:39:13Z</dcterms:modified>
  <cp:revision>1</cp:revision>
</cp:coreProperties>
</file>