
<file path=[Content_Types].xml><?xml version="1.0" encoding="utf-8"?>
<Types xmlns="http://schemas.openxmlformats.org/package/2006/content-types">
  <Default ContentType="image/jpeg" Extension="jpe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ms-office.chartcolorstyle+xml" PartName="/ppt/charts/colors1.xml"/>
  <Override ContentType="application/vnd.ms-office.chartstyle+xml" PartName="/ppt/charts/style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317" r:id="rId4"/>
    <p:sldId id="318" r:id="rId5"/>
    <p:sldId id="319" r:id="rId6"/>
    <p:sldId id="324" r:id="rId7"/>
    <p:sldId id="325" r:id="rId8"/>
    <p:sldId id="326" r:id="rId9"/>
    <p:sldId id="327" r:id="rId10"/>
    <p:sldId id="320" r:id="rId11"/>
    <p:sldId id="328" r:id="rId12"/>
    <p:sldId id="329" r:id="rId13"/>
    <p:sldId id="330" r:id="rId14"/>
    <p:sldId id="332" r:id="rId15"/>
    <p:sldId id="331" r:id="rId16"/>
    <p:sldId id="321" r:id="rId17"/>
    <p:sldId id="333" r:id="rId18"/>
    <p:sldId id="334" r:id="rId19"/>
    <p:sldId id="335" r:id="rId20"/>
    <p:sldId id="336" r:id="rId21"/>
    <p:sldId id="337" r:id="rId22"/>
    <p:sldId id="322" r:id="rId23"/>
    <p:sldId id="339" r:id="rId24"/>
    <p:sldId id="340" r:id="rId25"/>
    <p:sldId id="341" r:id="rId26"/>
    <p:sldId id="338" r:id="rId27"/>
    <p:sldId id="323" r:id="rId28"/>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75" autoAdjust="0"/>
    <p:restoredTop sz="94660"/>
  </p:normalViewPr>
  <p:slideViewPr>
    <p:cSldViewPr snapToGrid="0">
      <p:cViewPr varScale="1">
        <p:scale>
          <a:sx n="110" d="100"/>
          <a:sy n="110" d="100"/>
        </p:scale>
        <p:origin x="78" y="78"/>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tags/tag1.xml" Type="http://schemas.openxmlformats.org/officeDocument/2006/relationships/tags"/><Relationship Id="rId3" Target="notesMasters/notesMaster1.xml" Type="http://schemas.openxmlformats.org/officeDocument/2006/relationships/notesMaster"/><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0" vertOverflow="ellipsis" vert="horz" wrap="square" anchor="ctr" anchorCtr="1"/>
        <a:p>
          <a:pPr>
            <a:defRPr lang="zh-CN" sz="1400" b="0" i="0" u="none" strike="noStrike" kern="1200" spc="0" baseline="0" smtId="4294967295">
              <a:solidFill>
                <a:schemeClr val="tx1">
                  <a:lumMod val="65000"/>
                  <a:lumOff val="35000"/>
                </a:schemeClr>
              </a:solidFill>
              <a:latin typeface="+mn-lt"/>
              <a:ea typeface="+mn-ea"/>
              <a:cs typeface="+mn-cs"/>
            </a:defRPr>
          </a:pPr>
          <a:endParaRPr lang="zh-CN" sz="1400" b="0" i="0" u="none" strike="noStrike" kern="1200" spc="0" baseline="0" smtId="4294967295">
            <a:solidFill>
              <a:schemeClr val="tx1">
                <a:lumMod val="65000"/>
                <a:lumOff val="35000"/>
              </a:schemeClr>
            </a:solidFill>
            <a:latin typeface="+mn-lt"/>
            <a:ea typeface="+mn-ea"/>
            <a:cs typeface="+mn-cs"/>
          </a:endParaRPr>
        </a:p>
      </c:txPr>
    </c:title>
    <c:autoTitleDeleted val="0"/>
    <c:plotArea>
      <c:barChart>
        <c:barDir val="col"/>
        <c:grouping val="clustered"/>
        <c:varyColors val="0"/>
        <c:ser>
          <c:idx val="0"/>
          <c:order val="0"/>
          <c:tx>
            <c:strRef>
              <c:f>Sheet1!$B$1</c:f>
              <c:strCache>
                <c:ptCount val="1"/>
                <c:pt idx="0">
                  <c:v>系列 1</c:v>
                </c:pt>
              </c:strCache>
            </c:strRef>
          </c:tx>
          <c:spPr>
            <a:solidFill>
              <a:srgbClr val="F6E7E2"/>
            </a:solidFill>
            <a:ln>
              <a:noFill/>
            </a:ln>
            <a:effectLst/>
          </c:spPr>
          <c:invertIfNegative val="0"/>
          <c:cat>
            <c:strRef>
              <c:f>Sheet1!$A$2:$A$5</c:f>
              <c:strCache>
                <c:ptCount val="4"/>
                <c:pt idx="0">
                  <c:v>类别1</c:v>
                </c:pt>
                <c:pt idx="1">
                  <c:v>类别2</c:v>
                </c:pt>
                <c:pt idx="2">
                  <c:v>类别3</c:v>
                </c:pt>
                <c:pt idx="3">
                  <c:v>类别4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378-446C-9C0C-27AA2205294E}"/>
            </c:ext>
          </c:extLst>
        </c:ser>
        <c:ser>
          <c:idx val="1"/>
          <c:order val="1"/>
          <c:tx>
            <c:strRef>
              <c:f>Sheet1!$C$1</c:f>
              <c:strCache>
                <c:ptCount val="1"/>
                <c:pt idx="0">
                  <c:v>系列 2</c:v>
                </c:pt>
              </c:strCache>
            </c:strRef>
          </c:tx>
          <c:spPr>
            <a:solidFill>
              <a:srgbClr val="ECCEC4"/>
            </a:solidFill>
            <a:ln>
              <a:noFill/>
            </a:ln>
            <a:effectLst/>
          </c:spPr>
          <c:invertIfNegative val="0"/>
          <c:cat>
            <c:strRef>
              <c:f>Sheet1!$A$2:$A$5</c:f>
              <c:strCache>
                <c:ptCount val="4"/>
                <c:pt idx="0">
                  <c:v>类别1</c:v>
                </c:pt>
                <c:pt idx="1">
                  <c:v>类别2</c:v>
                </c:pt>
                <c:pt idx="2">
                  <c:v>类别3</c:v>
                </c:pt>
                <c:pt idx="3">
                  <c:v>类别4</c:v>
                </c:pt>
              </c:strCache>
            </c:strRef>
          </c:cat>
          <c:val>
            <c:numRef>
              <c:f>Sheet1!$C$2:$C$5</c:f>
              <c:numCache>
                <c:formatCode>General</c:formatCode>
                <c:ptCount val="4"/>
                <c:pt idx="0">
                  <c:v>2.4</c:v>
                </c:pt>
                <c:pt idx="1">
                  <c:v>4.4</c:v>
                </c:pt>
                <c:pt idx="2">
                  <c:v>1.8</c:v>
                </c:pt>
                <c:pt idx="3">
                  <c:v>2.8</c:v>
                </c:pt>
              </c:numCache>
            </c:numRef>
          </c:val>
          <c:extLst>
            <c:ext xmlns:c16="http://schemas.microsoft.com/office/drawing/2014/chart" uri="{C3380CC4-5D6E-409C-BE32-E72D297353CC}">
              <c16:uniqueId val="{00000001-7378-446C-9C0C-27AA2205294E}"/>
            </c:ext>
          </c:extLst>
        </c:ser>
        <c:ser>
          <c:idx val="2"/>
          <c:order val="2"/>
          <c:tx>
            <c:strRef>
              <c:f>Sheet1!$D$1</c:f>
              <c:strCache>
                <c:ptCount val="1"/>
                <c:pt idx="0">
                  <c:v>系列 3</c:v>
                </c:pt>
              </c:strCache>
            </c:strRef>
          </c:tx>
          <c:spPr>
            <a:solidFill>
              <a:schemeClr val="bg1">
                <a:lumMod val="85000"/>
              </a:schemeClr>
            </a:solidFill>
            <a:ln>
              <a:noFill/>
            </a:ln>
            <a:effectLst/>
          </c:spPr>
          <c:invertIfNegative val="0"/>
          <c:cat>
            <c:strRef>
              <c:f>Sheet1!$A$2:$A$5</c:f>
              <c:strCache>
                <c:ptCount val="4"/>
                <c:pt idx="0">
                  <c:v>类别1</c:v>
                </c:pt>
                <c:pt idx="1">
                  <c:v>类别2</c:v>
                </c:pt>
                <c:pt idx="2">
                  <c:v>类别3</c:v>
                </c:pt>
                <c:pt idx="3">
                  <c:v>类别4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378-446C-9C0C-27AA2205294E}"/>
            </c:ext>
          </c:extLst>
        </c:ser>
        <c:dLbls>
          <c:showLegendKey val="0"/>
          <c:showVal val="0"/>
          <c:showCatName val="0"/>
          <c:showSerName val="0"/>
          <c:showPercent val="0"/>
          <c:showBubbleSize val="0"/>
          <c:showLeaderLines val="0"/>
        </c:dLbls>
        <c:gapWidth val="219"/>
        <c:overlap val="-27"/>
        <c:axId val="259799936"/>
        <c:axId val="259800496"/>
      </c:barChart>
      <c:catAx>
        <c:axId val="259799936"/>
        <c:scaling>
          <c:orientation/>
        </c:scaling>
        <c:delete val="0"/>
        <c:axPos val="b"/>
        <c:numFmt formatCode="General" sourceLinked="0"/>
        <c:majorTickMark val="none"/>
        <c:minorTickMark val="none"/>
        <c:spPr>
          <a:noFill/>
          <a:ln w="9525" cap="flat" cmpd="sng" algn="ctr">
            <a:solidFill>
              <a:schemeClr val="tx1">
                <a:lumMod val="15000"/>
                <a:lumOff val="85000"/>
              </a:schemeClr>
            </a:solidFill>
            <a:round/>
          </a:ln>
          <a:effectLst/>
        </c:spPr>
        <c:txPr>
          <a:bodyPr rot="-60000000" spcFirstLastPara="0" vertOverflow="ellipsis" vert="horz" wrap="square" anchor="ctr" anchorCtr="1"/>
          <a:p>
            <a:pPr>
              <a:defRPr lang="zh-CN" sz="900" b="0" i="0" u="none" strike="noStrike" kern="1200" baseline="0" smtId="4294967295">
                <a:solidFill>
                  <a:schemeClr val="tx1">
                    <a:lumMod val="65000"/>
                    <a:lumOff val="35000"/>
                  </a:schemeClr>
                </a:solidFill>
                <a:latin typeface="+mn-lt"/>
                <a:ea typeface="+mn-ea"/>
                <a:cs typeface="+mn-cs"/>
              </a:defRPr>
            </a:pPr>
            <a:endParaRPr lang="zh-CN" sz="900" b="0" i="0" u="none" strike="noStrike" kern="1200" baseline="0" smtId="4294967295">
              <a:solidFill>
                <a:schemeClr val="tx1">
                  <a:lumMod val="65000"/>
                  <a:lumOff val="35000"/>
                </a:schemeClr>
              </a:solidFill>
              <a:latin typeface="+mn-lt"/>
              <a:ea typeface="+mn-ea"/>
              <a:cs typeface="+mn-cs"/>
            </a:endParaRPr>
          </a:p>
        </c:txPr>
        <c:crossAx val="259800496"/>
        <c:crosses val="autoZero"/>
        <c:auto val="0"/>
        <c:lblAlgn val="ctr"/>
        <c:lblOffset/>
        <c:noMultiLvlLbl val="0"/>
      </c:catAx>
      <c:valAx>
        <c:axId val="25980049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0" vertOverflow="ellipsis" vert="horz" wrap="square" anchor="ctr" anchorCtr="1"/>
          <a:p>
            <a:pPr>
              <a:defRPr lang="zh-CN" sz="900" b="0" i="0" u="none" strike="noStrike" kern="1200" baseline="0" smtId="4294967295">
                <a:solidFill>
                  <a:schemeClr val="tx1">
                    <a:lumMod val="65000"/>
                    <a:lumOff val="35000"/>
                  </a:schemeClr>
                </a:solidFill>
                <a:latin typeface="+mn-lt"/>
                <a:ea typeface="+mn-ea"/>
                <a:cs typeface="+mn-cs"/>
              </a:defRPr>
            </a:pPr>
            <a:endParaRPr lang="zh-CN" sz="900" b="0" i="0" u="none" strike="noStrike" kern="1200" baseline="0" smtId="4294967295">
              <a:solidFill>
                <a:schemeClr val="tx1">
                  <a:lumMod val="65000"/>
                  <a:lumOff val="35000"/>
                </a:schemeClr>
              </a:solidFill>
              <a:latin typeface="+mn-lt"/>
              <a:ea typeface="+mn-ea"/>
              <a:cs typeface="+mn-cs"/>
            </a:endParaRPr>
          </a:p>
        </c:txPr>
        <c:crossAx val="259799936"/>
        <c:crosses val="autoZero"/>
        <c:crossBetween val="between"/>
      </c:valAx>
      <c:spPr>
        <a:noFill/>
        <a:ln>
          <a:noFill/>
        </a:ln>
        <a:effectLst/>
      </c:spPr>
    </c:plotArea>
    <c:legend>
      <c:legendPos val="b"/>
      <c:overlay val="0"/>
      <c:spPr>
        <a:noFill/>
        <a:ln>
          <a:noFill/>
        </a:ln>
        <a:effectLst/>
      </c:spPr>
      <c:txPr>
        <a:bodyPr rot="0" spcFirstLastPara="0" vertOverflow="ellipsis" vert="horz" wrap="square" anchor="ctr" anchorCtr="1"/>
        <a:p>
          <a:pPr>
            <a:defRPr lang="zh-CN" sz="900" b="0" i="0" u="none" strike="noStrike" kern="1200" baseline="0" smtId="4294967295">
              <a:solidFill>
                <a:schemeClr val="tx1">
                  <a:lumMod val="65000"/>
                  <a:lumOff val="35000"/>
                </a:schemeClr>
              </a:solidFill>
              <a:latin typeface="+mn-lt"/>
              <a:ea typeface="+mn-ea"/>
              <a:cs typeface="+mn-cs"/>
            </a:defRPr>
          </a:pPr>
          <a:endParaRPr lang="zh-CN" sz="900" b="0" i="0" u="none" strike="noStrike" kern="1200" baseline="0" smtId="4294967295">
            <a:solidFill>
              <a:schemeClr val="tx1">
                <a:lumMod val="65000"/>
                <a:lumOff val="35000"/>
              </a:schemeClr>
            </a:solidFill>
            <a:latin typeface="+mn-lt"/>
            <a:ea typeface="+mn-ea"/>
            <a:cs typeface="+mn-cs"/>
          </a:endParaRPr>
        </a:p>
      </c:txPr>
    </c:legend>
    <c:plotVisOnly val="1"/>
    <c:dispBlanksAs val="gap"/>
    <c:showDLblsOverMax val="0"/>
  </c:chart>
  <c:spPr>
    <a:noFill/>
    <a:ln>
      <a:noFill/>
    </a:ln>
    <a:effectLst/>
  </c:spPr>
  <c:txPr>
    <a:bodyPr/>
    <a:p>
      <a:pPr>
        <a:defRPr lang="zh-CN" smtId="4294967295"/>
      </a:pPr>
      <a:endParaRPr lang="zh-CN" smtId="4294967295"/>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C7C8D6-8378-491C-A88C-F5C0F1DDB3DF}" type="datetimeFigureOut">
              <a:rPr lang="zh-CN" altLang="en-US" smtClean="0"/>
              <a:t>2019/12/10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681912-8CC0-4B9F-BE2A-5B54BD796BF3}" type="slidenum">
              <a:rPr lang="zh-CN" altLang="en-US" smtClean="0"/>
              <a:t>‹#›</a:t>
            </a:fld>
            <a:endParaRPr lang="zh-CN" altLang="en-US"/>
          </a:p>
        </p:txBody>
      </p:sp>
    </p:spTree>
    <p:extLst>
      <p:ext uri="{BB962C8B-B14F-4D97-AF65-F5344CB8AC3E}">
        <p14:creationId val="2003606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671410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55276566"/>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47297359"/>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88161201"/>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92984985"/>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644284070"/>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7284567"/>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30981979"/>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41963344"/>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11024683"/>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57545998"/>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05541752"/>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18819025"/>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95971233"/>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34979859"/>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85713029"/>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149592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66967324"/>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57319439"/>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0710309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43372611"/>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2710972"/>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04589914"/>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90384739"/>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4717138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5A70607A-EB09-4464-B9F9-BBAE9FEA8993}"/>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F884A62-FE00-4E3D-ADA0-E22F86BE88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BD06559F-931E-4C1C-BAA3-CE3BB96CAAE2}"/>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5" name="页脚占位符 4">
            <a:extLst>
              <a:ext uri="{FF2B5EF4-FFF2-40B4-BE49-F238E27FC236}">
                <a16:creationId xmlns:a16="http://schemas.microsoft.com/office/drawing/2014/main" id="{010C8357-4EE7-434F-8F1D-EB72F50A22E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863E9BA-C35D-4623-8AEC-12CBA17658E0}"/>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3283912439"/>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7581F35A-5862-461C-A776-246D30F82EF7}"/>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7FAA2EDF-8154-4C55-8E92-834173DDF784}"/>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1806EFA-9976-4A7A-810D-76C7047B74B1}"/>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5" name="页脚占位符 4">
            <a:extLst>
              <a:ext uri="{FF2B5EF4-FFF2-40B4-BE49-F238E27FC236}">
                <a16:creationId xmlns:a16="http://schemas.microsoft.com/office/drawing/2014/main" id="{428A798A-BE9A-4072-A93C-D1D1E20307C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9DD673F-0533-4515-9B56-B753621D6232}"/>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962509830"/>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99D47182-1EDE-4FA1-B130-E58222460D2E}"/>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DFE14DC1-ED6B-47BE-A195-B8D73B1D8BDA}"/>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3C965E7-1B02-43B7-BFDC-37294AFC8E7E}"/>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5" name="页脚占位符 4">
            <a:extLst>
              <a:ext uri="{FF2B5EF4-FFF2-40B4-BE49-F238E27FC236}">
                <a16:creationId xmlns:a16="http://schemas.microsoft.com/office/drawing/2014/main" id="{1C516B03-A310-4DD8-90FD-D6C9AA68ECA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174A88E-0943-4A05-8AAD-3E4E90A9726C}"/>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4143062088"/>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43623506"/>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67815905"/>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1055681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87154001"/>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12001753"/>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98434748"/>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8965743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44834568"/>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3D461D68-9D60-45C1-84CF-8694F122A09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3A4BDC1-FF73-432D-AC47-8EEEC5E0921A}"/>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DCF9B87-024B-4A06-BA78-956CBBDA0354}"/>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5" name="页脚占位符 4">
            <a:extLst>
              <a:ext uri="{FF2B5EF4-FFF2-40B4-BE49-F238E27FC236}">
                <a16:creationId xmlns:a16="http://schemas.microsoft.com/office/drawing/2014/main" id="{6157915F-D67C-484A-9A5C-333C71D1995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58CB9FE-E585-479C-9939-C1DF8EC97B1F}"/>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2846144831"/>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26148225"/>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96943697"/>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64225426"/>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AA1C1372-734A-4296-9FB4-2B237227A9D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6E2504FB-3962-4ABB-8F21-3B1297384B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6873F61E-C842-45A9-9C07-EC60B6A6DBA4}"/>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5" name="页脚占位符 4">
            <a:extLst>
              <a:ext uri="{FF2B5EF4-FFF2-40B4-BE49-F238E27FC236}">
                <a16:creationId xmlns:a16="http://schemas.microsoft.com/office/drawing/2014/main" id="{C4C42772-006F-42F3-A53C-D6F9334C565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E654AF-4882-4FA1-A3C1-F88A71FB25A7}"/>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175327049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FC3E3B72-32AE-40DB-856E-1F79DC1CCF8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86AB566-0A02-47B8-B36A-57903E92C824}"/>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2F0B06DF-2A5D-49B6-940D-1C73553E32B4}"/>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D1D9A042-4577-4206-93A8-735631107E03}"/>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6" name="页脚占位符 5">
            <a:extLst>
              <a:ext uri="{FF2B5EF4-FFF2-40B4-BE49-F238E27FC236}">
                <a16:creationId xmlns:a16="http://schemas.microsoft.com/office/drawing/2014/main" id="{51D834B9-AC17-4E4F-9973-2C6080B73C9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31C0070B-569D-4FDB-83D2-2831B39FBD88}"/>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3869458519"/>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47FA247E-FC99-4DEE-9659-A61E58CA1AC4}"/>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7EFF825-A106-4C43-96EC-00D9D7D29F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C2506D75-1984-4130-BBE1-66A0B2075AD2}"/>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405EF971-1A5F-4FCD-A849-5068EEBFA0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B74A3C7F-A504-486F-AC52-BAFC7D2EE705}"/>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ECF8FD0D-2A45-42AA-9F3A-D4BBA2C3F372}"/>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8" name="页脚占位符 7">
            <a:extLst>
              <a:ext uri="{FF2B5EF4-FFF2-40B4-BE49-F238E27FC236}">
                <a16:creationId xmlns:a16="http://schemas.microsoft.com/office/drawing/2014/main" id="{CE9B8A7F-BFA8-4329-AFC8-89D05783C636}"/>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2C94869-7BF3-4FFD-812C-03E8CEB5C852}"/>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1329261889"/>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117CC1BC-64C9-4962-A764-37E770FBC64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8638FC6B-45DE-432B-B145-F8D8AB2AC5BB}"/>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4" name="页脚占位符 3">
            <a:extLst>
              <a:ext uri="{FF2B5EF4-FFF2-40B4-BE49-F238E27FC236}">
                <a16:creationId xmlns:a16="http://schemas.microsoft.com/office/drawing/2014/main" id="{E413F784-0D7C-43D2-A802-629BA7317F61}"/>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48781AAF-B2A9-4052-BD38-326FE4C13E14}"/>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317884558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A5BCC6E6-411E-4830-BEE1-1A626801803D}"/>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3" name="页脚占位符 2">
            <a:extLst>
              <a:ext uri="{FF2B5EF4-FFF2-40B4-BE49-F238E27FC236}">
                <a16:creationId xmlns:a16="http://schemas.microsoft.com/office/drawing/2014/main" id="{FF4BA76C-B531-4C6F-850E-214EA4DF328D}"/>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5662A71-4ED7-4C0E-AF3B-EACBFA4681E4}"/>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227726273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EE2B54FA-E333-4D04-A18F-7D50B83F6BDD}"/>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72AD769-544A-47A1-A306-AEDAED2938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D8514AB2-F4D7-4383-B3E7-D0F7163789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25D2DB71-2A42-4C00-9449-CA0DA297B2F2}"/>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6" name="页脚占位符 5">
            <a:extLst>
              <a:ext uri="{FF2B5EF4-FFF2-40B4-BE49-F238E27FC236}">
                <a16:creationId xmlns:a16="http://schemas.microsoft.com/office/drawing/2014/main" id="{ADC5D84D-5127-4599-9769-61D2E695573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55A3411-124D-4AEE-9E12-7E3048799D7A}"/>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2583435412"/>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5DC113AC-DF3C-45F8-8376-712B7F9BF21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B9E7EF9C-8988-4176-8DA2-5346BDB810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4872ECB9-BC6A-47B2-9484-8779389266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7C7DA26D-1083-4E20-8433-3EACB78127E1}"/>
              </a:ext>
            </a:extLst>
          </p:cNvPr>
          <p:cNvSpPr>
            <a:spLocks noGrp="1"/>
          </p:cNvSpPr>
          <p:nvPr>
            <p:ph type="dt" sz="half" idx="10"/>
          </p:nvPr>
        </p:nvSpPr>
        <p:spPr/>
        <p:txBody>
          <a:bodyPr/>
          <a:lstStyle/>
          <a:p>
            <a:fld id="{EE4C556E-D11A-48D7-81C0-B1B5323EC136}" type="datetimeFigureOut">
              <a:rPr lang="zh-CN" altLang="en-US" smtClean="0"/>
              <a:t>2019/12/10</a:t>
            </a:fld>
            <a:endParaRPr lang="zh-CN" altLang="en-US"/>
          </a:p>
        </p:txBody>
      </p:sp>
      <p:sp>
        <p:nvSpPr>
          <p:cNvPr id="6" name="页脚占位符 5">
            <a:extLst>
              <a:ext uri="{FF2B5EF4-FFF2-40B4-BE49-F238E27FC236}">
                <a16:creationId xmlns:a16="http://schemas.microsoft.com/office/drawing/2014/main" id="{D8488704-F74A-430C-9177-1F6D5133846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EEC994E-AAE0-4342-820B-14F521FAD6DD}"/>
              </a:ext>
            </a:extLst>
          </p:cNvPr>
          <p:cNvSpPr>
            <a:spLocks noGrp="1"/>
          </p:cNvSpPr>
          <p:nvPr>
            <p:ph type="sldNum" sz="quarter" idx="12"/>
          </p:nvPr>
        </p:nvSpPr>
        <p:spPr/>
        <p:txBody>
          <a:bodyPr/>
          <a:lstStyle/>
          <a:p>
            <a:fld id="{A195263E-7865-4889-9FDE-7A423744D6BB}" type="slidenum">
              <a:rPr lang="zh-CN" altLang="en-US" smtClean="0"/>
              <a:t>‹#›</a:t>
            </a:fld>
            <a:endParaRPr lang="zh-CN" altLang="en-US"/>
          </a:p>
        </p:txBody>
      </p:sp>
    </p:spTree>
    <p:extLst>
      <p:ext uri="{BB962C8B-B14F-4D97-AF65-F5344CB8AC3E}">
        <p14:creationId val="172821725"/>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5A2F3B47-B08B-4181-88A1-0D61C596FF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79D1A009-55AC-40B1-BECE-C8E17CE742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94A7723-30C6-41D1-B39D-85DF3D3995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4C556E-D11A-48D7-81C0-B1B5323EC136}" type="datetimeFigureOut">
              <a:rPr lang="zh-CN" altLang="en-US" smtClean="0"/>
              <a:t>2019/12/10</a:t>
            </a:fld>
            <a:endParaRPr lang="zh-CN" altLang="en-US"/>
          </a:p>
        </p:txBody>
      </p:sp>
      <p:sp>
        <p:nvSpPr>
          <p:cNvPr id="5" name="页脚占位符 4">
            <a:extLst>
              <a:ext uri="{FF2B5EF4-FFF2-40B4-BE49-F238E27FC236}">
                <a16:creationId xmlns:a16="http://schemas.microsoft.com/office/drawing/2014/main" id="{A16D8014-D4F0-4B30-B629-8D6D50AFBF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8F5A88B7-1EF5-48FA-988D-161EF7D697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95263E-7865-4889-9FDE-7A423744D6BB}" type="slidenum">
              <a:rPr lang="zh-CN" altLang="en-US" smtClean="0"/>
              <a:t>‹#›</a:t>
            </a:fld>
            <a:endParaRPr lang="zh-CN" altLang="en-US"/>
          </a:p>
        </p:txBody>
      </p:sp>
    </p:spTree>
    <p:extLst>
      <p:ext uri="{BB962C8B-B14F-4D97-AF65-F5344CB8AC3E}">
        <p14:creationId val="2815638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2019/12/10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08801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 Id="rId3" Target="../media/image6.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7.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 Id="rId3" Target="../media/image8.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 Id="rId3" Target="../media/image9.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 Id="rId3" Target="../charts/chart1.xml" Type="http://schemas.openxmlformats.org/officeDocument/2006/relationships/char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 Id="rId3" Target="../media/image10.jpe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5.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 Id="rId3" Target="../media/image1.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 Id="rId3" Target="../media/image2.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 Id="rId3" Target="../media/image3.jpeg" Type="http://schemas.openxmlformats.org/officeDocument/2006/relationships/image"/><Relationship Id="rId4" Target="../media/image4.jpeg" Type="http://schemas.openxmlformats.org/officeDocument/2006/relationships/image"/><Relationship Id="rId5" Target="../media/image5.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6E7E2"/>
        </a:solidFill>
        <a:effectLst/>
      </p:bgPr>
    </p:bg>
    <p:spTree>
      <p:nvGrpSpPr>
        <p:cNvPr id="1" name=""/>
        <p:cNvGrpSpPr/>
        <p:nvPr/>
      </p:nvGrpSpPr>
      <p:grpSpPr>
        <a:xfrm>
          <a:off x="0" y="0"/>
          <a:ext cx="0" cy="0"/>
        </a:xfrm>
      </p:grpSpPr>
      <p:sp>
        <p:nvSpPr>
          <p:cNvPr id="2" name="直角三角形 1">
            <a:extLst>
              <a:ext uri="{FF2B5EF4-FFF2-40B4-BE49-F238E27FC236}">
                <a16:creationId xmlns:a16="http://schemas.microsoft.com/office/drawing/2014/main" id="{E5301F62-E527-430F-AF58-A8666358B360}"/>
              </a:ext>
            </a:extLst>
          </p:cNvPr>
          <p:cNvSpPr/>
          <p:nvPr/>
        </p:nvSpPr>
        <p:spPr>
          <a:xfrm>
            <a:off x="0" y="0"/>
            <a:ext cx="14810282" cy="7375161"/>
          </a:xfrm>
          <a:prstGeom prst="rtTriangle">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图文框 17">
            <a:extLst>
              <a:ext uri="{FF2B5EF4-FFF2-40B4-BE49-F238E27FC236}">
                <a16:creationId xmlns:a16="http://schemas.microsoft.com/office/drawing/2014/main" id="{5FBC000B-BE00-4A5E-B560-58415F21BB8D}"/>
              </a:ext>
            </a:extLst>
          </p:cNvPr>
          <p:cNvSpPr/>
          <p:nvPr/>
        </p:nvSpPr>
        <p:spPr>
          <a:xfrm>
            <a:off x="3475851" y="2030277"/>
            <a:ext cx="5196116" cy="3712315"/>
          </a:xfrm>
          <a:prstGeom prst="frame">
            <a:avLst>
              <a:gd fmla="val 3697"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1" name="图文框 10">
            <a:extLst>
              <a:ext uri="{FF2B5EF4-FFF2-40B4-BE49-F238E27FC236}">
                <a16:creationId xmlns:a16="http://schemas.microsoft.com/office/drawing/2014/main" id="{DF9485A3-2D8E-4153-B28A-F12E542FC5CE}"/>
              </a:ext>
            </a:extLst>
          </p:cNvPr>
          <p:cNvSpPr/>
          <p:nvPr/>
        </p:nvSpPr>
        <p:spPr>
          <a:xfrm>
            <a:off x="3475851" y="1073932"/>
            <a:ext cx="5196116" cy="3515618"/>
          </a:xfrm>
          <a:prstGeom prst="frame">
            <a:avLst>
              <a:gd fmla="val 3697"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2" name="矩形 11">
            <a:extLst>
              <a:ext uri="{FF2B5EF4-FFF2-40B4-BE49-F238E27FC236}">
                <a16:creationId xmlns:a16="http://schemas.microsoft.com/office/drawing/2014/main" id="{81D8B5E6-ACDC-49F9-84DB-34E7456AF497}"/>
              </a:ext>
            </a:extLst>
          </p:cNvPr>
          <p:cNvSpPr/>
          <p:nvPr/>
        </p:nvSpPr>
        <p:spPr>
          <a:xfrm>
            <a:off x="2228849" y="1793318"/>
            <a:ext cx="7734300" cy="3261472"/>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文本框 13">
            <a:extLst>
              <a:ext uri="{FF2B5EF4-FFF2-40B4-BE49-F238E27FC236}">
                <a16:creationId xmlns:a16="http://schemas.microsoft.com/office/drawing/2014/main" id="{7C8D3318-B0DA-4E47-86F5-595D7FC8AEEC}"/>
              </a:ext>
            </a:extLst>
          </p:cNvPr>
          <p:cNvSpPr txBox="1"/>
          <p:nvPr/>
        </p:nvSpPr>
        <p:spPr>
          <a:xfrm>
            <a:off x="2717367" y="2310216"/>
            <a:ext cx="6757262" cy="1234440"/>
          </a:xfrm>
          <a:prstGeom prst="rect">
            <a:avLst/>
          </a:prstGeom>
          <a:noFill/>
        </p:spPr>
        <p:txBody>
          <a:bodyPr rtlCol="0" wrap="square">
            <a:spAutoFit/>
          </a:bodyPr>
          <a:lstStyle/>
          <a:p>
            <a:pPr algn="dist"/>
            <a:r>
              <a:rPr altLang="en-US" lang="zh-CN" sz="7500">
                <a:solidFill>
                  <a:srgbClr val="171919"/>
                </a:solidFill>
                <a:latin charset="-122" panose="00000500000000000000" pitchFamily="2" typeface="字魂59号-创粗黑"/>
                <a:ea charset="-122" panose="00000500000000000000" pitchFamily="2" typeface="字魂59号-创粗黑"/>
              </a:rPr>
              <a:t>此处添加标题</a:t>
            </a:r>
          </a:p>
        </p:txBody>
      </p:sp>
      <p:sp>
        <p:nvSpPr>
          <p:cNvPr id="15" name="文本框 14">
            <a:extLst>
              <a:ext uri="{FF2B5EF4-FFF2-40B4-BE49-F238E27FC236}">
                <a16:creationId xmlns:a16="http://schemas.microsoft.com/office/drawing/2014/main" id="{33607E81-82B7-4E8F-94D4-6E25EA07821A}"/>
              </a:ext>
            </a:extLst>
          </p:cNvPr>
          <p:cNvSpPr txBox="1"/>
          <p:nvPr/>
        </p:nvSpPr>
        <p:spPr>
          <a:xfrm>
            <a:off x="2859512" y="3547228"/>
            <a:ext cx="6472973" cy="396240"/>
          </a:xfrm>
          <a:prstGeom prst="rect">
            <a:avLst/>
          </a:prstGeom>
          <a:noFill/>
        </p:spPr>
        <p:txBody>
          <a:bodyPr rtlCol="0" wrap="square">
            <a:spAutoFit/>
          </a:bodyPr>
          <a:lstStyle/>
          <a:p>
            <a:pPr algn="dist"/>
            <a:r>
              <a:rPr altLang="en-US" lang="zh-CN" sz="2000">
                <a:solidFill>
                  <a:srgbClr val="171919"/>
                </a:solidFill>
                <a:latin charset="-122" panose="00000500000000000000" pitchFamily="2" typeface="字魂58号-创中黑"/>
                <a:ea charset="-122" panose="00000500000000000000" pitchFamily="2" typeface="字魂58号-创中黑"/>
              </a:rPr>
              <a:t>适用于毕业答辩/毕业论文/开题报告</a:t>
            </a:r>
          </a:p>
        </p:txBody>
      </p:sp>
      <p:sp>
        <p:nvSpPr>
          <p:cNvPr id="17" name="矩形 16">
            <a:extLst>
              <a:ext uri="{FF2B5EF4-FFF2-40B4-BE49-F238E27FC236}">
                <a16:creationId xmlns:a16="http://schemas.microsoft.com/office/drawing/2014/main" id="{D0DCD905-DFB9-40EE-BF7B-CFB2FD80C220}"/>
              </a:ext>
            </a:extLst>
          </p:cNvPr>
          <p:cNvSpPr/>
          <p:nvPr/>
        </p:nvSpPr>
        <p:spPr>
          <a:xfrm>
            <a:off x="5056529" y="1073931"/>
            <a:ext cx="2078940" cy="115032"/>
          </a:xfrm>
          <a:prstGeom prst="rect">
            <a:avLst/>
          </a:prstGeom>
          <a:solidFill>
            <a:srgbClr val="1719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矩形 20">
            <a:extLst>
              <a:ext uri="{FF2B5EF4-FFF2-40B4-BE49-F238E27FC236}">
                <a16:creationId xmlns:a16="http://schemas.microsoft.com/office/drawing/2014/main" id="{22FF8EA3-7841-4B46-8E86-A40A62DABE99}"/>
              </a:ext>
            </a:extLst>
          </p:cNvPr>
          <p:cNvSpPr/>
          <p:nvPr/>
        </p:nvSpPr>
        <p:spPr>
          <a:xfrm>
            <a:off x="5056530" y="4212523"/>
            <a:ext cx="2456145" cy="373380"/>
          </a:xfrm>
          <a:prstGeom prst="rect">
            <a:avLst/>
          </a:prstGeom>
        </p:spPr>
        <p:txBody>
          <a:bodyPr bIns="34290" lIns="68580" rIns="68580" tIns="34290" wrap="square">
            <a:spAutoFit/>
          </a:bodyPr>
          <a:lstStyle/>
          <a:p>
            <a:pPr>
              <a:defRPr/>
            </a:pPr>
            <a:r>
              <a:rPr altLang="en-US" lang="zh-CN" spc="225" sz="2000">
                <a:solidFill>
                  <a:srgbClr val="171919"/>
                </a:solidFill>
                <a:latin charset="-122" panose="00000500000000000000" pitchFamily="2" typeface="字魂58号-创中黑"/>
                <a:ea charset="-122" panose="00000500000000000000" pitchFamily="2" typeface="字魂58号-创中黑"/>
                <a:cs typeface="+mn-ea"/>
                <a:sym typeface="+mn-lt"/>
              </a:rPr>
              <a:t>汇报人：优页PPT</a:t>
            </a:r>
          </a:p>
        </p:txBody>
      </p:sp>
      <p:sp>
        <p:nvSpPr>
          <p:cNvPr id="20" name="矩形 19">
            <a:extLst>
              <a:ext uri="{FF2B5EF4-FFF2-40B4-BE49-F238E27FC236}">
                <a16:creationId xmlns:a16="http://schemas.microsoft.com/office/drawing/2014/main" id="{0EA98B5C-018E-425A-A0C7-D92CDAD5365E}"/>
              </a:ext>
            </a:extLst>
          </p:cNvPr>
          <p:cNvSpPr/>
          <p:nvPr/>
        </p:nvSpPr>
        <p:spPr>
          <a:xfrm>
            <a:off x="5056529" y="5619006"/>
            <a:ext cx="2078940" cy="115032"/>
          </a:xfrm>
          <a:prstGeom prst="rect">
            <a:avLst/>
          </a:prstGeom>
          <a:solidFill>
            <a:srgbClr val="1719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0000500000000000000" pitchFamily="2" typeface="字魂58号-创中黑"/>
              <a:ea charset="-122" panose="00000500000000000000" pitchFamily="2" typeface="字魂58号-创中黑"/>
            </a:endParaRPr>
          </a:p>
        </p:txBody>
      </p:sp>
    </p:spTree>
    <p:extLst>
      <p:ext uri="{BB962C8B-B14F-4D97-AF65-F5344CB8AC3E}">
        <p14:creationId val="21972262"/>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12"/>
                                        </p:tgtEl>
                                        <p:attrNameLst>
                                          <p:attrName>style.visibility</p:attrName>
                                        </p:attrNameLst>
                                      </p:cBhvr>
                                      <p:to>
                                        <p:strVal val="visible"/>
                                      </p:to>
                                    </p:set>
                                    <p:animEffect filter="wipe(left)" transition="in">
                                      <p:cBhvr>
                                        <p:cTn dur="500" id="7"/>
                                        <p:tgtEl>
                                          <p:spTgt spid="1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4"/>
                                        </p:tgtEl>
                                        <p:attrNameLst>
                                          <p:attrName>style.visibility</p:attrName>
                                        </p:attrNameLst>
                                      </p:cBhvr>
                                      <p:to>
                                        <p:strVal val="visible"/>
                                      </p:to>
                                    </p:set>
                                    <p:animEffect filter="wipe(left)" transition="in">
                                      <p:cBhvr>
                                        <p:cTn dur="500" id="11"/>
                                        <p:tgtEl>
                                          <p:spTgt spid="14"/>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5"/>
                                        </p:tgtEl>
                                        <p:attrNameLst>
                                          <p:attrName>style.visibility</p:attrName>
                                        </p:attrNameLst>
                                      </p:cBhvr>
                                      <p:to>
                                        <p:strVal val="visible"/>
                                      </p:to>
                                    </p:set>
                                    <p:animEffect filter="wipe(left)" transition="in">
                                      <p:cBhvr>
                                        <p:cTn dur="500" id="15"/>
                                        <p:tgtEl>
                                          <p:spTgt spid="15"/>
                                        </p:tgtEl>
                                      </p:cBhvr>
                                    </p:animEffect>
                                  </p:childTnLst>
                                </p:cTn>
                              </p:par>
                              <p:par>
                                <p:cTn fill="hold" grpId="0" id="16" nodeType="withEffect" presetClass="entr" presetID="22" presetSubtype="4">
                                  <p:stCondLst>
                                    <p:cond delay="0"/>
                                  </p:stCondLst>
                                  <p:childTnLst>
                                    <p:set>
                                      <p:cBhvr>
                                        <p:cTn dur="1" fill="hold" id="17">
                                          <p:stCondLst>
                                            <p:cond delay="0"/>
                                          </p:stCondLst>
                                        </p:cTn>
                                        <p:tgtEl>
                                          <p:spTgt spid="17"/>
                                        </p:tgtEl>
                                        <p:attrNameLst>
                                          <p:attrName>style.visibility</p:attrName>
                                        </p:attrNameLst>
                                      </p:cBhvr>
                                      <p:to>
                                        <p:strVal val="visible"/>
                                      </p:to>
                                    </p:set>
                                    <p:animEffect filter="wipe(down)" transition="in">
                                      <p:cBhvr>
                                        <p:cTn dur="500" id="18"/>
                                        <p:tgtEl>
                                          <p:spTgt spid="17"/>
                                        </p:tgtEl>
                                      </p:cBhvr>
                                    </p:animEffect>
                                  </p:childTnLst>
                                </p:cTn>
                              </p:par>
                              <p:par>
                                <p:cTn fill="hold" grpId="0" id="19" nodeType="withEffect" presetClass="entr" presetID="22" presetSubtype="4">
                                  <p:stCondLst>
                                    <p:cond delay="0"/>
                                  </p:stCondLst>
                                  <p:childTnLst>
                                    <p:set>
                                      <p:cBhvr>
                                        <p:cTn dur="1" fill="hold" id="20">
                                          <p:stCondLst>
                                            <p:cond delay="0"/>
                                          </p:stCondLst>
                                        </p:cTn>
                                        <p:tgtEl>
                                          <p:spTgt spid="20"/>
                                        </p:tgtEl>
                                        <p:attrNameLst>
                                          <p:attrName>style.visibility</p:attrName>
                                        </p:attrNameLst>
                                      </p:cBhvr>
                                      <p:to>
                                        <p:strVal val="visible"/>
                                      </p:to>
                                    </p:set>
                                    <p:animEffect filter="wipe(down)" transition="in">
                                      <p:cBhvr>
                                        <p:cTn dur="500" id="21"/>
                                        <p:tgtEl>
                                          <p:spTgt spid="20"/>
                                        </p:tgtEl>
                                      </p:cBhvr>
                                    </p:animEffect>
                                  </p:childTnLst>
                                </p:cTn>
                              </p:par>
                            </p:childTnLst>
                          </p:cTn>
                        </p:par>
                        <p:par>
                          <p:cTn fill="hold" id="22" nodeType="afterGroup">
                            <p:stCondLst>
                              <p:cond delay="1500"/>
                            </p:stCondLst>
                            <p:childTnLst>
                              <p:par>
                                <p:cTn fill="hold" grpId="0" id="23" nodeType="afterEffect" presetClass="entr" presetID="22" presetSubtype="2">
                                  <p:stCondLst>
                                    <p:cond delay="0"/>
                                  </p:stCondLst>
                                  <p:childTnLst>
                                    <p:set>
                                      <p:cBhvr>
                                        <p:cTn dur="1" fill="hold" id="24">
                                          <p:stCondLst>
                                            <p:cond delay="0"/>
                                          </p:stCondLst>
                                        </p:cTn>
                                        <p:tgtEl>
                                          <p:spTgt spid="21"/>
                                        </p:tgtEl>
                                        <p:attrNameLst>
                                          <p:attrName>style.visibility</p:attrName>
                                        </p:attrNameLst>
                                      </p:cBhvr>
                                      <p:to>
                                        <p:strVal val="visible"/>
                                      </p:to>
                                    </p:set>
                                    <p:animEffect filter="wipe(right)" transition="in">
                                      <p:cBhvr>
                                        <p:cTn dur="500" id="25"/>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4"/>
      <p:bldP grpId="0" spid="15"/>
      <p:bldP grpId="0" spid="17"/>
      <p:bldP grpId="0" spid="21"/>
      <p:bldP grpId="0" spid="20"/>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0000500000000000000" pitchFamily="2" typeface="字魂58号-创中黑"/>
                <a:ea charset="-122" panose="00000500000000000000" pitchFamily="2" typeface="字魂58号-创中黑"/>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0000500000000000000" pitchFamily="2" typeface="字魂58号-创中黑"/>
                <a:ea charset="-122" panose="00000500000000000000" pitchFamily="2" typeface="字魂58号-创中黑"/>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7" name="Rectangle 70">
            <a:extLst>
              <a:ext uri="{FF2B5EF4-FFF2-40B4-BE49-F238E27FC236}">
                <a16:creationId xmlns:a16="http://schemas.microsoft.com/office/drawing/2014/main" id="{B111FD65-0D6A-42D0-A4BF-5464C9A03E5E}"/>
              </a:ext>
            </a:extLst>
          </p:cNvPr>
          <p:cNvSpPr/>
          <p:nvPr/>
        </p:nvSpPr>
        <p:spPr>
          <a:xfrm>
            <a:off x="6174992" y="1958996"/>
            <a:ext cx="2097405" cy="518160"/>
          </a:xfrm>
          <a:prstGeom prst="rect">
            <a:avLst/>
          </a:prstGeom>
        </p:spPr>
        <p:txBody>
          <a:bodyPr wrap="none">
            <a:spAutoFit/>
          </a:bodyPr>
          <a:lstStyle/>
          <a:p>
            <a:pPr algn="l" defTabSz="1828164" rtl="0">
              <a:spcBef>
                <a:spcPct val="0"/>
              </a:spcBef>
            </a:pPr>
            <a:r>
              <a:rPr kern="1200" lang="en-US" noProof="1" sz="28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f0402020204030203" pitchFamily="34" typeface="Lato Light"/>
              </a:rPr>
              <a:t>Promotion</a:t>
            </a:r>
          </a:p>
        </p:txBody>
      </p:sp>
      <p:sp>
        <p:nvSpPr>
          <p:cNvPr id="8" name="Rectangle 23">
            <a:extLst>
              <a:ext uri="{FF2B5EF4-FFF2-40B4-BE49-F238E27FC236}">
                <a16:creationId xmlns:a16="http://schemas.microsoft.com/office/drawing/2014/main" id="{7E415632-E28E-4D97-A13B-811772DEBCB2}"/>
              </a:ext>
            </a:extLst>
          </p:cNvPr>
          <p:cNvSpPr/>
          <p:nvPr/>
        </p:nvSpPr>
        <p:spPr>
          <a:xfrm>
            <a:off x="6174991" y="2343857"/>
            <a:ext cx="4998764" cy="457200"/>
          </a:xfrm>
          <a:prstGeom prst="rect">
            <a:avLst/>
          </a:prstGeom>
        </p:spPr>
        <p:txBody>
          <a:bodyPr wrap="square">
            <a:spAutoFit/>
          </a:bodyPr>
          <a:lstStyle/>
          <a:p>
            <a:pPr algn="just" defTabSz="1828800" rtl="0"/>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rPr>
              <a:t>Lorem ipsum dolor sit amet, consectetur adipiscing elit. Nulla imperdiet volutpat dui at fermentum..</a:t>
            </a:r>
          </a:p>
        </p:txBody>
      </p:sp>
      <p:sp>
        <p:nvSpPr>
          <p:cNvPr id="9" name="Freeform 5">
            <a:extLst>
              <a:ext uri="{FF2B5EF4-FFF2-40B4-BE49-F238E27FC236}">
                <a16:creationId xmlns:a16="http://schemas.microsoft.com/office/drawing/2014/main" id="{92355C47-D43C-4E5F-94DC-3FCFD4A39216}"/>
              </a:ext>
            </a:extLst>
          </p:cNvPr>
          <p:cNvSpPr>
            <a:spLocks noEditPoints="1"/>
          </p:cNvSpPr>
          <p:nvPr/>
        </p:nvSpPr>
        <p:spPr bwMode="auto">
          <a:xfrm>
            <a:off x="5041920" y="4142977"/>
            <a:ext cx="330685" cy="331437"/>
          </a:xfrm>
          <a:custGeom>
            <a:gdLst>
              <a:gd fmla="*/ 795 w 1116" name="T0"/>
              <a:gd fmla="*/ 774 h 1117" name="T1"/>
              <a:gd fmla="*/ 1039 w 1116" name="T2"/>
              <a:gd fmla="*/ 623 h 1117" name="T3"/>
              <a:gd fmla="*/ 970 w 1116" name="T4"/>
              <a:gd fmla="*/ 816 h 1117" name="T5"/>
              <a:gd fmla="*/ 291 w 1116" name="T6"/>
              <a:gd fmla="*/ 610 h 1117" name="T7"/>
              <a:gd fmla="*/ 309 w 1116" name="T8"/>
              <a:gd fmla="*/ 848 h 1117" name="T9"/>
              <a:gd fmla="*/ 146 w 1116" name="T10"/>
              <a:gd fmla="*/ 816 h 1117" name="T11"/>
              <a:gd fmla="*/ 77 w 1116" name="T12"/>
              <a:gd fmla="*/ 623 h 1117" name="T13"/>
              <a:gd fmla="*/ 277 w 1116" name="T14"/>
              <a:gd fmla="*/ 290 h 1117" name="T15"/>
              <a:gd fmla="*/ 293 w 1116" name="T16"/>
              <a:gd fmla="*/ 482 h 1117" name="T17"/>
              <a:gd fmla="*/ 94 w 1116" name="T18"/>
              <a:gd fmla="*/ 415 h 1117" name="T19"/>
              <a:gd fmla="*/ 182 w 1116" name="T20"/>
              <a:gd fmla="*/ 252 h 1117" name="T21"/>
              <a:gd fmla="*/ 710 w 1116" name="T22"/>
              <a:gd fmla="*/ 340 h 1117" name="T23"/>
              <a:gd fmla="*/ 790 w 1116" name="T24"/>
              <a:gd fmla="*/ 512 h 1117" name="T25"/>
              <a:gd fmla="*/ 618 w 1116" name="T26"/>
              <a:gd fmla="*/ 796 h 1117" name="T27"/>
              <a:gd fmla="*/ 769 w 1116" name="T28"/>
              <a:gd fmla="*/ 735 h 1117" name="T29"/>
              <a:gd fmla="*/ 861 w 1116" name="T30"/>
              <a:gd fmla="*/ 938 h 1117" name="T31"/>
              <a:gd fmla="*/ 734 w 1116" name="T32"/>
              <a:gd fmla="*/ 1011 h 1117" name="T33"/>
              <a:gd fmla="*/ 689 w 1116" name="T34"/>
              <a:gd fmla="*/ 980 h 1117" name="T35"/>
              <a:gd fmla="*/ 615 w 1116" name="T36"/>
              <a:gd fmla="*/ 832 h 1117" name="T37"/>
              <a:gd fmla="*/ 678 w 1116" name="T38"/>
              <a:gd fmla="*/ 933 h 1117" name="T39"/>
              <a:gd fmla="*/ 445 w 1116" name="T40"/>
              <a:gd fmla="*/ 1031 h 1117" name="T41"/>
              <a:gd fmla="*/ 308 w 1116" name="T42"/>
              <a:gd fmla="*/ 976 h 1117" name="T43"/>
              <a:gd fmla="*/ 358 w 1116" name="T44"/>
              <a:gd fmla="*/ 866 h 1117" name="T45"/>
              <a:gd fmla="*/ 540 w 1116" name="T46"/>
              <a:gd fmla="*/ 577 h 1117" name="T47"/>
              <a:gd fmla="*/ 376 w 1116" name="T48"/>
              <a:gd fmla="*/ 821 h 1117" name="T49"/>
              <a:gd fmla="*/ 540 w 1116" name="T50"/>
              <a:gd fmla="*/ 577 h 1117" name="T51"/>
              <a:gd fmla="*/ 540 w 1116" name="T52"/>
              <a:gd fmla="*/ 360 h 1117" name="T53"/>
              <a:gd fmla="*/ 356 w 1116" name="T54"/>
              <a:gd fmla="*/ 352 h 1117" name="T55"/>
              <a:gd fmla="*/ 249 w 1116" name="T56"/>
              <a:gd fmla="*/ 230 h 1117" name="T57"/>
              <a:gd fmla="*/ 322 w 1116" name="T58"/>
              <a:gd fmla="*/ 134 h 1117" name="T59"/>
              <a:gd fmla="*/ 478 w 1116" name="T60"/>
              <a:gd fmla="*/ 80 h 1117" name="T61"/>
              <a:gd fmla="*/ 540 w 1116" name="T62"/>
              <a:gd fmla="*/ 74 h 1117" name="T63"/>
              <a:gd fmla="*/ 377 w 1116" name="T64"/>
              <a:gd fmla="*/ 294 h 1117" name="T65"/>
              <a:gd fmla="*/ 539 w 1116" name="T66"/>
              <a:gd fmla="*/ 74 h 1117" name="T67"/>
              <a:gd fmla="*/ 744 w 1116" name="T68"/>
              <a:gd fmla="*/ 110 h 1117" name="T69"/>
              <a:gd fmla="*/ 883 w 1116" name="T70"/>
              <a:gd fmla="*/ 198 h 1117" name="T71"/>
              <a:gd fmla="*/ 773 w 1116" name="T72"/>
              <a:gd fmla="*/ 282 h 1117" name="T73"/>
              <a:gd fmla="*/ 578 w 1116" name="T74"/>
              <a:gd fmla="*/ 74 h 1117" name="T75"/>
              <a:gd fmla="*/ 720 w 1116" name="T76"/>
              <a:gd fmla="*/ 301 h 1117" name="T77"/>
              <a:gd fmla="*/ 577 w 1116" name="T78"/>
              <a:gd fmla="*/ 74 h 1117" name="T79"/>
              <a:gd fmla="*/ 422 w 1116" name="T80"/>
              <a:gd fmla="*/ 909 h 1117" name="T81"/>
              <a:gd fmla="*/ 521 w 1116" name="T82"/>
              <a:gd fmla="*/ 831 h 1117" name="T83"/>
              <a:gd fmla="*/ 816 w 1116" name="T84"/>
              <a:gd fmla="*/ 424 h 1117" name="T85"/>
              <a:gd fmla="*/ 873 w 1116" name="T86"/>
              <a:gd fmla="*/ 269 h 1117" name="T87"/>
              <a:gd fmla="*/ 990 w 1116" name="T88"/>
              <a:gd fmla="*/ 337 h 1117" name="T89"/>
              <a:gd fmla="*/ 1041 w 1116" name="T90"/>
              <a:gd fmla="*/ 519 h 1117" name="T91"/>
              <a:gd fmla="*/ 392 w 1116" name="T92"/>
              <a:gd fmla="*/ 26 h 1117" name="T93"/>
              <a:gd fmla="*/ 183 w 1116" name="T94"/>
              <a:gd fmla="*/ 146 h 1117" name="T95"/>
              <a:gd fmla="*/ 44 w 1116" name="T96"/>
              <a:gd fmla="*/ 342 h 1117" name="T97"/>
              <a:gd fmla="*/ 0 w 1116" name="T98"/>
              <a:gd fmla="*/ 588 h 1117" name="T99"/>
              <a:gd fmla="*/ 67 w 1116" name="T100"/>
              <a:gd fmla="*/ 824 h 1117" name="T101"/>
              <a:gd fmla="*/ 224 w 1116" name="T102"/>
              <a:gd fmla="*/ 1006 h 1117" name="T103"/>
              <a:gd fmla="*/ 445 w 1116" name="T104"/>
              <a:gd fmla="*/ 1105 h 1117" name="T105"/>
              <a:gd fmla="*/ 697 w 1116" name="T106"/>
              <a:gd fmla="*/ 1099 h 1117" name="T107"/>
              <a:gd fmla="*/ 913 w 1116" name="T108"/>
              <a:gd fmla="*/ 990 h 1117" name="T109"/>
              <a:gd fmla="*/ 1061 w 1116" name="T110"/>
              <a:gd fmla="*/ 801 h 1117" name="T111"/>
              <a:gd fmla="*/ 1116 w 1116" name="T112"/>
              <a:gd fmla="*/ 559 h 1117" name="T113"/>
              <a:gd fmla="*/ 1061 w 1116" name="T114"/>
              <a:gd fmla="*/ 317 h 1117" name="T115"/>
              <a:gd fmla="*/ 913 w 1116" name="T116"/>
              <a:gd fmla="*/ 128 h 1117" name="T117"/>
              <a:gd fmla="*/ 697 w 1116" name="T118"/>
              <a:gd fmla="*/ 19 h 1117"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117" w="1116">
                <a:moveTo>
                  <a:pt x="900" y="903"/>
                </a:moveTo>
                <a:lnTo>
                  <a:pt x="871" y="883"/>
                </a:lnTo>
                <a:lnTo>
                  <a:pt x="840" y="864"/>
                </a:lnTo>
                <a:lnTo>
                  <a:pt x="823" y="856"/>
                </a:lnTo>
                <a:lnTo>
                  <a:pt x="807" y="848"/>
                </a:lnTo>
                <a:lnTo>
                  <a:pt x="790" y="841"/>
                </a:lnTo>
                <a:lnTo>
                  <a:pt x="774" y="834"/>
                </a:lnTo>
                <a:lnTo>
                  <a:pt x="784" y="804"/>
                </a:lnTo>
                <a:lnTo>
                  <a:pt x="795" y="774"/>
                </a:lnTo>
                <a:lnTo>
                  <a:pt x="804" y="742"/>
                </a:lnTo>
                <a:lnTo>
                  <a:pt x="811" y="710"/>
                </a:lnTo>
                <a:lnTo>
                  <a:pt x="818" y="677"/>
                </a:lnTo>
                <a:lnTo>
                  <a:pt x="822" y="645"/>
                </a:lnTo>
                <a:lnTo>
                  <a:pt x="825" y="610"/>
                </a:lnTo>
                <a:lnTo>
                  <a:pt x="828" y="577"/>
                </a:lnTo>
                <a:lnTo>
                  <a:pt x="1043" y="577"/>
                </a:lnTo>
                <a:lnTo>
                  <a:pt x="1041" y="601"/>
                </a:lnTo>
                <a:lnTo>
                  <a:pt x="1039" y="623"/>
                </a:lnTo>
                <a:lnTo>
                  <a:pt x="1035" y="647"/>
                </a:lnTo>
                <a:lnTo>
                  <a:pt x="1031" y="670"/>
                </a:lnTo>
                <a:lnTo>
                  <a:pt x="1025" y="691"/>
                </a:lnTo>
                <a:lnTo>
                  <a:pt x="1018" y="714"/>
                </a:lnTo>
                <a:lnTo>
                  <a:pt x="1010" y="735"/>
                </a:lnTo>
                <a:lnTo>
                  <a:pt x="1002" y="756"/>
                </a:lnTo>
                <a:lnTo>
                  <a:pt x="992" y="777"/>
                </a:lnTo>
                <a:lnTo>
                  <a:pt x="981" y="796"/>
                </a:lnTo>
                <a:lnTo>
                  <a:pt x="970" y="816"/>
                </a:lnTo>
                <a:lnTo>
                  <a:pt x="957" y="834"/>
                </a:lnTo>
                <a:lnTo>
                  <a:pt x="944" y="852"/>
                </a:lnTo>
                <a:lnTo>
                  <a:pt x="930" y="870"/>
                </a:lnTo>
                <a:lnTo>
                  <a:pt x="916" y="887"/>
                </a:lnTo>
                <a:lnTo>
                  <a:pt x="900" y="903"/>
                </a:lnTo>
                <a:lnTo>
                  <a:pt x="900" y="903"/>
                </a:lnTo>
                <a:close/>
                <a:moveTo>
                  <a:pt x="73" y="577"/>
                </a:moveTo>
                <a:lnTo>
                  <a:pt x="289" y="577"/>
                </a:lnTo>
                <a:lnTo>
                  <a:pt x="291" y="610"/>
                </a:lnTo>
                <a:lnTo>
                  <a:pt x="294" y="645"/>
                </a:lnTo>
                <a:lnTo>
                  <a:pt x="298" y="677"/>
                </a:lnTo>
                <a:lnTo>
                  <a:pt x="305" y="710"/>
                </a:lnTo>
                <a:lnTo>
                  <a:pt x="312" y="742"/>
                </a:lnTo>
                <a:lnTo>
                  <a:pt x="321" y="774"/>
                </a:lnTo>
                <a:lnTo>
                  <a:pt x="331" y="804"/>
                </a:lnTo>
                <a:lnTo>
                  <a:pt x="343" y="834"/>
                </a:lnTo>
                <a:lnTo>
                  <a:pt x="325" y="841"/>
                </a:lnTo>
                <a:lnTo>
                  <a:pt x="309" y="848"/>
                </a:lnTo>
                <a:lnTo>
                  <a:pt x="293" y="856"/>
                </a:lnTo>
                <a:lnTo>
                  <a:pt x="277" y="864"/>
                </a:lnTo>
                <a:lnTo>
                  <a:pt x="245" y="883"/>
                </a:lnTo>
                <a:lnTo>
                  <a:pt x="215" y="903"/>
                </a:lnTo>
                <a:lnTo>
                  <a:pt x="200" y="887"/>
                </a:lnTo>
                <a:lnTo>
                  <a:pt x="185" y="870"/>
                </a:lnTo>
                <a:lnTo>
                  <a:pt x="171" y="852"/>
                </a:lnTo>
                <a:lnTo>
                  <a:pt x="158" y="834"/>
                </a:lnTo>
                <a:lnTo>
                  <a:pt x="146" y="816"/>
                </a:lnTo>
                <a:lnTo>
                  <a:pt x="134" y="796"/>
                </a:lnTo>
                <a:lnTo>
                  <a:pt x="123" y="777"/>
                </a:lnTo>
                <a:lnTo>
                  <a:pt x="114" y="756"/>
                </a:lnTo>
                <a:lnTo>
                  <a:pt x="105" y="735"/>
                </a:lnTo>
                <a:lnTo>
                  <a:pt x="98" y="714"/>
                </a:lnTo>
                <a:lnTo>
                  <a:pt x="91" y="691"/>
                </a:lnTo>
                <a:lnTo>
                  <a:pt x="86" y="670"/>
                </a:lnTo>
                <a:lnTo>
                  <a:pt x="80" y="647"/>
                </a:lnTo>
                <a:lnTo>
                  <a:pt x="77" y="623"/>
                </a:lnTo>
                <a:lnTo>
                  <a:pt x="75" y="601"/>
                </a:lnTo>
                <a:lnTo>
                  <a:pt x="73" y="577"/>
                </a:lnTo>
                <a:lnTo>
                  <a:pt x="73" y="577"/>
                </a:lnTo>
                <a:close/>
                <a:moveTo>
                  <a:pt x="196" y="236"/>
                </a:moveTo>
                <a:lnTo>
                  <a:pt x="211" y="248"/>
                </a:lnTo>
                <a:lnTo>
                  <a:pt x="227" y="258"/>
                </a:lnTo>
                <a:lnTo>
                  <a:pt x="243" y="269"/>
                </a:lnTo>
                <a:lnTo>
                  <a:pt x="260" y="280"/>
                </a:lnTo>
                <a:lnTo>
                  <a:pt x="277" y="290"/>
                </a:lnTo>
                <a:lnTo>
                  <a:pt x="294" y="298"/>
                </a:lnTo>
                <a:lnTo>
                  <a:pt x="312" y="307"/>
                </a:lnTo>
                <a:lnTo>
                  <a:pt x="330" y="315"/>
                </a:lnTo>
                <a:lnTo>
                  <a:pt x="321" y="342"/>
                </a:lnTo>
                <a:lnTo>
                  <a:pt x="314" y="369"/>
                </a:lnTo>
                <a:lnTo>
                  <a:pt x="306" y="396"/>
                </a:lnTo>
                <a:lnTo>
                  <a:pt x="301" y="424"/>
                </a:lnTo>
                <a:lnTo>
                  <a:pt x="296" y="453"/>
                </a:lnTo>
                <a:lnTo>
                  <a:pt x="293" y="482"/>
                </a:lnTo>
                <a:lnTo>
                  <a:pt x="290" y="511"/>
                </a:lnTo>
                <a:lnTo>
                  <a:pt x="289" y="540"/>
                </a:lnTo>
                <a:lnTo>
                  <a:pt x="73" y="540"/>
                </a:lnTo>
                <a:lnTo>
                  <a:pt x="74" y="519"/>
                </a:lnTo>
                <a:lnTo>
                  <a:pt x="76" y="497"/>
                </a:lnTo>
                <a:lnTo>
                  <a:pt x="79" y="477"/>
                </a:lnTo>
                <a:lnTo>
                  <a:pt x="83" y="455"/>
                </a:lnTo>
                <a:lnTo>
                  <a:pt x="89" y="434"/>
                </a:lnTo>
                <a:lnTo>
                  <a:pt x="94" y="415"/>
                </a:lnTo>
                <a:lnTo>
                  <a:pt x="101" y="394"/>
                </a:lnTo>
                <a:lnTo>
                  <a:pt x="108" y="375"/>
                </a:lnTo>
                <a:lnTo>
                  <a:pt x="117" y="356"/>
                </a:lnTo>
                <a:lnTo>
                  <a:pt x="126" y="337"/>
                </a:lnTo>
                <a:lnTo>
                  <a:pt x="135" y="319"/>
                </a:lnTo>
                <a:lnTo>
                  <a:pt x="146" y="302"/>
                </a:lnTo>
                <a:lnTo>
                  <a:pt x="158" y="284"/>
                </a:lnTo>
                <a:lnTo>
                  <a:pt x="170" y="268"/>
                </a:lnTo>
                <a:lnTo>
                  <a:pt x="182" y="252"/>
                </a:lnTo>
                <a:lnTo>
                  <a:pt x="196" y="236"/>
                </a:lnTo>
                <a:close/>
                <a:moveTo>
                  <a:pt x="576" y="540"/>
                </a:moveTo>
                <a:lnTo>
                  <a:pt x="576" y="360"/>
                </a:lnTo>
                <a:lnTo>
                  <a:pt x="599" y="359"/>
                </a:lnTo>
                <a:lnTo>
                  <a:pt x="621" y="357"/>
                </a:lnTo>
                <a:lnTo>
                  <a:pt x="644" y="353"/>
                </a:lnTo>
                <a:lnTo>
                  <a:pt x="667" y="350"/>
                </a:lnTo>
                <a:lnTo>
                  <a:pt x="688" y="346"/>
                </a:lnTo>
                <a:lnTo>
                  <a:pt x="710" y="340"/>
                </a:lnTo>
                <a:lnTo>
                  <a:pt x="732" y="334"/>
                </a:lnTo>
                <a:lnTo>
                  <a:pt x="752" y="328"/>
                </a:lnTo>
                <a:lnTo>
                  <a:pt x="761" y="352"/>
                </a:lnTo>
                <a:lnTo>
                  <a:pt x="768" y="378"/>
                </a:lnTo>
                <a:lnTo>
                  <a:pt x="775" y="404"/>
                </a:lnTo>
                <a:lnTo>
                  <a:pt x="780" y="430"/>
                </a:lnTo>
                <a:lnTo>
                  <a:pt x="784" y="457"/>
                </a:lnTo>
                <a:lnTo>
                  <a:pt x="788" y="485"/>
                </a:lnTo>
                <a:lnTo>
                  <a:pt x="790" y="512"/>
                </a:lnTo>
                <a:lnTo>
                  <a:pt x="791" y="540"/>
                </a:lnTo>
                <a:lnTo>
                  <a:pt x="576" y="540"/>
                </a:lnTo>
                <a:close/>
                <a:moveTo>
                  <a:pt x="739" y="821"/>
                </a:moveTo>
                <a:lnTo>
                  <a:pt x="720" y="816"/>
                </a:lnTo>
                <a:lnTo>
                  <a:pt x="700" y="810"/>
                </a:lnTo>
                <a:lnTo>
                  <a:pt x="680" y="806"/>
                </a:lnTo>
                <a:lnTo>
                  <a:pt x="659" y="802"/>
                </a:lnTo>
                <a:lnTo>
                  <a:pt x="639" y="798"/>
                </a:lnTo>
                <a:lnTo>
                  <a:pt x="618" y="796"/>
                </a:lnTo>
                <a:lnTo>
                  <a:pt x="598" y="794"/>
                </a:lnTo>
                <a:lnTo>
                  <a:pt x="576" y="794"/>
                </a:lnTo>
                <a:lnTo>
                  <a:pt x="576" y="577"/>
                </a:lnTo>
                <a:lnTo>
                  <a:pt x="791" y="577"/>
                </a:lnTo>
                <a:lnTo>
                  <a:pt x="790" y="609"/>
                </a:lnTo>
                <a:lnTo>
                  <a:pt x="787" y="642"/>
                </a:lnTo>
                <a:lnTo>
                  <a:pt x="782" y="673"/>
                </a:lnTo>
                <a:lnTo>
                  <a:pt x="776" y="704"/>
                </a:lnTo>
                <a:lnTo>
                  <a:pt x="769" y="735"/>
                </a:lnTo>
                <a:lnTo>
                  <a:pt x="761" y="764"/>
                </a:lnTo>
                <a:lnTo>
                  <a:pt x="751" y="793"/>
                </a:lnTo>
                <a:lnTo>
                  <a:pt x="739" y="821"/>
                </a:lnTo>
                <a:close/>
                <a:moveTo>
                  <a:pt x="759" y="866"/>
                </a:moveTo>
                <a:lnTo>
                  <a:pt x="789" y="879"/>
                </a:lnTo>
                <a:lnTo>
                  <a:pt x="818" y="893"/>
                </a:lnTo>
                <a:lnTo>
                  <a:pt x="846" y="910"/>
                </a:lnTo>
                <a:lnTo>
                  <a:pt x="873" y="928"/>
                </a:lnTo>
                <a:lnTo>
                  <a:pt x="861" y="938"/>
                </a:lnTo>
                <a:lnTo>
                  <a:pt x="848" y="947"/>
                </a:lnTo>
                <a:lnTo>
                  <a:pt x="835" y="957"/>
                </a:lnTo>
                <a:lnTo>
                  <a:pt x="821" y="967"/>
                </a:lnTo>
                <a:lnTo>
                  <a:pt x="807" y="976"/>
                </a:lnTo>
                <a:lnTo>
                  <a:pt x="793" y="983"/>
                </a:lnTo>
                <a:lnTo>
                  <a:pt x="779" y="991"/>
                </a:lnTo>
                <a:lnTo>
                  <a:pt x="764" y="998"/>
                </a:lnTo>
                <a:lnTo>
                  <a:pt x="750" y="1005"/>
                </a:lnTo>
                <a:lnTo>
                  <a:pt x="734" y="1011"/>
                </a:lnTo>
                <a:lnTo>
                  <a:pt x="719" y="1017"/>
                </a:lnTo>
                <a:lnTo>
                  <a:pt x="703" y="1022"/>
                </a:lnTo>
                <a:lnTo>
                  <a:pt x="687" y="1026"/>
                </a:lnTo>
                <a:lnTo>
                  <a:pt x="671" y="1031"/>
                </a:lnTo>
                <a:lnTo>
                  <a:pt x="655" y="1035"/>
                </a:lnTo>
                <a:lnTo>
                  <a:pt x="638" y="1037"/>
                </a:lnTo>
                <a:lnTo>
                  <a:pt x="656" y="1019"/>
                </a:lnTo>
                <a:lnTo>
                  <a:pt x="673" y="999"/>
                </a:lnTo>
                <a:lnTo>
                  <a:pt x="689" y="980"/>
                </a:lnTo>
                <a:lnTo>
                  <a:pt x="705" y="958"/>
                </a:lnTo>
                <a:lnTo>
                  <a:pt x="720" y="937"/>
                </a:lnTo>
                <a:lnTo>
                  <a:pt x="734" y="914"/>
                </a:lnTo>
                <a:lnTo>
                  <a:pt x="747" y="890"/>
                </a:lnTo>
                <a:lnTo>
                  <a:pt x="759" y="866"/>
                </a:lnTo>
                <a:close/>
                <a:moveTo>
                  <a:pt x="576" y="1044"/>
                </a:moveTo>
                <a:lnTo>
                  <a:pt x="576" y="830"/>
                </a:lnTo>
                <a:lnTo>
                  <a:pt x="595" y="831"/>
                </a:lnTo>
                <a:lnTo>
                  <a:pt x="615" y="832"/>
                </a:lnTo>
                <a:lnTo>
                  <a:pt x="633" y="834"/>
                </a:lnTo>
                <a:lnTo>
                  <a:pt x="652" y="837"/>
                </a:lnTo>
                <a:lnTo>
                  <a:pt x="671" y="841"/>
                </a:lnTo>
                <a:lnTo>
                  <a:pt x="688" y="844"/>
                </a:lnTo>
                <a:lnTo>
                  <a:pt x="707" y="849"/>
                </a:lnTo>
                <a:lnTo>
                  <a:pt x="725" y="855"/>
                </a:lnTo>
                <a:lnTo>
                  <a:pt x="710" y="882"/>
                </a:lnTo>
                <a:lnTo>
                  <a:pt x="695" y="909"/>
                </a:lnTo>
                <a:lnTo>
                  <a:pt x="678" y="933"/>
                </a:lnTo>
                <a:lnTo>
                  <a:pt x="660" y="958"/>
                </a:lnTo>
                <a:lnTo>
                  <a:pt x="641" y="982"/>
                </a:lnTo>
                <a:lnTo>
                  <a:pt x="621" y="1004"/>
                </a:lnTo>
                <a:lnTo>
                  <a:pt x="600" y="1024"/>
                </a:lnTo>
                <a:lnTo>
                  <a:pt x="578" y="1044"/>
                </a:lnTo>
                <a:lnTo>
                  <a:pt x="576" y="1044"/>
                </a:lnTo>
                <a:close/>
                <a:moveTo>
                  <a:pt x="478" y="1037"/>
                </a:moveTo>
                <a:lnTo>
                  <a:pt x="462" y="1035"/>
                </a:lnTo>
                <a:lnTo>
                  <a:pt x="445" y="1031"/>
                </a:lnTo>
                <a:lnTo>
                  <a:pt x="429" y="1026"/>
                </a:lnTo>
                <a:lnTo>
                  <a:pt x="413" y="1022"/>
                </a:lnTo>
                <a:lnTo>
                  <a:pt x="398" y="1017"/>
                </a:lnTo>
                <a:lnTo>
                  <a:pt x="382" y="1011"/>
                </a:lnTo>
                <a:lnTo>
                  <a:pt x="366" y="1005"/>
                </a:lnTo>
                <a:lnTo>
                  <a:pt x="351" y="998"/>
                </a:lnTo>
                <a:lnTo>
                  <a:pt x="337" y="991"/>
                </a:lnTo>
                <a:lnTo>
                  <a:pt x="322" y="983"/>
                </a:lnTo>
                <a:lnTo>
                  <a:pt x="308" y="976"/>
                </a:lnTo>
                <a:lnTo>
                  <a:pt x="294" y="967"/>
                </a:lnTo>
                <a:lnTo>
                  <a:pt x="281" y="957"/>
                </a:lnTo>
                <a:lnTo>
                  <a:pt x="268" y="947"/>
                </a:lnTo>
                <a:lnTo>
                  <a:pt x="255" y="938"/>
                </a:lnTo>
                <a:lnTo>
                  <a:pt x="242" y="928"/>
                </a:lnTo>
                <a:lnTo>
                  <a:pt x="269" y="910"/>
                </a:lnTo>
                <a:lnTo>
                  <a:pt x="298" y="893"/>
                </a:lnTo>
                <a:lnTo>
                  <a:pt x="328" y="879"/>
                </a:lnTo>
                <a:lnTo>
                  <a:pt x="358" y="866"/>
                </a:lnTo>
                <a:lnTo>
                  <a:pt x="370" y="890"/>
                </a:lnTo>
                <a:lnTo>
                  <a:pt x="383" y="914"/>
                </a:lnTo>
                <a:lnTo>
                  <a:pt x="397" y="937"/>
                </a:lnTo>
                <a:lnTo>
                  <a:pt x="412" y="958"/>
                </a:lnTo>
                <a:lnTo>
                  <a:pt x="427" y="980"/>
                </a:lnTo>
                <a:lnTo>
                  <a:pt x="443" y="999"/>
                </a:lnTo>
                <a:lnTo>
                  <a:pt x="460" y="1019"/>
                </a:lnTo>
                <a:lnTo>
                  <a:pt x="478" y="1037"/>
                </a:lnTo>
                <a:close/>
                <a:moveTo>
                  <a:pt x="540" y="577"/>
                </a:moveTo>
                <a:lnTo>
                  <a:pt x="540" y="794"/>
                </a:lnTo>
                <a:lnTo>
                  <a:pt x="519" y="794"/>
                </a:lnTo>
                <a:lnTo>
                  <a:pt x="498" y="796"/>
                </a:lnTo>
                <a:lnTo>
                  <a:pt x="477" y="798"/>
                </a:lnTo>
                <a:lnTo>
                  <a:pt x="456" y="802"/>
                </a:lnTo>
                <a:lnTo>
                  <a:pt x="436" y="806"/>
                </a:lnTo>
                <a:lnTo>
                  <a:pt x="416" y="810"/>
                </a:lnTo>
                <a:lnTo>
                  <a:pt x="396" y="816"/>
                </a:lnTo>
                <a:lnTo>
                  <a:pt x="376" y="821"/>
                </a:lnTo>
                <a:lnTo>
                  <a:pt x="365" y="793"/>
                </a:lnTo>
                <a:lnTo>
                  <a:pt x="356" y="764"/>
                </a:lnTo>
                <a:lnTo>
                  <a:pt x="347" y="735"/>
                </a:lnTo>
                <a:lnTo>
                  <a:pt x="339" y="704"/>
                </a:lnTo>
                <a:lnTo>
                  <a:pt x="334" y="673"/>
                </a:lnTo>
                <a:lnTo>
                  <a:pt x="330" y="642"/>
                </a:lnTo>
                <a:lnTo>
                  <a:pt x="326" y="609"/>
                </a:lnTo>
                <a:lnTo>
                  <a:pt x="324" y="577"/>
                </a:lnTo>
                <a:lnTo>
                  <a:pt x="540" y="577"/>
                </a:lnTo>
                <a:close/>
                <a:moveTo>
                  <a:pt x="364" y="328"/>
                </a:moveTo>
                <a:lnTo>
                  <a:pt x="385" y="334"/>
                </a:lnTo>
                <a:lnTo>
                  <a:pt x="406" y="340"/>
                </a:lnTo>
                <a:lnTo>
                  <a:pt x="428" y="346"/>
                </a:lnTo>
                <a:lnTo>
                  <a:pt x="450" y="350"/>
                </a:lnTo>
                <a:lnTo>
                  <a:pt x="472" y="353"/>
                </a:lnTo>
                <a:lnTo>
                  <a:pt x="494" y="357"/>
                </a:lnTo>
                <a:lnTo>
                  <a:pt x="517" y="359"/>
                </a:lnTo>
                <a:lnTo>
                  <a:pt x="540" y="360"/>
                </a:lnTo>
                <a:lnTo>
                  <a:pt x="540" y="540"/>
                </a:lnTo>
                <a:lnTo>
                  <a:pt x="324" y="540"/>
                </a:lnTo>
                <a:lnTo>
                  <a:pt x="326" y="512"/>
                </a:lnTo>
                <a:lnTo>
                  <a:pt x="329" y="485"/>
                </a:lnTo>
                <a:lnTo>
                  <a:pt x="332" y="457"/>
                </a:lnTo>
                <a:lnTo>
                  <a:pt x="336" y="430"/>
                </a:lnTo>
                <a:lnTo>
                  <a:pt x="342" y="404"/>
                </a:lnTo>
                <a:lnTo>
                  <a:pt x="348" y="378"/>
                </a:lnTo>
                <a:lnTo>
                  <a:pt x="356" y="352"/>
                </a:lnTo>
                <a:lnTo>
                  <a:pt x="364" y="328"/>
                </a:lnTo>
                <a:lnTo>
                  <a:pt x="364" y="328"/>
                </a:lnTo>
                <a:close/>
                <a:moveTo>
                  <a:pt x="344" y="282"/>
                </a:moveTo>
                <a:lnTo>
                  <a:pt x="328" y="275"/>
                </a:lnTo>
                <a:lnTo>
                  <a:pt x="311" y="267"/>
                </a:lnTo>
                <a:lnTo>
                  <a:pt x="295" y="258"/>
                </a:lnTo>
                <a:lnTo>
                  <a:pt x="279" y="250"/>
                </a:lnTo>
                <a:lnTo>
                  <a:pt x="264" y="240"/>
                </a:lnTo>
                <a:lnTo>
                  <a:pt x="249" y="230"/>
                </a:lnTo>
                <a:lnTo>
                  <a:pt x="235" y="221"/>
                </a:lnTo>
                <a:lnTo>
                  <a:pt x="221" y="210"/>
                </a:lnTo>
                <a:lnTo>
                  <a:pt x="234" y="198"/>
                </a:lnTo>
                <a:lnTo>
                  <a:pt x="248" y="186"/>
                </a:lnTo>
                <a:lnTo>
                  <a:pt x="262" y="174"/>
                </a:lnTo>
                <a:lnTo>
                  <a:pt x="276" y="163"/>
                </a:lnTo>
                <a:lnTo>
                  <a:pt x="291" y="154"/>
                </a:lnTo>
                <a:lnTo>
                  <a:pt x="306" y="144"/>
                </a:lnTo>
                <a:lnTo>
                  <a:pt x="322" y="134"/>
                </a:lnTo>
                <a:lnTo>
                  <a:pt x="338" y="126"/>
                </a:lnTo>
                <a:lnTo>
                  <a:pt x="355" y="118"/>
                </a:lnTo>
                <a:lnTo>
                  <a:pt x="371" y="110"/>
                </a:lnTo>
                <a:lnTo>
                  <a:pt x="388" y="104"/>
                </a:lnTo>
                <a:lnTo>
                  <a:pt x="405" y="97"/>
                </a:lnTo>
                <a:lnTo>
                  <a:pt x="424" y="92"/>
                </a:lnTo>
                <a:lnTo>
                  <a:pt x="441" y="88"/>
                </a:lnTo>
                <a:lnTo>
                  <a:pt x="459" y="83"/>
                </a:lnTo>
                <a:lnTo>
                  <a:pt x="478" y="80"/>
                </a:lnTo>
                <a:lnTo>
                  <a:pt x="458" y="102"/>
                </a:lnTo>
                <a:lnTo>
                  <a:pt x="438" y="124"/>
                </a:lnTo>
                <a:lnTo>
                  <a:pt x="419" y="148"/>
                </a:lnTo>
                <a:lnTo>
                  <a:pt x="402" y="173"/>
                </a:lnTo>
                <a:lnTo>
                  <a:pt x="386" y="199"/>
                </a:lnTo>
                <a:lnTo>
                  <a:pt x="371" y="225"/>
                </a:lnTo>
                <a:lnTo>
                  <a:pt x="357" y="253"/>
                </a:lnTo>
                <a:lnTo>
                  <a:pt x="344" y="282"/>
                </a:lnTo>
                <a:close/>
                <a:moveTo>
                  <a:pt x="540" y="74"/>
                </a:moveTo>
                <a:lnTo>
                  <a:pt x="540" y="324"/>
                </a:lnTo>
                <a:lnTo>
                  <a:pt x="519" y="323"/>
                </a:lnTo>
                <a:lnTo>
                  <a:pt x="498" y="321"/>
                </a:lnTo>
                <a:lnTo>
                  <a:pt x="477" y="318"/>
                </a:lnTo>
                <a:lnTo>
                  <a:pt x="456" y="315"/>
                </a:lnTo>
                <a:lnTo>
                  <a:pt x="437" y="311"/>
                </a:lnTo>
                <a:lnTo>
                  <a:pt x="416" y="306"/>
                </a:lnTo>
                <a:lnTo>
                  <a:pt x="397" y="301"/>
                </a:lnTo>
                <a:lnTo>
                  <a:pt x="377" y="294"/>
                </a:lnTo>
                <a:lnTo>
                  <a:pt x="392" y="262"/>
                </a:lnTo>
                <a:lnTo>
                  <a:pt x="409" y="230"/>
                </a:lnTo>
                <a:lnTo>
                  <a:pt x="427" y="200"/>
                </a:lnTo>
                <a:lnTo>
                  <a:pt x="446" y="172"/>
                </a:lnTo>
                <a:lnTo>
                  <a:pt x="467" y="145"/>
                </a:lnTo>
                <a:lnTo>
                  <a:pt x="490" y="119"/>
                </a:lnTo>
                <a:lnTo>
                  <a:pt x="513" y="95"/>
                </a:lnTo>
                <a:lnTo>
                  <a:pt x="538" y="74"/>
                </a:lnTo>
                <a:lnTo>
                  <a:pt x="539" y="74"/>
                </a:lnTo>
                <a:lnTo>
                  <a:pt x="540" y="74"/>
                </a:lnTo>
                <a:lnTo>
                  <a:pt x="540" y="74"/>
                </a:lnTo>
                <a:close/>
                <a:moveTo>
                  <a:pt x="638" y="80"/>
                </a:moveTo>
                <a:lnTo>
                  <a:pt x="656" y="83"/>
                </a:lnTo>
                <a:lnTo>
                  <a:pt x="674" y="88"/>
                </a:lnTo>
                <a:lnTo>
                  <a:pt x="693" y="92"/>
                </a:lnTo>
                <a:lnTo>
                  <a:pt x="710" y="97"/>
                </a:lnTo>
                <a:lnTo>
                  <a:pt x="727" y="104"/>
                </a:lnTo>
                <a:lnTo>
                  <a:pt x="744" y="110"/>
                </a:lnTo>
                <a:lnTo>
                  <a:pt x="762" y="118"/>
                </a:lnTo>
                <a:lnTo>
                  <a:pt x="778" y="126"/>
                </a:lnTo>
                <a:lnTo>
                  <a:pt x="794" y="134"/>
                </a:lnTo>
                <a:lnTo>
                  <a:pt x="809" y="144"/>
                </a:lnTo>
                <a:lnTo>
                  <a:pt x="825" y="154"/>
                </a:lnTo>
                <a:lnTo>
                  <a:pt x="841" y="163"/>
                </a:lnTo>
                <a:lnTo>
                  <a:pt x="855" y="174"/>
                </a:lnTo>
                <a:lnTo>
                  <a:pt x="869" y="186"/>
                </a:lnTo>
                <a:lnTo>
                  <a:pt x="883" y="198"/>
                </a:lnTo>
                <a:lnTo>
                  <a:pt x="896" y="210"/>
                </a:lnTo>
                <a:lnTo>
                  <a:pt x="882" y="221"/>
                </a:lnTo>
                <a:lnTo>
                  <a:pt x="867" y="230"/>
                </a:lnTo>
                <a:lnTo>
                  <a:pt x="851" y="240"/>
                </a:lnTo>
                <a:lnTo>
                  <a:pt x="836" y="250"/>
                </a:lnTo>
                <a:lnTo>
                  <a:pt x="821" y="258"/>
                </a:lnTo>
                <a:lnTo>
                  <a:pt x="805" y="267"/>
                </a:lnTo>
                <a:lnTo>
                  <a:pt x="789" y="275"/>
                </a:lnTo>
                <a:lnTo>
                  <a:pt x="773" y="282"/>
                </a:lnTo>
                <a:lnTo>
                  <a:pt x="760" y="253"/>
                </a:lnTo>
                <a:lnTo>
                  <a:pt x="746" y="225"/>
                </a:lnTo>
                <a:lnTo>
                  <a:pt x="730" y="199"/>
                </a:lnTo>
                <a:lnTo>
                  <a:pt x="714" y="173"/>
                </a:lnTo>
                <a:lnTo>
                  <a:pt x="696" y="148"/>
                </a:lnTo>
                <a:lnTo>
                  <a:pt x="678" y="124"/>
                </a:lnTo>
                <a:lnTo>
                  <a:pt x="658" y="102"/>
                </a:lnTo>
                <a:lnTo>
                  <a:pt x="638" y="80"/>
                </a:lnTo>
                <a:close/>
                <a:moveTo>
                  <a:pt x="578" y="74"/>
                </a:moveTo>
                <a:lnTo>
                  <a:pt x="603" y="95"/>
                </a:lnTo>
                <a:lnTo>
                  <a:pt x="627" y="119"/>
                </a:lnTo>
                <a:lnTo>
                  <a:pt x="648" y="145"/>
                </a:lnTo>
                <a:lnTo>
                  <a:pt x="670" y="172"/>
                </a:lnTo>
                <a:lnTo>
                  <a:pt x="689" y="200"/>
                </a:lnTo>
                <a:lnTo>
                  <a:pt x="708" y="230"/>
                </a:lnTo>
                <a:lnTo>
                  <a:pt x="724" y="262"/>
                </a:lnTo>
                <a:lnTo>
                  <a:pt x="739" y="294"/>
                </a:lnTo>
                <a:lnTo>
                  <a:pt x="720" y="301"/>
                </a:lnTo>
                <a:lnTo>
                  <a:pt x="699" y="306"/>
                </a:lnTo>
                <a:lnTo>
                  <a:pt x="680" y="311"/>
                </a:lnTo>
                <a:lnTo>
                  <a:pt x="659" y="315"/>
                </a:lnTo>
                <a:lnTo>
                  <a:pt x="639" y="318"/>
                </a:lnTo>
                <a:lnTo>
                  <a:pt x="618" y="321"/>
                </a:lnTo>
                <a:lnTo>
                  <a:pt x="598" y="323"/>
                </a:lnTo>
                <a:lnTo>
                  <a:pt x="576" y="324"/>
                </a:lnTo>
                <a:lnTo>
                  <a:pt x="576" y="74"/>
                </a:lnTo>
                <a:lnTo>
                  <a:pt x="577" y="74"/>
                </a:lnTo>
                <a:lnTo>
                  <a:pt x="578" y="74"/>
                </a:lnTo>
                <a:lnTo>
                  <a:pt x="578" y="74"/>
                </a:lnTo>
                <a:close/>
                <a:moveTo>
                  <a:pt x="538" y="1044"/>
                </a:moveTo>
                <a:lnTo>
                  <a:pt x="517" y="1024"/>
                </a:lnTo>
                <a:lnTo>
                  <a:pt x="495" y="1004"/>
                </a:lnTo>
                <a:lnTo>
                  <a:pt x="476" y="982"/>
                </a:lnTo>
                <a:lnTo>
                  <a:pt x="456" y="958"/>
                </a:lnTo>
                <a:lnTo>
                  <a:pt x="438" y="933"/>
                </a:lnTo>
                <a:lnTo>
                  <a:pt x="422" y="909"/>
                </a:lnTo>
                <a:lnTo>
                  <a:pt x="405" y="882"/>
                </a:lnTo>
                <a:lnTo>
                  <a:pt x="391" y="855"/>
                </a:lnTo>
                <a:lnTo>
                  <a:pt x="410" y="849"/>
                </a:lnTo>
                <a:lnTo>
                  <a:pt x="427" y="844"/>
                </a:lnTo>
                <a:lnTo>
                  <a:pt x="445" y="841"/>
                </a:lnTo>
                <a:lnTo>
                  <a:pt x="464" y="837"/>
                </a:lnTo>
                <a:lnTo>
                  <a:pt x="483" y="834"/>
                </a:lnTo>
                <a:lnTo>
                  <a:pt x="501" y="832"/>
                </a:lnTo>
                <a:lnTo>
                  <a:pt x="521" y="831"/>
                </a:lnTo>
                <a:lnTo>
                  <a:pt x="540" y="830"/>
                </a:lnTo>
                <a:lnTo>
                  <a:pt x="540" y="1044"/>
                </a:lnTo>
                <a:lnTo>
                  <a:pt x="538" y="1044"/>
                </a:lnTo>
                <a:close/>
                <a:moveTo>
                  <a:pt x="1043" y="540"/>
                </a:moveTo>
                <a:lnTo>
                  <a:pt x="828" y="540"/>
                </a:lnTo>
                <a:lnTo>
                  <a:pt x="825" y="511"/>
                </a:lnTo>
                <a:lnTo>
                  <a:pt x="823" y="482"/>
                </a:lnTo>
                <a:lnTo>
                  <a:pt x="820" y="453"/>
                </a:lnTo>
                <a:lnTo>
                  <a:pt x="816" y="424"/>
                </a:lnTo>
                <a:lnTo>
                  <a:pt x="809" y="396"/>
                </a:lnTo>
                <a:lnTo>
                  <a:pt x="803" y="369"/>
                </a:lnTo>
                <a:lnTo>
                  <a:pt x="795" y="342"/>
                </a:lnTo>
                <a:lnTo>
                  <a:pt x="786" y="315"/>
                </a:lnTo>
                <a:lnTo>
                  <a:pt x="804" y="307"/>
                </a:lnTo>
                <a:lnTo>
                  <a:pt x="821" y="298"/>
                </a:lnTo>
                <a:lnTo>
                  <a:pt x="840" y="290"/>
                </a:lnTo>
                <a:lnTo>
                  <a:pt x="856" y="280"/>
                </a:lnTo>
                <a:lnTo>
                  <a:pt x="873" y="269"/>
                </a:lnTo>
                <a:lnTo>
                  <a:pt x="889" y="258"/>
                </a:lnTo>
                <a:lnTo>
                  <a:pt x="904" y="248"/>
                </a:lnTo>
                <a:lnTo>
                  <a:pt x="921" y="236"/>
                </a:lnTo>
                <a:lnTo>
                  <a:pt x="933" y="252"/>
                </a:lnTo>
                <a:lnTo>
                  <a:pt x="946" y="268"/>
                </a:lnTo>
                <a:lnTo>
                  <a:pt x="958" y="284"/>
                </a:lnTo>
                <a:lnTo>
                  <a:pt x="970" y="302"/>
                </a:lnTo>
                <a:lnTo>
                  <a:pt x="980" y="319"/>
                </a:lnTo>
                <a:lnTo>
                  <a:pt x="990" y="337"/>
                </a:lnTo>
                <a:lnTo>
                  <a:pt x="999" y="356"/>
                </a:lnTo>
                <a:lnTo>
                  <a:pt x="1007" y="375"/>
                </a:lnTo>
                <a:lnTo>
                  <a:pt x="1014" y="394"/>
                </a:lnTo>
                <a:lnTo>
                  <a:pt x="1022" y="415"/>
                </a:lnTo>
                <a:lnTo>
                  <a:pt x="1027" y="434"/>
                </a:lnTo>
                <a:lnTo>
                  <a:pt x="1033" y="455"/>
                </a:lnTo>
                <a:lnTo>
                  <a:pt x="1036" y="477"/>
                </a:lnTo>
                <a:lnTo>
                  <a:pt x="1039" y="497"/>
                </a:lnTo>
                <a:lnTo>
                  <a:pt x="1041" y="519"/>
                </a:lnTo>
                <a:lnTo>
                  <a:pt x="1043" y="540"/>
                </a:lnTo>
                <a:lnTo>
                  <a:pt x="1043" y="540"/>
                </a:lnTo>
                <a:close/>
                <a:moveTo>
                  <a:pt x="558" y="0"/>
                </a:moveTo>
                <a:lnTo>
                  <a:pt x="530" y="1"/>
                </a:lnTo>
                <a:lnTo>
                  <a:pt x="501" y="4"/>
                </a:lnTo>
                <a:lnTo>
                  <a:pt x="473" y="7"/>
                </a:lnTo>
                <a:lnTo>
                  <a:pt x="445" y="12"/>
                </a:lnTo>
                <a:lnTo>
                  <a:pt x="418" y="19"/>
                </a:lnTo>
                <a:lnTo>
                  <a:pt x="392" y="26"/>
                </a:lnTo>
                <a:lnTo>
                  <a:pt x="366" y="35"/>
                </a:lnTo>
                <a:lnTo>
                  <a:pt x="341" y="45"/>
                </a:lnTo>
                <a:lnTo>
                  <a:pt x="316" y="55"/>
                </a:lnTo>
                <a:lnTo>
                  <a:pt x="292" y="68"/>
                </a:lnTo>
                <a:lnTo>
                  <a:pt x="268" y="81"/>
                </a:lnTo>
                <a:lnTo>
                  <a:pt x="245" y="96"/>
                </a:lnTo>
                <a:lnTo>
                  <a:pt x="224" y="112"/>
                </a:lnTo>
                <a:lnTo>
                  <a:pt x="203" y="128"/>
                </a:lnTo>
                <a:lnTo>
                  <a:pt x="183" y="146"/>
                </a:lnTo>
                <a:lnTo>
                  <a:pt x="163" y="164"/>
                </a:lnTo>
                <a:lnTo>
                  <a:pt x="145" y="184"/>
                </a:lnTo>
                <a:lnTo>
                  <a:pt x="128" y="203"/>
                </a:lnTo>
                <a:lnTo>
                  <a:pt x="110" y="225"/>
                </a:lnTo>
                <a:lnTo>
                  <a:pt x="95" y="247"/>
                </a:lnTo>
                <a:lnTo>
                  <a:pt x="80" y="269"/>
                </a:lnTo>
                <a:lnTo>
                  <a:pt x="67" y="293"/>
                </a:lnTo>
                <a:lnTo>
                  <a:pt x="55" y="317"/>
                </a:lnTo>
                <a:lnTo>
                  <a:pt x="44" y="342"/>
                </a:lnTo>
                <a:lnTo>
                  <a:pt x="34" y="366"/>
                </a:lnTo>
                <a:lnTo>
                  <a:pt x="25" y="392"/>
                </a:lnTo>
                <a:lnTo>
                  <a:pt x="18" y="419"/>
                </a:lnTo>
                <a:lnTo>
                  <a:pt x="11" y="446"/>
                </a:lnTo>
                <a:lnTo>
                  <a:pt x="7" y="473"/>
                </a:lnTo>
                <a:lnTo>
                  <a:pt x="2" y="501"/>
                </a:lnTo>
                <a:lnTo>
                  <a:pt x="0" y="529"/>
                </a:lnTo>
                <a:lnTo>
                  <a:pt x="0" y="559"/>
                </a:lnTo>
                <a:lnTo>
                  <a:pt x="0" y="588"/>
                </a:lnTo>
                <a:lnTo>
                  <a:pt x="2" y="616"/>
                </a:lnTo>
                <a:lnTo>
                  <a:pt x="7" y="644"/>
                </a:lnTo>
                <a:lnTo>
                  <a:pt x="11" y="671"/>
                </a:lnTo>
                <a:lnTo>
                  <a:pt x="18" y="698"/>
                </a:lnTo>
                <a:lnTo>
                  <a:pt x="25" y="725"/>
                </a:lnTo>
                <a:lnTo>
                  <a:pt x="34" y="751"/>
                </a:lnTo>
                <a:lnTo>
                  <a:pt x="44" y="776"/>
                </a:lnTo>
                <a:lnTo>
                  <a:pt x="55" y="801"/>
                </a:lnTo>
                <a:lnTo>
                  <a:pt x="67" y="824"/>
                </a:lnTo>
                <a:lnTo>
                  <a:pt x="80" y="848"/>
                </a:lnTo>
                <a:lnTo>
                  <a:pt x="95" y="871"/>
                </a:lnTo>
                <a:lnTo>
                  <a:pt x="110" y="892"/>
                </a:lnTo>
                <a:lnTo>
                  <a:pt x="128" y="914"/>
                </a:lnTo>
                <a:lnTo>
                  <a:pt x="145" y="933"/>
                </a:lnTo>
                <a:lnTo>
                  <a:pt x="163" y="953"/>
                </a:lnTo>
                <a:lnTo>
                  <a:pt x="183" y="972"/>
                </a:lnTo>
                <a:lnTo>
                  <a:pt x="203" y="990"/>
                </a:lnTo>
                <a:lnTo>
                  <a:pt x="224" y="1006"/>
                </a:lnTo>
                <a:lnTo>
                  <a:pt x="245" y="1021"/>
                </a:lnTo>
                <a:lnTo>
                  <a:pt x="268" y="1036"/>
                </a:lnTo>
                <a:lnTo>
                  <a:pt x="292" y="1049"/>
                </a:lnTo>
                <a:lnTo>
                  <a:pt x="316" y="1062"/>
                </a:lnTo>
                <a:lnTo>
                  <a:pt x="341" y="1073"/>
                </a:lnTo>
                <a:lnTo>
                  <a:pt x="366" y="1082"/>
                </a:lnTo>
                <a:lnTo>
                  <a:pt x="392" y="1091"/>
                </a:lnTo>
                <a:lnTo>
                  <a:pt x="418" y="1099"/>
                </a:lnTo>
                <a:lnTo>
                  <a:pt x="445" y="1105"/>
                </a:lnTo>
                <a:lnTo>
                  <a:pt x="473" y="1111"/>
                </a:lnTo>
                <a:lnTo>
                  <a:pt x="501" y="1114"/>
                </a:lnTo>
                <a:lnTo>
                  <a:pt x="530" y="1116"/>
                </a:lnTo>
                <a:lnTo>
                  <a:pt x="558" y="1117"/>
                </a:lnTo>
                <a:lnTo>
                  <a:pt x="587" y="1116"/>
                </a:lnTo>
                <a:lnTo>
                  <a:pt x="615" y="1114"/>
                </a:lnTo>
                <a:lnTo>
                  <a:pt x="643" y="1111"/>
                </a:lnTo>
                <a:lnTo>
                  <a:pt x="670" y="1105"/>
                </a:lnTo>
                <a:lnTo>
                  <a:pt x="697" y="1099"/>
                </a:lnTo>
                <a:lnTo>
                  <a:pt x="724" y="1091"/>
                </a:lnTo>
                <a:lnTo>
                  <a:pt x="750" y="1082"/>
                </a:lnTo>
                <a:lnTo>
                  <a:pt x="775" y="1073"/>
                </a:lnTo>
                <a:lnTo>
                  <a:pt x="800" y="1062"/>
                </a:lnTo>
                <a:lnTo>
                  <a:pt x="824" y="1049"/>
                </a:lnTo>
                <a:lnTo>
                  <a:pt x="847" y="1036"/>
                </a:lnTo>
                <a:lnTo>
                  <a:pt x="870" y="1021"/>
                </a:lnTo>
                <a:lnTo>
                  <a:pt x="891" y="1006"/>
                </a:lnTo>
                <a:lnTo>
                  <a:pt x="913" y="990"/>
                </a:lnTo>
                <a:lnTo>
                  <a:pt x="933" y="972"/>
                </a:lnTo>
                <a:lnTo>
                  <a:pt x="953" y="953"/>
                </a:lnTo>
                <a:lnTo>
                  <a:pt x="971" y="933"/>
                </a:lnTo>
                <a:lnTo>
                  <a:pt x="989" y="914"/>
                </a:lnTo>
                <a:lnTo>
                  <a:pt x="1005" y="892"/>
                </a:lnTo>
                <a:lnTo>
                  <a:pt x="1021" y="871"/>
                </a:lnTo>
                <a:lnTo>
                  <a:pt x="1035" y="848"/>
                </a:lnTo>
                <a:lnTo>
                  <a:pt x="1049" y="824"/>
                </a:lnTo>
                <a:lnTo>
                  <a:pt x="1061" y="801"/>
                </a:lnTo>
                <a:lnTo>
                  <a:pt x="1072" y="776"/>
                </a:lnTo>
                <a:lnTo>
                  <a:pt x="1083" y="751"/>
                </a:lnTo>
                <a:lnTo>
                  <a:pt x="1091" y="725"/>
                </a:lnTo>
                <a:lnTo>
                  <a:pt x="1099" y="698"/>
                </a:lnTo>
                <a:lnTo>
                  <a:pt x="1104" y="671"/>
                </a:lnTo>
                <a:lnTo>
                  <a:pt x="1110" y="644"/>
                </a:lnTo>
                <a:lnTo>
                  <a:pt x="1113" y="616"/>
                </a:lnTo>
                <a:lnTo>
                  <a:pt x="1115" y="588"/>
                </a:lnTo>
                <a:lnTo>
                  <a:pt x="1116" y="559"/>
                </a:lnTo>
                <a:lnTo>
                  <a:pt x="1115" y="529"/>
                </a:lnTo>
                <a:lnTo>
                  <a:pt x="1113" y="501"/>
                </a:lnTo>
                <a:lnTo>
                  <a:pt x="1110" y="473"/>
                </a:lnTo>
                <a:lnTo>
                  <a:pt x="1104" y="446"/>
                </a:lnTo>
                <a:lnTo>
                  <a:pt x="1099" y="419"/>
                </a:lnTo>
                <a:lnTo>
                  <a:pt x="1091" y="392"/>
                </a:lnTo>
                <a:lnTo>
                  <a:pt x="1083" y="366"/>
                </a:lnTo>
                <a:lnTo>
                  <a:pt x="1072" y="342"/>
                </a:lnTo>
                <a:lnTo>
                  <a:pt x="1061" y="317"/>
                </a:lnTo>
                <a:lnTo>
                  <a:pt x="1049" y="293"/>
                </a:lnTo>
                <a:lnTo>
                  <a:pt x="1035" y="269"/>
                </a:lnTo>
                <a:lnTo>
                  <a:pt x="1021" y="247"/>
                </a:lnTo>
                <a:lnTo>
                  <a:pt x="1005" y="225"/>
                </a:lnTo>
                <a:lnTo>
                  <a:pt x="989" y="203"/>
                </a:lnTo>
                <a:lnTo>
                  <a:pt x="971" y="184"/>
                </a:lnTo>
                <a:lnTo>
                  <a:pt x="953" y="164"/>
                </a:lnTo>
                <a:lnTo>
                  <a:pt x="933" y="146"/>
                </a:lnTo>
                <a:lnTo>
                  <a:pt x="913" y="128"/>
                </a:lnTo>
                <a:lnTo>
                  <a:pt x="891" y="112"/>
                </a:lnTo>
                <a:lnTo>
                  <a:pt x="870" y="96"/>
                </a:lnTo>
                <a:lnTo>
                  <a:pt x="847" y="81"/>
                </a:lnTo>
                <a:lnTo>
                  <a:pt x="824" y="68"/>
                </a:lnTo>
                <a:lnTo>
                  <a:pt x="800" y="55"/>
                </a:lnTo>
                <a:lnTo>
                  <a:pt x="775" y="45"/>
                </a:lnTo>
                <a:lnTo>
                  <a:pt x="750" y="35"/>
                </a:lnTo>
                <a:lnTo>
                  <a:pt x="724" y="26"/>
                </a:lnTo>
                <a:lnTo>
                  <a:pt x="697" y="19"/>
                </a:lnTo>
                <a:lnTo>
                  <a:pt x="670" y="12"/>
                </a:lnTo>
                <a:lnTo>
                  <a:pt x="643" y="7"/>
                </a:lnTo>
                <a:lnTo>
                  <a:pt x="615" y="4"/>
                </a:lnTo>
                <a:lnTo>
                  <a:pt x="587" y="1"/>
                </a:lnTo>
                <a:lnTo>
                  <a:pt x="558" y="0"/>
                </a:lnTo>
                <a:close/>
              </a:path>
            </a:pathLst>
          </a:custGeom>
          <a:solidFill>
            <a:schemeClr val="tx1">
              <a:lumMod val="75000"/>
              <a:lumOff val="25000"/>
            </a:schemeClr>
          </a:solid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10" name="Group 33">
            <a:extLst>
              <a:ext uri="{FF2B5EF4-FFF2-40B4-BE49-F238E27FC236}">
                <a16:creationId xmlns:a16="http://schemas.microsoft.com/office/drawing/2014/main" id="{D4986150-1F9E-4BC3-AB9A-B5ACAB7B0B5D}"/>
              </a:ext>
            </a:extLst>
          </p:cNvPr>
          <p:cNvGrpSpPr/>
          <p:nvPr/>
        </p:nvGrpSpPr>
        <p:grpSpPr>
          <a:xfrm>
            <a:off x="5078188" y="3130109"/>
            <a:ext cx="258147" cy="376340"/>
            <a:chOff x="3720306" y="3668315"/>
            <a:chExt cx="314325" cy="457200"/>
          </a:xfrm>
          <a:solidFill>
            <a:schemeClr val="tx1">
              <a:lumMod val="75000"/>
              <a:lumOff val="25000"/>
            </a:schemeClr>
          </a:solidFill>
        </p:grpSpPr>
        <p:sp>
          <p:nvSpPr>
            <p:cNvPr id="40" name="Freeform 114">
              <a:extLst>
                <a:ext uri="{FF2B5EF4-FFF2-40B4-BE49-F238E27FC236}">
                  <a16:creationId xmlns:a16="http://schemas.microsoft.com/office/drawing/2014/main" id="{426EBD4C-5E19-4BFD-80E4-9CE16F59E666}"/>
                </a:ext>
              </a:extLst>
            </p:cNvPr>
            <p:cNvSpPr>
              <a:spLocks noEditPoints="1"/>
            </p:cNvSpPr>
            <p:nvPr/>
          </p:nvSpPr>
          <p:spPr bwMode="auto">
            <a:xfrm>
              <a:off x="3720306" y="3668315"/>
              <a:ext cx="314325" cy="457200"/>
            </a:xfrm>
            <a:custGeom>
              <a:gdLst>
                <a:gd fmla="*/ 184 w 793" name="T0"/>
                <a:gd fmla="*/ 669 h 1152" name="T1"/>
                <a:gd fmla="*/ 103 w 793" name="T2"/>
                <a:gd fmla="*/ 514 h 1152" name="T3"/>
                <a:gd fmla="*/ 78 w 793" name="T4"/>
                <a:gd fmla="*/ 439 h 1152" name="T5"/>
                <a:gd fmla="*/ 75 w 793" name="T6"/>
                <a:gd fmla="*/ 363 h 1152" name="T7"/>
                <a:gd fmla="*/ 92 w 793" name="T8"/>
                <a:gd fmla="*/ 284 h 1152" name="T9"/>
                <a:gd fmla="*/ 128 w 793" name="T10"/>
                <a:gd fmla="*/ 215 h 1152" name="T11"/>
                <a:gd fmla="*/ 180 w 793" name="T12"/>
                <a:gd fmla="*/ 156 h 1152" name="T13"/>
                <a:gd fmla="*/ 242 w 793" name="T14"/>
                <a:gd fmla="*/ 112 h 1152" name="T15"/>
                <a:gd fmla="*/ 316 w 793" name="T16"/>
                <a:gd fmla="*/ 82 h 1152" name="T17"/>
                <a:gd fmla="*/ 397 w 793" name="T18"/>
                <a:gd fmla="*/ 72 h 1152" name="T19"/>
                <a:gd fmla="*/ 478 w 793" name="T20"/>
                <a:gd fmla="*/ 82 h 1152" name="T21"/>
                <a:gd fmla="*/ 551 w 793" name="T22"/>
                <a:gd fmla="*/ 112 h 1152" name="T23"/>
                <a:gd fmla="*/ 615 w 793" name="T24"/>
                <a:gd fmla="*/ 156 h 1152" name="T25"/>
                <a:gd fmla="*/ 666 w 793" name="T26"/>
                <a:gd fmla="*/ 215 h 1152" name="T27"/>
                <a:gd fmla="*/ 701 w 793" name="T28"/>
                <a:gd fmla="*/ 284 h 1152" name="T29"/>
                <a:gd fmla="*/ 720 w 793" name="T30"/>
                <a:gd fmla="*/ 363 h 1152" name="T31"/>
                <a:gd fmla="*/ 717 w 793" name="T32"/>
                <a:gd fmla="*/ 438 h 1152" name="T33"/>
                <a:gd fmla="*/ 691 w 793" name="T34"/>
                <a:gd fmla="*/ 513 h 1152" name="T35"/>
                <a:gd fmla="*/ 610 w 793" name="T36"/>
                <a:gd fmla="*/ 669 h 1152" name="T37"/>
                <a:gd fmla="*/ 397 w 793" name="T38"/>
                <a:gd fmla="*/ 1080 h 1152" name="T39"/>
                <a:gd fmla="*/ 346 w 793" name="T40"/>
                <a:gd fmla="*/ 1067 h 1152" name="T41"/>
                <a:gd fmla="*/ 469 w 793" name="T42"/>
                <a:gd fmla="*/ 1036 h 1152" name="T43"/>
                <a:gd fmla="*/ 445 w 793" name="T44"/>
                <a:gd fmla="*/ 1071 h 1152" name="T45"/>
                <a:gd fmla="*/ 412 w 793" name="T46"/>
                <a:gd fmla="*/ 1079 h 1152" name="T47"/>
                <a:gd fmla="*/ 263 w 793" name="T48"/>
                <a:gd fmla="*/ 846 h 1152" name="T49"/>
                <a:gd fmla="*/ 528 w 793" name="T50"/>
                <a:gd fmla="*/ 857 h 1152" name="T51"/>
                <a:gd fmla="*/ 307 w 793" name="T52"/>
                <a:gd fmla="*/ 986 h 1152" name="T53"/>
                <a:gd fmla="*/ 290 w 793" name="T54"/>
                <a:gd fmla="*/ 931 h 1152" name="T55"/>
                <a:gd fmla="*/ 496 w 793" name="T56"/>
                <a:gd fmla="*/ 958 h 1152" name="T57"/>
                <a:gd fmla="*/ 376 w 793" name="T58"/>
                <a:gd fmla="*/ 0 h 1152" name="T59"/>
                <a:gd fmla="*/ 279 w 793" name="T60"/>
                <a:gd fmla="*/ 18 h 1152" name="T61"/>
                <a:gd fmla="*/ 192 w 793" name="T62"/>
                <a:gd fmla="*/ 58 h 1152" name="T63"/>
                <a:gd fmla="*/ 117 w 793" name="T64"/>
                <a:gd fmla="*/ 116 h 1152" name="T65"/>
                <a:gd fmla="*/ 59 w 793" name="T66"/>
                <a:gd fmla="*/ 190 h 1152" name="T67"/>
                <a:gd fmla="*/ 19 w 793" name="T68"/>
                <a:gd fmla="*/ 278 h 1152" name="T69"/>
                <a:gd fmla="*/ 2 w 793" name="T70"/>
                <a:gd fmla="*/ 375 h 1152" name="T71"/>
                <a:gd fmla="*/ 7 w 793" name="T72"/>
                <a:gd fmla="*/ 451 h 1152" name="T73"/>
                <a:gd fmla="*/ 59 w 793" name="T74"/>
                <a:gd fmla="*/ 589 h 1152" name="T75"/>
                <a:gd fmla="*/ 160 w 793" name="T76"/>
                <a:gd fmla="*/ 778 h 1152" name="T77"/>
                <a:gd fmla="*/ 234 w 793" name="T78"/>
                <a:gd fmla="*/ 994 h 1152" name="T79"/>
                <a:gd fmla="*/ 270 w 793" name="T80"/>
                <a:gd fmla="*/ 1086 h 1152" name="T81"/>
                <a:gd fmla="*/ 302 w 793" name="T82"/>
                <a:gd fmla="*/ 1125 h 1152" name="T83"/>
                <a:gd fmla="*/ 347 w 793" name="T84"/>
                <a:gd fmla="*/ 1146 h 1152" name="T85"/>
                <a:gd fmla="*/ 411 w 793" name="T86"/>
                <a:gd fmla="*/ 1152 h 1152" name="T87"/>
                <a:gd fmla="*/ 467 w 793" name="T88"/>
                <a:gd fmla="*/ 1140 h 1152" name="T89"/>
                <a:gd fmla="*/ 507 w 793" name="T90"/>
                <a:gd fmla="*/ 1111 h 1152" name="T91"/>
                <a:gd fmla="*/ 535 w 793" name="T92"/>
                <a:gd fmla="*/ 1066 h 1152" name="T93"/>
                <a:gd fmla="*/ 578 w 793" name="T94"/>
                <a:gd fmla="*/ 935 h 1152" name="T95"/>
                <a:gd fmla="*/ 633 w 793" name="T96"/>
                <a:gd fmla="*/ 779 h 1152" name="T97"/>
                <a:gd fmla="*/ 735 w 793" name="T98"/>
                <a:gd fmla="*/ 589 h 1152" name="T99"/>
                <a:gd fmla="*/ 787 w 793" name="T100"/>
                <a:gd fmla="*/ 451 h 1152" name="T101"/>
                <a:gd fmla="*/ 792 w 793" name="T102"/>
                <a:gd fmla="*/ 375 h 1152" name="T103"/>
                <a:gd fmla="*/ 775 w 793" name="T104"/>
                <a:gd fmla="*/ 278 h 1152" name="T105"/>
                <a:gd fmla="*/ 736 w 793" name="T106"/>
                <a:gd fmla="*/ 190 h 1152" name="T107"/>
                <a:gd fmla="*/ 677 w 793" name="T108"/>
                <a:gd fmla="*/ 116 h 1152" name="T109"/>
                <a:gd fmla="*/ 602 w 793" name="T110"/>
                <a:gd fmla="*/ 58 h 1152" name="T111"/>
                <a:gd fmla="*/ 515 w 793" name="T112"/>
                <a:gd fmla="*/ 18 h 1152" name="T113"/>
                <a:gd fmla="*/ 417 w 793" name="T114"/>
                <a:gd fmla="*/ 0 h 1152"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152" w="793">
                  <a:moveTo>
                    <a:pt x="565" y="756"/>
                  </a:moveTo>
                  <a:lnTo>
                    <a:pt x="229" y="756"/>
                  </a:lnTo>
                  <a:lnTo>
                    <a:pt x="215" y="727"/>
                  </a:lnTo>
                  <a:lnTo>
                    <a:pt x="200" y="698"/>
                  </a:lnTo>
                  <a:lnTo>
                    <a:pt x="184" y="669"/>
                  </a:lnTo>
                  <a:lnTo>
                    <a:pt x="169" y="640"/>
                  </a:lnTo>
                  <a:lnTo>
                    <a:pt x="151" y="608"/>
                  </a:lnTo>
                  <a:lnTo>
                    <a:pt x="133" y="577"/>
                  </a:lnTo>
                  <a:lnTo>
                    <a:pt x="117" y="545"/>
                  </a:lnTo>
                  <a:lnTo>
                    <a:pt x="103" y="514"/>
                  </a:lnTo>
                  <a:lnTo>
                    <a:pt x="97" y="498"/>
                  </a:lnTo>
                  <a:lnTo>
                    <a:pt x="91" y="483"/>
                  </a:lnTo>
                  <a:lnTo>
                    <a:pt x="86" y="468"/>
                  </a:lnTo>
                  <a:lnTo>
                    <a:pt x="81" y="453"/>
                  </a:lnTo>
                  <a:lnTo>
                    <a:pt x="78" y="439"/>
                  </a:lnTo>
                  <a:lnTo>
                    <a:pt x="75" y="424"/>
                  </a:lnTo>
                  <a:lnTo>
                    <a:pt x="74" y="410"/>
                  </a:lnTo>
                  <a:lnTo>
                    <a:pt x="73" y="396"/>
                  </a:lnTo>
                  <a:lnTo>
                    <a:pt x="74" y="379"/>
                  </a:lnTo>
                  <a:lnTo>
                    <a:pt x="75" y="363"/>
                  </a:lnTo>
                  <a:lnTo>
                    <a:pt x="77" y="347"/>
                  </a:lnTo>
                  <a:lnTo>
                    <a:pt x="79" y="331"/>
                  </a:lnTo>
                  <a:lnTo>
                    <a:pt x="84" y="315"/>
                  </a:lnTo>
                  <a:lnTo>
                    <a:pt x="88" y="300"/>
                  </a:lnTo>
                  <a:lnTo>
                    <a:pt x="92" y="284"/>
                  </a:lnTo>
                  <a:lnTo>
                    <a:pt x="99" y="270"/>
                  </a:lnTo>
                  <a:lnTo>
                    <a:pt x="105" y="255"/>
                  </a:lnTo>
                  <a:lnTo>
                    <a:pt x="112" y="241"/>
                  </a:lnTo>
                  <a:lnTo>
                    <a:pt x="120" y="228"/>
                  </a:lnTo>
                  <a:lnTo>
                    <a:pt x="128" y="215"/>
                  </a:lnTo>
                  <a:lnTo>
                    <a:pt x="138" y="202"/>
                  </a:lnTo>
                  <a:lnTo>
                    <a:pt x="147" y="190"/>
                  </a:lnTo>
                  <a:lnTo>
                    <a:pt x="157" y="179"/>
                  </a:lnTo>
                  <a:lnTo>
                    <a:pt x="168" y="167"/>
                  </a:lnTo>
                  <a:lnTo>
                    <a:pt x="180" y="156"/>
                  </a:lnTo>
                  <a:lnTo>
                    <a:pt x="191" y="146"/>
                  </a:lnTo>
                  <a:lnTo>
                    <a:pt x="204" y="136"/>
                  </a:lnTo>
                  <a:lnTo>
                    <a:pt x="216" y="128"/>
                  </a:lnTo>
                  <a:lnTo>
                    <a:pt x="229" y="119"/>
                  </a:lnTo>
                  <a:lnTo>
                    <a:pt x="242" y="112"/>
                  </a:lnTo>
                  <a:lnTo>
                    <a:pt x="256" y="104"/>
                  </a:lnTo>
                  <a:lnTo>
                    <a:pt x="270" y="98"/>
                  </a:lnTo>
                  <a:lnTo>
                    <a:pt x="286" y="91"/>
                  </a:lnTo>
                  <a:lnTo>
                    <a:pt x="301" y="87"/>
                  </a:lnTo>
                  <a:lnTo>
                    <a:pt x="316" y="82"/>
                  </a:lnTo>
                  <a:lnTo>
                    <a:pt x="332" y="78"/>
                  </a:lnTo>
                  <a:lnTo>
                    <a:pt x="348" y="76"/>
                  </a:lnTo>
                  <a:lnTo>
                    <a:pt x="364" y="74"/>
                  </a:lnTo>
                  <a:lnTo>
                    <a:pt x="381" y="73"/>
                  </a:lnTo>
                  <a:lnTo>
                    <a:pt x="397" y="72"/>
                  </a:lnTo>
                  <a:lnTo>
                    <a:pt x="414" y="73"/>
                  </a:lnTo>
                  <a:lnTo>
                    <a:pt x="430" y="74"/>
                  </a:lnTo>
                  <a:lnTo>
                    <a:pt x="447" y="76"/>
                  </a:lnTo>
                  <a:lnTo>
                    <a:pt x="463" y="78"/>
                  </a:lnTo>
                  <a:lnTo>
                    <a:pt x="478" y="82"/>
                  </a:lnTo>
                  <a:lnTo>
                    <a:pt x="493" y="87"/>
                  </a:lnTo>
                  <a:lnTo>
                    <a:pt x="508" y="91"/>
                  </a:lnTo>
                  <a:lnTo>
                    <a:pt x="523" y="98"/>
                  </a:lnTo>
                  <a:lnTo>
                    <a:pt x="537" y="104"/>
                  </a:lnTo>
                  <a:lnTo>
                    <a:pt x="551" y="112"/>
                  </a:lnTo>
                  <a:lnTo>
                    <a:pt x="565" y="119"/>
                  </a:lnTo>
                  <a:lnTo>
                    <a:pt x="578" y="128"/>
                  </a:lnTo>
                  <a:lnTo>
                    <a:pt x="591" y="136"/>
                  </a:lnTo>
                  <a:lnTo>
                    <a:pt x="603" y="146"/>
                  </a:lnTo>
                  <a:lnTo>
                    <a:pt x="615" y="156"/>
                  </a:lnTo>
                  <a:lnTo>
                    <a:pt x="626" y="167"/>
                  </a:lnTo>
                  <a:lnTo>
                    <a:pt x="637" y="179"/>
                  </a:lnTo>
                  <a:lnTo>
                    <a:pt x="647" y="190"/>
                  </a:lnTo>
                  <a:lnTo>
                    <a:pt x="656" y="202"/>
                  </a:lnTo>
                  <a:lnTo>
                    <a:pt x="666" y="215"/>
                  </a:lnTo>
                  <a:lnTo>
                    <a:pt x="674" y="228"/>
                  </a:lnTo>
                  <a:lnTo>
                    <a:pt x="682" y="241"/>
                  </a:lnTo>
                  <a:lnTo>
                    <a:pt x="688" y="255"/>
                  </a:lnTo>
                  <a:lnTo>
                    <a:pt x="696" y="270"/>
                  </a:lnTo>
                  <a:lnTo>
                    <a:pt x="701" y="284"/>
                  </a:lnTo>
                  <a:lnTo>
                    <a:pt x="707" y="300"/>
                  </a:lnTo>
                  <a:lnTo>
                    <a:pt x="711" y="315"/>
                  </a:lnTo>
                  <a:lnTo>
                    <a:pt x="714" y="331"/>
                  </a:lnTo>
                  <a:lnTo>
                    <a:pt x="718" y="347"/>
                  </a:lnTo>
                  <a:lnTo>
                    <a:pt x="720" y="363"/>
                  </a:lnTo>
                  <a:lnTo>
                    <a:pt x="721" y="379"/>
                  </a:lnTo>
                  <a:lnTo>
                    <a:pt x="721" y="396"/>
                  </a:lnTo>
                  <a:lnTo>
                    <a:pt x="721" y="410"/>
                  </a:lnTo>
                  <a:lnTo>
                    <a:pt x="719" y="424"/>
                  </a:lnTo>
                  <a:lnTo>
                    <a:pt x="717" y="438"/>
                  </a:lnTo>
                  <a:lnTo>
                    <a:pt x="712" y="453"/>
                  </a:lnTo>
                  <a:lnTo>
                    <a:pt x="708" y="468"/>
                  </a:lnTo>
                  <a:lnTo>
                    <a:pt x="704" y="483"/>
                  </a:lnTo>
                  <a:lnTo>
                    <a:pt x="697" y="498"/>
                  </a:lnTo>
                  <a:lnTo>
                    <a:pt x="691" y="513"/>
                  </a:lnTo>
                  <a:lnTo>
                    <a:pt x="677" y="545"/>
                  </a:lnTo>
                  <a:lnTo>
                    <a:pt x="660" y="577"/>
                  </a:lnTo>
                  <a:lnTo>
                    <a:pt x="643" y="608"/>
                  </a:lnTo>
                  <a:lnTo>
                    <a:pt x="626" y="641"/>
                  </a:lnTo>
                  <a:lnTo>
                    <a:pt x="610" y="669"/>
                  </a:lnTo>
                  <a:lnTo>
                    <a:pt x="594" y="698"/>
                  </a:lnTo>
                  <a:lnTo>
                    <a:pt x="579" y="727"/>
                  </a:lnTo>
                  <a:lnTo>
                    <a:pt x="565" y="756"/>
                  </a:lnTo>
                  <a:lnTo>
                    <a:pt x="565" y="756"/>
                  </a:lnTo>
                  <a:close/>
                  <a:moveTo>
                    <a:pt x="397" y="1080"/>
                  </a:moveTo>
                  <a:lnTo>
                    <a:pt x="384" y="1079"/>
                  </a:lnTo>
                  <a:lnTo>
                    <a:pt x="373" y="1078"/>
                  </a:lnTo>
                  <a:lnTo>
                    <a:pt x="363" y="1076"/>
                  </a:lnTo>
                  <a:lnTo>
                    <a:pt x="355" y="1073"/>
                  </a:lnTo>
                  <a:lnTo>
                    <a:pt x="346" y="1067"/>
                  </a:lnTo>
                  <a:lnTo>
                    <a:pt x="339" y="1059"/>
                  </a:lnTo>
                  <a:lnTo>
                    <a:pt x="332" y="1049"/>
                  </a:lnTo>
                  <a:lnTo>
                    <a:pt x="326" y="1035"/>
                  </a:lnTo>
                  <a:lnTo>
                    <a:pt x="478" y="1016"/>
                  </a:lnTo>
                  <a:lnTo>
                    <a:pt x="469" y="1036"/>
                  </a:lnTo>
                  <a:lnTo>
                    <a:pt x="462" y="1051"/>
                  </a:lnTo>
                  <a:lnTo>
                    <a:pt x="457" y="1057"/>
                  </a:lnTo>
                  <a:lnTo>
                    <a:pt x="454" y="1062"/>
                  </a:lnTo>
                  <a:lnTo>
                    <a:pt x="450" y="1066"/>
                  </a:lnTo>
                  <a:lnTo>
                    <a:pt x="445" y="1071"/>
                  </a:lnTo>
                  <a:lnTo>
                    <a:pt x="440" y="1073"/>
                  </a:lnTo>
                  <a:lnTo>
                    <a:pt x="436" y="1075"/>
                  </a:lnTo>
                  <a:lnTo>
                    <a:pt x="430" y="1077"/>
                  </a:lnTo>
                  <a:lnTo>
                    <a:pt x="425" y="1078"/>
                  </a:lnTo>
                  <a:lnTo>
                    <a:pt x="412" y="1079"/>
                  </a:lnTo>
                  <a:lnTo>
                    <a:pt x="397" y="1080"/>
                  </a:lnTo>
                  <a:close/>
                  <a:moveTo>
                    <a:pt x="279" y="897"/>
                  </a:moveTo>
                  <a:lnTo>
                    <a:pt x="275" y="881"/>
                  </a:lnTo>
                  <a:lnTo>
                    <a:pt x="269" y="863"/>
                  </a:lnTo>
                  <a:lnTo>
                    <a:pt x="263" y="846"/>
                  </a:lnTo>
                  <a:lnTo>
                    <a:pt x="258" y="828"/>
                  </a:lnTo>
                  <a:lnTo>
                    <a:pt x="537" y="828"/>
                  </a:lnTo>
                  <a:lnTo>
                    <a:pt x="534" y="837"/>
                  </a:lnTo>
                  <a:lnTo>
                    <a:pt x="531" y="847"/>
                  </a:lnTo>
                  <a:lnTo>
                    <a:pt x="528" y="857"/>
                  </a:lnTo>
                  <a:lnTo>
                    <a:pt x="524" y="867"/>
                  </a:lnTo>
                  <a:lnTo>
                    <a:pt x="279" y="897"/>
                  </a:lnTo>
                  <a:close/>
                  <a:moveTo>
                    <a:pt x="491" y="978"/>
                  </a:moveTo>
                  <a:lnTo>
                    <a:pt x="312" y="1000"/>
                  </a:lnTo>
                  <a:lnTo>
                    <a:pt x="307" y="986"/>
                  </a:lnTo>
                  <a:lnTo>
                    <a:pt x="302" y="970"/>
                  </a:lnTo>
                  <a:lnTo>
                    <a:pt x="296" y="952"/>
                  </a:lnTo>
                  <a:lnTo>
                    <a:pt x="290" y="932"/>
                  </a:lnTo>
                  <a:lnTo>
                    <a:pt x="290" y="931"/>
                  </a:lnTo>
                  <a:lnTo>
                    <a:pt x="290" y="931"/>
                  </a:lnTo>
                  <a:lnTo>
                    <a:pt x="512" y="903"/>
                  </a:lnTo>
                  <a:lnTo>
                    <a:pt x="508" y="919"/>
                  </a:lnTo>
                  <a:lnTo>
                    <a:pt x="504" y="936"/>
                  </a:lnTo>
                  <a:lnTo>
                    <a:pt x="499" y="946"/>
                  </a:lnTo>
                  <a:lnTo>
                    <a:pt x="496" y="958"/>
                  </a:lnTo>
                  <a:lnTo>
                    <a:pt x="493" y="968"/>
                  </a:lnTo>
                  <a:lnTo>
                    <a:pt x="491" y="978"/>
                  </a:lnTo>
                  <a:lnTo>
                    <a:pt x="491" y="978"/>
                  </a:lnTo>
                  <a:close/>
                  <a:moveTo>
                    <a:pt x="397" y="0"/>
                  </a:moveTo>
                  <a:lnTo>
                    <a:pt x="376" y="0"/>
                  </a:lnTo>
                  <a:lnTo>
                    <a:pt x="357" y="1"/>
                  </a:lnTo>
                  <a:lnTo>
                    <a:pt x="336" y="5"/>
                  </a:lnTo>
                  <a:lnTo>
                    <a:pt x="317" y="8"/>
                  </a:lnTo>
                  <a:lnTo>
                    <a:pt x="299" y="12"/>
                  </a:lnTo>
                  <a:lnTo>
                    <a:pt x="279" y="18"/>
                  </a:lnTo>
                  <a:lnTo>
                    <a:pt x="261" y="24"/>
                  </a:lnTo>
                  <a:lnTo>
                    <a:pt x="242" y="31"/>
                  </a:lnTo>
                  <a:lnTo>
                    <a:pt x="225" y="39"/>
                  </a:lnTo>
                  <a:lnTo>
                    <a:pt x="208" y="48"/>
                  </a:lnTo>
                  <a:lnTo>
                    <a:pt x="192" y="58"/>
                  </a:lnTo>
                  <a:lnTo>
                    <a:pt x="175" y="67"/>
                  </a:lnTo>
                  <a:lnTo>
                    <a:pt x="160" y="78"/>
                  </a:lnTo>
                  <a:lnTo>
                    <a:pt x="145" y="90"/>
                  </a:lnTo>
                  <a:lnTo>
                    <a:pt x="131" y="103"/>
                  </a:lnTo>
                  <a:lnTo>
                    <a:pt x="117" y="116"/>
                  </a:lnTo>
                  <a:lnTo>
                    <a:pt x="104" y="130"/>
                  </a:lnTo>
                  <a:lnTo>
                    <a:pt x="91" y="144"/>
                  </a:lnTo>
                  <a:lnTo>
                    <a:pt x="79" y="159"/>
                  </a:lnTo>
                  <a:lnTo>
                    <a:pt x="69" y="174"/>
                  </a:lnTo>
                  <a:lnTo>
                    <a:pt x="59" y="190"/>
                  </a:lnTo>
                  <a:lnTo>
                    <a:pt x="49" y="207"/>
                  </a:lnTo>
                  <a:lnTo>
                    <a:pt x="40" y="224"/>
                  </a:lnTo>
                  <a:lnTo>
                    <a:pt x="32" y="242"/>
                  </a:lnTo>
                  <a:lnTo>
                    <a:pt x="25" y="260"/>
                  </a:lnTo>
                  <a:lnTo>
                    <a:pt x="19" y="278"/>
                  </a:lnTo>
                  <a:lnTo>
                    <a:pt x="13" y="297"/>
                  </a:lnTo>
                  <a:lnTo>
                    <a:pt x="9" y="316"/>
                  </a:lnTo>
                  <a:lnTo>
                    <a:pt x="6" y="335"/>
                  </a:lnTo>
                  <a:lnTo>
                    <a:pt x="3" y="356"/>
                  </a:lnTo>
                  <a:lnTo>
                    <a:pt x="2" y="375"/>
                  </a:lnTo>
                  <a:lnTo>
                    <a:pt x="0" y="396"/>
                  </a:lnTo>
                  <a:lnTo>
                    <a:pt x="2" y="410"/>
                  </a:lnTo>
                  <a:lnTo>
                    <a:pt x="3" y="424"/>
                  </a:lnTo>
                  <a:lnTo>
                    <a:pt x="5" y="437"/>
                  </a:lnTo>
                  <a:lnTo>
                    <a:pt x="7" y="451"/>
                  </a:lnTo>
                  <a:lnTo>
                    <a:pt x="13" y="479"/>
                  </a:lnTo>
                  <a:lnTo>
                    <a:pt x="22" y="506"/>
                  </a:lnTo>
                  <a:lnTo>
                    <a:pt x="33" y="534"/>
                  </a:lnTo>
                  <a:lnTo>
                    <a:pt x="46" y="561"/>
                  </a:lnTo>
                  <a:lnTo>
                    <a:pt x="59" y="589"/>
                  </a:lnTo>
                  <a:lnTo>
                    <a:pt x="74" y="617"/>
                  </a:lnTo>
                  <a:lnTo>
                    <a:pt x="103" y="671"/>
                  </a:lnTo>
                  <a:lnTo>
                    <a:pt x="133" y="725"/>
                  </a:lnTo>
                  <a:lnTo>
                    <a:pt x="147" y="752"/>
                  </a:lnTo>
                  <a:lnTo>
                    <a:pt x="160" y="778"/>
                  </a:lnTo>
                  <a:lnTo>
                    <a:pt x="172" y="804"/>
                  </a:lnTo>
                  <a:lnTo>
                    <a:pt x="182" y="830"/>
                  </a:lnTo>
                  <a:lnTo>
                    <a:pt x="206" y="901"/>
                  </a:lnTo>
                  <a:lnTo>
                    <a:pt x="225" y="965"/>
                  </a:lnTo>
                  <a:lnTo>
                    <a:pt x="234" y="994"/>
                  </a:lnTo>
                  <a:lnTo>
                    <a:pt x="242" y="1020"/>
                  </a:lnTo>
                  <a:lnTo>
                    <a:pt x="251" y="1045"/>
                  </a:lnTo>
                  <a:lnTo>
                    <a:pt x="260" y="1066"/>
                  </a:lnTo>
                  <a:lnTo>
                    <a:pt x="265" y="1076"/>
                  </a:lnTo>
                  <a:lnTo>
                    <a:pt x="270" y="1086"/>
                  </a:lnTo>
                  <a:lnTo>
                    <a:pt x="276" y="1094"/>
                  </a:lnTo>
                  <a:lnTo>
                    <a:pt x="281" y="1103"/>
                  </a:lnTo>
                  <a:lnTo>
                    <a:pt x="288" y="1111"/>
                  </a:lnTo>
                  <a:lnTo>
                    <a:pt x="295" y="1118"/>
                  </a:lnTo>
                  <a:lnTo>
                    <a:pt x="302" y="1125"/>
                  </a:lnTo>
                  <a:lnTo>
                    <a:pt x="310" y="1130"/>
                  </a:lnTo>
                  <a:lnTo>
                    <a:pt x="318" y="1135"/>
                  </a:lnTo>
                  <a:lnTo>
                    <a:pt x="328" y="1140"/>
                  </a:lnTo>
                  <a:lnTo>
                    <a:pt x="337" y="1143"/>
                  </a:lnTo>
                  <a:lnTo>
                    <a:pt x="347" y="1146"/>
                  </a:lnTo>
                  <a:lnTo>
                    <a:pt x="359" y="1148"/>
                  </a:lnTo>
                  <a:lnTo>
                    <a:pt x="371" y="1151"/>
                  </a:lnTo>
                  <a:lnTo>
                    <a:pt x="383" y="1152"/>
                  </a:lnTo>
                  <a:lnTo>
                    <a:pt x="397" y="1152"/>
                  </a:lnTo>
                  <a:lnTo>
                    <a:pt x="411" y="1152"/>
                  </a:lnTo>
                  <a:lnTo>
                    <a:pt x="424" y="1151"/>
                  </a:lnTo>
                  <a:lnTo>
                    <a:pt x="436" y="1148"/>
                  </a:lnTo>
                  <a:lnTo>
                    <a:pt x="448" y="1146"/>
                  </a:lnTo>
                  <a:lnTo>
                    <a:pt x="457" y="1143"/>
                  </a:lnTo>
                  <a:lnTo>
                    <a:pt x="467" y="1140"/>
                  </a:lnTo>
                  <a:lnTo>
                    <a:pt x="477" y="1135"/>
                  </a:lnTo>
                  <a:lnTo>
                    <a:pt x="485" y="1130"/>
                  </a:lnTo>
                  <a:lnTo>
                    <a:pt x="493" y="1125"/>
                  </a:lnTo>
                  <a:lnTo>
                    <a:pt x="501" y="1118"/>
                  </a:lnTo>
                  <a:lnTo>
                    <a:pt x="507" y="1111"/>
                  </a:lnTo>
                  <a:lnTo>
                    <a:pt x="513" y="1103"/>
                  </a:lnTo>
                  <a:lnTo>
                    <a:pt x="519" y="1095"/>
                  </a:lnTo>
                  <a:lnTo>
                    <a:pt x="524" y="1086"/>
                  </a:lnTo>
                  <a:lnTo>
                    <a:pt x="530" y="1077"/>
                  </a:lnTo>
                  <a:lnTo>
                    <a:pt x="535" y="1066"/>
                  </a:lnTo>
                  <a:lnTo>
                    <a:pt x="544" y="1045"/>
                  </a:lnTo>
                  <a:lnTo>
                    <a:pt x="552" y="1021"/>
                  </a:lnTo>
                  <a:lnTo>
                    <a:pt x="561" y="994"/>
                  </a:lnTo>
                  <a:lnTo>
                    <a:pt x="570" y="966"/>
                  </a:lnTo>
                  <a:lnTo>
                    <a:pt x="578" y="935"/>
                  </a:lnTo>
                  <a:lnTo>
                    <a:pt x="588" y="902"/>
                  </a:lnTo>
                  <a:lnTo>
                    <a:pt x="599" y="868"/>
                  </a:lnTo>
                  <a:lnTo>
                    <a:pt x="612" y="831"/>
                  </a:lnTo>
                  <a:lnTo>
                    <a:pt x="621" y="805"/>
                  </a:lnTo>
                  <a:lnTo>
                    <a:pt x="633" y="779"/>
                  </a:lnTo>
                  <a:lnTo>
                    <a:pt x="646" y="753"/>
                  </a:lnTo>
                  <a:lnTo>
                    <a:pt x="660" y="726"/>
                  </a:lnTo>
                  <a:lnTo>
                    <a:pt x="691" y="672"/>
                  </a:lnTo>
                  <a:lnTo>
                    <a:pt x="721" y="617"/>
                  </a:lnTo>
                  <a:lnTo>
                    <a:pt x="735" y="589"/>
                  </a:lnTo>
                  <a:lnTo>
                    <a:pt x="749" y="561"/>
                  </a:lnTo>
                  <a:lnTo>
                    <a:pt x="761" y="533"/>
                  </a:lnTo>
                  <a:lnTo>
                    <a:pt x="772" y="506"/>
                  </a:lnTo>
                  <a:lnTo>
                    <a:pt x="780" y="478"/>
                  </a:lnTo>
                  <a:lnTo>
                    <a:pt x="787" y="451"/>
                  </a:lnTo>
                  <a:lnTo>
                    <a:pt x="790" y="437"/>
                  </a:lnTo>
                  <a:lnTo>
                    <a:pt x="791" y="423"/>
                  </a:lnTo>
                  <a:lnTo>
                    <a:pt x="792" y="410"/>
                  </a:lnTo>
                  <a:lnTo>
                    <a:pt x="793" y="396"/>
                  </a:lnTo>
                  <a:lnTo>
                    <a:pt x="792" y="375"/>
                  </a:lnTo>
                  <a:lnTo>
                    <a:pt x="791" y="356"/>
                  </a:lnTo>
                  <a:lnTo>
                    <a:pt x="789" y="335"/>
                  </a:lnTo>
                  <a:lnTo>
                    <a:pt x="785" y="316"/>
                  </a:lnTo>
                  <a:lnTo>
                    <a:pt x="780" y="297"/>
                  </a:lnTo>
                  <a:lnTo>
                    <a:pt x="775" y="278"/>
                  </a:lnTo>
                  <a:lnTo>
                    <a:pt x="769" y="260"/>
                  </a:lnTo>
                  <a:lnTo>
                    <a:pt x="762" y="242"/>
                  </a:lnTo>
                  <a:lnTo>
                    <a:pt x="754" y="224"/>
                  </a:lnTo>
                  <a:lnTo>
                    <a:pt x="746" y="207"/>
                  </a:lnTo>
                  <a:lnTo>
                    <a:pt x="736" y="190"/>
                  </a:lnTo>
                  <a:lnTo>
                    <a:pt x="725" y="174"/>
                  </a:lnTo>
                  <a:lnTo>
                    <a:pt x="714" y="159"/>
                  </a:lnTo>
                  <a:lnTo>
                    <a:pt x="703" y="144"/>
                  </a:lnTo>
                  <a:lnTo>
                    <a:pt x="691" y="130"/>
                  </a:lnTo>
                  <a:lnTo>
                    <a:pt x="677" y="116"/>
                  </a:lnTo>
                  <a:lnTo>
                    <a:pt x="664" y="103"/>
                  </a:lnTo>
                  <a:lnTo>
                    <a:pt x="648" y="90"/>
                  </a:lnTo>
                  <a:lnTo>
                    <a:pt x="633" y="78"/>
                  </a:lnTo>
                  <a:lnTo>
                    <a:pt x="618" y="67"/>
                  </a:lnTo>
                  <a:lnTo>
                    <a:pt x="602" y="58"/>
                  </a:lnTo>
                  <a:lnTo>
                    <a:pt x="586" y="48"/>
                  </a:lnTo>
                  <a:lnTo>
                    <a:pt x="569" y="39"/>
                  </a:lnTo>
                  <a:lnTo>
                    <a:pt x="551" y="31"/>
                  </a:lnTo>
                  <a:lnTo>
                    <a:pt x="533" y="24"/>
                  </a:lnTo>
                  <a:lnTo>
                    <a:pt x="515" y="18"/>
                  </a:lnTo>
                  <a:lnTo>
                    <a:pt x="496" y="12"/>
                  </a:lnTo>
                  <a:lnTo>
                    <a:pt x="477" y="8"/>
                  </a:lnTo>
                  <a:lnTo>
                    <a:pt x="457" y="5"/>
                  </a:lnTo>
                  <a:lnTo>
                    <a:pt x="438" y="1"/>
                  </a:lnTo>
                  <a:lnTo>
                    <a:pt x="417" y="0"/>
                  </a:lnTo>
                  <a:lnTo>
                    <a:pt x="397"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1" name="Freeform 115">
              <a:extLst>
                <a:ext uri="{FF2B5EF4-FFF2-40B4-BE49-F238E27FC236}">
                  <a16:creationId xmlns:a16="http://schemas.microsoft.com/office/drawing/2014/main" id="{8FABC7C1-379D-4F66-A75C-52649101D828}"/>
                </a:ext>
              </a:extLst>
            </p:cNvPr>
            <p:cNvSpPr/>
            <p:nvPr/>
          </p:nvSpPr>
          <p:spPr bwMode="auto">
            <a:xfrm>
              <a:off x="3791743" y="3739753"/>
              <a:ext cx="93663" cy="93663"/>
            </a:xfrm>
            <a:custGeom>
              <a:gdLst>
                <a:gd fmla="*/ 205 w 234" name="T0"/>
                <a:gd fmla="*/ 1 h 234" name="T1"/>
                <a:gd fmla="*/ 183 w 234" name="T2"/>
                <a:gd fmla="*/ 3 h 234" name="T3"/>
                <a:gd fmla="*/ 152 w 234" name="T4"/>
                <a:gd fmla="*/ 9 h 234" name="T5"/>
                <a:gd fmla="*/ 113 w 234" name="T6"/>
                <a:gd fmla="*/ 26 h 234" name="T7"/>
                <a:gd fmla="*/ 79 w 234" name="T8"/>
                <a:gd fmla="*/ 49 h 234" name="T9"/>
                <a:gd fmla="*/ 50 w 234" name="T10"/>
                <a:gd fmla="*/ 78 h 234" name="T11"/>
                <a:gd fmla="*/ 26 w 234" name="T12"/>
                <a:gd fmla="*/ 113 h 234" name="T13"/>
                <a:gd fmla="*/ 10 w 234" name="T14"/>
                <a:gd fmla="*/ 152 h 234" name="T15"/>
                <a:gd fmla="*/ 2 w 234" name="T16"/>
                <a:gd fmla="*/ 183 h 234" name="T17"/>
                <a:gd fmla="*/ 0 w 234" name="T18"/>
                <a:gd fmla="*/ 205 h 234" name="T19"/>
                <a:gd fmla="*/ 0 w 234" name="T20"/>
                <a:gd fmla="*/ 220 h 234" name="T21"/>
                <a:gd fmla="*/ 3 w 234" name="T22"/>
                <a:gd fmla="*/ 226 h 234" name="T23"/>
                <a:gd fmla="*/ 7 w 234" name="T24"/>
                <a:gd fmla="*/ 231 h 234" name="T25"/>
                <a:gd fmla="*/ 14 w 234" name="T26"/>
                <a:gd fmla="*/ 234 h 234" name="T27"/>
                <a:gd fmla="*/ 21 w 234" name="T28"/>
                <a:gd fmla="*/ 234 h 234" name="T29"/>
                <a:gd fmla="*/ 28 w 234" name="T30"/>
                <a:gd fmla="*/ 231 h 234" name="T31"/>
                <a:gd fmla="*/ 33 w 234" name="T32"/>
                <a:gd fmla="*/ 226 h 234" name="T33"/>
                <a:gd fmla="*/ 35 w 234" name="T34"/>
                <a:gd fmla="*/ 220 h 234" name="T35"/>
                <a:gd fmla="*/ 37 w 234" name="T36"/>
                <a:gd fmla="*/ 197 h 234" name="T37"/>
                <a:gd fmla="*/ 44 w 234" name="T38"/>
                <a:gd fmla="*/ 163 h 234" name="T39"/>
                <a:gd fmla="*/ 58 w 234" name="T40"/>
                <a:gd fmla="*/ 130 h 234" name="T41"/>
                <a:gd fmla="*/ 78 w 234" name="T42"/>
                <a:gd fmla="*/ 101 h 234" name="T43"/>
                <a:gd fmla="*/ 101 w 234" name="T44"/>
                <a:gd fmla="*/ 77 h 234" name="T45"/>
                <a:gd fmla="*/ 131 w 234" name="T46"/>
                <a:gd fmla="*/ 58 h 234" name="T47"/>
                <a:gd fmla="*/ 163 w 234" name="T48"/>
                <a:gd fmla="*/ 44 h 234" name="T49"/>
                <a:gd fmla="*/ 197 w 234" name="T50"/>
                <a:gd fmla="*/ 36 h 234" name="T51"/>
                <a:gd fmla="*/ 219 w 234" name="T52"/>
                <a:gd fmla="*/ 35 h 234" name="T53"/>
                <a:gd fmla="*/ 226 w 234" name="T54"/>
                <a:gd fmla="*/ 33 h 234" name="T55"/>
                <a:gd fmla="*/ 231 w 234" name="T56"/>
                <a:gd fmla="*/ 28 h 234" name="T57"/>
                <a:gd fmla="*/ 233 w 234" name="T58"/>
                <a:gd fmla="*/ 21 h 234" name="T59"/>
                <a:gd fmla="*/ 233 w 234" name="T60"/>
                <a:gd fmla="*/ 15 h 234" name="T61"/>
                <a:gd fmla="*/ 231 w 234" name="T62"/>
                <a:gd fmla="*/ 8 h 234" name="T63"/>
                <a:gd fmla="*/ 226 w 234" name="T64"/>
                <a:gd fmla="*/ 3 h 234" name="T65"/>
                <a:gd fmla="*/ 219 w 234" name="T66"/>
                <a:gd fmla="*/ 1 h 234"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234" w="234">
                  <a:moveTo>
                    <a:pt x="216" y="0"/>
                  </a:moveTo>
                  <a:lnTo>
                    <a:pt x="205" y="1"/>
                  </a:lnTo>
                  <a:lnTo>
                    <a:pt x="194" y="1"/>
                  </a:lnTo>
                  <a:lnTo>
                    <a:pt x="183" y="3"/>
                  </a:lnTo>
                  <a:lnTo>
                    <a:pt x="173" y="4"/>
                  </a:lnTo>
                  <a:lnTo>
                    <a:pt x="152" y="9"/>
                  </a:lnTo>
                  <a:lnTo>
                    <a:pt x="132" y="17"/>
                  </a:lnTo>
                  <a:lnTo>
                    <a:pt x="113" y="26"/>
                  </a:lnTo>
                  <a:lnTo>
                    <a:pt x="95" y="36"/>
                  </a:lnTo>
                  <a:lnTo>
                    <a:pt x="79" y="49"/>
                  </a:lnTo>
                  <a:lnTo>
                    <a:pt x="64" y="63"/>
                  </a:lnTo>
                  <a:lnTo>
                    <a:pt x="50" y="78"/>
                  </a:lnTo>
                  <a:lnTo>
                    <a:pt x="37" y="95"/>
                  </a:lnTo>
                  <a:lnTo>
                    <a:pt x="26" y="113"/>
                  </a:lnTo>
                  <a:lnTo>
                    <a:pt x="17" y="131"/>
                  </a:lnTo>
                  <a:lnTo>
                    <a:pt x="10" y="152"/>
                  </a:lnTo>
                  <a:lnTo>
                    <a:pt x="4" y="172"/>
                  </a:lnTo>
                  <a:lnTo>
                    <a:pt x="2" y="183"/>
                  </a:lnTo>
                  <a:lnTo>
                    <a:pt x="1" y="194"/>
                  </a:lnTo>
                  <a:lnTo>
                    <a:pt x="0" y="205"/>
                  </a:lnTo>
                  <a:lnTo>
                    <a:pt x="0" y="216"/>
                  </a:lnTo>
                  <a:lnTo>
                    <a:pt x="0" y="220"/>
                  </a:lnTo>
                  <a:lnTo>
                    <a:pt x="1" y="223"/>
                  </a:lnTo>
                  <a:lnTo>
                    <a:pt x="3" y="226"/>
                  </a:lnTo>
                  <a:lnTo>
                    <a:pt x="5" y="229"/>
                  </a:lnTo>
                  <a:lnTo>
                    <a:pt x="7" y="231"/>
                  </a:lnTo>
                  <a:lnTo>
                    <a:pt x="11" y="233"/>
                  </a:lnTo>
                  <a:lnTo>
                    <a:pt x="14" y="234"/>
                  </a:lnTo>
                  <a:lnTo>
                    <a:pt x="18" y="234"/>
                  </a:lnTo>
                  <a:lnTo>
                    <a:pt x="21" y="234"/>
                  </a:lnTo>
                  <a:lnTo>
                    <a:pt x="25" y="233"/>
                  </a:lnTo>
                  <a:lnTo>
                    <a:pt x="28" y="231"/>
                  </a:lnTo>
                  <a:lnTo>
                    <a:pt x="31" y="229"/>
                  </a:lnTo>
                  <a:lnTo>
                    <a:pt x="33" y="226"/>
                  </a:lnTo>
                  <a:lnTo>
                    <a:pt x="34" y="223"/>
                  </a:lnTo>
                  <a:lnTo>
                    <a:pt x="35" y="220"/>
                  </a:lnTo>
                  <a:lnTo>
                    <a:pt x="35" y="216"/>
                  </a:lnTo>
                  <a:lnTo>
                    <a:pt x="37" y="197"/>
                  </a:lnTo>
                  <a:lnTo>
                    <a:pt x="40" y="180"/>
                  </a:lnTo>
                  <a:lnTo>
                    <a:pt x="44" y="163"/>
                  </a:lnTo>
                  <a:lnTo>
                    <a:pt x="51" y="145"/>
                  </a:lnTo>
                  <a:lnTo>
                    <a:pt x="58" y="130"/>
                  </a:lnTo>
                  <a:lnTo>
                    <a:pt x="67" y="115"/>
                  </a:lnTo>
                  <a:lnTo>
                    <a:pt x="78" y="101"/>
                  </a:lnTo>
                  <a:lnTo>
                    <a:pt x="88" y="88"/>
                  </a:lnTo>
                  <a:lnTo>
                    <a:pt x="101" y="77"/>
                  </a:lnTo>
                  <a:lnTo>
                    <a:pt x="115" y="67"/>
                  </a:lnTo>
                  <a:lnTo>
                    <a:pt x="131" y="58"/>
                  </a:lnTo>
                  <a:lnTo>
                    <a:pt x="146" y="50"/>
                  </a:lnTo>
                  <a:lnTo>
                    <a:pt x="163" y="44"/>
                  </a:lnTo>
                  <a:lnTo>
                    <a:pt x="180" y="40"/>
                  </a:lnTo>
                  <a:lnTo>
                    <a:pt x="197" y="36"/>
                  </a:lnTo>
                  <a:lnTo>
                    <a:pt x="216" y="36"/>
                  </a:lnTo>
                  <a:lnTo>
                    <a:pt x="219" y="35"/>
                  </a:lnTo>
                  <a:lnTo>
                    <a:pt x="223" y="34"/>
                  </a:lnTo>
                  <a:lnTo>
                    <a:pt x="226" y="33"/>
                  </a:lnTo>
                  <a:lnTo>
                    <a:pt x="229" y="31"/>
                  </a:lnTo>
                  <a:lnTo>
                    <a:pt x="231" y="28"/>
                  </a:lnTo>
                  <a:lnTo>
                    <a:pt x="232" y="24"/>
                  </a:lnTo>
                  <a:lnTo>
                    <a:pt x="233" y="21"/>
                  </a:lnTo>
                  <a:lnTo>
                    <a:pt x="234" y="18"/>
                  </a:lnTo>
                  <a:lnTo>
                    <a:pt x="233" y="15"/>
                  </a:lnTo>
                  <a:lnTo>
                    <a:pt x="232" y="10"/>
                  </a:lnTo>
                  <a:lnTo>
                    <a:pt x="231" y="8"/>
                  </a:lnTo>
                  <a:lnTo>
                    <a:pt x="229" y="5"/>
                  </a:lnTo>
                  <a:lnTo>
                    <a:pt x="226" y="3"/>
                  </a:lnTo>
                  <a:lnTo>
                    <a:pt x="223" y="2"/>
                  </a:lnTo>
                  <a:lnTo>
                    <a:pt x="219" y="1"/>
                  </a:lnTo>
                  <a:lnTo>
                    <a:pt x="216"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11" name="Group 36">
            <a:extLst>
              <a:ext uri="{FF2B5EF4-FFF2-40B4-BE49-F238E27FC236}">
                <a16:creationId xmlns:a16="http://schemas.microsoft.com/office/drawing/2014/main" id="{9BA8380D-F503-4361-9B5C-2F86E7ABBC68}"/>
              </a:ext>
            </a:extLst>
          </p:cNvPr>
          <p:cNvGrpSpPr/>
          <p:nvPr/>
        </p:nvGrpSpPr>
        <p:grpSpPr>
          <a:xfrm>
            <a:off x="5036587" y="2151455"/>
            <a:ext cx="341352" cy="342127"/>
            <a:chOff x="4563268" y="1839515"/>
            <a:chExt cx="457201" cy="457200"/>
          </a:xfrm>
          <a:solidFill>
            <a:schemeClr val="tx1">
              <a:lumMod val="75000"/>
              <a:lumOff val="25000"/>
            </a:schemeClr>
          </a:solidFill>
        </p:grpSpPr>
        <p:sp>
          <p:nvSpPr>
            <p:cNvPr id="37" name="Freeform 137">
              <a:extLst>
                <a:ext uri="{FF2B5EF4-FFF2-40B4-BE49-F238E27FC236}">
                  <a16:creationId xmlns:a16="http://schemas.microsoft.com/office/drawing/2014/main" id="{C012CAF1-B7FE-49E8-853E-F033C05E54DB}"/>
                </a:ext>
              </a:extLst>
            </p:cNvPr>
            <p:cNvSpPr/>
            <p:nvPr/>
          </p:nvSpPr>
          <p:spPr bwMode="auto">
            <a:xfrm>
              <a:off x="4812506" y="1896665"/>
              <a:ext cx="150813" cy="149225"/>
            </a:xfrm>
            <a:custGeom>
              <a:gdLst>
                <a:gd fmla="*/ 342 w 378" name="T0"/>
                <a:gd fmla="*/ 360 h 378" name="T1"/>
                <a:gd fmla="*/ 343 w 378" name="T2"/>
                <a:gd fmla="*/ 367 h 378" name="T3"/>
                <a:gd fmla="*/ 347 w 378" name="T4"/>
                <a:gd fmla="*/ 372 h 378" name="T5"/>
                <a:gd fmla="*/ 353 w 378" name="T6"/>
                <a:gd fmla="*/ 377 h 378" name="T7"/>
                <a:gd fmla="*/ 360 w 378" name="T8"/>
                <a:gd fmla="*/ 378 h 378" name="T9"/>
                <a:gd fmla="*/ 367 w 378" name="T10"/>
                <a:gd fmla="*/ 377 h 378" name="T11"/>
                <a:gd fmla="*/ 373 w 378" name="T12"/>
                <a:gd fmla="*/ 372 h 378" name="T13"/>
                <a:gd fmla="*/ 376 w 378" name="T14"/>
                <a:gd fmla="*/ 367 h 378" name="T15"/>
                <a:gd fmla="*/ 378 w 378" name="T16"/>
                <a:gd fmla="*/ 360 h 378" name="T17"/>
                <a:gd fmla="*/ 378 w 378" name="T18"/>
                <a:gd fmla="*/ 359 h 378" name="T19"/>
                <a:gd fmla="*/ 376 w 378" name="T20"/>
                <a:gd fmla="*/ 323 h 378" name="T21"/>
                <a:gd fmla="*/ 371 w 378" name="T22"/>
                <a:gd fmla="*/ 287 h 378" name="T23"/>
                <a:gd fmla="*/ 361 w 378" name="T24"/>
                <a:gd fmla="*/ 253 h 378" name="T25"/>
                <a:gd fmla="*/ 349 w 378" name="T26"/>
                <a:gd fmla="*/ 220 h 378" name="T27"/>
                <a:gd fmla="*/ 334 w 378" name="T28"/>
                <a:gd fmla="*/ 189 h 378" name="T29"/>
                <a:gd fmla="*/ 316 w 378" name="T30"/>
                <a:gd fmla="*/ 158 h 378" name="T31"/>
                <a:gd fmla="*/ 295 w 378" name="T32"/>
                <a:gd fmla="*/ 131 h 378" name="T33"/>
                <a:gd fmla="*/ 273 w 378" name="T34"/>
                <a:gd fmla="*/ 105 h 378" name="T35"/>
                <a:gd fmla="*/ 247 w 378" name="T36"/>
                <a:gd fmla="*/ 83 h 378" name="T37"/>
                <a:gd fmla="*/ 220 w 378" name="T38"/>
                <a:gd fmla="*/ 62 h 378" name="T39"/>
                <a:gd fmla="*/ 190 w 378" name="T40"/>
                <a:gd fmla="*/ 44 h 378" name="T41"/>
                <a:gd fmla="*/ 158 w 378" name="T42"/>
                <a:gd fmla="*/ 29 h 378" name="T43"/>
                <a:gd fmla="*/ 126 w 378" name="T44"/>
                <a:gd fmla="*/ 17 h 378" name="T45"/>
                <a:gd fmla="*/ 91 w 378" name="T46"/>
                <a:gd fmla="*/ 7 h 378" name="T47"/>
                <a:gd fmla="*/ 56 w 378" name="T48"/>
                <a:gd fmla="*/ 2 h 378" name="T49"/>
                <a:gd fmla="*/ 19 w 378" name="T50"/>
                <a:gd fmla="*/ 1 h 378" name="T51"/>
                <a:gd fmla="*/ 18 w 378" name="T52"/>
                <a:gd fmla="*/ 0 h 378" name="T53"/>
                <a:gd fmla="*/ 11 w 378" name="T54"/>
                <a:gd fmla="*/ 2 h 378" name="T55"/>
                <a:gd fmla="*/ 5 w 378" name="T56"/>
                <a:gd fmla="*/ 5 h 378" name="T57"/>
                <a:gd fmla="*/ 2 w 378" name="T58"/>
                <a:gd fmla="*/ 12 h 378" name="T59"/>
                <a:gd fmla="*/ 0 w 378" name="T60"/>
                <a:gd fmla="*/ 18 h 378" name="T61"/>
                <a:gd fmla="*/ 2 w 378" name="T62"/>
                <a:gd fmla="*/ 24 h 378" name="T63"/>
                <a:gd fmla="*/ 5 w 378" name="T64"/>
                <a:gd fmla="*/ 31 h 378" name="T65"/>
                <a:gd fmla="*/ 11 w 378" name="T66"/>
                <a:gd fmla="*/ 34 h 378" name="T67"/>
                <a:gd fmla="*/ 18 w 378" name="T68"/>
                <a:gd fmla="*/ 36 h 378" name="T69"/>
                <a:gd fmla="*/ 34 w 378" name="T70"/>
                <a:gd fmla="*/ 36 h 378" name="T71"/>
                <a:gd fmla="*/ 68 w 378" name="T72"/>
                <a:gd fmla="*/ 40 h 378" name="T73"/>
                <a:gd fmla="*/ 99 w 378" name="T74"/>
                <a:gd fmla="*/ 46 h 378" name="T75"/>
                <a:gd fmla="*/ 129 w 378" name="T76"/>
                <a:gd fmla="*/ 56 h 378" name="T77"/>
                <a:gd fmla="*/ 158 w 378" name="T78"/>
                <a:gd fmla="*/ 68 h 378" name="T79"/>
                <a:gd fmla="*/ 185 w 378" name="T80"/>
                <a:gd fmla="*/ 83 h 378" name="T81"/>
                <a:gd fmla="*/ 211 w 378" name="T82"/>
                <a:gd fmla="*/ 100 h 378" name="T83"/>
                <a:gd fmla="*/ 236 w 378" name="T84"/>
                <a:gd fmla="*/ 121 h 378" name="T85"/>
                <a:gd fmla="*/ 258 w 378" name="T86"/>
                <a:gd fmla="*/ 142 h 378" name="T87"/>
                <a:gd fmla="*/ 277 w 378" name="T88"/>
                <a:gd fmla="*/ 166 h 378" name="T89"/>
                <a:gd fmla="*/ 295 w 378" name="T90"/>
                <a:gd fmla="*/ 192 h 378" name="T91"/>
                <a:gd fmla="*/ 310 w 378" name="T92"/>
                <a:gd fmla="*/ 220 h 378" name="T93"/>
                <a:gd fmla="*/ 322 w 378" name="T94"/>
                <a:gd fmla="*/ 249 h 378" name="T95"/>
                <a:gd fmla="*/ 332 w 378" name="T96"/>
                <a:gd fmla="*/ 279 h 378" name="T97"/>
                <a:gd fmla="*/ 339 w 378" name="T98"/>
                <a:gd fmla="*/ 311 h 378" name="T99"/>
                <a:gd fmla="*/ 342 w 378" name="T100"/>
                <a:gd fmla="*/ 343 h 37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378" w="378">
                  <a:moveTo>
                    <a:pt x="342" y="360"/>
                  </a:moveTo>
                  <a:lnTo>
                    <a:pt x="342" y="360"/>
                  </a:lnTo>
                  <a:lnTo>
                    <a:pt x="342" y="364"/>
                  </a:lnTo>
                  <a:lnTo>
                    <a:pt x="343" y="367"/>
                  </a:lnTo>
                  <a:lnTo>
                    <a:pt x="345" y="370"/>
                  </a:lnTo>
                  <a:lnTo>
                    <a:pt x="347" y="372"/>
                  </a:lnTo>
                  <a:lnTo>
                    <a:pt x="349" y="375"/>
                  </a:lnTo>
                  <a:lnTo>
                    <a:pt x="353" y="377"/>
                  </a:lnTo>
                  <a:lnTo>
                    <a:pt x="356" y="378"/>
                  </a:lnTo>
                  <a:lnTo>
                    <a:pt x="360" y="378"/>
                  </a:lnTo>
                  <a:lnTo>
                    <a:pt x="364" y="378"/>
                  </a:lnTo>
                  <a:lnTo>
                    <a:pt x="367" y="377"/>
                  </a:lnTo>
                  <a:lnTo>
                    <a:pt x="370" y="374"/>
                  </a:lnTo>
                  <a:lnTo>
                    <a:pt x="373" y="372"/>
                  </a:lnTo>
                  <a:lnTo>
                    <a:pt x="375" y="370"/>
                  </a:lnTo>
                  <a:lnTo>
                    <a:pt x="376" y="367"/>
                  </a:lnTo>
                  <a:lnTo>
                    <a:pt x="378" y="364"/>
                  </a:lnTo>
                  <a:lnTo>
                    <a:pt x="378" y="360"/>
                  </a:lnTo>
                  <a:lnTo>
                    <a:pt x="378" y="360"/>
                  </a:lnTo>
                  <a:lnTo>
                    <a:pt x="378" y="359"/>
                  </a:lnTo>
                  <a:lnTo>
                    <a:pt x="378" y="341"/>
                  </a:lnTo>
                  <a:lnTo>
                    <a:pt x="376" y="323"/>
                  </a:lnTo>
                  <a:lnTo>
                    <a:pt x="373" y="305"/>
                  </a:lnTo>
                  <a:lnTo>
                    <a:pt x="371" y="287"/>
                  </a:lnTo>
                  <a:lnTo>
                    <a:pt x="367" y="270"/>
                  </a:lnTo>
                  <a:lnTo>
                    <a:pt x="361" y="253"/>
                  </a:lnTo>
                  <a:lnTo>
                    <a:pt x="356" y="236"/>
                  </a:lnTo>
                  <a:lnTo>
                    <a:pt x="349" y="220"/>
                  </a:lnTo>
                  <a:lnTo>
                    <a:pt x="342" y="204"/>
                  </a:lnTo>
                  <a:lnTo>
                    <a:pt x="334" y="189"/>
                  </a:lnTo>
                  <a:lnTo>
                    <a:pt x="326" y="174"/>
                  </a:lnTo>
                  <a:lnTo>
                    <a:pt x="316" y="158"/>
                  </a:lnTo>
                  <a:lnTo>
                    <a:pt x="306" y="144"/>
                  </a:lnTo>
                  <a:lnTo>
                    <a:pt x="295" y="131"/>
                  </a:lnTo>
                  <a:lnTo>
                    <a:pt x="285" y="118"/>
                  </a:lnTo>
                  <a:lnTo>
                    <a:pt x="273" y="105"/>
                  </a:lnTo>
                  <a:lnTo>
                    <a:pt x="260" y="94"/>
                  </a:lnTo>
                  <a:lnTo>
                    <a:pt x="247" y="83"/>
                  </a:lnTo>
                  <a:lnTo>
                    <a:pt x="234" y="72"/>
                  </a:lnTo>
                  <a:lnTo>
                    <a:pt x="220" y="62"/>
                  </a:lnTo>
                  <a:lnTo>
                    <a:pt x="205" y="53"/>
                  </a:lnTo>
                  <a:lnTo>
                    <a:pt x="190" y="44"/>
                  </a:lnTo>
                  <a:lnTo>
                    <a:pt x="175" y="36"/>
                  </a:lnTo>
                  <a:lnTo>
                    <a:pt x="158" y="29"/>
                  </a:lnTo>
                  <a:lnTo>
                    <a:pt x="142" y="22"/>
                  </a:lnTo>
                  <a:lnTo>
                    <a:pt x="126" y="17"/>
                  </a:lnTo>
                  <a:lnTo>
                    <a:pt x="109" y="12"/>
                  </a:lnTo>
                  <a:lnTo>
                    <a:pt x="91" y="7"/>
                  </a:lnTo>
                  <a:lnTo>
                    <a:pt x="74" y="4"/>
                  </a:lnTo>
                  <a:lnTo>
                    <a:pt x="56" y="2"/>
                  </a:lnTo>
                  <a:lnTo>
                    <a:pt x="37" y="1"/>
                  </a:lnTo>
                  <a:lnTo>
                    <a:pt x="19" y="1"/>
                  </a:lnTo>
                  <a:lnTo>
                    <a:pt x="19" y="0"/>
                  </a:lnTo>
                  <a:lnTo>
                    <a:pt x="18" y="0"/>
                  </a:lnTo>
                  <a:lnTo>
                    <a:pt x="15" y="1"/>
                  </a:lnTo>
                  <a:lnTo>
                    <a:pt x="11" y="2"/>
                  </a:lnTo>
                  <a:lnTo>
                    <a:pt x="8" y="3"/>
                  </a:lnTo>
                  <a:lnTo>
                    <a:pt x="5" y="5"/>
                  </a:lnTo>
                  <a:lnTo>
                    <a:pt x="3" y="8"/>
                  </a:lnTo>
                  <a:lnTo>
                    <a:pt x="2" y="12"/>
                  </a:lnTo>
                  <a:lnTo>
                    <a:pt x="1" y="15"/>
                  </a:lnTo>
                  <a:lnTo>
                    <a:pt x="0" y="18"/>
                  </a:lnTo>
                  <a:lnTo>
                    <a:pt x="1" y="21"/>
                  </a:lnTo>
                  <a:lnTo>
                    <a:pt x="2" y="24"/>
                  </a:lnTo>
                  <a:lnTo>
                    <a:pt x="3" y="28"/>
                  </a:lnTo>
                  <a:lnTo>
                    <a:pt x="5" y="31"/>
                  </a:lnTo>
                  <a:lnTo>
                    <a:pt x="8" y="33"/>
                  </a:lnTo>
                  <a:lnTo>
                    <a:pt x="11" y="34"/>
                  </a:lnTo>
                  <a:lnTo>
                    <a:pt x="15" y="35"/>
                  </a:lnTo>
                  <a:lnTo>
                    <a:pt x="18" y="36"/>
                  </a:lnTo>
                  <a:lnTo>
                    <a:pt x="18" y="36"/>
                  </a:lnTo>
                  <a:lnTo>
                    <a:pt x="34" y="36"/>
                  </a:lnTo>
                  <a:lnTo>
                    <a:pt x="51" y="37"/>
                  </a:lnTo>
                  <a:lnTo>
                    <a:pt x="68" y="40"/>
                  </a:lnTo>
                  <a:lnTo>
                    <a:pt x="83" y="43"/>
                  </a:lnTo>
                  <a:lnTo>
                    <a:pt x="99" y="46"/>
                  </a:lnTo>
                  <a:lnTo>
                    <a:pt x="114" y="50"/>
                  </a:lnTo>
                  <a:lnTo>
                    <a:pt x="129" y="56"/>
                  </a:lnTo>
                  <a:lnTo>
                    <a:pt x="144" y="61"/>
                  </a:lnTo>
                  <a:lnTo>
                    <a:pt x="158" y="68"/>
                  </a:lnTo>
                  <a:lnTo>
                    <a:pt x="172" y="75"/>
                  </a:lnTo>
                  <a:lnTo>
                    <a:pt x="185" y="83"/>
                  </a:lnTo>
                  <a:lnTo>
                    <a:pt x="199" y="91"/>
                  </a:lnTo>
                  <a:lnTo>
                    <a:pt x="211" y="100"/>
                  </a:lnTo>
                  <a:lnTo>
                    <a:pt x="224" y="110"/>
                  </a:lnTo>
                  <a:lnTo>
                    <a:pt x="236" y="121"/>
                  </a:lnTo>
                  <a:lnTo>
                    <a:pt x="247" y="131"/>
                  </a:lnTo>
                  <a:lnTo>
                    <a:pt x="258" y="142"/>
                  </a:lnTo>
                  <a:lnTo>
                    <a:pt x="267" y="154"/>
                  </a:lnTo>
                  <a:lnTo>
                    <a:pt x="277" y="166"/>
                  </a:lnTo>
                  <a:lnTo>
                    <a:pt x="287" y="179"/>
                  </a:lnTo>
                  <a:lnTo>
                    <a:pt x="295" y="192"/>
                  </a:lnTo>
                  <a:lnTo>
                    <a:pt x="303" y="206"/>
                  </a:lnTo>
                  <a:lnTo>
                    <a:pt x="310" y="220"/>
                  </a:lnTo>
                  <a:lnTo>
                    <a:pt x="316" y="234"/>
                  </a:lnTo>
                  <a:lnTo>
                    <a:pt x="322" y="249"/>
                  </a:lnTo>
                  <a:lnTo>
                    <a:pt x="328" y="264"/>
                  </a:lnTo>
                  <a:lnTo>
                    <a:pt x="332" y="279"/>
                  </a:lnTo>
                  <a:lnTo>
                    <a:pt x="335" y="294"/>
                  </a:lnTo>
                  <a:lnTo>
                    <a:pt x="339" y="311"/>
                  </a:lnTo>
                  <a:lnTo>
                    <a:pt x="340" y="327"/>
                  </a:lnTo>
                  <a:lnTo>
                    <a:pt x="342" y="343"/>
                  </a:lnTo>
                  <a:lnTo>
                    <a:pt x="342" y="36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8" name="Freeform 138">
              <a:extLst>
                <a:ext uri="{FF2B5EF4-FFF2-40B4-BE49-F238E27FC236}">
                  <a16:creationId xmlns:a16="http://schemas.microsoft.com/office/drawing/2014/main" id="{C54F9F87-3989-4FDE-B75A-0BEDB0495E7B}"/>
                </a:ext>
              </a:extLst>
            </p:cNvPr>
            <p:cNvSpPr>
              <a:spLocks noEditPoints="1"/>
            </p:cNvSpPr>
            <p:nvPr/>
          </p:nvSpPr>
          <p:spPr bwMode="auto">
            <a:xfrm>
              <a:off x="4563268" y="1839515"/>
              <a:ext cx="457200" cy="457200"/>
            </a:xfrm>
            <a:custGeom>
              <a:gdLst>
                <a:gd fmla="*/ 1071 w 1152" name="T0"/>
                <a:gd fmla="*/ 923 h 1152" name="T1"/>
                <a:gd fmla="*/ 1059 w 1152" name="T2"/>
                <a:gd fmla="*/ 932 h 1152" name="T3"/>
                <a:gd fmla="*/ 1044 w 1152" name="T4"/>
                <a:gd fmla="*/ 936 h 1152" name="T5"/>
                <a:gd fmla="*/ 216 w 1152" name="T6"/>
                <a:gd fmla="*/ 108 h 1152" name="T7"/>
                <a:gd fmla="*/ 219 w 1152" name="T8"/>
                <a:gd fmla="*/ 93 h 1152" name="T9"/>
                <a:gd fmla="*/ 229 w 1152" name="T10"/>
                <a:gd fmla="*/ 80 h 1152" name="T11"/>
                <a:gd fmla="*/ 245 w 1152" name="T12"/>
                <a:gd fmla="*/ 72 h 1152" name="T13"/>
                <a:gd fmla="*/ 266 w 1152" name="T14"/>
                <a:gd fmla="*/ 75 h 1152" name="T15"/>
                <a:gd fmla="*/ 1069 w 1152" name="T16"/>
                <a:gd fmla="*/ 875 h 1152" name="T17"/>
                <a:gd fmla="*/ 1078 w 1152" name="T18"/>
                <a:gd fmla="*/ 888 h 1152" name="T19"/>
                <a:gd fmla="*/ 1080 w 1152" name="T20"/>
                <a:gd fmla="*/ 903 h 1152" name="T21"/>
                <a:gd fmla="*/ 1077 w 1152" name="T22"/>
                <a:gd fmla="*/ 914 h 1152" name="T23"/>
                <a:gd fmla="*/ 532 w 1152" name="T24"/>
                <a:gd fmla="*/ 940 h 1152" name="T25"/>
                <a:gd fmla="*/ 216 w 1152" name="T26"/>
                <a:gd fmla="*/ 604 h 1152" name="T27"/>
                <a:gd fmla="*/ 549 w 1152" name="T28"/>
                <a:gd fmla="*/ 936 h 1152" name="T29"/>
                <a:gd fmla="*/ 378 w 1152" name="T30"/>
                <a:gd fmla="*/ 1075 h 1152" name="T31"/>
                <a:gd fmla="*/ 360 w 1152" name="T32"/>
                <a:gd fmla="*/ 1080 h 1152" name="T33"/>
                <a:gd fmla="*/ 341 w 1152" name="T34"/>
                <a:gd fmla="*/ 1075 h 1152" name="T35"/>
                <a:gd fmla="*/ 77 w 1152" name="T36"/>
                <a:gd fmla="*/ 810 h 1152" name="T37"/>
                <a:gd fmla="*/ 72 w 1152" name="T38"/>
                <a:gd fmla="*/ 792 h 1152" name="T39"/>
                <a:gd fmla="*/ 77 w 1152" name="T40"/>
                <a:gd fmla="*/ 773 h 1152" name="T41"/>
                <a:gd fmla="*/ 195 w 1152" name="T42"/>
                <a:gd fmla="*/ 653 h 1152" name="T43"/>
                <a:gd fmla="*/ 499 w 1152" name="T44"/>
                <a:gd fmla="*/ 957 h 1152" name="T45"/>
                <a:gd fmla="*/ 328 w 1152" name="T46"/>
                <a:gd fmla="*/ 31 h 1152" name="T47"/>
                <a:gd fmla="*/ 302 w 1152" name="T48"/>
                <a:gd fmla="*/ 13 h 1152" name="T49"/>
                <a:gd fmla="*/ 273 w 1152" name="T50"/>
                <a:gd fmla="*/ 2 h 1152" name="T51"/>
                <a:gd fmla="*/ 242 w 1152" name="T52"/>
                <a:gd fmla="*/ 0 h 1152" name="T53"/>
                <a:gd fmla="*/ 211 w 1152" name="T54"/>
                <a:gd fmla="*/ 9 h 1152" name="T55"/>
                <a:gd fmla="*/ 190 w 1152" name="T56"/>
                <a:gd fmla="*/ 19 h 1152" name="T57"/>
                <a:gd fmla="*/ 172 w 1152" name="T58"/>
                <a:gd fmla="*/ 36 h 1152" name="T59"/>
                <a:gd fmla="*/ 158 w 1152" name="T60"/>
                <a:gd fmla="*/ 55 h 1152" name="T61"/>
                <a:gd fmla="*/ 149 w 1152" name="T62"/>
                <a:gd fmla="*/ 77 h 1152" name="T63"/>
                <a:gd fmla="*/ 145 w 1152" name="T64"/>
                <a:gd fmla="*/ 99 h 1152" name="T65"/>
                <a:gd fmla="*/ 31 w 1152" name="T66"/>
                <a:gd fmla="*/ 716 h 1152" name="T67"/>
                <a:gd fmla="*/ 13 w 1152" name="T68"/>
                <a:gd fmla="*/ 742 h 1152" name="T69"/>
                <a:gd fmla="*/ 2 w 1152" name="T70"/>
                <a:gd fmla="*/ 771 h 1152" name="T71"/>
                <a:gd fmla="*/ 1 w 1152" name="T72"/>
                <a:gd fmla="*/ 802 h 1152" name="T73"/>
                <a:gd fmla="*/ 7 w 1152" name="T74"/>
                <a:gd fmla="*/ 833 h 1152" name="T75"/>
                <a:gd fmla="*/ 25 w 1152" name="T76"/>
                <a:gd fmla="*/ 860 h 1152" name="T77"/>
                <a:gd fmla="*/ 292 w 1152" name="T78"/>
                <a:gd fmla="*/ 1128 h 1152" name="T79"/>
                <a:gd fmla="*/ 320 w 1152" name="T80"/>
                <a:gd fmla="*/ 1144 h 1152" name="T81"/>
                <a:gd fmla="*/ 350 w 1152" name="T82"/>
                <a:gd fmla="*/ 1151 h 1152" name="T83"/>
                <a:gd fmla="*/ 381 w 1152" name="T84"/>
                <a:gd fmla="*/ 1150 h 1152" name="T85"/>
                <a:gd fmla="*/ 410 w 1152" name="T86"/>
                <a:gd fmla="*/ 1139 h 1152" name="T87"/>
                <a:gd fmla="*/ 436 w 1152" name="T88"/>
                <a:gd fmla="*/ 1120 h 1152" name="T89"/>
                <a:gd fmla="*/ 1052 w 1152" name="T90"/>
                <a:gd fmla="*/ 1008 h 1152" name="T91"/>
                <a:gd fmla="*/ 1076 w 1152" name="T92"/>
                <a:gd fmla="*/ 1003 h 1152" name="T93"/>
                <a:gd fmla="*/ 1097 w 1152" name="T94"/>
                <a:gd fmla="*/ 994 h 1152" name="T95"/>
                <a:gd fmla="*/ 1117 w 1152" name="T96"/>
                <a:gd fmla="*/ 981 h 1152" name="T97"/>
                <a:gd fmla="*/ 1132 w 1152" name="T98"/>
                <a:gd fmla="*/ 962 h 1152" name="T99"/>
                <a:gd fmla="*/ 1144 w 1152" name="T100"/>
                <a:gd fmla="*/ 942 h 1152" name="T101"/>
                <a:gd fmla="*/ 1150 w 1152" name="T102"/>
                <a:gd fmla="*/ 918 h 1152" name="T103"/>
                <a:gd fmla="*/ 1152 w 1152" name="T104"/>
                <a:gd fmla="*/ 894 h 1152" name="T105"/>
                <a:gd fmla="*/ 1148 w 1152" name="T106"/>
                <a:gd fmla="*/ 872 h 1152" name="T107"/>
                <a:gd fmla="*/ 1139 w 1152" name="T108"/>
                <a:gd fmla="*/ 849 h 1152" name="T109"/>
                <a:gd fmla="*/ 1126 w 1152" name="T110"/>
                <a:gd fmla="*/ 829 h 1152"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1152" w="1152">
                  <a:moveTo>
                    <a:pt x="1077" y="914"/>
                  </a:moveTo>
                  <a:lnTo>
                    <a:pt x="1075" y="919"/>
                  </a:lnTo>
                  <a:lnTo>
                    <a:pt x="1071" y="923"/>
                  </a:lnTo>
                  <a:lnTo>
                    <a:pt x="1068" y="927"/>
                  </a:lnTo>
                  <a:lnTo>
                    <a:pt x="1064" y="930"/>
                  </a:lnTo>
                  <a:lnTo>
                    <a:pt x="1059" y="932"/>
                  </a:lnTo>
                  <a:lnTo>
                    <a:pt x="1054" y="934"/>
                  </a:lnTo>
                  <a:lnTo>
                    <a:pt x="1050" y="935"/>
                  </a:lnTo>
                  <a:lnTo>
                    <a:pt x="1044" y="936"/>
                  </a:lnTo>
                  <a:lnTo>
                    <a:pt x="1033" y="936"/>
                  </a:lnTo>
                  <a:lnTo>
                    <a:pt x="216" y="119"/>
                  </a:lnTo>
                  <a:lnTo>
                    <a:pt x="216" y="108"/>
                  </a:lnTo>
                  <a:lnTo>
                    <a:pt x="216" y="103"/>
                  </a:lnTo>
                  <a:lnTo>
                    <a:pt x="218" y="97"/>
                  </a:lnTo>
                  <a:lnTo>
                    <a:pt x="219" y="93"/>
                  </a:lnTo>
                  <a:lnTo>
                    <a:pt x="222" y="87"/>
                  </a:lnTo>
                  <a:lnTo>
                    <a:pt x="226" y="84"/>
                  </a:lnTo>
                  <a:lnTo>
                    <a:pt x="229" y="80"/>
                  </a:lnTo>
                  <a:lnTo>
                    <a:pt x="233" y="77"/>
                  </a:lnTo>
                  <a:lnTo>
                    <a:pt x="239" y="75"/>
                  </a:lnTo>
                  <a:lnTo>
                    <a:pt x="245" y="72"/>
                  </a:lnTo>
                  <a:lnTo>
                    <a:pt x="252" y="72"/>
                  </a:lnTo>
                  <a:lnTo>
                    <a:pt x="259" y="72"/>
                  </a:lnTo>
                  <a:lnTo>
                    <a:pt x="266" y="75"/>
                  </a:lnTo>
                  <a:lnTo>
                    <a:pt x="272" y="78"/>
                  </a:lnTo>
                  <a:lnTo>
                    <a:pt x="277" y="82"/>
                  </a:lnTo>
                  <a:lnTo>
                    <a:pt x="1069" y="875"/>
                  </a:lnTo>
                  <a:lnTo>
                    <a:pt x="1073" y="879"/>
                  </a:lnTo>
                  <a:lnTo>
                    <a:pt x="1076" y="883"/>
                  </a:lnTo>
                  <a:lnTo>
                    <a:pt x="1078" y="888"/>
                  </a:lnTo>
                  <a:lnTo>
                    <a:pt x="1079" y="893"/>
                  </a:lnTo>
                  <a:lnTo>
                    <a:pt x="1080" y="899"/>
                  </a:lnTo>
                  <a:lnTo>
                    <a:pt x="1080" y="903"/>
                  </a:lnTo>
                  <a:lnTo>
                    <a:pt x="1079" y="908"/>
                  </a:lnTo>
                  <a:lnTo>
                    <a:pt x="1077" y="914"/>
                  </a:lnTo>
                  <a:lnTo>
                    <a:pt x="1077" y="914"/>
                  </a:lnTo>
                  <a:close/>
                  <a:moveTo>
                    <a:pt x="549" y="936"/>
                  </a:moveTo>
                  <a:lnTo>
                    <a:pt x="541" y="937"/>
                  </a:lnTo>
                  <a:lnTo>
                    <a:pt x="532" y="940"/>
                  </a:lnTo>
                  <a:lnTo>
                    <a:pt x="213" y="619"/>
                  </a:lnTo>
                  <a:lnTo>
                    <a:pt x="215" y="611"/>
                  </a:lnTo>
                  <a:lnTo>
                    <a:pt x="216" y="604"/>
                  </a:lnTo>
                  <a:lnTo>
                    <a:pt x="216" y="170"/>
                  </a:lnTo>
                  <a:lnTo>
                    <a:pt x="983" y="936"/>
                  </a:lnTo>
                  <a:lnTo>
                    <a:pt x="549" y="936"/>
                  </a:lnTo>
                  <a:close/>
                  <a:moveTo>
                    <a:pt x="498" y="957"/>
                  </a:moveTo>
                  <a:lnTo>
                    <a:pt x="385" y="1069"/>
                  </a:lnTo>
                  <a:lnTo>
                    <a:pt x="378" y="1075"/>
                  </a:lnTo>
                  <a:lnTo>
                    <a:pt x="371" y="1078"/>
                  </a:lnTo>
                  <a:lnTo>
                    <a:pt x="365" y="1080"/>
                  </a:lnTo>
                  <a:lnTo>
                    <a:pt x="360" y="1080"/>
                  </a:lnTo>
                  <a:lnTo>
                    <a:pt x="355" y="1080"/>
                  </a:lnTo>
                  <a:lnTo>
                    <a:pt x="349" y="1078"/>
                  </a:lnTo>
                  <a:lnTo>
                    <a:pt x="341" y="1075"/>
                  </a:lnTo>
                  <a:lnTo>
                    <a:pt x="335" y="1069"/>
                  </a:lnTo>
                  <a:lnTo>
                    <a:pt x="83" y="818"/>
                  </a:lnTo>
                  <a:lnTo>
                    <a:pt x="77" y="810"/>
                  </a:lnTo>
                  <a:lnTo>
                    <a:pt x="73" y="804"/>
                  </a:lnTo>
                  <a:lnTo>
                    <a:pt x="72" y="797"/>
                  </a:lnTo>
                  <a:lnTo>
                    <a:pt x="72" y="792"/>
                  </a:lnTo>
                  <a:lnTo>
                    <a:pt x="72" y="787"/>
                  </a:lnTo>
                  <a:lnTo>
                    <a:pt x="73" y="781"/>
                  </a:lnTo>
                  <a:lnTo>
                    <a:pt x="77" y="773"/>
                  </a:lnTo>
                  <a:lnTo>
                    <a:pt x="83" y="767"/>
                  </a:lnTo>
                  <a:lnTo>
                    <a:pt x="195" y="654"/>
                  </a:lnTo>
                  <a:lnTo>
                    <a:pt x="195" y="653"/>
                  </a:lnTo>
                  <a:lnTo>
                    <a:pt x="195" y="653"/>
                  </a:lnTo>
                  <a:lnTo>
                    <a:pt x="499" y="957"/>
                  </a:lnTo>
                  <a:lnTo>
                    <a:pt x="499" y="957"/>
                  </a:lnTo>
                  <a:lnTo>
                    <a:pt x="498" y="957"/>
                  </a:lnTo>
                  <a:lnTo>
                    <a:pt x="498" y="957"/>
                  </a:lnTo>
                  <a:close/>
                  <a:moveTo>
                    <a:pt x="328" y="31"/>
                  </a:moveTo>
                  <a:lnTo>
                    <a:pt x="321" y="25"/>
                  </a:lnTo>
                  <a:lnTo>
                    <a:pt x="312" y="18"/>
                  </a:lnTo>
                  <a:lnTo>
                    <a:pt x="302" y="13"/>
                  </a:lnTo>
                  <a:lnTo>
                    <a:pt x="293" y="8"/>
                  </a:lnTo>
                  <a:lnTo>
                    <a:pt x="283" y="4"/>
                  </a:lnTo>
                  <a:lnTo>
                    <a:pt x="273" y="2"/>
                  </a:lnTo>
                  <a:lnTo>
                    <a:pt x="262" y="0"/>
                  </a:lnTo>
                  <a:lnTo>
                    <a:pt x="252" y="0"/>
                  </a:lnTo>
                  <a:lnTo>
                    <a:pt x="242" y="0"/>
                  </a:lnTo>
                  <a:lnTo>
                    <a:pt x="231" y="2"/>
                  </a:lnTo>
                  <a:lnTo>
                    <a:pt x="221" y="4"/>
                  </a:lnTo>
                  <a:lnTo>
                    <a:pt x="211" y="9"/>
                  </a:lnTo>
                  <a:lnTo>
                    <a:pt x="203" y="12"/>
                  </a:lnTo>
                  <a:lnTo>
                    <a:pt x="196" y="15"/>
                  </a:lnTo>
                  <a:lnTo>
                    <a:pt x="190" y="19"/>
                  </a:lnTo>
                  <a:lnTo>
                    <a:pt x="184" y="25"/>
                  </a:lnTo>
                  <a:lnTo>
                    <a:pt x="177" y="30"/>
                  </a:lnTo>
                  <a:lnTo>
                    <a:pt x="172" y="36"/>
                  </a:lnTo>
                  <a:lnTo>
                    <a:pt x="167" y="42"/>
                  </a:lnTo>
                  <a:lnTo>
                    <a:pt x="162" y="48"/>
                  </a:lnTo>
                  <a:lnTo>
                    <a:pt x="158" y="55"/>
                  </a:lnTo>
                  <a:lnTo>
                    <a:pt x="154" y="62"/>
                  </a:lnTo>
                  <a:lnTo>
                    <a:pt x="151" y="69"/>
                  </a:lnTo>
                  <a:lnTo>
                    <a:pt x="149" y="77"/>
                  </a:lnTo>
                  <a:lnTo>
                    <a:pt x="147" y="84"/>
                  </a:lnTo>
                  <a:lnTo>
                    <a:pt x="146" y="92"/>
                  </a:lnTo>
                  <a:lnTo>
                    <a:pt x="145" y="99"/>
                  </a:lnTo>
                  <a:lnTo>
                    <a:pt x="144" y="108"/>
                  </a:lnTo>
                  <a:lnTo>
                    <a:pt x="144" y="604"/>
                  </a:lnTo>
                  <a:lnTo>
                    <a:pt x="31" y="716"/>
                  </a:lnTo>
                  <a:lnTo>
                    <a:pt x="25" y="724"/>
                  </a:lnTo>
                  <a:lnTo>
                    <a:pt x="18" y="732"/>
                  </a:lnTo>
                  <a:lnTo>
                    <a:pt x="13" y="742"/>
                  </a:lnTo>
                  <a:lnTo>
                    <a:pt x="7" y="752"/>
                  </a:lnTo>
                  <a:lnTo>
                    <a:pt x="4" y="761"/>
                  </a:lnTo>
                  <a:lnTo>
                    <a:pt x="2" y="771"/>
                  </a:lnTo>
                  <a:lnTo>
                    <a:pt x="1" y="782"/>
                  </a:lnTo>
                  <a:lnTo>
                    <a:pt x="0" y="792"/>
                  </a:lnTo>
                  <a:lnTo>
                    <a:pt x="1" y="802"/>
                  </a:lnTo>
                  <a:lnTo>
                    <a:pt x="2" y="812"/>
                  </a:lnTo>
                  <a:lnTo>
                    <a:pt x="4" y="823"/>
                  </a:lnTo>
                  <a:lnTo>
                    <a:pt x="7" y="833"/>
                  </a:lnTo>
                  <a:lnTo>
                    <a:pt x="13" y="842"/>
                  </a:lnTo>
                  <a:lnTo>
                    <a:pt x="18" y="851"/>
                  </a:lnTo>
                  <a:lnTo>
                    <a:pt x="25" y="860"/>
                  </a:lnTo>
                  <a:lnTo>
                    <a:pt x="31" y="868"/>
                  </a:lnTo>
                  <a:lnTo>
                    <a:pt x="284" y="1120"/>
                  </a:lnTo>
                  <a:lnTo>
                    <a:pt x="292" y="1128"/>
                  </a:lnTo>
                  <a:lnTo>
                    <a:pt x="300" y="1134"/>
                  </a:lnTo>
                  <a:lnTo>
                    <a:pt x="310" y="1139"/>
                  </a:lnTo>
                  <a:lnTo>
                    <a:pt x="320" y="1144"/>
                  </a:lnTo>
                  <a:lnTo>
                    <a:pt x="329" y="1148"/>
                  </a:lnTo>
                  <a:lnTo>
                    <a:pt x="339" y="1150"/>
                  </a:lnTo>
                  <a:lnTo>
                    <a:pt x="350" y="1151"/>
                  </a:lnTo>
                  <a:lnTo>
                    <a:pt x="360" y="1152"/>
                  </a:lnTo>
                  <a:lnTo>
                    <a:pt x="370" y="1151"/>
                  </a:lnTo>
                  <a:lnTo>
                    <a:pt x="381" y="1150"/>
                  </a:lnTo>
                  <a:lnTo>
                    <a:pt x="391" y="1148"/>
                  </a:lnTo>
                  <a:lnTo>
                    <a:pt x="401" y="1144"/>
                  </a:lnTo>
                  <a:lnTo>
                    <a:pt x="410" y="1139"/>
                  </a:lnTo>
                  <a:lnTo>
                    <a:pt x="419" y="1134"/>
                  </a:lnTo>
                  <a:lnTo>
                    <a:pt x="429" y="1128"/>
                  </a:lnTo>
                  <a:lnTo>
                    <a:pt x="436" y="1120"/>
                  </a:lnTo>
                  <a:lnTo>
                    <a:pt x="549" y="1008"/>
                  </a:lnTo>
                  <a:lnTo>
                    <a:pt x="1044" y="1008"/>
                  </a:lnTo>
                  <a:lnTo>
                    <a:pt x="1052" y="1008"/>
                  </a:lnTo>
                  <a:lnTo>
                    <a:pt x="1060" y="1007"/>
                  </a:lnTo>
                  <a:lnTo>
                    <a:pt x="1068" y="1005"/>
                  </a:lnTo>
                  <a:lnTo>
                    <a:pt x="1076" y="1003"/>
                  </a:lnTo>
                  <a:lnTo>
                    <a:pt x="1083" y="1001"/>
                  </a:lnTo>
                  <a:lnTo>
                    <a:pt x="1091" y="998"/>
                  </a:lnTo>
                  <a:lnTo>
                    <a:pt x="1097" y="994"/>
                  </a:lnTo>
                  <a:lnTo>
                    <a:pt x="1104" y="989"/>
                  </a:lnTo>
                  <a:lnTo>
                    <a:pt x="1110" y="985"/>
                  </a:lnTo>
                  <a:lnTo>
                    <a:pt x="1117" y="981"/>
                  </a:lnTo>
                  <a:lnTo>
                    <a:pt x="1122" y="974"/>
                  </a:lnTo>
                  <a:lnTo>
                    <a:pt x="1127" y="969"/>
                  </a:lnTo>
                  <a:lnTo>
                    <a:pt x="1132" y="962"/>
                  </a:lnTo>
                  <a:lnTo>
                    <a:pt x="1136" y="956"/>
                  </a:lnTo>
                  <a:lnTo>
                    <a:pt x="1140" y="948"/>
                  </a:lnTo>
                  <a:lnTo>
                    <a:pt x="1144" y="942"/>
                  </a:lnTo>
                  <a:lnTo>
                    <a:pt x="1147" y="934"/>
                  </a:lnTo>
                  <a:lnTo>
                    <a:pt x="1149" y="926"/>
                  </a:lnTo>
                  <a:lnTo>
                    <a:pt x="1150" y="918"/>
                  </a:lnTo>
                  <a:lnTo>
                    <a:pt x="1151" y="910"/>
                  </a:lnTo>
                  <a:lnTo>
                    <a:pt x="1152" y="903"/>
                  </a:lnTo>
                  <a:lnTo>
                    <a:pt x="1152" y="894"/>
                  </a:lnTo>
                  <a:lnTo>
                    <a:pt x="1151" y="887"/>
                  </a:lnTo>
                  <a:lnTo>
                    <a:pt x="1150" y="879"/>
                  </a:lnTo>
                  <a:lnTo>
                    <a:pt x="1148" y="872"/>
                  </a:lnTo>
                  <a:lnTo>
                    <a:pt x="1146" y="864"/>
                  </a:lnTo>
                  <a:lnTo>
                    <a:pt x="1143" y="856"/>
                  </a:lnTo>
                  <a:lnTo>
                    <a:pt x="1139" y="849"/>
                  </a:lnTo>
                  <a:lnTo>
                    <a:pt x="1135" y="842"/>
                  </a:lnTo>
                  <a:lnTo>
                    <a:pt x="1131" y="836"/>
                  </a:lnTo>
                  <a:lnTo>
                    <a:pt x="1126" y="829"/>
                  </a:lnTo>
                  <a:lnTo>
                    <a:pt x="1120" y="824"/>
                  </a:lnTo>
                  <a:lnTo>
                    <a:pt x="328" y="31"/>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9" name="Freeform 139">
              <a:extLst>
                <a:ext uri="{FF2B5EF4-FFF2-40B4-BE49-F238E27FC236}">
                  <a16:creationId xmlns:a16="http://schemas.microsoft.com/office/drawing/2014/main" id="{14345F48-6609-4255-9394-C7612C2E5559}"/>
                </a:ext>
              </a:extLst>
            </p:cNvPr>
            <p:cNvSpPr/>
            <p:nvPr/>
          </p:nvSpPr>
          <p:spPr bwMode="auto">
            <a:xfrm>
              <a:off x="4806156" y="1839515"/>
              <a:ext cx="214313" cy="214313"/>
            </a:xfrm>
            <a:custGeom>
              <a:gdLst>
                <a:gd fmla="*/ 36 w 540" name="T0"/>
                <a:gd fmla="*/ 72 h 540" name="T1"/>
                <a:gd fmla="*/ 80 w 540" name="T2"/>
                <a:gd fmla="*/ 75 h 540" name="T3"/>
                <a:gd fmla="*/ 123 w 540" name="T4"/>
                <a:gd fmla="*/ 81 h 540" name="T5"/>
                <a:gd fmla="*/ 164 w 540" name="T6"/>
                <a:gd fmla="*/ 92 h 540" name="T7"/>
                <a:gd fmla="*/ 204 w 540" name="T8"/>
                <a:gd fmla="*/ 106 h 540" name="T9"/>
                <a:gd fmla="*/ 242 w 540" name="T10"/>
                <a:gd fmla="*/ 124 h 540" name="T11"/>
                <a:gd fmla="*/ 278 w 540" name="T12"/>
                <a:gd fmla="*/ 146 h 540" name="T13"/>
                <a:gd fmla="*/ 310 w 540" name="T14"/>
                <a:gd fmla="*/ 171 h 540" name="T15"/>
                <a:gd fmla="*/ 342 w 540" name="T16"/>
                <a:gd fmla="*/ 199 h 540" name="T17"/>
                <a:gd fmla="*/ 370 w 540" name="T18"/>
                <a:gd fmla="*/ 230 h 540" name="T19"/>
                <a:gd fmla="*/ 394 w 540" name="T20"/>
                <a:gd fmla="*/ 262 h 540" name="T21"/>
                <a:gd fmla="*/ 416 w 540" name="T22"/>
                <a:gd fmla="*/ 298 h 540" name="T23"/>
                <a:gd fmla="*/ 434 w 540" name="T24"/>
                <a:gd fmla="*/ 336 h 540" name="T25"/>
                <a:gd fmla="*/ 448 w 540" name="T26"/>
                <a:gd fmla="*/ 376 h 540" name="T27"/>
                <a:gd fmla="*/ 459 w 540" name="T28"/>
                <a:gd fmla="*/ 417 h 540" name="T29"/>
                <a:gd fmla="*/ 466 w 540" name="T30"/>
                <a:gd fmla="*/ 460 h 540" name="T31"/>
                <a:gd fmla="*/ 468 w 540" name="T32"/>
                <a:gd fmla="*/ 504 h 540" name="T33"/>
                <a:gd fmla="*/ 469 w 540" name="T34"/>
                <a:gd fmla="*/ 511 h 540" name="T35"/>
                <a:gd fmla="*/ 474 w 540" name="T36"/>
                <a:gd fmla="*/ 524 h 540" name="T37"/>
                <a:gd fmla="*/ 484 w 540" name="T38"/>
                <a:gd fmla="*/ 534 h 540" name="T39"/>
                <a:gd fmla="*/ 497 w 540" name="T40"/>
                <a:gd fmla="*/ 539 h 540" name="T41"/>
                <a:gd fmla="*/ 511 w 540" name="T42"/>
                <a:gd fmla="*/ 539 h 540" name="T43"/>
                <a:gd fmla="*/ 524 w 540" name="T44"/>
                <a:gd fmla="*/ 534 h 540" name="T45"/>
                <a:gd fmla="*/ 534 w 540" name="T46"/>
                <a:gd fmla="*/ 524 h 540" name="T47"/>
                <a:gd fmla="*/ 539 w 540" name="T48"/>
                <a:gd fmla="*/ 511 h 540" name="T49"/>
                <a:gd fmla="*/ 540 w 540" name="T50"/>
                <a:gd fmla="*/ 504 h 540" name="T51"/>
                <a:gd fmla="*/ 539 w 540" name="T52"/>
                <a:gd fmla="*/ 477 h 540" name="T53"/>
                <a:gd fmla="*/ 534 w 540" name="T54"/>
                <a:gd fmla="*/ 427 h 540" name="T55"/>
                <a:gd fmla="*/ 524 w 540" name="T56"/>
                <a:gd fmla="*/ 378 h 540" name="T57"/>
                <a:gd fmla="*/ 509 w 540" name="T58"/>
                <a:gd fmla="*/ 330 h 540" name="T59"/>
                <a:gd fmla="*/ 491 w 540" name="T60"/>
                <a:gd fmla="*/ 285 h 540" name="T61"/>
                <a:gd fmla="*/ 467 w 540" name="T62"/>
                <a:gd fmla="*/ 243 h 540" name="T63"/>
                <a:gd fmla="*/ 440 w 540" name="T64"/>
                <a:gd fmla="*/ 203 h 540" name="T65"/>
                <a:gd fmla="*/ 410 w 540" name="T66"/>
                <a:gd fmla="*/ 165 h 540" name="T67"/>
                <a:gd fmla="*/ 375 w 540" name="T68"/>
                <a:gd fmla="*/ 132 h 540" name="T69"/>
                <a:gd fmla="*/ 338 w 540" name="T70"/>
                <a:gd fmla="*/ 100 h 540" name="T71"/>
                <a:gd fmla="*/ 297 w 540" name="T72"/>
                <a:gd fmla="*/ 73 h 540" name="T73"/>
                <a:gd fmla="*/ 255 w 540" name="T74"/>
                <a:gd fmla="*/ 50 h 540" name="T75"/>
                <a:gd fmla="*/ 210 w 540" name="T76"/>
                <a:gd fmla="*/ 31 h 540" name="T77"/>
                <a:gd fmla="*/ 162 w 540" name="T78"/>
                <a:gd fmla="*/ 16 h 540" name="T79"/>
                <a:gd fmla="*/ 114 w 540" name="T80"/>
                <a:gd fmla="*/ 6 h 540" name="T81"/>
                <a:gd fmla="*/ 63 w 540" name="T82"/>
                <a:gd fmla="*/ 1 h 540" name="T83"/>
                <a:gd fmla="*/ 37 w 540" name="T84"/>
                <a:gd fmla="*/ 0 h 540" name="T85"/>
                <a:gd fmla="*/ 28 w 540" name="T86"/>
                <a:gd fmla="*/ 1 h 540" name="T87"/>
                <a:gd fmla="*/ 15 w 540" name="T88"/>
                <a:gd fmla="*/ 6 h 540" name="T89"/>
                <a:gd fmla="*/ 6 w 540" name="T90"/>
                <a:gd fmla="*/ 16 h 540" name="T91"/>
                <a:gd fmla="*/ 0 w 540" name="T92"/>
                <a:gd fmla="*/ 29 h 540" name="T93"/>
                <a:gd fmla="*/ 0 w 540" name="T94"/>
                <a:gd fmla="*/ 43 h 540" name="T95"/>
                <a:gd fmla="*/ 6 w 540" name="T96"/>
                <a:gd fmla="*/ 56 h 540" name="T97"/>
                <a:gd fmla="*/ 15 w 540" name="T98"/>
                <a:gd fmla="*/ 66 h 540" name="T99"/>
                <a:gd fmla="*/ 28 w 540" name="T100"/>
                <a:gd fmla="*/ 71 h 540"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540" w="540">
                  <a:moveTo>
                    <a:pt x="36" y="72"/>
                  </a:moveTo>
                  <a:lnTo>
                    <a:pt x="36" y="72"/>
                  </a:lnTo>
                  <a:lnTo>
                    <a:pt x="59" y="72"/>
                  </a:lnTo>
                  <a:lnTo>
                    <a:pt x="80" y="75"/>
                  </a:lnTo>
                  <a:lnTo>
                    <a:pt x="102" y="77"/>
                  </a:lnTo>
                  <a:lnTo>
                    <a:pt x="123" y="81"/>
                  </a:lnTo>
                  <a:lnTo>
                    <a:pt x="144" y="85"/>
                  </a:lnTo>
                  <a:lnTo>
                    <a:pt x="164" y="92"/>
                  </a:lnTo>
                  <a:lnTo>
                    <a:pt x="184" y="98"/>
                  </a:lnTo>
                  <a:lnTo>
                    <a:pt x="204" y="106"/>
                  </a:lnTo>
                  <a:lnTo>
                    <a:pt x="223" y="114"/>
                  </a:lnTo>
                  <a:lnTo>
                    <a:pt x="242" y="124"/>
                  </a:lnTo>
                  <a:lnTo>
                    <a:pt x="259" y="135"/>
                  </a:lnTo>
                  <a:lnTo>
                    <a:pt x="278" y="146"/>
                  </a:lnTo>
                  <a:lnTo>
                    <a:pt x="294" y="158"/>
                  </a:lnTo>
                  <a:lnTo>
                    <a:pt x="310" y="171"/>
                  </a:lnTo>
                  <a:lnTo>
                    <a:pt x="326" y="185"/>
                  </a:lnTo>
                  <a:lnTo>
                    <a:pt x="342" y="199"/>
                  </a:lnTo>
                  <a:lnTo>
                    <a:pt x="356" y="214"/>
                  </a:lnTo>
                  <a:lnTo>
                    <a:pt x="370" y="230"/>
                  </a:lnTo>
                  <a:lnTo>
                    <a:pt x="382" y="246"/>
                  </a:lnTo>
                  <a:lnTo>
                    <a:pt x="394" y="262"/>
                  </a:lnTo>
                  <a:lnTo>
                    <a:pt x="405" y="281"/>
                  </a:lnTo>
                  <a:lnTo>
                    <a:pt x="416" y="298"/>
                  </a:lnTo>
                  <a:lnTo>
                    <a:pt x="426" y="318"/>
                  </a:lnTo>
                  <a:lnTo>
                    <a:pt x="434" y="336"/>
                  </a:lnTo>
                  <a:lnTo>
                    <a:pt x="442" y="355"/>
                  </a:lnTo>
                  <a:lnTo>
                    <a:pt x="448" y="376"/>
                  </a:lnTo>
                  <a:lnTo>
                    <a:pt x="454" y="396"/>
                  </a:lnTo>
                  <a:lnTo>
                    <a:pt x="459" y="417"/>
                  </a:lnTo>
                  <a:lnTo>
                    <a:pt x="463" y="438"/>
                  </a:lnTo>
                  <a:lnTo>
                    <a:pt x="466" y="460"/>
                  </a:lnTo>
                  <a:lnTo>
                    <a:pt x="467" y="482"/>
                  </a:lnTo>
                  <a:lnTo>
                    <a:pt x="468" y="504"/>
                  </a:lnTo>
                  <a:lnTo>
                    <a:pt x="468" y="504"/>
                  </a:lnTo>
                  <a:lnTo>
                    <a:pt x="469" y="511"/>
                  </a:lnTo>
                  <a:lnTo>
                    <a:pt x="471" y="518"/>
                  </a:lnTo>
                  <a:lnTo>
                    <a:pt x="474" y="524"/>
                  </a:lnTo>
                  <a:lnTo>
                    <a:pt x="479" y="529"/>
                  </a:lnTo>
                  <a:lnTo>
                    <a:pt x="484" y="534"/>
                  </a:lnTo>
                  <a:lnTo>
                    <a:pt x="490" y="537"/>
                  </a:lnTo>
                  <a:lnTo>
                    <a:pt x="497" y="539"/>
                  </a:lnTo>
                  <a:lnTo>
                    <a:pt x="504" y="540"/>
                  </a:lnTo>
                  <a:lnTo>
                    <a:pt x="511" y="539"/>
                  </a:lnTo>
                  <a:lnTo>
                    <a:pt x="518" y="537"/>
                  </a:lnTo>
                  <a:lnTo>
                    <a:pt x="524" y="534"/>
                  </a:lnTo>
                  <a:lnTo>
                    <a:pt x="529" y="529"/>
                  </a:lnTo>
                  <a:lnTo>
                    <a:pt x="534" y="524"/>
                  </a:lnTo>
                  <a:lnTo>
                    <a:pt x="537" y="518"/>
                  </a:lnTo>
                  <a:lnTo>
                    <a:pt x="539" y="511"/>
                  </a:lnTo>
                  <a:lnTo>
                    <a:pt x="540" y="504"/>
                  </a:lnTo>
                  <a:lnTo>
                    <a:pt x="540" y="504"/>
                  </a:lnTo>
                  <a:lnTo>
                    <a:pt x="540" y="503"/>
                  </a:lnTo>
                  <a:lnTo>
                    <a:pt x="539" y="477"/>
                  </a:lnTo>
                  <a:lnTo>
                    <a:pt x="537" y="453"/>
                  </a:lnTo>
                  <a:lnTo>
                    <a:pt x="534" y="427"/>
                  </a:lnTo>
                  <a:lnTo>
                    <a:pt x="529" y="403"/>
                  </a:lnTo>
                  <a:lnTo>
                    <a:pt x="524" y="378"/>
                  </a:lnTo>
                  <a:lnTo>
                    <a:pt x="518" y="354"/>
                  </a:lnTo>
                  <a:lnTo>
                    <a:pt x="509" y="330"/>
                  </a:lnTo>
                  <a:lnTo>
                    <a:pt x="500" y="308"/>
                  </a:lnTo>
                  <a:lnTo>
                    <a:pt x="491" y="285"/>
                  </a:lnTo>
                  <a:lnTo>
                    <a:pt x="479" y="264"/>
                  </a:lnTo>
                  <a:lnTo>
                    <a:pt x="467" y="243"/>
                  </a:lnTo>
                  <a:lnTo>
                    <a:pt x="454" y="222"/>
                  </a:lnTo>
                  <a:lnTo>
                    <a:pt x="440" y="203"/>
                  </a:lnTo>
                  <a:lnTo>
                    <a:pt x="425" y="184"/>
                  </a:lnTo>
                  <a:lnTo>
                    <a:pt x="410" y="165"/>
                  </a:lnTo>
                  <a:lnTo>
                    <a:pt x="392" y="148"/>
                  </a:lnTo>
                  <a:lnTo>
                    <a:pt x="375" y="132"/>
                  </a:lnTo>
                  <a:lnTo>
                    <a:pt x="357" y="116"/>
                  </a:lnTo>
                  <a:lnTo>
                    <a:pt x="338" y="100"/>
                  </a:lnTo>
                  <a:lnTo>
                    <a:pt x="318" y="86"/>
                  </a:lnTo>
                  <a:lnTo>
                    <a:pt x="297" y="73"/>
                  </a:lnTo>
                  <a:lnTo>
                    <a:pt x="277" y="62"/>
                  </a:lnTo>
                  <a:lnTo>
                    <a:pt x="255" y="50"/>
                  </a:lnTo>
                  <a:lnTo>
                    <a:pt x="232" y="40"/>
                  </a:lnTo>
                  <a:lnTo>
                    <a:pt x="210" y="31"/>
                  </a:lnTo>
                  <a:lnTo>
                    <a:pt x="186" y="23"/>
                  </a:lnTo>
                  <a:lnTo>
                    <a:pt x="162" y="16"/>
                  </a:lnTo>
                  <a:lnTo>
                    <a:pt x="139" y="11"/>
                  </a:lnTo>
                  <a:lnTo>
                    <a:pt x="114" y="6"/>
                  </a:lnTo>
                  <a:lnTo>
                    <a:pt x="89" y="3"/>
                  </a:lnTo>
                  <a:lnTo>
                    <a:pt x="63" y="1"/>
                  </a:lnTo>
                  <a:lnTo>
                    <a:pt x="37" y="0"/>
                  </a:lnTo>
                  <a:lnTo>
                    <a:pt x="37" y="0"/>
                  </a:lnTo>
                  <a:lnTo>
                    <a:pt x="36" y="0"/>
                  </a:lnTo>
                  <a:lnTo>
                    <a:pt x="28" y="1"/>
                  </a:lnTo>
                  <a:lnTo>
                    <a:pt x="22" y="3"/>
                  </a:lnTo>
                  <a:lnTo>
                    <a:pt x="15" y="6"/>
                  </a:lnTo>
                  <a:lnTo>
                    <a:pt x="11" y="11"/>
                  </a:lnTo>
                  <a:lnTo>
                    <a:pt x="6" y="16"/>
                  </a:lnTo>
                  <a:lnTo>
                    <a:pt x="2" y="22"/>
                  </a:lnTo>
                  <a:lnTo>
                    <a:pt x="0" y="29"/>
                  </a:lnTo>
                  <a:lnTo>
                    <a:pt x="0" y="36"/>
                  </a:lnTo>
                  <a:lnTo>
                    <a:pt x="0" y="43"/>
                  </a:lnTo>
                  <a:lnTo>
                    <a:pt x="2" y="50"/>
                  </a:lnTo>
                  <a:lnTo>
                    <a:pt x="6" y="56"/>
                  </a:lnTo>
                  <a:lnTo>
                    <a:pt x="11" y="62"/>
                  </a:lnTo>
                  <a:lnTo>
                    <a:pt x="15" y="66"/>
                  </a:lnTo>
                  <a:lnTo>
                    <a:pt x="22" y="69"/>
                  </a:lnTo>
                  <a:lnTo>
                    <a:pt x="28" y="71"/>
                  </a:lnTo>
                  <a:lnTo>
                    <a:pt x="36" y="72"/>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sp>
        <p:nvSpPr>
          <p:cNvPr id="12" name="Rectangle 42">
            <a:extLst>
              <a:ext uri="{FF2B5EF4-FFF2-40B4-BE49-F238E27FC236}">
                <a16:creationId xmlns:a16="http://schemas.microsoft.com/office/drawing/2014/main" id="{76FBB2B2-2673-4718-8886-BF36E2E558BE}"/>
              </a:ext>
            </a:extLst>
          </p:cNvPr>
          <p:cNvSpPr/>
          <p:nvPr/>
        </p:nvSpPr>
        <p:spPr>
          <a:xfrm>
            <a:off x="6174992" y="2963916"/>
            <a:ext cx="1033780" cy="518160"/>
          </a:xfrm>
          <a:prstGeom prst="rect">
            <a:avLst/>
          </a:prstGeom>
        </p:spPr>
        <p:txBody>
          <a:bodyPr wrap="none">
            <a:spAutoFit/>
          </a:bodyPr>
          <a:lstStyle/>
          <a:p>
            <a:pPr algn="l" defTabSz="1828164" rtl="0">
              <a:spcBef>
                <a:spcPct val="0"/>
              </a:spcBef>
            </a:pPr>
            <a:r>
              <a:rPr kern="1200" lang="en-US" noProof="1" sz="28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f0402020204030203" pitchFamily="34" typeface="Lato Light"/>
              </a:rPr>
              <a:t>idea</a:t>
            </a:r>
          </a:p>
        </p:txBody>
      </p:sp>
      <p:sp>
        <p:nvSpPr>
          <p:cNvPr id="13" name="Rectangle 43">
            <a:extLst>
              <a:ext uri="{FF2B5EF4-FFF2-40B4-BE49-F238E27FC236}">
                <a16:creationId xmlns:a16="http://schemas.microsoft.com/office/drawing/2014/main" id="{2D436155-C11E-4158-BA61-5438E5D715DD}"/>
              </a:ext>
            </a:extLst>
          </p:cNvPr>
          <p:cNvSpPr/>
          <p:nvPr/>
        </p:nvSpPr>
        <p:spPr>
          <a:xfrm>
            <a:off x="6174991" y="3348776"/>
            <a:ext cx="4998764" cy="457200"/>
          </a:xfrm>
          <a:prstGeom prst="rect">
            <a:avLst/>
          </a:prstGeom>
        </p:spPr>
        <p:txBody>
          <a:bodyPr wrap="square">
            <a:spAutoFit/>
          </a:bodyPr>
          <a:lstStyle/>
          <a:p>
            <a:pPr algn="just" defTabSz="1828800" rtl="0"/>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rPr>
              <a:t>Lorem ipsum dolor sit amet, consectetur adipiscing elit. Nulla imperdiet volutpat dui at fermentum..</a:t>
            </a:r>
          </a:p>
        </p:txBody>
      </p:sp>
      <p:sp>
        <p:nvSpPr>
          <p:cNvPr id="14" name="Rectangle 44">
            <a:extLst>
              <a:ext uri="{FF2B5EF4-FFF2-40B4-BE49-F238E27FC236}">
                <a16:creationId xmlns:a16="http://schemas.microsoft.com/office/drawing/2014/main" id="{FB95207D-FD2C-4857-9197-5B83C93867D8}"/>
              </a:ext>
            </a:extLst>
          </p:cNvPr>
          <p:cNvSpPr/>
          <p:nvPr/>
        </p:nvSpPr>
        <p:spPr>
          <a:xfrm>
            <a:off x="6174992" y="4006455"/>
            <a:ext cx="1246505" cy="518160"/>
          </a:xfrm>
          <a:prstGeom prst="rect">
            <a:avLst/>
          </a:prstGeom>
        </p:spPr>
        <p:txBody>
          <a:bodyPr wrap="none">
            <a:spAutoFit/>
          </a:bodyPr>
          <a:lstStyle/>
          <a:p>
            <a:pPr algn="l" defTabSz="1828164" rtl="0">
              <a:spcBef>
                <a:spcPct val="0"/>
              </a:spcBef>
            </a:pPr>
            <a:r>
              <a:rPr kern="1200" lang="en-US" noProof="1" sz="28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f0402020204030203" pitchFamily="34" typeface="Lato Light"/>
              </a:rPr>
              <a:t>media</a:t>
            </a:r>
          </a:p>
        </p:txBody>
      </p:sp>
      <p:sp>
        <p:nvSpPr>
          <p:cNvPr id="15" name="Rectangle 45">
            <a:extLst>
              <a:ext uri="{FF2B5EF4-FFF2-40B4-BE49-F238E27FC236}">
                <a16:creationId xmlns:a16="http://schemas.microsoft.com/office/drawing/2014/main" id="{53766ED0-1E77-450E-94AD-679453F82650}"/>
              </a:ext>
            </a:extLst>
          </p:cNvPr>
          <p:cNvSpPr/>
          <p:nvPr/>
        </p:nvSpPr>
        <p:spPr>
          <a:xfrm>
            <a:off x="6174991" y="4391316"/>
            <a:ext cx="4998764" cy="457200"/>
          </a:xfrm>
          <a:prstGeom prst="rect">
            <a:avLst/>
          </a:prstGeom>
        </p:spPr>
        <p:txBody>
          <a:bodyPr wrap="square">
            <a:spAutoFit/>
          </a:bodyPr>
          <a:lstStyle/>
          <a:p>
            <a:pPr algn="just" defTabSz="1828800" rtl="0"/>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rPr>
              <a:t>Lorem ipsum dolor sit amet, consectetur adipiscing elit. Nulla imperdiet volutpat dui at fermentum..</a:t>
            </a:r>
          </a:p>
        </p:txBody>
      </p:sp>
      <p:sp>
        <p:nvSpPr>
          <p:cNvPr id="16" name="Rectangle 46">
            <a:extLst>
              <a:ext uri="{FF2B5EF4-FFF2-40B4-BE49-F238E27FC236}">
                <a16:creationId xmlns:a16="http://schemas.microsoft.com/office/drawing/2014/main" id="{7B7E736A-B0D7-4AC8-8423-81E4F64CCBF7}"/>
              </a:ext>
            </a:extLst>
          </p:cNvPr>
          <p:cNvSpPr/>
          <p:nvPr/>
        </p:nvSpPr>
        <p:spPr>
          <a:xfrm>
            <a:off x="6174991" y="5068926"/>
            <a:ext cx="2948305" cy="518160"/>
          </a:xfrm>
          <a:prstGeom prst="rect">
            <a:avLst/>
          </a:prstGeom>
        </p:spPr>
        <p:txBody>
          <a:bodyPr wrap="none">
            <a:spAutoFit/>
          </a:bodyPr>
          <a:lstStyle/>
          <a:p>
            <a:pPr algn="l" defTabSz="1828164" rtl="0">
              <a:spcBef>
                <a:spcPct val="0"/>
              </a:spcBef>
            </a:pPr>
            <a:r>
              <a:rPr kern="1200" lang="en-US" noProof="1" sz="28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f0402020204030203" pitchFamily="34" typeface="Lato Light"/>
              </a:rPr>
              <a:t>communication</a:t>
            </a:r>
          </a:p>
        </p:txBody>
      </p:sp>
      <p:sp>
        <p:nvSpPr>
          <p:cNvPr id="17" name="Rectangle 47">
            <a:extLst>
              <a:ext uri="{FF2B5EF4-FFF2-40B4-BE49-F238E27FC236}">
                <a16:creationId xmlns:a16="http://schemas.microsoft.com/office/drawing/2014/main" id="{0B703668-C25C-4294-9000-DA5AEFC6FCB5}"/>
              </a:ext>
            </a:extLst>
          </p:cNvPr>
          <p:cNvSpPr/>
          <p:nvPr/>
        </p:nvSpPr>
        <p:spPr>
          <a:xfrm>
            <a:off x="6174991" y="5453787"/>
            <a:ext cx="4998764" cy="457200"/>
          </a:xfrm>
          <a:prstGeom prst="rect">
            <a:avLst/>
          </a:prstGeom>
        </p:spPr>
        <p:txBody>
          <a:bodyPr wrap="square">
            <a:spAutoFit/>
          </a:bodyPr>
          <a:lstStyle/>
          <a:p>
            <a:pPr algn="just" defTabSz="1828800" rtl="0"/>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rPr>
              <a:t>Lorem ipsum dolor sit amet, consectetur adipiscing elit. Nulla imperdiet volutpat dui at fermentum..</a:t>
            </a:r>
          </a:p>
        </p:txBody>
      </p:sp>
      <p:cxnSp>
        <p:nvCxnSpPr>
          <p:cNvPr id="18" name="Straight Connector 16">
            <a:extLst>
              <a:ext uri="{FF2B5EF4-FFF2-40B4-BE49-F238E27FC236}">
                <a16:creationId xmlns:a16="http://schemas.microsoft.com/office/drawing/2014/main" id="{25760AE2-2633-43B9-B912-B520924BD787}"/>
              </a:ext>
            </a:extLst>
          </p:cNvPr>
          <p:cNvCxnSpPr/>
          <p:nvPr/>
        </p:nvCxnSpPr>
        <p:spPr>
          <a:xfrm flipH="1">
            <a:off x="5826546" y="1939018"/>
            <a:ext cx="0" cy="3972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Freeform 404">
            <a:extLst>
              <a:ext uri="{FF2B5EF4-FFF2-40B4-BE49-F238E27FC236}">
                <a16:creationId xmlns:a16="http://schemas.microsoft.com/office/drawing/2014/main" id="{BA1F95D1-2B63-473D-B302-91D38077B82C}"/>
              </a:ext>
            </a:extLst>
          </p:cNvPr>
          <p:cNvSpPr/>
          <p:nvPr/>
        </p:nvSpPr>
        <p:spPr bwMode="auto">
          <a:xfrm>
            <a:off x="1424712" y="1970422"/>
            <a:ext cx="2320028" cy="3777378"/>
          </a:xfrm>
          <a:custGeom>
            <a:gdLst>
              <a:gd fmla="*/ 132 w 948" name="T0"/>
              <a:gd fmla="*/ 133 h 1541" name="T1"/>
              <a:gd fmla="*/ 239 w 948" name="T2"/>
              <a:gd fmla="*/ 62 h 1541" name="T3"/>
              <a:gd fmla="*/ 341 w 948" name="T4"/>
              <a:gd fmla="*/ 22 h 1541" name="T5"/>
              <a:gd fmla="*/ 493 w 948" name="T6"/>
              <a:gd fmla="*/ 2 h 1541" name="T7"/>
              <a:gd fmla="*/ 563 w 948" name="T8"/>
              <a:gd fmla="*/ 8 h 1541" name="T9"/>
              <a:gd fmla="*/ 619 w 948" name="T10"/>
              <a:gd fmla="*/ 0 h 1541" name="T11"/>
              <a:gd fmla="*/ 708 w 948" name="T12"/>
              <a:gd fmla="*/ 17 h 1541" name="T13"/>
              <a:gd fmla="*/ 780 w 948" name="T14"/>
              <a:gd fmla="*/ 45 h 1541" name="T15"/>
              <a:gd fmla="*/ 838 w 948" name="T16"/>
              <a:gd fmla="*/ 95 h 1541" name="T17"/>
              <a:gd fmla="*/ 892 w 948" name="T18"/>
              <a:gd fmla="*/ 193 h 1541" name="T19"/>
              <a:gd fmla="*/ 829 w 948" name="T20"/>
              <a:gd fmla="*/ 307 h 1541" name="T21"/>
              <a:gd fmla="*/ 830 w 948" name="T22"/>
              <a:gd fmla="*/ 357 h 1541" name="T23"/>
              <a:gd fmla="*/ 837 w 948" name="T24"/>
              <a:gd fmla="*/ 379 h 1541" name="T25"/>
              <a:gd fmla="*/ 867 w 948" name="T26"/>
              <a:gd fmla="*/ 360 h 1541" name="T27"/>
              <a:gd fmla="*/ 876 w 948" name="T28"/>
              <a:gd fmla="*/ 364 h 1541" name="T29"/>
              <a:gd fmla="*/ 861 w 948" name="T30"/>
              <a:gd fmla="*/ 392 h 1541" name="T31"/>
              <a:gd fmla="*/ 842 w 948" name="T32"/>
              <a:gd fmla="*/ 412 h 1541" name="T33"/>
              <a:gd fmla="*/ 908 w 948" name="T34"/>
              <a:gd fmla="*/ 477 h 1541" name="T35"/>
              <a:gd fmla="*/ 948 w 948" name="T36"/>
              <a:gd fmla="*/ 522 h 1541" name="T37"/>
              <a:gd fmla="*/ 908 w 948" name="T38"/>
              <a:gd fmla="*/ 551 h 1541" name="T39"/>
              <a:gd fmla="*/ 887 w 948" name="T40"/>
              <a:gd fmla="*/ 574 h 1541" name="T41"/>
              <a:gd fmla="*/ 892 w 948" name="T42"/>
              <a:gd fmla="*/ 586 h 1541" name="T43"/>
              <a:gd fmla="*/ 916 w 948" name="T44"/>
              <a:gd fmla="*/ 586 h 1541" name="T45"/>
              <a:gd fmla="*/ 919 w 948" name="T46"/>
              <a:gd fmla="*/ 599 h 1541" name="T47"/>
              <a:gd fmla="*/ 907 w 948" name="T48"/>
              <a:gd fmla="*/ 646 h 1541" name="T49"/>
              <a:gd fmla="*/ 911 w 948" name="T50"/>
              <a:gd fmla="*/ 673 h 1541" name="T51"/>
              <a:gd fmla="*/ 894 w 948" name="T52"/>
              <a:gd fmla="*/ 698 h 1541" name="T53"/>
              <a:gd fmla="*/ 894 w 948" name="T54"/>
              <a:gd fmla="*/ 739 h 1541" name="T55"/>
              <a:gd fmla="*/ 906 w 948" name="T56"/>
              <a:gd fmla="*/ 778 h 1541" name="T57"/>
              <a:gd fmla="*/ 896 w 948" name="T58"/>
              <a:gd fmla="*/ 826 h 1541" name="T59"/>
              <a:gd fmla="*/ 872 w 948" name="T60"/>
              <a:gd fmla="*/ 844 h 1541" name="T61"/>
              <a:gd fmla="*/ 760 w 948" name="T62"/>
              <a:gd fmla="*/ 851 h 1541" name="T63"/>
              <a:gd fmla="*/ 628 w 948" name="T64"/>
              <a:gd fmla="*/ 853 h 1541" name="T65"/>
              <a:gd fmla="*/ 588 w 948" name="T66"/>
              <a:gd fmla="*/ 894 h 1541" name="T67"/>
              <a:gd fmla="*/ 541 w 948" name="T68"/>
              <a:gd fmla="*/ 1008 h 1541" name="T69"/>
              <a:gd fmla="*/ 500 w 948" name="T70"/>
              <a:gd fmla="*/ 1180 h 1541" name="T71"/>
              <a:gd fmla="*/ 486 w 948" name="T72"/>
              <a:gd fmla="*/ 1331 h 1541" name="T73"/>
              <a:gd fmla="*/ 515 w 948" name="T74"/>
              <a:gd fmla="*/ 1462 h 1541" name="T75"/>
              <a:gd fmla="*/ 561 w 948" name="T76"/>
              <a:gd fmla="*/ 1533 h 1541" name="T77"/>
              <a:gd fmla="*/ 514 w 948" name="T78"/>
              <a:gd fmla="*/ 1539 h 1541" name="T79"/>
              <a:gd fmla="*/ 443 w 948" name="T80"/>
              <a:gd fmla="*/ 1502 h 1541" name="T81"/>
              <a:gd fmla="*/ 389 w 948" name="T82"/>
              <a:gd fmla="*/ 1427 h 1541" name="T83"/>
              <a:gd fmla="*/ 331 w 948" name="T84"/>
              <a:gd fmla="*/ 1356 h 1541" name="T85"/>
              <a:gd fmla="*/ 265 w 948" name="T86"/>
              <a:gd fmla="*/ 1283 h 1541" name="T87"/>
              <a:gd fmla="*/ 240 w 948" name="T88"/>
              <a:gd fmla="*/ 1222 h 1541" name="T89"/>
              <a:gd fmla="*/ 199 w 948" name="T90"/>
              <a:gd fmla="*/ 1160 h 1541" name="T91"/>
              <a:gd fmla="*/ 160 w 948" name="T92"/>
              <a:gd fmla="*/ 1148 h 1541" name="T93"/>
              <a:gd fmla="*/ 68 w 948" name="T94"/>
              <a:gd fmla="*/ 1133 h 1541" name="T95"/>
              <a:gd fmla="*/ 20 w 948" name="T96"/>
              <a:gd fmla="*/ 1087 h 1541" name="T97"/>
              <a:gd fmla="*/ 23 w 948" name="T98"/>
              <a:gd fmla="*/ 1032 h 1541" name="T99"/>
              <a:gd fmla="*/ 66 w 948" name="T100"/>
              <a:gd fmla="*/ 962 h 1541" name="T101"/>
              <a:gd fmla="*/ 95 w 948" name="T102"/>
              <a:gd fmla="*/ 834 h 1541" name="T103"/>
              <a:gd fmla="*/ 78 w 948" name="T104"/>
              <a:gd fmla="*/ 693 h 1541" name="T105"/>
              <a:gd fmla="*/ 16 w 948" name="T106"/>
              <a:gd fmla="*/ 470 h 1541" name="T107"/>
              <a:gd fmla="*/ 5 w 948" name="T108"/>
              <a:gd fmla="*/ 340 h 1541" name="T109"/>
              <a:gd fmla="*/ 35 w 948" name="T110"/>
              <a:gd fmla="*/ 241 h 1541" name="T111"/>
              <a:gd fmla="*/ 68 w 948" name="T112"/>
              <a:gd fmla="*/ 193 h 1541"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1541" w="947">
                <a:moveTo>
                  <a:pt x="68" y="193"/>
                </a:moveTo>
                <a:lnTo>
                  <a:pt x="68" y="193"/>
                </a:lnTo>
                <a:lnTo>
                  <a:pt x="90" y="172"/>
                </a:lnTo>
                <a:lnTo>
                  <a:pt x="111" y="152"/>
                </a:lnTo>
                <a:lnTo>
                  <a:pt x="132" y="133"/>
                </a:lnTo>
                <a:lnTo>
                  <a:pt x="154" y="116"/>
                </a:lnTo>
                <a:lnTo>
                  <a:pt x="175" y="100"/>
                </a:lnTo>
                <a:lnTo>
                  <a:pt x="196" y="86"/>
                </a:lnTo>
                <a:lnTo>
                  <a:pt x="217" y="73"/>
                </a:lnTo>
                <a:lnTo>
                  <a:pt x="239" y="62"/>
                </a:lnTo>
                <a:lnTo>
                  <a:pt x="260" y="51"/>
                </a:lnTo>
                <a:lnTo>
                  <a:pt x="281" y="42"/>
                </a:lnTo>
                <a:lnTo>
                  <a:pt x="301" y="35"/>
                </a:lnTo>
                <a:lnTo>
                  <a:pt x="321" y="27"/>
                </a:lnTo>
                <a:lnTo>
                  <a:pt x="341" y="22"/>
                </a:lnTo>
                <a:lnTo>
                  <a:pt x="361" y="17"/>
                </a:lnTo>
                <a:lnTo>
                  <a:pt x="398" y="10"/>
                </a:lnTo>
                <a:lnTo>
                  <a:pt x="433" y="5"/>
                </a:lnTo>
                <a:lnTo>
                  <a:pt x="464" y="2"/>
                </a:lnTo>
                <a:lnTo>
                  <a:pt x="493" y="2"/>
                </a:lnTo>
                <a:lnTo>
                  <a:pt x="516" y="2"/>
                </a:lnTo>
                <a:lnTo>
                  <a:pt x="535" y="5"/>
                </a:lnTo>
                <a:lnTo>
                  <a:pt x="550" y="6"/>
                </a:lnTo>
                <a:lnTo>
                  <a:pt x="563" y="8"/>
                </a:lnTo>
                <a:lnTo>
                  <a:pt x="563" y="8"/>
                </a:lnTo>
                <a:lnTo>
                  <a:pt x="565" y="7"/>
                </a:lnTo>
                <a:lnTo>
                  <a:pt x="573" y="5"/>
                </a:lnTo>
                <a:lnTo>
                  <a:pt x="586" y="1"/>
                </a:lnTo>
                <a:lnTo>
                  <a:pt x="606" y="0"/>
                </a:lnTo>
                <a:lnTo>
                  <a:pt x="619" y="0"/>
                </a:lnTo>
                <a:lnTo>
                  <a:pt x="634" y="1"/>
                </a:lnTo>
                <a:lnTo>
                  <a:pt x="649" y="3"/>
                </a:lnTo>
                <a:lnTo>
                  <a:pt x="667" y="6"/>
                </a:lnTo>
                <a:lnTo>
                  <a:pt x="687" y="11"/>
                </a:lnTo>
                <a:lnTo>
                  <a:pt x="708" y="17"/>
                </a:lnTo>
                <a:lnTo>
                  <a:pt x="730" y="25"/>
                </a:lnTo>
                <a:lnTo>
                  <a:pt x="755" y="33"/>
                </a:lnTo>
                <a:lnTo>
                  <a:pt x="755" y="33"/>
                </a:lnTo>
                <a:lnTo>
                  <a:pt x="769" y="38"/>
                </a:lnTo>
                <a:lnTo>
                  <a:pt x="780" y="45"/>
                </a:lnTo>
                <a:lnTo>
                  <a:pt x="792" y="52"/>
                </a:lnTo>
                <a:lnTo>
                  <a:pt x="803" y="60"/>
                </a:lnTo>
                <a:lnTo>
                  <a:pt x="812" y="67"/>
                </a:lnTo>
                <a:lnTo>
                  <a:pt x="822" y="76"/>
                </a:lnTo>
                <a:lnTo>
                  <a:pt x="838" y="95"/>
                </a:lnTo>
                <a:lnTo>
                  <a:pt x="853" y="113"/>
                </a:lnTo>
                <a:lnTo>
                  <a:pt x="866" y="133"/>
                </a:lnTo>
                <a:lnTo>
                  <a:pt x="876" y="155"/>
                </a:lnTo>
                <a:lnTo>
                  <a:pt x="884" y="175"/>
                </a:lnTo>
                <a:lnTo>
                  <a:pt x="892" y="193"/>
                </a:lnTo>
                <a:lnTo>
                  <a:pt x="897" y="212"/>
                </a:lnTo>
                <a:lnTo>
                  <a:pt x="904" y="245"/>
                </a:lnTo>
                <a:lnTo>
                  <a:pt x="908" y="266"/>
                </a:lnTo>
                <a:lnTo>
                  <a:pt x="909" y="275"/>
                </a:lnTo>
                <a:lnTo>
                  <a:pt x="829" y="307"/>
                </a:lnTo>
                <a:lnTo>
                  <a:pt x="829" y="307"/>
                </a:lnTo>
                <a:lnTo>
                  <a:pt x="832" y="322"/>
                </a:lnTo>
                <a:lnTo>
                  <a:pt x="832" y="335"/>
                </a:lnTo>
                <a:lnTo>
                  <a:pt x="832" y="347"/>
                </a:lnTo>
                <a:lnTo>
                  <a:pt x="830" y="357"/>
                </a:lnTo>
                <a:lnTo>
                  <a:pt x="827" y="371"/>
                </a:lnTo>
                <a:lnTo>
                  <a:pt x="825" y="376"/>
                </a:lnTo>
                <a:lnTo>
                  <a:pt x="825" y="376"/>
                </a:lnTo>
                <a:lnTo>
                  <a:pt x="832" y="379"/>
                </a:lnTo>
                <a:lnTo>
                  <a:pt x="837" y="379"/>
                </a:lnTo>
                <a:lnTo>
                  <a:pt x="842" y="379"/>
                </a:lnTo>
                <a:lnTo>
                  <a:pt x="847" y="376"/>
                </a:lnTo>
                <a:lnTo>
                  <a:pt x="854" y="372"/>
                </a:lnTo>
                <a:lnTo>
                  <a:pt x="862" y="366"/>
                </a:lnTo>
                <a:lnTo>
                  <a:pt x="867" y="360"/>
                </a:lnTo>
                <a:lnTo>
                  <a:pt x="871" y="354"/>
                </a:lnTo>
                <a:lnTo>
                  <a:pt x="873" y="347"/>
                </a:lnTo>
                <a:lnTo>
                  <a:pt x="873" y="347"/>
                </a:lnTo>
                <a:lnTo>
                  <a:pt x="874" y="356"/>
                </a:lnTo>
                <a:lnTo>
                  <a:pt x="876" y="364"/>
                </a:lnTo>
                <a:lnTo>
                  <a:pt x="874" y="370"/>
                </a:lnTo>
                <a:lnTo>
                  <a:pt x="873" y="376"/>
                </a:lnTo>
                <a:lnTo>
                  <a:pt x="871" y="381"/>
                </a:lnTo>
                <a:lnTo>
                  <a:pt x="868" y="386"/>
                </a:lnTo>
                <a:lnTo>
                  <a:pt x="861" y="392"/>
                </a:lnTo>
                <a:lnTo>
                  <a:pt x="852" y="397"/>
                </a:lnTo>
                <a:lnTo>
                  <a:pt x="844" y="400"/>
                </a:lnTo>
                <a:lnTo>
                  <a:pt x="837" y="402"/>
                </a:lnTo>
                <a:lnTo>
                  <a:pt x="837" y="402"/>
                </a:lnTo>
                <a:lnTo>
                  <a:pt x="842" y="412"/>
                </a:lnTo>
                <a:lnTo>
                  <a:pt x="849" y="422"/>
                </a:lnTo>
                <a:lnTo>
                  <a:pt x="858" y="432"/>
                </a:lnTo>
                <a:lnTo>
                  <a:pt x="867" y="442"/>
                </a:lnTo>
                <a:lnTo>
                  <a:pt x="887" y="461"/>
                </a:lnTo>
                <a:lnTo>
                  <a:pt x="908" y="477"/>
                </a:lnTo>
                <a:lnTo>
                  <a:pt x="926" y="494"/>
                </a:lnTo>
                <a:lnTo>
                  <a:pt x="941" y="507"/>
                </a:lnTo>
                <a:lnTo>
                  <a:pt x="944" y="512"/>
                </a:lnTo>
                <a:lnTo>
                  <a:pt x="947" y="519"/>
                </a:lnTo>
                <a:lnTo>
                  <a:pt x="948" y="522"/>
                </a:lnTo>
                <a:lnTo>
                  <a:pt x="946" y="526"/>
                </a:lnTo>
                <a:lnTo>
                  <a:pt x="946" y="526"/>
                </a:lnTo>
                <a:lnTo>
                  <a:pt x="938" y="532"/>
                </a:lnTo>
                <a:lnTo>
                  <a:pt x="928" y="539"/>
                </a:lnTo>
                <a:lnTo>
                  <a:pt x="908" y="551"/>
                </a:lnTo>
                <a:lnTo>
                  <a:pt x="899" y="556"/>
                </a:lnTo>
                <a:lnTo>
                  <a:pt x="893" y="562"/>
                </a:lnTo>
                <a:lnTo>
                  <a:pt x="889" y="566"/>
                </a:lnTo>
                <a:lnTo>
                  <a:pt x="888" y="570"/>
                </a:lnTo>
                <a:lnTo>
                  <a:pt x="887" y="574"/>
                </a:lnTo>
                <a:lnTo>
                  <a:pt x="888" y="577"/>
                </a:lnTo>
                <a:lnTo>
                  <a:pt x="888" y="577"/>
                </a:lnTo>
                <a:lnTo>
                  <a:pt x="888" y="581"/>
                </a:lnTo>
                <a:lnTo>
                  <a:pt x="889" y="584"/>
                </a:lnTo>
                <a:lnTo>
                  <a:pt x="892" y="586"/>
                </a:lnTo>
                <a:lnTo>
                  <a:pt x="894" y="587"/>
                </a:lnTo>
                <a:lnTo>
                  <a:pt x="899" y="587"/>
                </a:lnTo>
                <a:lnTo>
                  <a:pt x="906" y="587"/>
                </a:lnTo>
                <a:lnTo>
                  <a:pt x="911" y="587"/>
                </a:lnTo>
                <a:lnTo>
                  <a:pt x="916" y="586"/>
                </a:lnTo>
                <a:lnTo>
                  <a:pt x="919" y="589"/>
                </a:lnTo>
                <a:lnTo>
                  <a:pt x="921" y="590"/>
                </a:lnTo>
                <a:lnTo>
                  <a:pt x="921" y="592"/>
                </a:lnTo>
                <a:lnTo>
                  <a:pt x="921" y="592"/>
                </a:lnTo>
                <a:lnTo>
                  <a:pt x="919" y="599"/>
                </a:lnTo>
                <a:lnTo>
                  <a:pt x="918" y="606"/>
                </a:lnTo>
                <a:lnTo>
                  <a:pt x="911" y="624"/>
                </a:lnTo>
                <a:lnTo>
                  <a:pt x="902" y="644"/>
                </a:lnTo>
                <a:lnTo>
                  <a:pt x="902" y="644"/>
                </a:lnTo>
                <a:lnTo>
                  <a:pt x="907" y="646"/>
                </a:lnTo>
                <a:lnTo>
                  <a:pt x="911" y="650"/>
                </a:lnTo>
                <a:lnTo>
                  <a:pt x="912" y="655"/>
                </a:lnTo>
                <a:lnTo>
                  <a:pt x="913" y="660"/>
                </a:lnTo>
                <a:lnTo>
                  <a:pt x="912" y="666"/>
                </a:lnTo>
                <a:lnTo>
                  <a:pt x="911" y="673"/>
                </a:lnTo>
                <a:lnTo>
                  <a:pt x="907" y="678"/>
                </a:lnTo>
                <a:lnTo>
                  <a:pt x="902" y="684"/>
                </a:lnTo>
                <a:lnTo>
                  <a:pt x="902" y="684"/>
                </a:lnTo>
                <a:lnTo>
                  <a:pt x="897" y="690"/>
                </a:lnTo>
                <a:lnTo>
                  <a:pt x="894" y="698"/>
                </a:lnTo>
                <a:lnTo>
                  <a:pt x="892" y="705"/>
                </a:lnTo>
                <a:lnTo>
                  <a:pt x="891" y="715"/>
                </a:lnTo>
                <a:lnTo>
                  <a:pt x="891" y="724"/>
                </a:lnTo>
                <a:lnTo>
                  <a:pt x="892" y="731"/>
                </a:lnTo>
                <a:lnTo>
                  <a:pt x="894" y="739"/>
                </a:lnTo>
                <a:lnTo>
                  <a:pt x="898" y="745"/>
                </a:lnTo>
                <a:lnTo>
                  <a:pt x="898" y="745"/>
                </a:lnTo>
                <a:lnTo>
                  <a:pt x="902" y="753"/>
                </a:lnTo>
                <a:lnTo>
                  <a:pt x="904" y="764"/>
                </a:lnTo>
                <a:lnTo>
                  <a:pt x="906" y="778"/>
                </a:lnTo>
                <a:lnTo>
                  <a:pt x="906" y="791"/>
                </a:lnTo>
                <a:lnTo>
                  <a:pt x="903" y="806"/>
                </a:lnTo>
                <a:lnTo>
                  <a:pt x="901" y="814"/>
                </a:lnTo>
                <a:lnTo>
                  <a:pt x="898" y="820"/>
                </a:lnTo>
                <a:lnTo>
                  <a:pt x="896" y="826"/>
                </a:lnTo>
                <a:lnTo>
                  <a:pt x="891" y="831"/>
                </a:lnTo>
                <a:lnTo>
                  <a:pt x="886" y="836"/>
                </a:lnTo>
                <a:lnTo>
                  <a:pt x="881" y="840"/>
                </a:lnTo>
                <a:lnTo>
                  <a:pt x="881" y="840"/>
                </a:lnTo>
                <a:lnTo>
                  <a:pt x="872" y="844"/>
                </a:lnTo>
                <a:lnTo>
                  <a:pt x="862" y="846"/>
                </a:lnTo>
                <a:lnTo>
                  <a:pt x="849" y="848"/>
                </a:lnTo>
                <a:lnTo>
                  <a:pt x="833" y="849"/>
                </a:lnTo>
                <a:lnTo>
                  <a:pt x="799" y="851"/>
                </a:lnTo>
                <a:lnTo>
                  <a:pt x="760" y="851"/>
                </a:lnTo>
                <a:lnTo>
                  <a:pt x="684" y="850"/>
                </a:lnTo>
                <a:lnTo>
                  <a:pt x="654" y="850"/>
                </a:lnTo>
                <a:lnTo>
                  <a:pt x="632" y="851"/>
                </a:lnTo>
                <a:lnTo>
                  <a:pt x="632" y="851"/>
                </a:lnTo>
                <a:lnTo>
                  <a:pt x="628" y="853"/>
                </a:lnTo>
                <a:lnTo>
                  <a:pt x="623" y="854"/>
                </a:lnTo>
                <a:lnTo>
                  <a:pt x="614" y="859"/>
                </a:lnTo>
                <a:lnTo>
                  <a:pt x="605" y="868"/>
                </a:lnTo>
                <a:lnTo>
                  <a:pt x="596" y="880"/>
                </a:lnTo>
                <a:lnTo>
                  <a:pt x="588" y="894"/>
                </a:lnTo>
                <a:lnTo>
                  <a:pt x="578" y="911"/>
                </a:lnTo>
                <a:lnTo>
                  <a:pt x="569" y="933"/>
                </a:lnTo>
                <a:lnTo>
                  <a:pt x="559" y="955"/>
                </a:lnTo>
                <a:lnTo>
                  <a:pt x="550" y="980"/>
                </a:lnTo>
                <a:lnTo>
                  <a:pt x="541" y="1008"/>
                </a:lnTo>
                <a:lnTo>
                  <a:pt x="533" y="1038"/>
                </a:lnTo>
                <a:lnTo>
                  <a:pt x="524" y="1070"/>
                </a:lnTo>
                <a:lnTo>
                  <a:pt x="515" y="1105"/>
                </a:lnTo>
                <a:lnTo>
                  <a:pt x="508" y="1142"/>
                </a:lnTo>
                <a:lnTo>
                  <a:pt x="500" y="1180"/>
                </a:lnTo>
                <a:lnTo>
                  <a:pt x="493" y="1220"/>
                </a:lnTo>
                <a:lnTo>
                  <a:pt x="493" y="1220"/>
                </a:lnTo>
                <a:lnTo>
                  <a:pt x="488" y="1261"/>
                </a:lnTo>
                <a:lnTo>
                  <a:pt x="485" y="1297"/>
                </a:lnTo>
                <a:lnTo>
                  <a:pt x="486" y="1331"/>
                </a:lnTo>
                <a:lnTo>
                  <a:pt x="489" y="1363"/>
                </a:lnTo>
                <a:lnTo>
                  <a:pt x="494" y="1391"/>
                </a:lnTo>
                <a:lnTo>
                  <a:pt x="500" y="1417"/>
                </a:lnTo>
                <a:lnTo>
                  <a:pt x="508" y="1441"/>
                </a:lnTo>
                <a:lnTo>
                  <a:pt x="515" y="1462"/>
                </a:lnTo>
                <a:lnTo>
                  <a:pt x="524" y="1479"/>
                </a:lnTo>
                <a:lnTo>
                  <a:pt x="533" y="1496"/>
                </a:lnTo>
                <a:lnTo>
                  <a:pt x="541" y="1508"/>
                </a:lnTo>
                <a:lnTo>
                  <a:pt x="549" y="1519"/>
                </a:lnTo>
                <a:lnTo>
                  <a:pt x="561" y="1533"/>
                </a:lnTo>
                <a:lnTo>
                  <a:pt x="566" y="1538"/>
                </a:lnTo>
                <a:lnTo>
                  <a:pt x="566" y="1538"/>
                </a:lnTo>
                <a:lnTo>
                  <a:pt x="548" y="1541"/>
                </a:lnTo>
                <a:lnTo>
                  <a:pt x="530" y="1541"/>
                </a:lnTo>
                <a:lnTo>
                  <a:pt x="514" y="1539"/>
                </a:lnTo>
                <a:lnTo>
                  <a:pt x="498" y="1536"/>
                </a:lnTo>
                <a:lnTo>
                  <a:pt x="483" y="1529"/>
                </a:lnTo>
                <a:lnTo>
                  <a:pt x="469" y="1522"/>
                </a:lnTo>
                <a:lnTo>
                  <a:pt x="455" y="1513"/>
                </a:lnTo>
                <a:lnTo>
                  <a:pt x="443" y="1502"/>
                </a:lnTo>
                <a:lnTo>
                  <a:pt x="430" y="1489"/>
                </a:lnTo>
                <a:lnTo>
                  <a:pt x="419" y="1476"/>
                </a:lnTo>
                <a:lnTo>
                  <a:pt x="409" y="1461"/>
                </a:lnTo>
                <a:lnTo>
                  <a:pt x="398" y="1444"/>
                </a:lnTo>
                <a:lnTo>
                  <a:pt x="389" y="1427"/>
                </a:lnTo>
                <a:lnTo>
                  <a:pt x="379" y="1408"/>
                </a:lnTo>
                <a:lnTo>
                  <a:pt x="361" y="1369"/>
                </a:lnTo>
                <a:lnTo>
                  <a:pt x="361" y="1369"/>
                </a:lnTo>
                <a:lnTo>
                  <a:pt x="346" y="1364"/>
                </a:lnTo>
                <a:lnTo>
                  <a:pt x="331" y="1356"/>
                </a:lnTo>
                <a:lnTo>
                  <a:pt x="315" y="1346"/>
                </a:lnTo>
                <a:lnTo>
                  <a:pt x="300" y="1332"/>
                </a:lnTo>
                <a:lnTo>
                  <a:pt x="285" y="1316"/>
                </a:lnTo>
                <a:lnTo>
                  <a:pt x="271" y="1294"/>
                </a:lnTo>
                <a:lnTo>
                  <a:pt x="265" y="1283"/>
                </a:lnTo>
                <a:lnTo>
                  <a:pt x="259" y="1271"/>
                </a:lnTo>
                <a:lnTo>
                  <a:pt x="254" y="1257"/>
                </a:lnTo>
                <a:lnTo>
                  <a:pt x="249" y="1242"/>
                </a:lnTo>
                <a:lnTo>
                  <a:pt x="249" y="1242"/>
                </a:lnTo>
                <a:lnTo>
                  <a:pt x="240" y="1222"/>
                </a:lnTo>
                <a:lnTo>
                  <a:pt x="232" y="1204"/>
                </a:lnTo>
                <a:lnTo>
                  <a:pt x="224" y="1189"/>
                </a:lnTo>
                <a:lnTo>
                  <a:pt x="216" y="1177"/>
                </a:lnTo>
                <a:lnTo>
                  <a:pt x="207" y="1168"/>
                </a:lnTo>
                <a:lnTo>
                  <a:pt x="199" y="1160"/>
                </a:lnTo>
                <a:lnTo>
                  <a:pt x="191" y="1155"/>
                </a:lnTo>
                <a:lnTo>
                  <a:pt x="184" y="1152"/>
                </a:lnTo>
                <a:lnTo>
                  <a:pt x="176" y="1149"/>
                </a:lnTo>
                <a:lnTo>
                  <a:pt x="170" y="1148"/>
                </a:lnTo>
                <a:lnTo>
                  <a:pt x="160" y="1148"/>
                </a:lnTo>
                <a:lnTo>
                  <a:pt x="152" y="1150"/>
                </a:lnTo>
                <a:lnTo>
                  <a:pt x="150" y="1150"/>
                </a:lnTo>
                <a:lnTo>
                  <a:pt x="106" y="1150"/>
                </a:lnTo>
                <a:lnTo>
                  <a:pt x="150" y="1002"/>
                </a:lnTo>
                <a:lnTo>
                  <a:pt x="68" y="1133"/>
                </a:lnTo>
                <a:lnTo>
                  <a:pt x="68" y="1133"/>
                </a:lnTo>
                <a:lnTo>
                  <a:pt x="55" y="1122"/>
                </a:lnTo>
                <a:lnTo>
                  <a:pt x="41" y="1110"/>
                </a:lnTo>
                <a:lnTo>
                  <a:pt x="30" y="1098"/>
                </a:lnTo>
                <a:lnTo>
                  <a:pt x="20" y="1087"/>
                </a:lnTo>
                <a:lnTo>
                  <a:pt x="5" y="1068"/>
                </a:lnTo>
                <a:lnTo>
                  <a:pt x="0" y="1059"/>
                </a:lnTo>
                <a:lnTo>
                  <a:pt x="0" y="1059"/>
                </a:lnTo>
                <a:lnTo>
                  <a:pt x="12" y="1045"/>
                </a:lnTo>
                <a:lnTo>
                  <a:pt x="23" y="1032"/>
                </a:lnTo>
                <a:lnTo>
                  <a:pt x="33" y="1018"/>
                </a:lnTo>
                <a:lnTo>
                  <a:pt x="43" y="1004"/>
                </a:lnTo>
                <a:lnTo>
                  <a:pt x="52" y="990"/>
                </a:lnTo>
                <a:lnTo>
                  <a:pt x="60" y="975"/>
                </a:lnTo>
                <a:lnTo>
                  <a:pt x="66" y="962"/>
                </a:lnTo>
                <a:lnTo>
                  <a:pt x="72" y="948"/>
                </a:lnTo>
                <a:lnTo>
                  <a:pt x="82" y="919"/>
                </a:lnTo>
                <a:lnTo>
                  <a:pt x="88" y="891"/>
                </a:lnTo>
                <a:lnTo>
                  <a:pt x="93" y="863"/>
                </a:lnTo>
                <a:lnTo>
                  <a:pt x="95" y="834"/>
                </a:lnTo>
                <a:lnTo>
                  <a:pt x="95" y="805"/>
                </a:lnTo>
                <a:lnTo>
                  <a:pt x="93" y="778"/>
                </a:lnTo>
                <a:lnTo>
                  <a:pt x="90" y="749"/>
                </a:lnTo>
                <a:lnTo>
                  <a:pt x="85" y="720"/>
                </a:lnTo>
                <a:lnTo>
                  <a:pt x="78" y="693"/>
                </a:lnTo>
                <a:lnTo>
                  <a:pt x="71" y="664"/>
                </a:lnTo>
                <a:lnTo>
                  <a:pt x="55" y="607"/>
                </a:lnTo>
                <a:lnTo>
                  <a:pt x="38" y="552"/>
                </a:lnTo>
                <a:lnTo>
                  <a:pt x="23" y="497"/>
                </a:lnTo>
                <a:lnTo>
                  <a:pt x="16" y="470"/>
                </a:lnTo>
                <a:lnTo>
                  <a:pt x="11" y="444"/>
                </a:lnTo>
                <a:lnTo>
                  <a:pt x="7" y="417"/>
                </a:lnTo>
                <a:lnTo>
                  <a:pt x="5" y="391"/>
                </a:lnTo>
                <a:lnTo>
                  <a:pt x="3" y="365"/>
                </a:lnTo>
                <a:lnTo>
                  <a:pt x="5" y="340"/>
                </a:lnTo>
                <a:lnTo>
                  <a:pt x="8" y="315"/>
                </a:lnTo>
                <a:lnTo>
                  <a:pt x="15" y="290"/>
                </a:lnTo>
                <a:lnTo>
                  <a:pt x="23" y="265"/>
                </a:lnTo>
                <a:lnTo>
                  <a:pt x="28" y="252"/>
                </a:lnTo>
                <a:lnTo>
                  <a:pt x="35" y="241"/>
                </a:lnTo>
                <a:lnTo>
                  <a:pt x="42" y="228"/>
                </a:lnTo>
                <a:lnTo>
                  <a:pt x="51" y="217"/>
                </a:lnTo>
                <a:lnTo>
                  <a:pt x="60" y="206"/>
                </a:lnTo>
                <a:lnTo>
                  <a:pt x="68" y="193"/>
                </a:lnTo>
                <a:lnTo>
                  <a:pt x="68" y="193"/>
                </a:ln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20" name="Group 72">
            <a:extLst>
              <a:ext uri="{FF2B5EF4-FFF2-40B4-BE49-F238E27FC236}">
                <a16:creationId xmlns:a16="http://schemas.microsoft.com/office/drawing/2014/main" id="{A96806F7-0E6A-4D5A-98DC-69C0EF189C74}"/>
              </a:ext>
            </a:extLst>
          </p:cNvPr>
          <p:cNvGrpSpPr/>
          <p:nvPr/>
        </p:nvGrpSpPr>
        <p:grpSpPr>
          <a:xfrm>
            <a:off x="1999643" y="2811802"/>
            <a:ext cx="820710" cy="825238"/>
            <a:chOff x="5009830" y="3762422"/>
            <a:chExt cx="449901" cy="451357"/>
          </a:xfrm>
          <a:solidFill>
            <a:schemeClr val="bg1"/>
          </a:solidFill>
        </p:grpSpPr>
        <p:sp>
          <p:nvSpPr>
            <p:cNvPr id="35" name="Freeform 467">
              <a:extLst>
                <a:ext uri="{FF2B5EF4-FFF2-40B4-BE49-F238E27FC236}">
                  <a16:creationId xmlns:a16="http://schemas.microsoft.com/office/drawing/2014/main" id="{DACE82F7-58A5-43E6-8EFE-D1343A92BA65}"/>
                </a:ext>
              </a:extLst>
            </p:cNvPr>
            <p:cNvSpPr>
              <a:spLocks noEditPoints="1"/>
            </p:cNvSpPr>
            <p:nvPr/>
          </p:nvSpPr>
          <p:spPr bwMode="auto">
            <a:xfrm>
              <a:off x="5009830" y="3762422"/>
              <a:ext cx="449901" cy="451357"/>
            </a:xfrm>
            <a:custGeom>
              <a:gdLst>
                <a:gd fmla="*/ 390 w 928" name="T0"/>
                <a:gd fmla="*/ 764 h 928" name="T1"/>
                <a:gd fmla="*/ 408 w 928" name="T2"/>
                <a:gd fmla="*/ 878 h 928" name="T3"/>
                <a:gd fmla="*/ 503 w 928" name="T4"/>
                <a:gd fmla="*/ 889 h 928" name="T5"/>
                <a:gd fmla="*/ 522 w 928" name="T6"/>
                <a:gd fmla="*/ 873 h 928" name="T7"/>
                <a:gd fmla="*/ 559 w 928" name="T8"/>
                <a:gd fmla="*/ 758 h 928" name="T9"/>
                <a:gd fmla="*/ 648 w 928" name="T10"/>
                <a:gd fmla="*/ 731 h 928" name="T11"/>
                <a:gd fmla="*/ 730 w 928" name="T12"/>
                <a:gd fmla="*/ 796 h 928" name="T13"/>
                <a:gd fmla="*/ 797 w 928" name="T14"/>
                <a:gd fmla="*/ 724 h 928" name="T15"/>
                <a:gd fmla="*/ 725 w 928" name="T16"/>
                <a:gd fmla="*/ 637 h 928" name="T17"/>
                <a:gd fmla="*/ 766 w 928" name="T18"/>
                <a:gd fmla="*/ 531 h 928" name="T19"/>
                <a:gd fmla="*/ 880 w 928" name="T20"/>
                <a:gd fmla="*/ 519 h 928" name="T21"/>
                <a:gd fmla="*/ 887 w 928" name="T22"/>
                <a:gd fmla="*/ 423 h 928" name="T23"/>
                <a:gd fmla="*/ 869 w 928" name="T24"/>
                <a:gd fmla="*/ 407 h 928" name="T25"/>
                <a:gd fmla="*/ 749 w 928" name="T26"/>
                <a:gd fmla="*/ 346 h 928" name="T27"/>
                <a:gd fmla="*/ 791 w 928" name="T28"/>
                <a:gd fmla="*/ 218 h 928" name="T29"/>
                <a:gd fmla="*/ 794 w 928" name="T30"/>
                <a:gd fmla="*/ 193 h 928" name="T31"/>
                <a:gd fmla="*/ 719 w 928" name="T32"/>
                <a:gd fmla="*/ 132 h 928" name="T33"/>
                <a:gd fmla="*/ 630 w 928" name="T34"/>
                <a:gd fmla="*/ 204 h 928" name="T35"/>
                <a:gd fmla="*/ 526 w 928" name="T36"/>
                <a:gd fmla="*/ 157 h 928" name="T37"/>
                <a:gd fmla="*/ 516 w 928" name="T38"/>
                <a:gd fmla="*/ 45 h 928" name="T39"/>
                <a:gd fmla="*/ 418 w 928" name="T40"/>
                <a:gd fmla="*/ 41 h 928" name="T41"/>
                <a:gd fmla="*/ 406 w 928" name="T42"/>
                <a:gd fmla="*/ 146 h 928" name="T43"/>
                <a:gd fmla="*/ 324 w 928" name="T44"/>
                <a:gd fmla="*/ 189 h 928" name="T45"/>
                <a:gd fmla="*/ 215 w 928" name="T46"/>
                <a:gd fmla="*/ 134 h 928" name="T47"/>
                <a:gd fmla="*/ 190 w 928" name="T48"/>
                <a:gd fmla="*/ 137 h 928" name="T49"/>
                <a:gd fmla="*/ 131 w 928" name="T50"/>
                <a:gd fmla="*/ 212 h 928" name="T51"/>
                <a:gd fmla="*/ 200 w 928" name="T52"/>
                <a:gd fmla="*/ 304 h 928" name="T53"/>
                <a:gd fmla="*/ 151 w 928" name="T54"/>
                <a:gd fmla="*/ 405 h 928" name="T55"/>
                <a:gd fmla="*/ 42 w 928" name="T56"/>
                <a:gd fmla="*/ 415 h 928" name="T57"/>
                <a:gd fmla="*/ 42 w 928" name="T58"/>
                <a:gd fmla="*/ 513 h 928" name="T59"/>
                <a:gd fmla="*/ 151 w 928" name="T60"/>
                <a:gd fmla="*/ 523 h 928" name="T61"/>
                <a:gd fmla="*/ 200 w 928" name="T62"/>
                <a:gd fmla="*/ 626 h 928" name="T63"/>
                <a:gd fmla="*/ 131 w 928" name="T64"/>
                <a:gd fmla="*/ 716 h 928" name="T65"/>
                <a:gd fmla="*/ 190 w 928" name="T66"/>
                <a:gd fmla="*/ 793 h 928" name="T67"/>
                <a:gd fmla="*/ 215 w 928" name="T68"/>
                <a:gd fmla="*/ 794 h 928" name="T69"/>
                <a:gd fmla="*/ 503 w 928" name="T70"/>
                <a:gd fmla="*/ 928 h 928" name="T71"/>
                <a:gd fmla="*/ 372 w 928" name="T72"/>
                <a:gd fmla="*/ 892 h 928" name="T73"/>
                <a:gd fmla="*/ 295 w 928" name="T74"/>
                <a:gd fmla="*/ 768 h 928" name="T75"/>
                <a:gd fmla="*/ 182 w 928" name="T76"/>
                <a:gd fmla="*/ 832 h 928" name="T77"/>
                <a:gd fmla="*/ 91 w 928" name="T78"/>
                <a:gd fmla="*/ 724 h 928" name="T79"/>
                <a:gd fmla="*/ 143 w 928" name="T80"/>
                <a:gd fmla="*/ 597 h 928" name="T81"/>
                <a:gd fmla="*/ 18 w 928" name="T82"/>
                <a:gd fmla="*/ 543 h 928" name="T83"/>
                <a:gd fmla="*/ 5 w 928" name="T84"/>
                <a:gd fmla="*/ 404 h 928" name="T85"/>
                <a:gd fmla="*/ 130 w 928" name="T86"/>
                <a:gd fmla="*/ 368 h 928" name="T87"/>
                <a:gd fmla="*/ 95 w 928" name="T88"/>
                <a:gd fmla="*/ 227 h 928" name="T89"/>
                <a:gd fmla="*/ 163 w 928" name="T90"/>
                <a:gd fmla="*/ 110 h 928" name="T91"/>
                <a:gd fmla="*/ 236 w 928" name="T92"/>
                <a:gd fmla="*/ 103 h 928" name="T93"/>
                <a:gd fmla="*/ 367 w 928" name="T94"/>
                <a:gd fmla="*/ 58 h 928" name="T95"/>
                <a:gd fmla="*/ 414 w 928" name="T96"/>
                <a:gd fmla="*/ 2 h 928" name="T97"/>
                <a:gd fmla="*/ 550 w 928" name="T98"/>
                <a:gd fmla="*/ 26 h 928" name="T99"/>
                <a:gd fmla="*/ 614 w 928" name="T100"/>
                <a:gd fmla="*/ 152 h 928" name="T101"/>
                <a:gd fmla="*/ 735 w 928" name="T102"/>
                <a:gd fmla="*/ 94 h 928" name="T103"/>
                <a:gd fmla="*/ 834 w 928" name="T104"/>
                <a:gd fmla="*/ 193 h 928" name="T105"/>
                <a:gd fmla="*/ 776 w 928" name="T106"/>
                <a:gd fmla="*/ 314 h 928" name="T107"/>
                <a:gd fmla="*/ 902 w 928" name="T108"/>
                <a:gd fmla="*/ 378 h 928" name="T109"/>
                <a:gd fmla="*/ 926 w 928" name="T110"/>
                <a:gd fmla="*/ 515 h 928" name="T111"/>
                <a:gd fmla="*/ 869 w 928" name="T112"/>
                <a:gd fmla="*/ 561 h 928" name="T113"/>
                <a:gd fmla="*/ 825 w 928" name="T114"/>
                <a:gd fmla="*/ 692 h 928" name="T115"/>
                <a:gd fmla="*/ 818 w 928" name="T116"/>
                <a:gd fmla="*/ 765 h 928" name="T117"/>
                <a:gd fmla="*/ 702 w 928" name="T118"/>
                <a:gd fmla="*/ 832 h 928" name="T119"/>
                <a:gd fmla="*/ 560 w 928" name="T120"/>
                <a:gd fmla="*/ 798 h 928" name="T121"/>
                <a:gd fmla="*/ 524 w 928" name="T122"/>
                <a:gd fmla="*/ 924 h 928"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927" w="927">
                  <a:moveTo>
                    <a:pt x="293" y="725"/>
                  </a:moveTo>
                  <a:lnTo>
                    <a:pt x="298" y="726"/>
                  </a:lnTo>
                  <a:lnTo>
                    <a:pt x="303" y="728"/>
                  </a:lnTo>
                  <a:lnTo>
                    <a:pt x="324" y="739"/>
                  </a:lnTo>
                  <a:lnTo>
                    <a:pt x="346" y="749"/>
                  </a:lnTo>
                  <a:lnTo>
                    <a:pt x="367" y="758"/>
                  </a:lnTo>
                  <a:lnTo>
                    <a:pt x="390" y="764"/>
                  </a:lnTo>
                  <a:lnTo>
                    <a:pt x="396" y="767"/>
                  </a:lnTo>
                  <a:lnTo>
                    <a:pt x="402" y="771"/>
                  </a:lnTo>
                  <a:lnTo>
                    <a:pt x="405" y="777"/>
                  </a:lnTo>
                  <a:lnTo>
                    <a:pt x="406" y="783"/>
                  </a:lnTo>
                  <a:lnTo>
                    <a:pt x="406" y="870"/>
                  </a:lnTo>
                  <a:lnTo>
                    <a:pt x="406" y="873"/>
                  </a:lnTo>
                  <a:lnTo>
                    <a:pt x="408" y="878"/>
                  </a:lnTo>
                  <a:lnTo>
                    <a:pt x="409" y="881"/>
                  </a:lnTo>
                  <a:lnTo>
                    <a:pt x="411" y="883"/>
                  </a:lnTo>
                  <a:lnTo>
                    <a:pt x="414" y="886"/>
                  </a:lnTo>
                  <a:lnTo>
                    <a:pt x="418" y="888"/>
                  </a:lnTo>
                  <a:lnTo>
                    <a:pt x="421" y="889"/>
                  </a:lnTo>
                  <a:lnTo>
                    <a:pt x="425" y="889"/>
                  </a:lnTo>
                  <a:lnTo>
                    <a:pt x="503" y="889"/>
                  </a:lnTo>
                  <a:lnTo>
                    <a:pt x="506" y="889"/>
                  </a:lnTo>
                  <a:lnTo>
                    <a:pt x="510" y="888"/>
                  </a:lnTo>
                  <a:lnTo>
                    <a:pt x="513" y="886"/>
                  </a:lnTo>
                  <a:lnTo>
                    <a:pt x="516" y="883"/>
                  </a:lnTo>
                  <a:lnTo>
                    <a:pt x="519" y="881"/>
                  </a:lnTo>
                  <a:lnTo>
                    <a:pt x="520" y="878"/>
                  </a:lnTo>
                  <a:lnTo>
                    <a:pt x="522" y="873"/>
                  </a:lnTo>
                  <a:lnTo>
                    <a:pt x="522" y="870"/>
                  </a:lnTo>
                  <a:lnTo>
                    <a:pt x="522" y="783"/>
                  </a:lnTo>
                  <a:lnTo>
                    <a:pt x="523" y="777"/>
                  </a:lnTo>
                  <a:lnTo>
                    <a:pt x="526" y="771"/>
                  </a:lnTo>
                  <a:lnTo>
                    <a:pt x="530" y="767"/>
                  </a:lnTo>
                  <a:lnTo>
                    <a:pt x="536" y="764"/>
                  </a:lnTo>
                  <a:lnTo>
                    <a:pt x="559" y="758"/>
                  </a:lnTo>
                  <a:lnTo>
                    <a:pt x="582" y="749"/>
                  </a:lnTo>
                  <a:lnTo>
                    <a:pt x="604" y="739"/>
                  </a:lnTo>
                  <a:lnTo>
                    <a:pt x="624" y="728"/>
                  </a:lnTo>
                  <a:lnTo>
                    <a:pt x="631" y="725"/>
                  </a:lnTo>
                  <a:lnTo>
                    <a:pt x="637" y="725"/>
                  </a:lnTo>
                  <a:lnTo>
                    <a:pt x="642" y="726"/>
                  </a:lnTo>
                  <a:lnTo>
                    <a:pt x="648" y="731"/>
                  </a:lnTo>
                  <a:lnTo>
                    <a:pt x="709" y="793"/>
                  </a:lnTo>
                  <a:lnTo>
                    <a:pt x="712" y="794"/>
                  </a:lnTo>
                  <a:lnTo>
                    <a:pt x="716" y="796"/>
                  </a:lnTo>
                  <a:lnTo>
                    <a:pt x="719" y="797"/>
                  </a:lnTo>
                  <a:lnTo>
                    <a:pt x="723" y="797"/>
                  </a:lnTo>
                  <a:lnTo>
                    <a:pt x="726" y="797"/>
                  </a:lnTo>
                  <a:lnTo>
                    <a:pt x="730" y="796"/>
                  </a:lnTo>
                  <a:lnTo>
                    <a:pt x="733" y="794"/>
                  </a:lnTo>
                  <a:lnTo>
                    <a:pt x="736" y="793"/>
                  </a:lnTo>
                  <a:lnTo>
                    <a:pt x="791" y="738"/>
                  </a:lnTo>
                  <a:lnTo>
                    <a:pt x="794" y="735"/>
                  </a:lnTo>
                  <a:lnTo>
                    <a:pt x="795" y="731"/>
                  </a:lnTo>
                  <a:lnTo>
                    <a:pt x="797" y="728"/>
                  </a:lnTo>
                  <a:lnTo>
                    <a:pt x="797" y="724"/>
                  </a:lnTo>
                  <a:lnTo>
                    <a:pt x="797" y="721"/>
                  </a:lnTo>
                  <a:lnTo>
                    <a:pt x="795" y="716"/>
                  </a:lnTo>
                  <a:lnTo>
                    <a:pt x="794" y="713"/>
                  </a:lnTo>
                  <a:lnTo>
                    <a:pt x="791" y="711"/>
                  </a:lnTo>
                  <a:lnTo>
                    <a:pt x="730" y="649"/>
                  </a:lnTo>
                  <a:lnTo>
                    <a:pt x="726" y="643"/>
                  </a:lnTo>
                  <a:lnTo>
                    <a:pt x="725" y="637"/>
                  </a:lnTo>
                  <a:lnTo>
                    <a:pt x="725" y="631"/>
                  </a:lnTo>
                  <a:lnTo>
                    <a:pt x="727" y="626"/>
                  </a:lnTo>
                  <a:lnTo>
                    <a:pt x="739" y="604"/>
                  </a:lnTo>
                  <a:lnTo>
                    <a:pt x="749" y="582"/>
                  </a:lnTo>
                  <a:lnTo>
                    <a:pt x="758" y="561"/>
                  </a:lnTo>
                  <a:lnTo>
                    <a:pt x="763" y="538"/>
                  </a:lnTo>
                  <a:lnTo>
                    <a:pt x="766" y="531"/>
                  </a:lnTo>
                  <a:lnTo>
                    <a:pt x="771" y="526"/>
                  </a:lnTo>
                  <a:lnTo>
                    <a:pt x="776" y="523"/>
                  </a:lnTo>
                  <a:lnTo>
                    <a:pt x="782" y="522"/>
                  </a:lnTo>
                  <a:lnTo>
                    <a:pt x="869" y="522"/>
                  </a:lnTo>
                  <a:lnTo>
                    <a:pt x="873" y="522"/>
                  </a:lnTo>
                  <a:lnTo>
                    <a:pt x="876" y="520"/>
                  </a:lnTo>
                  <a:lnTo>
                    <a:pt x="880" y="519"/>
                  </a:lnTo>
                  <a:lnTo>
                    <a:pt x="883" y="516"/>
                  </a:lnTo>
                  <a:lnTo>
                    <a:pt x="886" y="513"/>
                  </a:lnTo>
                  <a:lnTo>
                    <a:pt x="887" y="510"/>
                  </a:lnTo>
                  <a:lnTo>
                    <a:pt x="887" y="507"/>
                  </a:lnTo>
                  <a:lnTo>
                    <a:pt x="889" y="503"/>
                  </a:lnTo>
                  <a:lnTo>
                    <a:pt x="889" y="425"/>
                  </a:lnTo>
                  <a:lnTo>
                    <a:pt x="887" y="423"/>
                  </a:lnTo>
                  <a:lnTo>
                    <a:pt x="887" y="418"/>
                  </a:lnTo>
                  <a:lnTo>
                    <a:pt x="884" y="415"/>
                  </a:lnTo>
                  <a:lnTo>
                    <a:pt x="883" y="412"/>
                  </a:lnTo>
                  <a:lnTo>
                    <a:pt x="880" y="410"/>
                  </a:lnTo>
                  <a:lnTo>
                    <a:pt x="877" y="408"/>
                  </a:lnTo>
                  <a:lnTo>
                    <a:pt x="873" y="407"/>
                  </a:lnTo>
                  <a:lnTo>
                    <a:pt x="869" y="407"/>
                  </a:lnTo>
                  <a:lnTo>
                    <a:pt x="782" y="407"/>
                  </a:lnTo>
                  <a:lnTo>
                    <a:pt x="776" y="405"/>
                  </a:lnTo>
                  <a:lnTo>
                    <a:pt x="771" y="402"/>
                  </a:lnTo>
                  <a:lnTo>
                    <a:pt x="766" y="398"/>
                  </a:lnTo>
                  <a:lnTo>
                    <a:pt x="763" y="392"/>
                  </a:lnTo>
                  <a:lnTo>
                    <a:pt x="758" y="369"/>
                  </a:lnTo>
                  <a:lnTo>
                    <a:pt x="749" y="346"/>
                  </a:lnTo>
                  <a:lnTo>
                    <a:pt x="739" y="325"/>
                  </a:lnTo>
                  <a:lnTo>
                    <a:pt x="727" y="303"/>
                  </a:lnTo>
                  <a:lnTo>
                    <a:pt x="725" y="297"/>
                  </a:lnTo>
                  <a:lnTo>
                    <a:pt x="725" y="291"/>
                  </a:lnTo>
                  <a:lnTo>
                    <a:pt x="726" y="286"/>
                  </a:lnTo>
                  <a:lnTo>
                    <a:pt x="730" y="280"/>
                  </a:lnTo>
                  <a:lnTo>
                    <a:pt x="791" y="218"/>
                  </a:lnTo>
                  <a:lnTo>
                    <a:pt x="794" y="215"/>
                  </a:lnTo>
                  <a:lnTo>
                    <a:pt x="795" y="212"/>
                  </a:lnTo>
                  <a:lnTo>
                    <a:pt x="797" y="209"/>
                  </a:lnTo>
                  <a:lnTo>
                    <a:pt x="797" y="205"/>
                  </a:lnTo>
                  <a:lnTo>
                    <a:pt x="797" y="201"/>
                  </a:lnTo>
                  <a:lnTo>
                    <a:pt x="795" y="198"/>
                  </a:lnTo>
                  <a:lnTo>
                    <a:pt x="794" y="193"/>
                  </a:lnTo>
                  <a:lnTo>
                    <a:pt x="791" y="191"/>
                  </a:lnTo>
                  <a:lnTo>
                    <a:pt x="736" y="136"/>
                  </a:lnTo>
                  <a:lnTo>
                    <a:pt x="733" y="134"/>
                  </a:lnTo>
                  <a:lnTo>
                    <a:pt x="730" y="133"/>
                  </a:lnTo>
                  <a:lnTo>
                    <a:pt x="726" y="132"/>
                  </a:lnTo>
                  <a:lnTo>
                    <a:pt x="723" y="132"/>
                  </a:lnTo>
                  <a:lnTo>
                    <a:pt x="719" y="132"/>
                  </a:lnTo>
                  <a:lnTo>
                    <a:pt x="716" y="133"/>
                  </a:lnTo>
                  <a:lnTo>
                    <a:pt x="712" y="134"/>
                  </a:lnTo>
                  <a:lnTo>
                    <a:pt x="709" y="136"/>
                  </a:lnTo>
                  <a:lnTo>
                    <a:pt x="648" y="198"/>
                  </a:lnTo>
                  <a:lnTo>
                    <a:pt x="642" y="202"/>
                  </a:lnTo>
                  <a:lnTo>
                    <a:pt x="637" y="204"/>
                  </a:lnTo>
                  <a:lnTo>
                    <a:pt x="630" y="204"/>
                  </a:lnTo>
                  <a:lnTo>
                    <a:pt x="624" y="201"/>
                  </a:lnTo>
                  <a:lnTo>
                    <a:pt x="604" y="189"/>
                  </a:lnTo>
                  <a:lnTo>
                    <a:pt x="582" y="179"/>
                  </a:lnTo>
                  <a:lnTo>
                    <a:pt x="559" y="170"/>
                  </a:lnTo>
                  <a:lnTo>
                    <a:pt x="536" y="165"/>
                  </a:lnTo>
                  <a:lnTo>
                    <a:pt x="530" y="162"/>
                  </a:lnTo>
                  <a:lnTo>
                    <a:pt x="526" y="157"/>
                  </a:lnTo>
                  <a:lnTo>
                    <a:pt x="523" y="152"/>
                  </a:lnTo>
                  <a:lnTo>
                    <a:pt x="522" y="146"/>
                  </a:lnTo>
                  <a:lnTo>
                    <a:pt x="522" y="58"/>
                  </a:lnTo>
                  <a:lnTo>
                    <a:pt x="522" y="55"/>
                  </a:lnTo>
                  <a:lnTo>
                    <a:pt x="520" y="51"/>
                  </a:lnTo>
                  <a:lnTo>
                    <a:pt x="519" y="48"/>
                  </a:lnTo>
                  <a:lnTo>
                    <a:pt x="516" y="45"/>
                  </a:lnTo>
                  <a:lnTo>
                    <a:pt x="513" y="42"/>
                  </a:lnTo>
                  <a:lnTo>
                    <a:pt x="510" y="41"/>
                  </a:lnTo>
                  <a:lnTo>
                    <a:pt x="506" y="39"/>
                  </a:lnTo>
                  <a:lnTo>
                    <a:pt x="503" y="39"/>
                  </a:lnTo>
                  <a:lnTo>
                    <a:pt x="425" y="39"/>
                  </a:lnTo>
                  <a:lnTo>
                    <a:pt x="421" y="39"/>
                  </a:lnTo>
                  <a:lnTo>
                    <a:pt x="418" y="41"/>
                  </a:lnTo>
                  <a:lnTo>
                    <a:pt x="414" y="42"/>
                  </a:lnTo>
                  <a:lnTo>
                    <a:pt x="411" y="45"/>
                  </a:lnTo>
                  <a:lnTo>
                    <a:pt x="409" y="48"/>
                  </a:lnTo>
                  <a:lnTo>
                    <a:pt x="408" y="51"/>
                  </a:lnTo>
                  <a:lnTo>
                    <a:pt x="406" y="55"/>
                  </a:lnTo>
                  <a:lnTo>
                    <a:pt x="406" y="58"/>
                  </a:lnTo>
                  <a:lnTo>
                    <a:pt x="406" y="146"/>
                  </a:lnTo>
                  <a:lnTo>
                    <a:pt x="405" y="152"/>
                  </a:lnTo>
                  <a:lnTo>
                    <a:pt x="402" y="157"/>
                  </a:lnTo>
                  <a:lnTo>
                    <a:pt x="396" y="162"/>
                  </a:lnTo>
                  <a:lnTo>
                    <a:pt x="390" y="165"/>
                  </a:lnTo>
                  <a:lnTo>
                    <a:pt x="367" y="170"/>
                  </a:lnTo>
                  <a:lnTo>
                    <a:pt x="346" y="179"/>
                  </a:lnTo>
                  <a:lnTo>
                    <a:pt x="324" y="189"/>
                  </a:lnTo>
                  <a:lnTo>
                    <a:pt x="303" y="201"/>
                  </a:lnTo>
                  <a:lnTo>
                    <a:pt x="297" y="204"/>
                  </a:lnTo>
                  <a:lnTo>
                    <a:pt x="291" y="204"/>
                  </a:lnTo>
                  <a:lnTo>
                    <a:pt x="284" y="202"/>
                  </a:lnTo>
                  <a:lnTo>
                    <a:pt x="280" y="198"/>
                  </a:lnTo>
                  <a:lnTo>
                    <a:pt x="218" y="137"/>
                  </a:lnTo>
                  <a:lnTo>
                    <a:pt x="215" y="134"/>
                  </a:lnTo>
                  <a:lnTo>
                    <a:pt x="212" y="133"/>
                  </a:lnTo>
                  <a:lnTo>
                    <a:pt x="208" y="132"/>
                  </a:lnTo>
                  <a:lnTo>
                    <a:pt x="205" y="132"/>
                  </a:lnTo>
                  <a:lnTo>
                    <a:pt x="200" y="132"/>
                  </a:lnTo>
                  <a:lnTo>
                    <a:pt x="196" y="133"/>
                  </a:lnTo>
                  <a:lnTo>
                    <a:pt x="193" y="134"/>
                  </a:lnTo>
                  <a:lnTo>
                    <a:pt x="190" y="137"/>
                  </a:lnTo>
                  <a:lnTo>
                    <a:pt x="136" y="191"/>
                  </a:lnTo>
                  <a:lnTo>
                    <a:pt x="133" y="195"/>
                  </a:lnTo>
                  <a:lnTo>
                    <a:pt x="131" y="198"/>
                  </a:lnTo>
                  <a:lnTo>
                    <a:pt x="131" y="201"/>
                  </a:lnTo>
                  <a:lnTo>
                    <a:pt x="130" y="205"/>
                  </a:lnTo>
                  <a:lnTo>
                    <a:pt x="131" y="208"/>
                  </a:lnTo>
                  <a:lnTo>
                    <a:pt x="131" y="212"/>
                  </a:lnTo>
                  <a:lnTo>
                    <a:pt x="133" y="215"/>
                  </a:lnTo>
                  <a:lnTo>
                    <a:pt x="136" y="218"/>
                  </a:lnTo>
                  <a:lnTo>
                    <a:pt x="198" y="280"/>
                  </a:lnTo>
                  <a:lnTo>
                    <a:pt x="200" y="286"/>
                  </a:lnTo>
                  <a:lnTo>
                    <a:pt x="203" y="291"/>
                  </a:lnTo>
                  <a:lnTo>
                    <a:pt x="202" y="297"/>
                  </a:lnTo>
                  <a:lnTo>
                    <a:pt x="200" y="304"/>
                  </a:lnTo>
                  <a:lnTo>
                    <a:pt x="189" y="325"/>
                  </a:lnTo>
                  <a:lnTo>
                    <a:pt x="179" y="346"/>
                  </a:lnTo>
                  <a:lnTo>
                    <a:pt x="170" y="369"/>
                  </a:lnTo>
                  <a:lnTo>
                    <a:pt x="163" y="392"/>
                  </a:lnTo>
                  <a:lnTo>
                    <a:pt x="162" y="398"/>
                  </a:lnTo>
                  <a:lnTo>
                    <a:pt x="157" y="402"/>
                  </a:lnTo>
                  <a:lnTo>
                    <a:pt x="151" y="405"/>
                  </a:lnTo>
                  <a:lnTo>
                    <a:pt x="144" y="407"/>
                  </a:lnTo>
                  <a:lnTo>
                    <a:pt x="58" y="407"/>
                  </a:lnTo>
                  <a:lnTo>
                    <a:pt x="54" y="407"/>
                  </a:lnTo>
                  <a:lnTo>
                    <a:pt x="51" y="408"/>
                  </a:lnTo>
                  <a:lnTo>
                    <a:pt x="48" y="410"/>
                  </a:lnTo>
                  <a:lnTo>
                    <a:pt x="45" y="412"/>
                  </a:lnTo>
                  <a:lnTo>
                    <a:pt x="42" y="415"/>
                  </a:lnTo>
                  <a:lnTo>
                    <a:pt x="41" y="418"/>
                  </a:lnTo>
                  <a:lnTo>
                    <a:pt x="39" y="423"/>
                  </a:lnTo>
                  <a:lnTo>
                    <a:pt x="39" y="425"/>
                  </a:lnTo>
                  <a:lnTo>
                    <a:pt x="39" y="503"/>
                  </a:lnTo>
                  <a:lnTo>
                    <a:pt x="39" y="507"/>
                  </a:lnTo>
                  <a:lnTo>
                    <a:pt x="41" y="510"/>
                  </a:lnTo>
                  <a:lnTo>
                    <a:pt x="42" y="513"/>
                  </a:lnTo>
                  <a:lnTo>
                    <a:pt x="45" y="516"/>
                  </a:lnTo>
                  <a:lnTo>
                    <a:pt x="48" y="519"/>
                  </a:lnTo>
                  <a:lnTo>
                    <a:pt x="51" y="520"/>
                  </a:lnTo>
                  <a:lnTo>
                    <a:pt x="54" y="522"/>
                  </a:lnTo>
                  <a:lnTo>
                    <a:pt x="58" y="522"/>
                  </a:lnTo>
                  <a:lnTo>
                    <a:pt x="144" y="522"/>
                  </a:lnTo>
                  <a:lnTo>
                    <a:pt x="151" y="523"/>
                  </a:lnTo>
                  <a:lnTo>
                    <a:pt x="157" y="526"/>
                  </a:lnTo>
                  <a:lnTo>
                    <a:pt x="162" y="531"/>
                  </a:lnTo>
                  <a:lnTo>
                    <a:pt x="163" y="538"/>
                  </a:lnTo>
                  <a:lnTo>
                    <a:pt x="170" y="561"/>
                  </a:lnTo>
                  <a:lnTo>
                    <a:pt x="179" y="582"/>
                  </a:lnTo>
                  <a:lnTo>
                    <a:pt x="189" y="604"/>
                  </a:lnTo>
                  <a:lnTo>
                    <a:pt x="200" y="626"/>
                  </a:lnTo>
                  <a:lnTo>
                    <a:pt x="202" y="631"/>
                  </a:lnTo>
                  <a:lnTo>
                    <a:pt x="203" y="637"/>
                  </a:lnTo>
                  <a:lnTo>
                    <a:pt x="200" y="643"/>
                  </a:lnTo>
                  <a:lnTo>
                    <a:pt x="198" y="649"/>
                  </a:lnTo>
                  <a:lnTo>
                    <a:pt x="136" y="711"/>
                  </a:lnTo>
                  <a:lnTo>
                    <a:pt x="134" y="713"/>
                  </a:lnTo>
                  <a:lnTo>
                    <a:pt x="131" y="716"/>
                  </a:lnTo>
                  <a:lnTo>
                    <a:pt x="131" y="721"/>
                  </a:lnTo>
                  <a:lnTo>
                    <a:pt x="130" y="724"/>
                  </a:lnTo>
                  <a:lnTo>
                    <a:pt x="131" y="728"/>
                  </a:lnTo>
                  <a:lnTo>
                    <a:pt x="131" y="731"/>
                  </a:lnTo>
                  <a:lnTo>
                    <a:pt x="134" y="735"/>
                  </a:lnTo>
                  <a:lnTo>
                    <a:pt x="136" y="738"/>
                  </a:lnTo>
                  <a:lnTo>
                    <a:pt x="190" y="793"/>
                  </a:lnTo>
                  <a:lnTo>
                    <a:pt x="193" y="794"/>
                  </a:lnTo>
                  <a:lnTo>
                    <a:pt x="196" y="796"/>
                  </a:lnTo>
                  <a:lnTo>
                    <a:pt x="200" y="797"/>
                  </a:lnTo>
                  <a:lnTo>
                    <a:pt x="205" y="797"/>
                  </a:lnTo>
                  <a:lnTo>
                    <a:pt x="208" y="797"/>
                  </a:lnTo>
                  <a:lnTo>
                    <a:pt x="212" y="796"/>
                  </a:lnTo>
                  <a:lnTo>
                    <a:pt x="215" y="794"/>
                  </a:lnTo>
                  <a:lnTo>
                    <a:pt x="218" y="793"/>
                  </a:lnTo>
                  <a:lnTo>
                    <a:pt x="280" y="731"/>
                  </a:lnTo>
                  <a:lnTo>
                    <a:pt x="282" y="728"/>
                  </a:lnTo>
                  <a:lnTo>
                    <a:pt x="285" y="726"/>
                  </a:lnTo>
                  <a:lnTo>
                    <a:pt x="290" y="725"/>
                  </a:lnTo>
                  <a:lnTo>
                    <a:pt x="293" y="725"/>
                  </a:lnTo>
                  <a:close/>
                  <a:moveTo>
                    <a:pt x="503" y="928"/>
                  </a:moveTo>
                  <a:lnTo>
                    <a:pt x="425" y="928"/>
                  </a:lnTo>
                  <a:lnTo>
                    <a:pt x="414" y="927"/>
                  </a:lnTo>
                  <a:lnTo>
                    <a:pt x="402" y="924"/>
                  </a:lnTo>
                  <a:lnTo>
                    <a:pt x="392" y="918"/>
                  </a:lnTo>
                  <a:lnTo>
                    <a:pt x="383" y="911"/>
                  </a:lnTo>
                  <a:lnTo>
                    <a:pt x="378" y="902"/>
                  </a:lnTo>
                  <a:lnTo>
                    <a:pt x="372" y="892"/>
                  </a:lnTo>
                  <a:lnTo>
                    <a:pt x="369" y="882"/>
                  </a:lnTo>
                  <a:lnTo>
                    <a:pt x="367" y="870"/>
                  </a:lnTo>
                  <a:lnTo>
                    <a:pt x="367" y="798"/>
                  </a:lnTo>
                  <a:lnTo>
                    <a:pt x="349" y="793"/>
                  </a:lnTo>
                  <a:lnTo>
                    <a:pt x="330" y="785"/>
                  </a:lnTo>
                  <a:lnTo>
                    <a:pt x="313" y="777"/>
                  </a:lnTo>
                  <a:lnTo>
                    <a:pt x="295" y="768"/>
                  </a:lnTo>
                  <a:lnTo>
                    <a:pt x="245" y="820"/>
                  </a:lnTo>
                  <a:lnTo>
                    <a:pt x="236" y="827"/>
                  </a:lnTo>
                  <a:lnTo>
                    <a:pt x="226" y="832"/>
                  </a:lnTo>
                  <a:lnTo>
                    <a:pt x="215" y="834"/>
                  </a:lnTo>
                  <a:lnTo>
                    <a:pt x="205" y="836"/>
                  </a:lnTo>
                  <a:lnTo>
                    <a:pt x="193" y="834"/>
                  </a:lnTo>
                  <a:lnTo>
                    <a:pt x="182" y="832"/>
                  </a:lnTo>
                  <a:lnTo>
                    <a:pt x="172" y="827"/>
                  </a:lnTo>
                  <a:lnTo>
                    <a:pt x="163" y="820"/>
                  </a:lnTo>
                  <a:lnTo>
                    <a:pt x="108" y="765"/>
                  </a:lnTo>
                  <a:lnTo>
                    <a:pt x="101" y="757"/>
                  </a:lnTo>
                  <a:lnTo>
                    <a:pt x="95" y="747"/>
                  </a:lnTo>
                  <a:lnTo>
                    <a:pt x="92" y="735"/>
                  </a:lnTo>
                  <a:lnTo>
                    <a:pt x="91" y="724"/>
                  </a:lnTo>
                  <a:lnTo>
                    <a:pt x="92" y="712"/>
                  </a:lnTo>
                  <a:lnTo>
                    <a:pt x="95" y="702"/>
                  </a:lnTo>
                  <a:lnTo>
                    <a:pt x="101" y="692"/>
                  </a:lnTo>
                  <a:lnTo>
                    <a:pt x="108" y="683"/>
                  </a:lnTo>
                  <a:lnTo>
                    <a:pt x="160" y="631"/>
                  </a:lnTo>
                  <a:lnTo>
                    <a:pt x="150" y="616"/>
                  </a:lnTo>
                  <a:lnTo>
                    <a:pt x="143" y="597"/>
                  </a:lnTo>
                  <a:lnTo>
                    <a:pt x="136" y="580"/>
                  </a:lnTo>
                  <a:lnTo>
                    <a:pt x="130" y="561"/>
                  </a:lnTo>
                  <a:lnTo>
                    <a:pt x="58" y="561"/>
                  </a:lnTo>
                  <a:lnTo>
                    <a:pt x="46" y="559"/>
                  </a:lnTo>
                  <a:lnTo>
                    <a:pt x="36" y="556"/>
                  </a:lnTo>
                  <a:lnTo>
                    <a:pt x="26" y="551"/>
                  </a:lnTo>
                  <a:lnTo>
                    <a:pt x="18" y="543"/>
                  </a:lnTo>
                  <a:lnTo>
                    <a:pt x="10" y="535"/>
                  </a:lnTo>
                  <a:lnTo>
                    <a:pt x="5" y="526"/>
                  </a:lnTo>
                  <a:lnTo>
                    <a:pt x="2" y="515"/>
                  </a:lnTo>
                  <a:lnTo>
                    <a:pt x="0" y="503"/>
                  </a:lnTo>
                  <a:lnTo>
                    <a:pt x="0" y="425"/>
                  </a:lnTo>
                  <a:lnTo>
                    <a:pt x="2" y="414"/>
                  </a:lnTo>
                  <a:lnTo>
                    <a:pt x="5" y="404"/>
                  </a:lnTo>
                  <a:lnTo>
                    <a:pt x="10" y="394"/>
                  </a:lnTo>
                  <a:lnTo>
                    <a:pt x="18" y="385"/>
                  </a:lnTo>
                  <a:lnTo>
                    <a:pt x="26" y="378"/>
                  </a:lnTo>
                  <a:lnTo>
                    <a:pt x="36" y="372"/>
                  </a:lnTo>
                  <a:lnTo>
                    <a:pt x="46" y="369"/>
                  </a:lnTo>
                  <a:lnTo>
                    <a:pt x="58" y="368"/>
                  </a:lnTo>
                  <a:lnTo>
                    <a:pt x="130" y="368"/>
                  </a:lnTo>
                  <a:lnTo>
                    <a:pt x="136" y="349"/>
                  </a:lnTo>
                  <a:lnTo>
                    <a:pt x="143" y="332"/>
                  </a:lnTo>
                  <a:lnTo>
                    <a:pt x="150" y="314"/>
                  </a:lnTo>
                  <a:lnTo>
                    <a:pt x="160" y="297"/>
                  </a:lnTo>
                  <a:lnTo>
                    <a:pt x="108" y="245"/>
                  </a:lnTo>
                  <a:lnTo>
                    <a:pt x="101" y="237"/>
                  </a:lnTo>
                  <a:lnTo>
                    <a:pt x="95" y="227"/>
                  </a:lnTo>
                  <a:lnTo>
                    <a:pt x="92" y="217"/>
                  </a:lnTo>
                  <a:lnTo>
                    <a:pt x="91" y="205"/>
                  </a:lnTo>
                  <a:lnTo>
                    <a:pt x="92" y="193"/>
                  </a:lnTo>
                  <a:lnTo>
                    <a:pt x="95" y="183"/>
                  </a:lnTo>
                  <a:lnTo>
                    <a:pt x="101" y="173"/>
                  </a:lnTo>
                  <a:lnTo>
                    <a:pt x="108" y="163"/>
                  </a:lnTo>
                  <a:lnTo>
                    <a:pt x="163" y="110"/>
                  </a:lnTo>
                  <a:lnTo>
                    <a:pt x="172" y="103"/>
                  </a:lnTo>
                  <a:lnTo>
                    <a:pt x="182" y="97"/>
                  </a:lnTo>
                  <a:lnTo>
                    <a:pt x="193" y="94"/>
                  </a:lnTo>
                  <a:lnTo>
                    <a:pt x="205" y="93"/>
                  </a:lnTo>
                  <a:lnTo>
                    <a:pt x="215" y="94"/>
                  </a:lnTo>
                  <a:lnTo>
                    <a:pt x="226" y="97"/>
                  </a:lnTo>
                  <a:lnTo>
                    <a:pt x="236" y="103"/>
                  </a:lnTo>
                  <a:lnTo>
                    <a:pt x="245" y="110"/>
                  </a:lnTo>
                  <a:lnTo>
                    <a:pt x="295" y="160"/>
                  </a:lnTo>
                  <a:lnTo>
                    <a:pt x="313" y="152"/>
                  </a:lnTo>
                  <a:lnTo>
                    <a:pt x="330" y="143"/>
                  </a:lnTo>
                  <a:lnTo>
                    <a:pt x="349" y="136"/>
                  </a:lnTo>
                  <a:lnTo>
                    <a:pt x="367" y="130"/>
                  </a:lnTo>
                  <a:lnTo>
                    <a:pt x="367" y="58"/>
                  </a:lnTo>
                  <a:lnTo>
                    <a:pt x="369" y="47"/>
                  </a:lnTo>
                  <a:lnTo>
                    <a:pt x="372" y="36"/>
                  </a:lnTo>
                  <a:lnTo>
                    <a:pt x="378" y="26"/>
                  </a:lnTo>
                  <a:lnTo>
                    <a:pt x="383" y="18"/>
                  </a:lnTo>
                  <a:lnTo>
                    <a:pt x="392" y="11"/>
                  </a:lnTo>
                  <a:lnTo>
                    <a:pt x="402" y="5"/>
                  </a:lnTo>
                  <a:lnTo>
                    <a:pt x="414" y="2"/>
                  </a:lnTo>
                  <a:lnTo>
                    <a:pt x="425" y="0"/>
                  </a:lnTo>
                  <a:lnTo>
                    <a:pt x="503" y="0"/>
                  </a:lnTo>
                  <a:lnTo>
                    <a:pt x="514" y="2"/>
                  </a:lnTo>
                  <a:lnTo>
                    <a:pt x="524" y="5"/>
                  </a:lnTo>
                  <a:lnTo>
                    <a:pt x="534" y="11"/>
                  </a:lnTo>
                  <a:lnTo>
                    <a:pt x="543" y="18"/>
                  </a:lnTo>
                  <a:lnTo>
                    <a:pt x="550" y="26"/>
                  </a:lnTo>
                  <a:lnTo>
                    <a:pt x="556" y="36"/>
                  </a:lnTo>
                  <a:lnTo>
                    <a:pt x="559" y="47"/>
                  </a:lnTo>
                  <a:lnTo>
                    <a:pt x="560" y="58"/>
                  </a:lnTo>
                  <a:lnTo>
                    <a:pt x="560" y="130"/>
                  </a:lnTo>
                  <a:lnTo>
                    <a:pt x="579" y="137"/>
                  </a:lnTo>
                  <a:lnTo>
                    <a:pt x="596" y="143"/>
                  </a:lnTo>
                  <a:lnTo>
                    <a:pt x="614" y="152"/>
                  </a:lnTo>
                  <a:lnTo>
                    <a:pt x="631" y="160"/>
                  </a:lnTo>
                  <a:lnTo>
                    <a:pt x="681" y="110"/>
                  </a:lnTo>
                  <a:lnTo>
                    <a:pt x="691" y="103"/>
                  </a:lnTo>
                  <a:lnTo>
                    <a:pt x="702" y="97"/>
                  </a:lnTo>
                  <a:lnTo>
                    <a:pt x="712" y="94"/>
                  </a:lnTo>
                  <a:lnTo>
                    <a:pt x="723" y="93"/>
                  </a:lnTo>
                  <a:lnTo>
                    <a:pt x="735" y="94"/>
                  </a:lnTo>
                  <a:lnTo>
                    <a:pt x="745" y="97"/>
                  </a:lnTo>
                  <a:lnTo>
                    <a:pt x="755" y="103"/>
                  </a:lnTo>
                  <a:lnTo>
                    <a:pt x="763" y="110"/>
                  </a:lnTo>
                  <a:lnTo>
                    <a:pt x="818" y="163"/>
                  </a:lnTo>
                  <a:lnTo>
                    <a:pt x="825" y="173"/>
                  </a:lnTo>
                  <a:lnTo>
                    <a:pt x="831" y="182"/>
                  </a:lnTo>
                  <a:lnTo>
                    <a:pt x="834" y="193"/>
                  </a:lnTo>
                  <a:lnTo>
                    <a:pt x="835" y="205"/>
                  </a:lnTo>
                  <a:lnTo>
                    <a:pt x="834" y="217"/>
                  </a:lnTo>
                  <a:lnTo>
                    <a:pt x="831" y="227"/>
                  </a:lnTo>
                  <a:lnTo>
                    <a:pt x="825" y="237"/>
                  </a:lnTo>
                  <a:lnTo>
                    <a:pt x="818" y="245"/>
                  </a:lnTo>
                  <a:lnTo>
                    <a:pt x="768" y="297"/>
                  </a:lnTo>
                  <a:lnTo>
                    <a:pt x="776" y="314"/>
                  </a:lnTo>
                  <a:lnTo>
                    <a:pt x="785" y="332"/>
                  </a:lnTo>
                  <a:lnTo>
                    <a:pt x="791" y="349"/>
                  </a:lnTo>
                  <a:lnTo>
                    <a:pt x="797" y="368"/>
                  </a:lnTo>
                  <a:lnTo>
                    <a:pt x="869" y="368"/>
                  </a:lnTo>
                  <a:lnTo>
                    <a:pt x="880" y="369"/>
                  </a:lnTo>
                  <a:lnTo>
                    <a:pt x="892" y="372"/>
                  </a:lnTo>
                  <a:lnTo>
                    <a:pt x="902" y="378"/>
                  </a:lnTo>
                  <a:lnTo>
                    <a:pt x="910" y="385"/>
                  </a:lnTo>
                  <a:lnTo>
                    <a:pt x="918" y="394"/>
                  </a:lnTo>
                  <a:lnTo>
                    <a:pt x="922" y="404"/>
                  </a:lnTo>
                  <a:lnTo>
                    <a:pt x="926" y="414"/>
                  </a:lnTo>
                  <a:lnTo>
                    <a:pt x="928" y="425"/>
                  </a:lnTo>
                  <a:lnTo>
                    <a:pt x="928" y="503"/>
                  </a:lnTo>
                  <a:lnTo>
                    <a:pt x="926" y="515"/>
                  </a:lnTo>
                  <a:lnTo>
                    <a:pt x="923" y="525"/>
                  </a:lnTo>
                  <a:lnTo>
                    <a:pt x="918" y="535"/>
                  </a:lnTo>
                  <a:lnTo>
                    <a:pt x="910" y="543"/>
                  </a:lnTo>
                  <a:lnTo>
                    <a:pt x="902" y="551"/>
                  </a:lnTo>
                  <a:lnTo>
                    <a:pt x="892" y="556"/>
                  </a:lnTo>
                  <a:lnTo>
                    <a:pt x="880" y="559"/>
                  </a:lnTo>
                  <a:lnTo>
                    <a:pt x="869" y="561"/>
                  </a:lnTo>
                  <a:lnTo>
                    <a:pt x="797" y="561"/>
                  </a:lnTo>
                  <a:lnTo>
                    <a:pt x="791" y="580"/>
                  </a:lnTo>
                  <a:lnTo>
                    <a:pt x="785" y="597"/>
                  </a:lnTo>
                  <a:lnTo>
                    <a:pt x="776" y="616"/>
                  </a:lnTo>
                  <a:lnTo>
                    <a:pt x="768" y="631"/>
                  </a:lnTo>
                  <a:lnTo>
                    <a:pt x="818" y="683"/>
                  </a:lnTo>
                  <a:lnTo>
                    <a:pt x="825" y="692"/>
                  </a:lnTo>
                  <a:lnTo>
                    <a:pt x="831" y="702"/>
                  </a:lnTo>
                  <a:lnTo>
                    <a:pt x="834" y="713"/>
                  </a:lnTo>
                  <a:lnTo>
                    <a:pt x="835" y="724"/>
                  </a:lnTo>
                  <a:lnTo>
                    <a:pt x="834" y="735"/>
                  </a:lnTo>
                  <a:lnTo>
                    <a:pt x="831" y="745"/>
                  </a:lnTo>
                  <a:lnTo>
                    <a:pt x="825" y="755"/>
                  </a:lnTo>
                  <a:lnTo>
                    <a:pt x="818" y="765"/>
                  </a:lnTo>
                  <a:lnTo>
                    <a:pt x="763" y="820"/>
                  </a:lnTo>
                  <a:lnTo>
                    <a:pt x="755" y="827"/>
                  </a:lnTo>
                  <a:lnTo>
                    <a:pt x="745" y="832"/>
                  </a:lnTo>
                  <a:lnTo>
                    <a:pt x="735" y="834"/>
                  </a:lnTo>
                  <a:lnTo>
                    <a:pt x="723" y="836"/>
                  </a:lnTo>
                  <a:lnTo>
                    <a:pt x="712" y="834"/>
                  </a:lnTo>
                  <a:lnTo>
                    <a:pt x="702" y="832"/>
                  </a:lnTo>
                  <a:lnTo>
                    <a:pt x="691" y="827"/>
                  </a:lnTo>
                  <a:lnTo>
                    <a:pt x="681" y="820"/>
                  </a:lnTo>
                  <a:lnTo>
                    <a:pt x="631" y="768"/>
                  </a:lnTo>
                  <a:lnTo>
                    <a:pt x="614" y="777"/>
                  </a:lnTo>
                  <a:lnTo>
                    <a:pt x="596" y="785"/>
                  </a:lnTo>
                  <a:lnTo>
                    <a:pt x="579" y="793"/>
                  </a:lnTo>
                  <a:lnTo>
                    <a:pt x="560" y="798"/>
                  </a:lnTo>
                  <a:lnTo>
                    <a:pt x="560" y="870"/>
                  </a:lnTo>
                  <a:lnTo>
                    <a:pt x="559" y="882"/>
                  </a:lnTo>
                  <a:lnTo>
                    <a:pt x="556" y="892"/>
                  </a:lnTo>
                  <a:lnTo>
                    <a:pt x="550" y="902"/>
                  </a:lnTo>
                  <a:lnTo>
                    <a:pt x="543" y="911"/>
                  </a:lnTo>
                  <a:lnTo>
                    <a:pt x="534" y="918"/>
                  </a:lnTo>
                  <a:lnTo>
                    <a:pt x="524" y="924"/>
                  </a:lnTo>
                  <a:lnTo>
                    <a:pt x="514" y="927"/>
                  </a:lnTo>
                  <a:lnTo>
                    <a:pt x="503" y="928"/>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6" name="Freeform 468">
              <a:extLst>
                <a:ext uri="{FF2B5EF4-FFF2-40B4-BE49-F238E27FC236}">
                  <a16:creationId xmlns:a16="http://schemas.microsoft.com/office/drawing/2014/main" id="{736DDFAA-A544-4EBB-A93A-258F52110164}"/>
                </a:ext>
              </a:extLst>
            </p:cNvPr>
            <p:cNvSpPr>
              <a:spLocks noEditPoints="1"/>
            </p:cNvSpPr>
            <p:nvPr/>
          </p:nvSpPr>
          <p:spPr bwMode="auto">
            <a:xfrm>
              <a:off x="5140870" y="3894917"/>
              <a:ext cx="187823" cy="186367"/>
            </a:xfrm>
            <a:custGeom>
              <a:gdLst>
                <a:gd fmla="*/ 161 w 386" name="T0"/>
                <a:gd fmla="*/ 42 h 386" name="T1"/>
                <a:gd fmla="*/ 119 w 386" name="T2"/>
                <a:gd fmla="*/ 58 h 386" name="T3"/>
                <a:gd fmla="*/ 83 w 386" name="T4"/>
                <a:gd fmla="*/ 84 h 386" name="T5"/>
                <a:gd fmla="*/ 56 w 386" name="T6"/>
                <a:gd fmla="*/ 120 h 386" name="T7"/>
                <a:gd fmla="*/ 42 w 386" name="T8"/>
                <a:gd fmla="*/ 162 h 386" name="T9"/>
                <a:gd fmla="*/ 39 w 386" name="T10"/>
                <a:gd fmla="*/ 209 h 386" name="T11"/>
                <a:gd fmla="*/ 50 w 386" name="T12"/>
                <a:gd fmla="*/ 254 h 386" name="T13"/>
                <a:gd fmla="*/ 73 w 386" name="T14"/>
                <a:gd fmla="*/ 291 h 386" name="T15"/>
                <a:gd fmla="*/ 107 w 386" name="T16"/>
                <a:gd fmla="*/ 321 h 386" name="T17"/>
                <a:gd fmla="*/ 147 w 386" name="T18"/>
                <a:gd fmla="*/ 342 h 386" name="T19"/>
                <a:gd fmla="*/ 193 w 386" name="T20"/>
                <a:gd fmla="*/ 347 h 386" name="T21"/>
                <a:gd fmla="*/ 239 w 386" name="T22"/>
                <a:gd fmla="*/ 342 h 386" name="T23"/>
                <a:gd fmla="*/ 279 w 386" name="T24"/>
                <a:gd fmla="*/ 321 h 386" name="T25"/>
                <a:gd fmla="*/ 311 w 386" name="T26"/>
                <a:gd fmla="*/ 291 h 386" name="T27"/>
                <a:gd fmla="*/ 335 w 386" name="T28"/>
                <a:gd fmla="*/ 254 h 386" name="T29"/>
                <a:gd fmla="*/ 346 w 386" name="T30"/>
                <a:gd fmla="*/ 209 h 386" name="T31"/>
                <a:gd fmla="*/ 344 w 386" name="T32"/>
                <a:gd fmla="*/ 162 h 386" name="T33"/>
                <a:gd fmla="*/ 328 w 386" name="T34"/>
                <a:gd fmla="*/ 120 h 386" name="T35"/>
                <a:gd fmla="*/ 302 w 386" name="T36"/>
                <a:gd fmla="*/ 84 h 386" name="T37"/>
                <a:gd fmla="*/ 266 w 386" name="T38"/>
                <a:gd fmla="*/ 58 h 386" name="T39"/>
                <a:gd fmla="*/ 223 w 386" name="T40"/>
                <a:gd fmla="*/ 42 h 386" name="T41"/>
                <a:gd fmla="*/ 193 w 386" name="T42"/>
                <a:gd fmla="*/ 386 h 386" name="T43"/>
                <a:gd fmla="*/ 135 w 386" name="T44"/>
                <a:gd fmla="*/ 378 h 386" name="T45"/>
                <a:gd fmla="*/ 85 w 386" name="T46"/>
                <a:gd fmla="*/ 353 h 386" name="T47"/>
                <a:gd fmla="*/ 43 w 386" name="T48"/>
                <a:gd fmla="*/ 316 h 386" name="T49"/>
                <a:gd fmla="*/ 14 w 386" name="T50"/>
                <a:gd fmla="*/ 268 h 386" name="T51"/>
                <a:gd fmla="*/ 0 w 386" name="T52"/>
                <a:gd fmla="*/ 213 h 386" name="T53"/>
                <a:gd fmla="*/ 3 w 386" name="T54"/>
                <a:gd fmla="*/ 154 h 386" name="T55"/>
                <a:gd fmla="*/ 23 w 386" name="T56"/>
                <a:gd fmla="*/ 101 h 386" name="T57"/>
                <a:gd fmla="*/ 56 w 386" name="T58"/>
                <a:gd fmla="*/ 56 h 386" name="T59"/>
                <a:gd fmla="*/ 101 w 386" name="T60"/>
                <a:gd fmla="*/ 23 h 386" name="T61"/>
                <a:gd fmla="*/ 154 w 386" name="T62"/>
                <a:gd fmla="*/ 5 h 386" name="T63"/>
                <a:gd fmla="*/ 212 w 386" name="T64"/>
                <a:gd fmla="*/ 2 h 386" name="T65"/>
                <a:gd fmla="*/ 268 w 386" name="T66"/>
                <a:gd fmla="*/ 16 h 386" name="T67"/>
                <a:gd fmla="*/ 315 w 386" name="T68"/>
                <a:gd fmla="*/ 45 h 386" name="T69"/>
                <a:gd fmla="*/ 353 w 386" name="T70"/>
                <a:gd fmla="*/ 85 h 386" name="T71"/>
                <a:gd fmla="*/ 377 w 386" name="T72"/>
                <a:gd fmla="*/ 136 h 386" name="T73"/>
                <a:gd fmla="*/ 386 w 386" name="T74"/>
                <a:gd fmla="*/ 193 h 386" name="T75"/>
                <a:gd fmla="*/ 377 w 386" name="T76"/>
                <a:gd fmla="*/ 251 h 386" name="T77"/>
                <a:gd fmla="*/ 353 w 386" name="T78"/>
                <a:gd fmla="*/ 301 h 386" name="T79"/>
                <a:gd fmla="*/ 315 w 386" name="T80"/>
                <a:gd fmla="*/ 343 h 386" name="T81"/>
                <a:gd fmla="*/ 268 w 386" name="T82"/>
                <a:gd fmla="*/ 372 h 386" name="T83"/>
                <a:gd fmla="*/ 212 w 386" name="T84"/>
                <a:gd fmla="*/ 385 h 38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386" w="386">
                  <a:moveTo>
                    <a:pt x="193" y="39"/>
                  </a:moveTo>
                  <a:lnTo>
                    <a:pt x="177" y="39"/>
                  </a:lnTo>
                  <a:lnTo>
                    <a:pt x="161" y="42"/>
                  </a:lnTo>
                  <a:lnTo>
                    <a:pt x="147" y="46"/>
                  </a:lnTo>
                  <a:lnTo>
                    <a:pt x="132" y="51"/>
                  </a:lnTo>
                  <a:lnTo>
                    <a:pt x="119" y="58"/>
                  </a:lnTo>
                  <a:lnTo>
                    <a:pt x="107" y="65"/>
                  </a:lnTo>
                  <a:lnTo>
                    <a:pt x="95" y="74"/>
                  </a:lnTo>
                  <a:lnTo>
                    <a:pt x="83" y="84"/>
                  </a:lnTo>
                  <a:lnTo>
                    <a:pt x="73" y="95"/>
                  </a:lnTo>
                  <a:lnTo>
                    <a:pt x="65" y="107"/>
                  </a:lnTo>
                  <a:lnTo>
                    <a:pt x="56" y="120"/>
                  </a:lnTo>
                  <a:lnTo>
                    <a:pt x="50" y="133"/>
                  </a:lnTo>
                  <a:lnTo>
                    <a:pt x="45" y="147"/>
                  </a:lnTo>
                  <a:lnTo>
                    <a:pt x="42" y="162"/>
                  </a:lnTo>
                  <a:lnTo>
                    <a:pt x="39" y="177"/>
                  </a:lnTo>
                  <a:lnTo>
                    <a:pt x="37" y="193"/>
                  </a:lnTo>
                  <a:lnTo>
                    <a:pt x="39" y="209"/>
                  </a:lnTo>
                  <a:lnTo>
                    <a:pt x="42" y="225"/>
                  </a:lnTo>
                  <a:lnTo>
                    <a:pt x="45" y="239"/>
                  </a:lnTo>
                  <a:lnTo>
                    <a:pt x="50" y="254"/>
                  </a:lnTo>
                  <a:lnTo>
                    <a:pt x="56" y="267"/>
                  </a:lnTo>
                  <a:lnTo>
                    <a:pt x="65" y="280"/>
                  </a:lnTo>
                  <a:lnTo>
                    <a:pt x="73" y="291"/>
                  </a:lnTo>
                  <a:lnTo>
                    <a:pt x="83" y="303"/>
                  </a:lnTo>
                  <a:lnTo>
                    <a:pt x="95" y="313"/>
                  </a:lnTo>
                  <a:lnTo>
                    <a:pt x="107" y="321"/>
                  </a:lnTo>
                  <a:lnTo>
                    <a:pt x="119" y="329"/>
                  </a:lnTo>
                  <a:lnTo>
                    <a:pt x="132" y="336"/>
                  </a:lnTo>
                  <a:lnTo>
                    <a:pt x="147" y="342"/>
                  </a:lnTo>
                  <a:lnTo>
                    <a:pt x="161" y="345"/>
                  </a:lnTo>
                  <a:lnTo>
                    <a:pt x="177" y="347"/>
                  </a:lnTo>
                  <a:lnTo>
                    <a:pt x="193" y="347"/>
                  </a:lnTo>
                  <a:lnTo>
                    <a:pt x="209" y="347"/>
                  </a:lnTo>
                  <a:lnTo>
                    <a:pt x="223" y="345"/>
                  </a:lnTo>
                  <a:lnTo>
                    <a:pt x="239" y="342"/>
                  </a:lnTo>
                  <a:lnTo>
                    <a:pt x="252" y="336"/>
                  </a:lnTo>
                  <a:lnTo>
                    <a:pt x="266" y="329"/>
                  </a:lnTo>
                  <a:lnTo>
                    <a:pt x="279" y="321"/>
                  </a:lnTo>
                  <a:lnTo>
                    <a:pt x="291" y="313"/>
                  </a:lnTo>
                  <a:lnTo>
                    <a:pt x="302" y="303"/>
                  </a:lnTo>
                  <a:lnTo>
                    <a:pt x="311" y="291"/>
                  </a:lnTo>
                  <a:lnTo>
                    <a:pt x="321" y="280"/>
                  </a:lnTo>
                  <a:lnTo>
                    <a:pt x="328" y="267"/>
                  </a:lnTo>
                  <a:lnTo>
                    <a:pt x="335" y="254"/>
                  </a:lnTo>
                  <a:lnTo>
                    <a:pt x="340" y="239"/>
                  </a:lnTo>
                  <a:lnTo>
                    <a:pt x="344" y="225"/>
                  </a:lnTo>
                  <a:lnTo>
                    <a:pt x="346" y="209"/>
                  </a:lnTo>
                  <a:lnTo>
                    <a:pt x="347" y="193"/>
                  </a:lnTo>
                  <a:lnTo>
                    <a:pt x="346" y="177"/>
                  </a:lnTo>
                  <a:lnTo>
                    <a:pt x="344" y="162"/>
                  </a:lnTo>
                  <a:lnTo>
                    <a:pt x="340" y="147"/>
                  </a:lnTo>
                  <a:lnTo>
                    <a:pt x="335" y="133"/>
                  </a:lnTo>
                  <a:lnTo>
                    <a:pt x="328" y="120"/>
                  </a:lnTo>
                  <a:lnTo>
                    <a:pt x="321" y="107"/>
                  </a:lnTo>
                  <a:lnTo>
                    <a:pt x="311" y="95"/>
                  </a:lnTo>
                  <a:lnTo>
                    <a:pt x="302" y="84"/>
                  </a:lnTo>
                  <a:lnTo>
                    <a:pt x="291" y="74"/>
                  </a:lnTo>
                  <a:lnTo>
                    <a:pt x="279" y="65"/>
                  </a:lnTo>
                  <a:lnTo>
                    <a:pt x="266" y="58"/>
                  </a:lnTo>
                  <a:lnTo>
                    <a:pt x="252" y="51"/>
                  </a:lnTo>
                  <a:lnTo>
                    <a:pt x="239" y="46"/>
                  </a:lnTo>
                  <a:lnTo>
                    <a:pt x="223" y="42"/>
                  </a:lnTo>
                  <a:lnTo>
                    <a:pt x="209" y="39"/>
                  </a:lnTo>
                  <a:lnTo>
                    <a:pt x="193" y="39"/>
                  </a:lnTo>
                  <a:close/>
                  <a:moveTo>
                    <a:pt x="193" y="386"/>
                  </a:moveTo>
                  <a:lnTo>
                    <a:pt x="173" y="385"/>
                  </a:lnTo>
                  <a:lnTo>
                    <a:pt x="154" y="382"/>
                  </a:lnTo>
                  <a:lnTo>
                    <a:pt x="135" y="378"/>
                  </a:lnTo>
                  <a:lnTo>
                    <a:pt x="118" y="372"/>
                  </a:lnTo>
                  <a:lnTo>
                    <a:pt x="101" y="363"/>
                  </a:lnTo>
                  <a:lnTo>
                    <a:pt x="85" y="353"/>
                  </a:lnTo>
                  <a:lnTo>
                    <a:pt x="69" y="343"/>
                  </a:lnTo>
                  <a:lnTo>
                    <a:pt x="56" y="330"/>
                  </a:lnTo>
                  <a:lnTo>
                    <a:pt x="43" y="316"/>
                  </a:lnTo>
                  <a:lnTo>
                    <a:pt x="33" y="301"/>
                  </a:lnTo>
                  <a:lnTo>
                    <a:pt x="23" y="285"/>
                  </a:lnTo>
                  <a:lnTo>
                    <a:pt x="14" y="268"/>
                  </a:lnTo>
                  <a:lnTo>
                    <a:pt x="9" y="251"/>
                  </a:lnTo>
                  <a:lnTo>
                    <a:pt x="3" y="232"/>
                  </a:lnTo>
                  <a:lnTo>
                    <a:pt x="0" y="213"/>
                  </a:lnTo>
                  <a:lnTo>
                    <a:pt x="0" y="193"/>
                  </a:lnTo>
                  <a:lnTo>
                    <a:pt x="0" y="173"/>
                  </a:lnTo>
                  <a:lnTo>
                    <a:pt x="3" y="154"/>
                  </a:lnTo>
                  <a:lnTo>
                    <a:pt x="9" y="136"/>
                  </a:lnTo>
                  <a:lnTo>
                    <a:pt x="14" y="118"/>
                  </a:lnTo>
                  <a:lnTo>
                    <a:pt x="23" y="101"/>
                  </a:lnTo>
                  <a:lnTo>
                    <a:pt x="33" y="85"/>
                  </a:lnTo>
                  <a:lnTo>
                    <a:pt x="43" y="71"/>
                  </a:lnTo>
                  <a:lnTo>
                    <a:pt x="56" y="56"/>
                  </a:lnTo>
                  <a:lnTo>
                    <a:pt x="69" y="45"/>
                  </a:lnTo>
                  <a:lnTo>
                    <a:pt x="85" y="33"/>
                  </a:lnTo>
                  <a:lnTo>
                    <a:pt x="101" y="23"/>
                  </a:lnTo>
                  <a:lnTo>
                    <a:pt x="118" y="16"/>
                  </a:lnTo>
                  <a:lnTo>
                    <a:pt x="135" y="9"/>
                  </a:lnTo>
                  <a:lnTo>
                    <a:pt x="154" y="5"/>
                  </a:lnTo>
                  <a:lnTo>
                    <a:pt x="173" y="2"/>
                  </a:lnTo>
                  <a:lnTo>
                    <a:pt x="193" y="0"/>
                  </a:lnTo>
                  <a:lnTo>
                    <a:pt x="212" y="2"/>
                  </a:lnTo>
                  <a:lnTo>
                    <a:pt x="232" y="5"/>
                  </a:lnTo>
                  <a:lnTo>
                    <a:pt x="251" y="9"/>
                  </a:lnTo>
                  <a:lnTo>
                    <a:pt x="268" y="16"/>
                  </a:lnTo>
                  <a:lnTo>
                    <a:pt x="285" y="23"/>
                  </a:lnTo>
                  <a:lnTo>
                    <a:pt x="301" y="33"/>
                  </a:lnTo>
                  <a:lnTo>
                    <a:pt x="315" y="45"/>
                  </a:lnTo>
                  <a:lnTo>
                    <a:pt x="330" y="56"/>
                  </a:lnTo>
                  <a:lnTo>
                    <a:pt x="341" y="71"/>
                  </a:lnTo>
                  <a:lnTo>
                    <a:pt x="353" y="85"/>
                  </a:lnTo>
                  <a:lnTo>
                    <a:pt x="363" y="101"/>
                  </a:lnTo>
                  <a:lnTo>
                    <a:pt x="370" y="118"/>
                  </a:lnTo>
                  <a:lnTo>
                    <a:pt x="377" y="136"/>
                  </a:lnTo>
                  <a:lnTo>
                    <a:pt x="382" y="154"/>
                  </a:lnTo>
                  <a:lnTo>
                    <a:pt x="384" y="173"/>
                  </a:lnTo>
                  <a:lnTo>
                    <a:pt x="386" y="193"/>
                  </a:lnTo>
                  <a:lnTo>
                    <a:pt x="384" y="213"/>
                  </a:lnTo>
                  <a:lnTo>
                    <a:pt x="382" y="232"/>
                  </a:lnTo>
                  <a:lnTo>
                    <a:pt x="377" y="251"/>
                  </a:lnTo>
                  <a:lnTo>
                    <a:pt x="370" y="268"/>
                  </a:lnTo>
                  <a:lnTo>
                    <a:pt x="363" y="285"/>
                  </a:lnTo>
                  <a:lnTo>
                    <a:pt x="353" y="301"/>
                  </a:lnTo>
                  <a:lnTo>
                    <a:pt x="341" y="316"/>
                  </a:lnTo>
                  <a:lnTo>
                    <a:pt x="330" y="330"/>
                  </a:lnTo>
                  <a:lnTo>
                    <a:pt x="315" y="343"/>
                  </a:lnTo>
                  <a:lnTo>
                    <a:pt x="301" y="353"/>
                  </a:lnTo>
                  <a:lnTo>
                    <a:pt x="285" y="363"/>
                  </a:lnTo>
                  <a:lnTo>
                    <a:pt x="268" y="372"/>
                  </a:lnTo>
                  <a:lnTo>
                    <a:pt x="251" y="378"/>
                  </a:lnTo>
                  <a:lnTo>
                    <a:pt x="232" y="382"/>
                  </a:lnTo>
                  <a:lnTo>
                    <a:pt x="212" y="385"/>
                  </a:lnTo>
                  <a:lnTo>
                    <a:pt x="193" y="38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21" name="Group 75">
            <a:extLst>
              <a:ext uri="{FF2B5EF4-FFF2-40B4-BE49-F238E27FC236}">
                <a16:creationId xmlns:a16="http://schemas.microsoft.com/office/drawing/2014/main" id="{5879E2DB-97CF-4AA6-A275-85EDCA218C86}"/>
              </a:ext>
            </a:extLst>
          </p:cNvPr>
          <p:cNvGrpSpPr/>
          <p:nvPr/>
        </p:nvGrpSpPr>
        <p:grpSpPr>
          <a:xfrm>
            <a:off x="2014353" y="2490651"/>
            <a:ext cx="312151" cy="313873"/>
            <a:chOff x="5009830" y="3762422"/>
            <a:chExt cx="449901" cy="451357"/>
          </a:xfrm>
          <a:solidFill>
            <a:schemeClr val="bg1"/>
          </a:solidFill>
        </p:grpSpPr>
        <p:sp>
          <p:nvSpPr>
            <p:cNvPr id="33" name="Freeform 467">
              <a:extLst>
                <a:ext uri="{FF2B5EF4-FFF2-40B4-BE49-F238E27FC236}">
                  <a16:creationId xmlns:a16="http://schemas.microsoft.com/office/drawing/2014/main" id="{1B5846F3-127D-45DB-A604-6368E038EFB4}"/>
                </a:ext>
              </a:extLst>
            </p:cNvPr>
            <p:cNvSpPr>
              <a:spLocks noEditPoints="1"/>
            </p:cNvSpPr>
            <p:nvPr/>
          </p:nvSpPr>
          <p:spPr bwMode="auto">
            <a:xfrm>
              <a:off x="5009830" y="3762422"/>
              <a:ext cx="449901" cy="451357"/>
            </a:xfrm>
            <a:custGeom>
              <a:gdLst>
                <a:gd fmla="*/ 390 w 928" name="T0"/>
                <a:gd fmla="*/ 764 h 928" name="T1"/>
                <a:gd fmla="*/ 408 w 928" name="T2"/>
                <a:gd fmla="*/ 878 h 928" name="T3"/>
                <a:gd fmla="*/ 503 w 928" name="T4"/>
                <a:gd fmla="*/ 889 h 928" name="T5"/>
                <a:gd fmla="*/ 522 w 928" name="T6"/>
                <a:gd fmla="*/ 873 h 928" name="T7"/>
                <a:gd fmla="*/ 559 w 928" name="T8"/>
                <a:gd fmla="*/ 758 h 928" name="T9"/>
                <a:gd fmla="*/ 648 w 928" name="T10"/>
                <a:gd fmla="*/ 731 h 928" name="T11"/>
                <a:gd fmla="*/ 730 w 928" name="T12"/>
                <a:gd fmla="*/ 796 h 928" name="T13"/>
                <a:gd fmla="*/ 797 w 928" name="T14"/>
                <a:gd fmla="*/ 724 h 928" name="T15"/>
                <a:gd fmla="*/ 725 w 928" name="T16"/>
                <a:gd fmla="*/ 637 h 928" name="T17"/>
                <a:gd fmla="*/ 766 w 928" name="T18"/>
                <a:gd fmla="*/ 531 h 928" name="T19"/>
                <a:gd fmla="*/ 880 w 928" name="T20"/>
                <a:gd fmla="*/ 519 h 928" name="T21"/>
                <a:gd fmla="*/ 887 w 928" name="T22"/>
                <a:gd fmla="*/ 423 h 928" name="T23"/>
                <a:gd fmla="*/ 869 w 928" name="T24"/>
                <a:gd fmla="*/ 407 h 928" name="T25"/>
                <a:gd fmla="*/ 749 w 928" name="T26"/>
                <a:gd fmla="*/ 346 h 928" name="T27"/>
                <a:gd fmla="*/ 791 w 928" name="T28"/>
                <a:gd fmla="*/ 218 h 928" name="T29"/>
                <a:gd fmla="*/ 794 w 928" name="T30"/>
                <a:gd fmla="*/ 193 h 928" name="T31"/>
                <a:gd fmla="*/ 719 w 928" name="T32"/>
                <a:gd fmla="*/ 132 h 928" name="T33"/>
                <a:gd fmla="*/ 630 w 928" name="T34"/>
                <a:gd fmla="*/ 204 h 928" name="T35"/>
                <a:gd fmla="*/ 526 w 928" name="T36"/>
                <a:gd fmla="*/ 157 h 928" name="T37"/>
                <a:gd fmla="*/ 516 w 928" name="T38"/>
                <a:gd fmla="*/ 45 h 928" name="T39"/>
                <a:gd fmla="*/ 418 w 928" name="T40"/>
                <a:gd fmla="*/ 41 h 928" name="T41"/>
                <a:gd fmla="*/ 406 w 928" name="T42"/>
                <a:gd fmla="*/ 146 h 928" name="T43"/>
                <a:gd fmla="*/ 324 w 928" name="T44"/>
                <a:gd fmla="*/ 189 h 928" name="T45"/>
                <a:gd fmla="*/ 215 w 928" name="T46"/>
                <a:gd fmla="*/ 134 h 928" name="T47"/>
                <a:gd fmla="*/ 190 w 928" name="T48"/>
                <a:gd fmla="*/ 137 h 928" name="T49"/>
                <a:gd fmla="*/ 131 w 928" name="T50"/>
                <a:gd fmla="*/ 212 h 928" name="T51"/>
                <a:gd fmla="*/ 200 w 928" name="T52"/>
                <a:gd fmla="*/ 304 h 928" name="T53"/>
                <a:gd fmla="*/ 151 w 928" name="T54"/>
                <a:gd fmla="*/ 405 h 928" name="T55"/>
                <a:gd fmla="*/ 42 w 928" name="T56"/>
                <a:gd fmla="*/ 415 h 928" name="T57"/>
                <a:gd fmla="*/ 42 w 928" name="T58"/>
                <a:gd fmla="*/ 513 h 928" name="T59"/>
                <a:gd fmla="*/ 151 w 928" name="T60"/>
                <a:gd fmla="*/ 523 h 928" name="T61"/>
                <a:gd fmla="*/ 200 w 928" name="T62"/>
                <a:gd fmla="*/ 626 h 928" name="T63"/>
                <a:gd fmla="*/ 131 w 928" name="T64"/>
                <a:gd fmla="*/ 716 h 928" name="T65"/>
                <a:gd fmla="*/ 190 w 928" name="T66"/>
                <a:gd fmla="*/ 793 h 928" name="T67"/>
                <a:gd fmla="*/ 215 w 928" name="T68"/>
                <a:gd fmla="*/ 794 h 928" name="T69"/>
                <a:gd fmla="*/ 503 w 928" name="T70"/>
                <a:gd fmla="*/ 928 h 928" name="T71"/>
                <a:gd fmla="*/ 372 w 928" name="T72"/>
                <a:gd fmla="*/ 892 h 928" name="T73"/>
                <a:gd fmla="*/ 295 w 928" name="T74"/>
                <a:gd fmla="*/ 768 h 928" name="T75"/>
                <a:gd fmla="*/ 182 w 928" name="T76"/>
                <a:gd fmla="*/ 832 h 928" name="T77"/>
                <a:gd fmla="*/ 91 w 928" name="T78"/>
                <a:gd fmla="*/ 724 h 928" name="T79"/>
                <a:gd fmla="*/ 143 w 928" name="T80"/>
                <a:gd fmla="*/ 597 h 928" name="T81"/>
                <a:gd fmla="*/ 18 w 928" name="T82"/>
                <a:gd fmla="*/ 543 h 928" name="T83"/>
                <a:gd fmla="*/ 5 w 928" name="T84"/>
                <a:gd fmla="*/ 404 h 928" name="T85"/>
                <a:gd fmla="*/ 130 w 928" name="T86"/>
                <a:gd fmla="*/ 368 h 928" name="T87"/>
                <a:gd fmla="*/ 95 w 928" name="T88"/>
                <a:gd fmla="*/ 227 h 928" name="T89"/>
                <a:gd fmla="*/ 163 w 928" name="T90"/>
                <a:gd fmla="*/ 110 h 928" name="T91"/>
                <a:gd fmla="*/ 236 w 928" name="T92"/>
                <a:gd fmla="*/ 103 h 928" name="T93"/>
                <a:gd fmla="*/ 367 w 928" name="T94"/>
                <a:gd fmla="*/ 58 h 928" name="T95"/>
                <a:gd fmla="*/ 414 w 928" name="T96"/>
                <a:gd fmla="*/ 2 h 928" name="T97"/>
                <a:gd fmla="*/ 550 w 928" name="T98"/>
                <a:gd fmla="*/ 26 h 928" name="T99"/>
                <a:gd fmla="*/ 614 w 928" name="T100"/>
                <a:gd fmla="*/ 152 h 928" name="T101"/>
                <a:gd fmla="*/ 735 w 928" name="T102"/>
                <a:gd fmla="*/ 94 h 928" name="T103"/>
                <a:gd fmla="*/ 834 w 928" name="T104"/>
                <a:gd fmla="*/ 193 h 928" name="T105"/>
                <a:gd fmla="*/ 776 w 928" name="T106"/>
                <a:gd fmla="*/ 314 h 928" name="T107"/>
                <a:gd fmla="*/ 902 w 928" name="T108"/>
                <a:gd fmla="*/ 378 h 928" name="T109"/>
                <a:gd fmla="*/ 926 w 928" name="T110"/>
                <a:gd fmla="*/ 515 h 928" name="T111"/>
                <a:gd fmla="*/ 869 w 928" name="T112"/>
                <a:gd fmla="*/ 561 h 928" name="T113"/>
                <a:gd fmla="*/ 825 w 928" name="T114"/>
                <a:gd fmla="*/ 692 h 928" name="T115"/>
                <a:gd fmla="*/ 818 w 928" name="T116"/>
                <a:gd fmla="*/ 765 h 928" name="T117"/>
                <a:gd fmla="*/ 702 w 928" name="T118"/>
                <a:gd fmla="*/ 832 h 928" name="T119"/>
                <a:gd fmla="*/ 560 w 928" name="T120"/>
                <a:gd fmla="*/ 798 h 928" name="T121"/>
                <a:gd fmla="*/ 524 w 928" name="T122"/>
                <a:gd fmla="*/ 924 h 928"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927" w="927">
                  <a:moveTo>
                    <a:pt x="293" y="725"/>
                  </a:moveTo>
                  <a:lnTo>
                    <a:pt x="298" y="726"/>
                  </a:lnTo>
                  <a:lnTo>
                    <a:pt x="303" y="728"/>
                  </a:lnTo>
                  <a:lnTo>
                    <a:pt x="324" y="739"/>
                  </a:lnTo>
                  <a:lnTo>
                    <a:pt x="346" y="749"/>
                  </a:lnTo>
                  <a:lnTo>
                    <a:pt x="367" y="758"/>
                  </a:lnTo>
                  <a:lnTo>
                    <a:pt x="390" y="764"/>
                  </a:lnTo>
                  <a:lnTo>
                    <a:pt x="396" y="767"/>
                  </a:lnTo>
                  <a:lnTo>
                    <a:pt x="402" y="771"/>
                  </a:lnTo>
                  <a:lnTo>
                    <a:pt x="405" y="777"/>
                  </a:lnTo>
                  <a:lnTo>
                    <a:pt x="406" y="783"/>
                  </a:lnTo>
                  <a:lnTo>
                    <a:pt x="406" y="870"/>
                  </a:lnTo>
                  <a:lnTo>
                    <a:pt x="406" y="873"/>
                  </a:lnTo>
                  <a:lnTo>
                    <a:pt x="408" y="878"/>
                  </a:lnTo>
                  <a:lnTo>
                    <a:pt x="409" y="881"/>
                  </a:lnTo>
                  <a:lnTo>
                    <a:pt x="411" y="883"/>
                  </a:lnTo>
                  <a:lnTo>
                    <a:pt x="414" y="886"/>
                  </a:lnTo>
                  <a:lnTo>
                    <a:pt x="418" y="888"/>
                  </a:lnTo>
                  <a:lnTo>
                    <a:pt x="421" y="889"/>
                  </a:lnTo>
                  <a:lnTo>
                    <a:pt x="425" y="889"/>
                  </a:lnTo>
                  <a:lnTo>
                    <a:pt x="503" y="889"/>
                  </a:lnTo>
                  <a:lnTo>
                    <a:pt x="506" y="889"/>
                  </a:lnTo>
                  <a:lnTo>
                    <a:pt x="510" y="888"/>
                  </a:lnTo>
                  <a:lnTo>
                    <a:pt x="513" y="886"/>
                  </a:lnTo>
                  <a:lnTo>
                    <a:pt x="516" y="883"/>
                  </a:lnTo>
                  <a:lnTo>
                    <a:pt x="519" y="881"/>
                  </a:lnTo>
                  <a:lnTo>
                    <a:pt x="520" y="878"/>
                  </a:lnTo>
                  <a:lnTo>
                    <a:pt x="522" y="873"/>
                  </a:lnTo>
                  <a:lnTo>
                    <a:pt x="522" y="870"/>
                  </a:lnTo>
                  <a:lnTo>
                    <a:pt x="522" y="783"/>
                  </a:lnTo>
                  <a:lnTo>
                    <a:pt x="523" y="777"/>
                  </a:lnTo>
                  <a:lnTo>
                    <a:pt x="526" y="771"/>
                  </a:lnTo>
                  <a:lnTo>
                    <a:pt x="530" y="767"/>
                  </a:lnTo>
                  <a:lnTo>
                    <a:pt x="536" y="764"/>
                  </a:lnTo>
                  <a:lnTo>
                    <a:pt x="559" y="758"/>
                  </a:lnTo>
                  <a:lnTo>
                    <a:pt x="582" y="749"/>
                  </a:lnTo>
                  <a:lnTo>
                    <a:pt x="604" y="739"/>
                  </a:lnTo>
                  <a:lnTo>
                    <a:pt x="624" y="728"/>
                  </a:lnTo>
                  <a:lnTo>
                    <a:pt x="631" y="725"/>
                  </a:lnTo>
                  <a:lnTo>
                    <a:pt x="637" y="725"/>
                  </a:lnTo>
                  <a:lnTo>
                    <a:pt x="642" y="726"/>
                  </a:lnTo>
                  <a:lnTo>
                    <a:pt x="648" y="731"/>
                  </a:lnTo>
                  <a:lnTo>
                    <a:pt x="709" y="793"/>
                  </a:lnTo>
                  <a:lnTo>
                    <a:pt x="712" y="794"/>
                  </a:lnTo>
                  <a:lnTo>
                    <a:pt x="716" y="796"/>
                  </a:lnTo>
                  <a:lnTo>
                    <a:pt x="719" y="797"/>
                  </a:lnTo>
                  <a:lnTo>
                    <a:pt x="723" y="797"/>
                  </a:lnTo>
                  <a:lnTo>
                    <a:pt x="726" y="797"/>
                  </a:lnTo>
                  <a:lnTo>
                    <a:pt x="730" y="796"/>
                  </a:lnTo>
                  <a:lnTo>
                    <a:pt x="733" y="794"/>
                  </a:lnTo>
                  <a:lnTo>
                    <a:pt x="736" y="793"/>
                  </a:lnTo>
                  <a:lnTo>
                    <a:pt x="791" y="738"/>
                  </a:lnTo>
                  <a:lnTo>
                    <a:pt x="794" y="735"/>
                  </a:lnTo>
                  <a:lnTo>
                    <a:pt x="795" y="731"/>
                  </a:lnTo>
                  <a:lnTo>
                    <a:pt x="797" y="728"/>
                  </a:lnTo>
                  <a:lnTo>
                    <a:pt x="797" y="724"/>
                  </a:lnTo>
                  <a:lnTo>
                    <a:pt x="797" y="721"/>
                  </a:lnTo>
                  <a:lnTo>
                    <a:pt x="795" y="716"/>
                  </a:lnTo>
                  <a:lnTo>
                    <a:pt x="794" y="713"/>
                  </a:lnTo>
                  <a:lnTo>
                    <a:pt x="791" y="711"/>
                  </a:lnTo>
                  <a:lnTo>
                    <a:pt x="730" y="649"/>
                  </a:lnTo>
                  <a:lnTo>
                    <a:pt x="726" y="643"/>
                  </a:lnTo>
                  <a:lnTo>
                    <a:pt x="725" y="637"/>
                  </a:lnTo>
                  <a:lnTo>
                    <a:pt x="725" y="631"/>
                  </a:lnTo>
                  <a:lnTo>
                    <a:pt x="727" y="626"/>
                  </a:lnTo>
                  <a:lnTo>
                    <a:pt x="739" y="604"/>
                  </a:lnTo>
                  <a:lnTo>
                    <a:pt x="749" y="582"/>
                  </a:lnTo>
                  <a:lnTo>
                    <a:pt x="758" y="561"/>
                  </a:lnTo>
                  <a:lnTo>
                    <a:pt x="763" y="538"/>
                  </a:lnTo>
                  <a:lnTo>
                    <a:pt x="766" y="531"/>
                  </a:lnTo>
                  <a:lnTo>
                    <a:pt x="771" y="526"/>
                  </a:lnTo>
                  <a:lnTo>
                    <a:pt x="776" y="523"/>
                  </a:lnTo>
                  <a:lnTo>
                    <a:pt x="782" y="522"/>
                  </a:lnTo>
                  <a:lnTo>
                    <a:pt x="869" y="522"/>
                  </a:lnTo>
                  <a:lnTo>
                    <a:pt x="873" y="522"/>
                  </a:lnTo>
                  <a:lnTo>
                    <a:pt x="876" y="520"/>
                  </a:lnTo>
                  <a:lnTo>
                    <a:pt x="880" y="519"/>
                  </a:lnTo>
                  <a:lnTo>
                    <a:pt x="883" y="516"/>
                  </a:lnTo>
                  <a:lnTo>
                    <a:pt x="886" y="513"/>
                  </a:lnTo>
                  <a:lnTo>
                    <a:pt x="887" y="510"/>
                  </a:lnTo>
                  <a:lnTo>
                    <a:pt x="887" y="507"/>
                  </a:lnTo>
                  <a:lnTo>
                    <a:pt x="889" y="503"/>
                  </a:lnTo>
                  <a:lnTo>
                    <a:pt x="889" y="425"/>
                  </a:lnTo>
                  <a:lnTo>
                    <a:pt x="887" y="423"/>
                  </a:lnTo>
                  <a:lnTo>
                    <a:pt x="887" y="418"/>
                  </a:lnTo>
                  <a:lnTo>
                    <a:pt x="884" y="415"/>
                  </a:lnTo>
                  <a:lnTo>
                    <a:pt x="883" y="412"/>
                  </a:lnTo>
                  <a:lnTo>
                    <a:pt x="880" y="410"/>
                  </a:lnTo>
                  <a:lnTo>
                    <a:pt x="877" y="408"/>
                  </a:lnTo>
                  <a:lnTo>
                    <a:pt x="873" y="407"/>
                  </a:lnTo>
                  <a:lnTo>
                    <a:pt x="869" y="407"/>
                  </a:lnTo>
                  <a:lnTo>
                    <a:pt x="782" y="407"/>
                  </a:lnTo>
                  <a:lnTo>
                    <a:pt x="776" y="405"/>
                  </a:lnTo>
                  <a:lnTo>
                    <a:pt x="771" y="402"/>
                  </a:lnTo>
                  <a:lnTo>
                    <a:pt x="766" y="398"/>
                  </a:lnTo>
                  <a:lnTo>
                    <a:pt x="763" y="392"/>
                  </a:lnTo>
                  <a:lnTo>
                    <a:pt x="758" y="369"/>
                  </a:lnTo>
                  <a:lnTo>
                    <a:pt x="749" y="346"/>
                  </a:lnTo>
                  <a:lnTo>
                    <a:pt x="739" y="325"/>
                  </a:lnTo>
                  <a:lnTo>
                    <a:pt x="727" y="303"/>
                  </a:lnTo>
                  <a:lnTo>
                    <a:pt x="725" y="297"/>
                  </a:lnTo>
                  <a:lnTo>
                    <a:pt x="725" y="291"/>
                  </a:lnTo>
                  <a:lnTo>
                    <a:pt x="726" y="286"/>
                  </a:lnTo>
                  <a:lnTo>
                    <a:pt x="730" y="280"/>
                  </a:lnTo>
                  <a:lnTo>
                    <a:pt x="791" y="218"/>
                  </a:lnTo>
                  <a:lnTo>
                    <a:pt x="794" y="215"/>
                  </a:lnTo>
                  <a:lnTo>
                    <a:pt x="795" y="212"/>
                  </a:lnTo>
                  <a:lnTo>
                    <a:pt x="797" y="209"/>
                  </a:lnTo>
                  <a:lnTo>
                    <a:pt x="797" y="205"/>
                  </a:lnTo>
                  <a:lnTo>
                    <a:pt x="797" y="201"/>
                  </a:lnTo>
                  <a:lnTo>
                    <a:pt x="795" y="198"/>
                  </a:lnTo>
                  <a:lnTo>
                    <a:pt x="794" y="193"/>
                  </a:lnTo>
                  <a:lnTo>
                    <a:pt x="791" y="191"/>
                  </a:lnTo>
                  <a:lnTo>
                    <a:pt x="736" y="136"/>
                  </a:lnTo>
                  <a:lnTo>
                    <a:pt x="733" y="134"/>
                  </a:lnTo>
                  <a:lnTo>
                    <a:pt x="730" y="133"/>
                  </a:lnTo>
                  <a:lnTo>
                    <a:pt x="726" y="132"/>
                  </a:lnTo>
                  <a:lnTo>
                    <a:pt x="723" y="132"/>
                  </a:lnTo>
                  <a:lnTo>
                    <a:pt x="719" y="132"/>
                  </a:lnTo>
                  <a:lnTo>
                    <a:pt x="716" y="133"/>
                  </a:lnTo>
                  <a:lnTo>
                    <a:pt x="712" y="134"/>
                  </a:lnTo>
                  <a:lnTo>
                    <a:pt x="709" y="136"/>
                  </a:lnTo>
                  <a:lnTo>
                    <a:pt x="648" y="198"/>
                  </a:lnTo>
                  <a:lnTo>
                    <a:pt x="642" y="202"/>
                  </a:lnTo>
                  <a:lnTo>
                    <a:pt x="637" y="204"/>
                  </a:lnTo>
                  <a:lnTo>
                    <a:pt x="630" y="204"/>
                  </a:lnTo>
                  <a:lnTo>
                    <a:pt x="624" y="201"/>
                  </a:lnTo>
                  <a:lnTo>
                    <a:pt x="604" y="189"/>
                  </a:lnTo>
                  <a:lnTo>
                    <a:pt x="582" y="179"/>
                  </a:lnTo>
                  <a:lnTo>
                    <a:pt x="559" y="170"/>
                  </a:lnTo>
                  <a:lnTo>
                    <a:pt x="536" y="165"/>
                  </a:lnTo>
                  <a:lnTo>
                    <a:pt x="530" y="162"/>
                  </a:lnTo>
                  <a:lnTo>
                    <a:pt x="526" y="157"/>
                  </a:lnTo>
                  <a:lnTo>
                    <a:pt x="523" y="152"/>
                  </a:lnTo>
                  <a:lnTo>
                    <a:pt x="522" y="146"/>
                  </a:lnTo>
                  <a:lnTo>
                    <a:pt x="522" y="58"/>
                  </a:lnTo>
                  <a:lnTo>
                    <a:pt x="522" y="55"/>
                  </a:lnTo>
                  <a:lnTo>
                    <a:pt x="520" y="51"/>
                  </a:lnTo>
                  <a:lnTo>
                    <a:pt x="519" y="48"/>
                  </a:lnTo>
                  <a:lnTo>
                    <a:pt x="516" y="45"/>
                  </a:lnTo>
                  <a:lnTo>
                    <a:pt x="513" y="42"/>
                  </a:lnTo>
                  <a:lnTo>
                    <a:pt x="510" y="41"/>
                  </a:lnTo>
                  <a:lnTo>
                    <a:pt x="506" y="39"/>
                  </a:lnTo>
                  <a:lnTo>
                    <a:pt x="503" y="39"/>
                  </a:lnTo>
                  <a:lnTo>
                    <a:pt x="425" y="39"/>
                  </a:lnTo>
                  <a:lnTo>
                    <a:pt x="421" y="39"/>
                  </a:lnTo>
                  <a:lnTo>
                    <a:pt x="418" y="41"/>
                  </a:lnTo>
                  <a:lnTo>
                    <a:pt x="414" y="42"/>
                  </a:lnTo>
                  <a:lnTo>
                    <a:pt x="411" y="45"/>
                  </a:lnTo>
                  <a:lnTo>
                    <a:pt x="409" y="48"/>
                  </a:lnTo>
                  <a:lnTo>
                    <a:pt x="408" y="51"/>
                  </a:lnTo>
                  <a:lnTo>
                    <a:pt x="406" y="55"/>
                  </a:lnTo>
                  <a:lnTo>
                    <a:pt x="406" y="58"/>
                  </a:lnTo>
                  <a:lnTo>
                    <a:pt x="406" y="146"/>
                  </a:lnTo>
                  <a:lnTo>
                    <a:pt x="405" y="152"/>
                  </a:lnTo>
                  <a:lnTo>
                    <a:pt x="402" y="157"/>
                  </a:lnTo>
                  <a:lnTo>
                    <a:pt x="396" y="162"/>
                  </a:lnTo>
                  <a:lnTo>
                    <a:pt x="390" y="165"/>
                  </a:lnTo>
                  <a:lnTo>
                    <a:pt x="367" y="170"/>
                  </a:lnTo>
                  <a:lnTo>
                    <a:pt x="346" y="179"/>
                  </a:lnTo>
                  <a:lnTo>
                    <a:pt x="324" y="189"/>
                  </a:lnTo>
                  <a:lnTo>
                    <a:pt x="303" y="201"/>
                  </a:lnTo>
                  <a:lnTo>
                    <a:pt x="297" y="204"/>
                  </a:lnTo>
                  <a:lnTo>
                    <a:pt x="291" y="204"/>
                  </a:lnTo>
                  <a:lnTo>
                    <a:pt x="284" y="202"/>
                  </a:lnTo>
                  <a:lnTo>
                    <a:pt x="280" y="198"/>
                  </a:lnTo>
                  <a:lnTo>
                    <a:pt x="218" y="137"/>
                  </a:lnTo>
                  <a:lnTo>
                    <a:pt x="215" y="134"/>
                  </a:lnTo>
                  <a:lnTo>
                    <a:pt x="212" y="133"/>
                  </a:lnTo>
                  <a:lnTo>
                    <a:pt x="208" y="132"/>
                  </a:lnTo>
                  <a:lnTo>
                    <a:pt x="205" y="132"/>
                  </a:lnTo>
                  <a:lnTo>
                    <a:pt x="200" y="132"/>
                  </a:lnTo>
                  <a:lnTo>
                    <a:pt x="196" y="133"/>
                  </a:lnTo>
                  <a:lnTo>
                    <a:pt x="193" y="134"/>
                  </a:lnTo>
                  <a:lnTo>
                    <a:pt x="190" y="137"/>
                  </a:lnTo>
                  <a:lnTo>
                    <a:pt x="136" y="191"/>
                  </a:lnTo>
                  <a:lnTo>
                    <a:pt x="133" y="195"/>
                  </a:lnTo>
                  <a:lnTo>
                    <a:pt x="131" y="198"/>
                  </a:lnTo>
                  <a:lnTo>
                    <a:pt x="131" y="201"/>
                  </a:lnTo>
                  <a:lnTo>
                    <a:pt x="130" y="205"/>
                  </a:lnTo>
                  <a:lnTo>
                    <a:pt x="131" y="208"/>
                  </a:lnTo>
                  <a:lnTo>
                    <a:pt x="131" y="212"/>
                  </a:lnTo>
                  <a:lnTo>
                    <a:pt x="133" y="215"/>
                  </a:lnTo>
                  <a:lnTo>
                    <a:pt x="136" y="218"/>
                  </a:lnTo>
                  <a:lnTo>
                    <a:pt x="198" y="280"/>
                  </a:lnTo>
                  <a:lnTo>
                    <a:pt x="200" y="286"/>
                  </a:lnTo>
                  <a:lnTo>
                    <a:pt x="203" y="291"/>
                  </a:lnTo>
                  <a:lnTo>
                    <a:pt x="202" y="297"/>
                  </a:lnTo>
                  <a:lnTo>
                    <a:pt x="200" y="304"/>
                  </a:lnTo>
                  <a:lnTo>
                    <a:pt x="189" y="325"/>
                  </a:lnTo>
                  <a:lnTo>
                    <a:pt x="179" y="346"/>
                  </a:lnTo>
                  <a:lnTo>
                    <a:pt x="170" y="369"/>
                  </a:lnTo>
                  <a:lnTo>
                    <a:pt x="163" y="392"/>
                  </a:lnTo>
                  <a:lnTo>
                    <a:pt x="162" y="398"/>
                  </a:lnTo>
                  <a:lnTo>
                    <a:pt x="157" y="402"/>
                  </a:lnTo>
                  <a:lnTo>
                    <a:pt x="151" y="405"/>
                  </a:lnTo>
                  <a:lnTo>
                    <a:pt x="144" y="407"/>
                  </a:lnTo>
                  <a:lnTo>
                    <a:pt x="58" y="407"/>
                  </a:lnTo>
                  <a:lnTo>
                    <a:pt x="54" y="407"/>
                  </a:lnTo>
                  <a:lnTo>
                    <a:pt x="51" y="408"/>
                  </a:lnTo>
                  <a:lnTo>
                    <a:pt x="48" y="410"/>
                  </a:lnTo>
                  <a:lnTo>
                    <a:pt x="45" y="412"/>
                  </a:lnTo>
                  <a:lnTo>
                    <a:pt x="42" y="415"/>
                  </a:lnTo>
                  <a:lnTo>
                    <a:pt x="41" y="418"/>
                  </a:lnTo>
                  <a:lnTo>
                    <a:pt x="39" y="423"/>
                  </a:lnTo>
                  <a:lnTo>
                    <a:pt x="39" y="425"/>
                  </a:lnTo>
                  <a:lnTo>
                    <a:pt x="39" y="503"/>
                  </a:lnTo>
                  <a:lnTo>
                    <a:pt x="39" y="507"/>
                  </a:lnTo>
                  <a:lnTo>
                    <a:pt x="41" y="510"/>
                  </a:lnTo>
                  <a:lnTo>
                    <a:pt x="42" y="513"/>
                  </a:lnTo>
                  <a:lnTo>
                    <a:pt x="45" y="516"/>
                  </a:lnTo>
                  <a:lnTo>
                    <a:pt x="48" y="519"/>
                  </a:lnTo>
                  <a:lnTo>
                    <a:pt x="51" y="520"/>
                  </a:lnTo>
                  <a:lnTo>
                    <a:pt x="54" y="522"/>
                  </a:lnTo>
                  <a:lnTo>
                    <a:pt x="58" y="522"/>
                  </a:lnTo>
                  <a:lnTo>
                    <a:pt x="144" y="522"/>
                  </a:lnTo>
                  <a:lnTo>
                    <a:pt x="151" y="523"/>
                  </a:lnTo>
                  <a:lnTo>
                    <a:pt x="157" y="526"/>
                  </a:lnTo>
                  <a:lnTo>
                    <a:pt x="162" y="531"/>
                  </a:lnTo>
                  <a:lnTo>
                    <a:pt x="163" y="538"/>
                  </a:lnTo>
                  <a:lnTo>
                    <a:pt x="170" y="561"/>
                  </a:lnTo>
                  <a:lnTo>
                    <a:pt x="179" y="582"/>
                  </a:lnTo>
                  <a:lnTo>
                    <a:pt x="189" y="604"/>
                  </a:lnTo>
                  <a:lnTo>
                    <a:pt x="200" y="626"/>
                  </a:lnTo>
                  <a:lnTo>
                    <a:pt x="202" y="631"/>
                  </a:lnTo>
                  <a:lnTo>
                    <a:pt x="203" y="637"/>
                  </a:lnTo>
                  <a:lnTo>
                    <a:pt x="200" y="643"/>
                  </a:lnTo>
                  <a:lnTo>
                    <a:pt x="198" y="649"/>
                  </a:lnTo>
                  <a:lnTo>
                    <a:pt x="136" y="711"/>
                  </a:lnTo>
                  <a:lnTo>
                    <a:pt x="134" y="713"/>
                  </a:lnTo>
                  <a:lnTo>
                    <a:pt x="131" y="716"/>
                  </a:lnTo>
                  <a:lnTo>
                    <a:pt x="131" y="721"/>
                  </a:lnTo>
                  <a:lnTo>
                    <a:pt x="130" y="724"/>
                  </a:lnTo>
                  <a:lnTo>
                    <a:pt x="131" y="728"/>
                  </a:lnTo>
                  <a:lnTo>
                    <a:pt x="131" y="731"/>
                  </a:lnTo>
                  <a:lnTo>
                    <a:pt x="134" y="735"/>
                  </a:lnTo>
                  <a:lnTo>
                    <a:pt x="136" y="738"/>
                  </a:lnTo>
                  <a:lnTo>
                    <a:pt x="190" y="793"/>
                  </a:lnTo>
                  <a:lnTo>
                    <a:pt x="193" y="794"/>
                  </a:lnTo>
                  <a:lnTo>
                    <a:pt x="196" y="796"/>
                  </a:lnTo>
                  <a:lnTo>
                    <a:pt x="200" y="797"/>
                  </a:lnTo>
                  <a:lnTo>
                    <a:pt x="205" y="797"/>
                  </a:lnTo>
                  <a:lnTo>
                    <a:pt x="208" y="797"/>
                  </a:lnTo>
                  <a:lnTo>
                    <a:pt x="212" y="796"/>
                  </a:lnTo>
                  <a:lnTo>
                    <a:pt x="215" y="794"/>
                  </a:lnTo>
                  <a:lnTo>
                    <a:pt x="218" y="793"/>
                  </a:lnTo>
                  <a:lnTo>
                    <a:pt x="280" y="731"/>
                  </a:lnTo>
                  <a:lnTo>
                    <a:pt x="282" y="728"/>
                  </a:lnTo>
                  <a:lnTo>
                    <a:pt x="285" y="726"/>
                  </a:lnTo>
                  <a:lnTo>
                    <a:pt x="290" y="725"/>
                  </a:lnTo>
                  <a:lnTo>
                    <a:pt x="293" y="725"/>
                  </a:lnTo>
                  <a:close/>
                  <a:moveTo>
                    <a:pt x="503" y="928"/>
                  </a:moveTo>
                  <a:lnTo>
                    <a:pt x="425" y="928"/>
                  </a:lnTo>
                  <a:lnTo>
                    <a:pt x="414" y="927"/>
                  </a:lnTo>
                  <a:lnTo>
                    <a:pt x="402" y="924"/>
                  </a:lnTo>
                  <a:lnTo>
                    <a:pt x="392" y="918"/>
                  </a:lnTo>
                  <a:lnTo>
                    <a:pt x="383" y="911"/>
                  </a:lnTo>
                  <a:lnTo>
                    <a:pt x="378" y="902"/>
                  </a:lnTo>
                  <a:lnTo>
                    <a:pt x="372" y="892"/>
                  </a:lnTo>
                  <a:lnTo>
                    <a:pt x="369" y="882"/>
                  </a:lnTo>
                  <a:lnTo>
                    <a:pt x="367" y="870"/>
                  </a:lnTo>
                  <a:lnTo>
                    <a:pt x="367" y="798"/>
                  </a:lnTo>
                  <a:lnTo>
                    <a:pt x="349" y="793"/>
                  </a:lnTo>
                  <a:lnTo>
                    <a:pt x="330" y="785"/>
                  </a:lnTo>
                  <a:lnTo>
                    <a:pt x="313" y="777"/>
                  </a:lnTo>
                  <a:lnTo>
                    <a:pt x="295" y="768"/>
                  </a:lnTo>
                  <a:lnTo>
                    <a:pt x="245" y="820"/>
                  </a:lnTo>
                  <a:lnTo>
                    <a:pt x="236" y="827"/>
                  </a:lnTo>
                  <a:lnTo>
                    <a:pt x="226" y="832"/>
                  </a:lnTo>
                  <a:lnTo>
                    <a:pt x="215" y="834"/>
                  </a:lnTo>
                  <a:lnTo>
                    <a:pt x="205" y="836"/>
                  </a:lnTo>
                  <a:lnTo>
                    <a:pt x="193" y="834"/>
                  </a:lnTo>
                  <a:lnTo>
                    <a:pt x="182" y="832"/>
                  </a:lnTo>
                  <a:lnTo>
                    <a:pt x="172" y="827"/>
                  </a:lnTo>
                  <a:lnTo>
                    <a:pt x="163" y="820"/>
                  </a:lnTo>
                  <a:lnTo>
                    <a:pt x="108" y="765"/>
                  </a:lnTo>
                  <a:lnTo>
                    <a:pt x="101" y="757"/>
                  </a:lnTo>
                  <a:lnTo>
                    <a:pt x="95" y="747"/>
                  </a:lnTo>
                  <a:lnTo>
                    <a:pt x="92" y="735"/>
                  </a:lnTo>
                  <a:lnTo>
                    <a:pt x="91" y="724"/>
                  </a:lnTo>
                  <a:lnTo>
                    <a:pt x="92" y="712"/>
                  </a:lnTo>
                  <a:lnTo>
                    <a:pt x="95" y="702"/>
                  </a:lnTo>
                  <a:lnTo>
                    <a:pt x="101" y="692"/>
                  </a:lnTo>
                  <a:lnTo>
                    <a:pt x="108" y="683"/>
                  </a:lnTo>
                  <a:lnTo>
                    <a:pt x="160" y="631"/>
                  </a:lnTo>
                  <a:lnTo>
                    <a:pt x="150" y="616"/>
                  </a:lnTo>
                  <a:lnTo>
                    <a:pt x="143" y="597"/>
                  </a:lnTo>
                  <a:lnTo>
                    <a:pt x="136" y="580"/>
                  </a:lnTo>
                  <a:lnTo>
                    <a:pt x="130" y="561"/>
                  </a:lnTo>
                  <a:lnTo>
                    <a:pt x="58" y="561"/>
                  </a:lnTo>
                  <a:lnTo>
                    <a:pt x="46" y="559"/>
                  </a:lnTo>
                  <a:lnTo>
                    <a:pt x="36" y="556"/>
                  </a:lnTo>
                  <a:lnTo>
                    <a:pt x="26" y="551"/>
                  </a:lnTo>
                  <a:lnTo>
                    <a:pt x="18" y="543"/>
                  </a:lnTo>
                  <a:lnTo>
                    <a:pt x="10" y="535"/>
                  </a:lnTo>
                  <a:lnTo>
                    <a:pt x="5" y="526"/>
                  </a:lnTo>
                  <a:lnTo>
                    <a:pt x="2" y="515"/>
                  </a:lnTo>
                  <a:lnTo>
                    <a:pt x="0" y="503"/>
                  </a:lnTo>
                  <a:lnTo>
                    <a:pt x="0" y="425"/>
                  </a:lnTo>
                  <a:lnTo>
                    <a:pt x="2" y="414"/>
                  </a:lnTo>
                  <a:lnTo>
                    <a:pt x="5" y="404"/>
                  </a:lnTo>
                  <a:lnTo>
                    <a:pt x="10" y="394"/>
                  </a:lnTo>
                  <a:lnTo>
                    <a:pt x="18" y="385"/>
                  </a:lnTo>
                  <a:lnTo>
                    <a:pt x="26" y="378"/>
                  </a:lnTo>
                  <a:lnTo>
                    <a:pt x="36" y="372"/>
                  </a:lnTo>
                  <a:lnTo>
                    <a:pt x="46" y="369"/>
                  </a:lnTo>
                  <a:lnTo>
                    <a:pt x="58" y="368"/>
                  </a:lnTo>
                  <a:lnTo>
                    <a:pt x="130" y="368"/>
                  </a:lnTo>
                  <a:lnTo>
                    <a:pt x="136" y="349"/>
                  </a:lnTo>
                  <a:lnTo>
                    <a:pt x="143" y="332"/>
                  </a:lnTo>
                  <a:lnTo>
                    <a:pt x="150" y="314"/>
                  </a:lnTo>
                  <a:lnTo>
                    <a:pt x="160" y="297"/>
                  </a:lnTo>
                  <a:lnTo>
                    <a:pt x="108" y="245"/>
                  </a:lnTo>
                  <a:lnTo>
                    <a:pt x="101" y="237"/>
                  </a:lnTo>
                  <a:lnTo>
                    <a:pt x="95" y="227"/>
                  </a:lnTo>
                  <a:lnTo>
                    <a:pt x="92" y="217"/>
                  </a:lnTo>
                  <a:lnTo>
                    <a:pt x="91" y="205"/>
                  </a:lnTo>
                  <a:lnTo>
                    <a:pt x="92" y="193"/>
                  </a:lnTo>
                  <a:lnTo>
                    <a:pt x="95" y="183"/>
                  </a:lnTo>
                  <a:lnTo>
                    <a:pt x="101" y="173"/>
                  </a:lnTo>
                  <a:lnTo>
                    <a:pt x="108" y="163"/>
                  </a:lnTo>
                  <a:lnTo>
                    <a:pt x="163" y="110"/>
                  </a:lnTo>
                  <a:lnTo>
                    <a:pt x="172" y="103"/>
                  </a:lnTo>
                  <a:lnTo>
                    <a:pt x="182" y="97"/>
                  </a:lnTo>
                  <a:lnTo>
                    <a:pt x="193" y="94"/>
                  </a:lnTo>
                  <a:lnTo>
                    <a:pt x="205" y="93"/>
                  </a:lnTo>
                  <a:lnTo>
                    <a:pt x="215" y="94"/>
                  </a:lnTo>
                  <a:lnTo>
                    <a:pt x="226" y="97"/>
                  </a:lnTo>
                  <a:lnTo>
                    <a:pt x="236" y="103"/>
                  </a:lnTo>
                  <a:lnTo>
                    <a:pt x="245" y="110"/>
                  </a:lnTo>
                  <a:lnTo>
                    <a:pt x="295" y="160"/>
                  </a:lnTo>
                  <a:lnTo>
                    <a:pt x="313" y="152"/>
                  </a:lnTo>
                  <a:lnTo>
                    <a:pt x="330" y="143"/>
                  </a:lnTo>
                  <a:lnTo>
                    <a:pt x="349" y="136"/>
                  </a:lnTo>
                  <a:lnTo>
                    <a:pt x="367" y="130"/>
                  </a:lnTo>
                  <a:lnTo>
                    <a:pt x="367" y="58"/>
                  </a:lnTo>
                  <a:lnTo>
                    <a:pt x="369" y="47"/>
                  </a:lnTo>
                  <a:lnTo>
                    <a:pt x="372" y="36"/>
                  </a:lnTo>
                  <a:lnTo>
                    <a:pt x="378" y="26"/>
                  </a:lnTo>
                  <a:lnTo>
                    <a:pt x="383" y="18"/>
                  </a:lnTo>
                  <a:lnTo>
                    <a:pt x="392" y="11"/>
                  </a:lnTo>
                  <a:lnTo>
                    <a:pt x="402" y="5"/>
                  </a:lnTo>
                  <a:lnTo>
                    <a:pt x="414" y="2"/>
                  </a:lnTo>
                  <a:lnTo>
                    <a:pt x="425" y="0"/>
                  </a:lnTo>
                  <a:lnTo>
                    <a:pt x="503" y="0"/>
                  </a:lnTo>
                  <a:lnTo>
                    <a:pt x="514" y="2"/>
                  </a:lnTo>
                  <a:lnTo>
                    <a:pt x="524" y="5"/>
                  </a:lnTo>
                  <a:lnTo>
                    <a:pt x="534" y="11"/>
                  </a:lnTo>
                  <a:lnTo>
                    <a:pt x="543" y="18"/>
                  </a:lnTo>
                  <a:lnTo>
                    <a:pt x="550" y="26"/>
                  </a:lnTo>
                  <a:lnTo>
                    <a:pt x="556" y="36"/>
                  </a:lnTo>
                  <a:lnTo>
                    <a:pt x="559" y="47"/>
                  </a:lnTo>
                  <a:lnTo>
                    <a:pt x="560" y="58"/>
                  </a:lnTo>
                  <a:lnTo>
                    <a:pt x="560" y="130"/>
                  </a:lnTo>
                  <a:lnTo>
                    <a:pt x="579" y="137"/>
                  </a:lnTo>
                  <a:lnTo>
                    <a:pt x="596" y="143"/>
                  </a:lnTo>
                  <a:lnTo>
                    <a:pt x="614" y="152"/>
                  </a:lnTo>
                  <a:lnTo>
                    <a:pt x="631" y="160"/>
                  </a:lnTo>
                  <a:lnTo>
                    <a:pt x="681" y="110"/>
                  </a:lnTo>
                  <a:lnTo>
                    <a:pt x="691" y="103"/>
                  </a:lnTo>
                  <a:lnTo>
                    <a:pt x="702" y="97"/>
                  </a:lnTo>
                  <a:lnTo>
                    <a:pt x="712" y="94"/>
                  </a:lnTo>
                  <a:lnTo>
                    <a:pt x="723" y="93"/>
                  </a:lnTo>
                  <a:lnTo>
                    <a:pt x="735" y="94"/>
                  </a:lnTo>
                  <a:lnTo>
                    <a:pt x="745" y="97"/>
                  </a:lnTo>
                  <a:lnTo>
                    <a:pt x="755" y="103"/>
                  </a:lnTo>
                  <a:lnTo>
                    <a:pt x="763" y="110"/>
                  </a:lnTo>
                  <a:lnTo>
                    <a:pt x="818" y="163"/>
                  </a:lnTo>
                  <a:lnTo>
                    <a:pt x="825" y="173"/>
                  </a:lnTo>
                  <a:lnTo>
                    <a:pt x="831" y="182"/>
                  </a:lnTo>
                  <a:lnTo>
                    <a:pt x="834" y="193"/>
                  </a:lnTo>
                  <a:lnTo>
                    <a:pt x="835" y="205"/>
                  </a:lnTo>
                  <a:lnTo>
                    <a:pt x="834" y="217"/>
                  </a:lnTo>
                  <a:lnTo>
                    <a:pt x="831" y="227"/>
                  </a:lnTo>
                  <a:lnTo>
                    <a:pt x="825" y="237"/>
                  </a:lnTo>
                  <a:lnTo>
                    <a:pt x="818" y="245"/>
                  </a:lnTo>
                  <a:lnTo>
                    <a:pt x="768" y="297"/>
                  </a:lnTo>
                  <a:lnTo>
                    <a:pt x="776" y="314"/>
                  </a:lnTo>
                  <a:lnTo>
                    <a:pt x="785" y="332"/>
                  </a:lnTo>
                  <a:lnTo>
                    <a:pt x="791" y="349"/>
                  </a:lnTo>
                  <a:lnTo>
                    <a:pt x="797" y="368"/>
                  </a:lnTo>
                  <a:lnTo>
                    <a:pt x="869" y="368"/>
                  </a:lnTo>
                  <a:lnTo>
                    <a:pt x="880" y="369"/>
                  </a:lnTo>
                  <a:lnTo>
                    <a:pt x="892" y="372"/>
                  </a:lnTo>
                  <a:lnTo>
                    <a:pt x="902" y="378"/>
                  </a:lnTo>
                  <a:lnTo>
                    <a:pt x="910" y="385"/>
                  </a:lnTo>
                  <a:lnTo>
                    <a:pt x="918" y="394"/>
                  </a:lnTo>
                  <a:lnTo>
                    <a:pt x="922" y="404"/>
                  </a:lnTo>
                  <a:lnTo>
                    <a:pt x="926" y="414"/>
                  </a:lnTo>
                  <a:lnTo>
                    <a:pt x="928" y="425"/>
                  </a:lnTo>
                  <a:lnTo>
                    <a:pt x="928" y="503"/>
                  </a:lnTo>
                  <a:lnTo>
                    <a:pt x="926" y="515"/>
                  </a:lnTo>
                  <a:lnTo>
                    <a:pt x="923" y="525"/>
                  </a:lnTo>
                  <a:lnTo>
                    <a:pt x="918" y="535"/>
                  </a:lnTo>
                  <a:lnTo>
                    <a:pt x="910" y="543"/>
                  </a:lnTo>
                  <a:lnTo>
                    <a:pt x="902" y="551"/>
                  </a:lnTo>
                  <a:lnTo>
                    <a:pt x="892" y="556"/>
                  </a:lnTo>
                  <a:lnTo>
                    <a:pt x="880" y="559"/>
                  </a:lnTo>
                  <a:lnTo>
                    <a:pt x="869" y="561"/>
                  </a:lnTo>
                  <a:lnTo>
                    <a:pt x="797" y="561"/>
                  </a:lnTo>
                  <a:lnTo>
                    <a:pt x="791" y="580"/>
                  </a:lnTo>
                  <a:lnTo>
                    <a:pt x="785" y="597"/>
                  </a:lnTo>
                  <a:lnTo>
                    <a:pt x="776" y="616"/>
                  </a:lnTo>
                  <a:lnTo>
                    <a:pt x="768" y="631"/>
                  </a:lnTo>
                  <a:lnTo>
                    <a:pt x="818" y="683"/>
                  </a:lnTo>
                  <a:lnTo>
                    <a:pt x="825" y="692"/>
                  </a:lnTo>
                  <a:lnTo>
                    <a:pt x="831" y="702"/>
                  </a:lnTo>
                  <a:lnTo>
                    <a:pt x="834" y="713"/>
                  </a:lnTo>
                  <a:lnTo>
                    <a:pt x="835" y="724"/>
                  </a:lnTo>
                  <a:lnTo>
                    <a:pt x="834" y="735"/>
                  </a:lnTo>
                  <a:lnTo>
                    <a:pt x="831" y="745"/>
                  </a:lnTo>
                  <a:lnTo>
                    <a:pt x="825" y="755"/>
                  </a:lnTo>
                  <a:lnTo>
                    <a:pt x="818" y="765"/>
                  </a:lnTo>
                  <a:lnTo>
                    <a:pt x="763" y="820"/>
                  </a:lnTo>
                  <a:lnTo>
                    <a:pt x="755" y="827"/>
                  </a:lnTo>
                  <a:lnTo>
                    <a:pt x="745" y="832"/>
                  </a:lnTo>
                  <a:lnTo>
                    <a:pt x="735" y="834"/>
                  </a:lnTo>
                  <a:lnTo>
                    <a:pt x="723" y="836"/>
                  </a:lnTo>
                  <a:lnTo>
                    <a:pt x="712" y="834"/>
                  </a:lnTo>
                  <a:lnTo>
                    <a:pt x="702" y="832"/>
                  </a:lnTo>
                  <a:lnTo>
                    <a:pt x="691" y="827"/>
                  </a:lnTo>
                  <a:lnTo>
                    <a:pt x="681" y="820"/>
                  </a:lnTo>
                  <a:lnTo>
                    <a:pt x="631" y="768"/>
                  </a:lnTo>
                  <a:lnTo>
                    <a:pt x="614" y="777"/>
                  </a:lnTo>
                  <a:lnTo>
                    <a:pt x="596" y="785"/>
                  </a:lnTo>
                  <a:lnTo>
                    <a:pt x="579" y="793"/>
                  </a:lnTo>
                  <a:lnTo>
                    <a:pt x="560" y="798"/>
                  </a:lnTo>
                  <a:lnTo>
                    <a:pt x="560" y="870"/>
                  </a:lnTo>
                  <a:lnTo>
                    <a:pt x="559" y="882"/>
                  </a:lnTo>
                  <a:lnTo>
                    <a:pt x="556" y="892"/>
                  </a:lnTo>
                  <a:lnTo>
                    <a:pt x="550" y="902"/>
                  </a:lnTo>
                  <a:lnTo>
                    <a:pt x="543" y="911"/>
                  </a:lnTo>
                  <a:lnTo>
                    <a:pt x="534" y="918"/>
                  </a:lnTo>
                  <a:lnTo>
                    <a:pt x="524" y="924"/>
                  </a:lnTo>
                  <a:lnTo>
                    <a:pt x="514" y="927"/>
                  </a:lnTo>
                  <a:lnTo>
                    <a:pt x="503" y="928"/>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4" name="Freeform 468">
              <a:extLst>
                <a:ext uri="{FF2B5EF4-FFF2-40B4-BE49-F238E27FC236}">
                  <a16:creationId xmlns:a16="http://schemas.microsoft.com/office/drawing/2014/main" id="{B832A38B-A822-4823-9A5C-49E4166D3CEB}"/>
                </a:ext>
              </a:extLst>
            </p:cNvPr>
            <p:cNvSpPr>
              <a:spLocks noEditPoints="1"/>
            </p:cNvSpPr>
            <p:nvPr/>
          </p:nvSpPr>
          <p:spPr bwMode="auto">
            <a:xfrm>
              <a:off x="5140870" y="3894917"/>
              <a:ext cx="187823" cy="186367"/>
            </a:xfrm>
            <a:custGeom>
              <a:gdLst>
                <a:gd fmla="*/ 161 w 386" name="T0"/>
                <a:gd fmla="*/ 42 h 386" name="T1"/>
                <a:gd fmla="*/ 119 w 386" name="T2"/>
                <a:gd fmla="*/ 58 h 386" name="T3"/>
                <a:gd fmla="*/ 83 w 386" name="T4"/>
                <a:gd fmla="*/ 84 h 386" name="T5"/>
                <a:gd fmla="*/ 56 w 386" name="T6"/>
                <a:gd fmla="*/ 120 h 386" name="T7"/>
                <a:gd fmla="*/ 42 w 386" name="T8"/>
                <a:gd fmla="*/ 162 h 386" name="T9"/>
                <a:gd fmla="*/ 39 w 386" name="T10"/>
                <a:gd fmla="*/ 209 h 386" name="T11"/>
                <a:gd fmla="*/ 50 w 386" name="T12"/>
                <a:gd fmla="*/ 254 h 386" name="T13"/>
                <a:gd fmla="*/ 73 w 386" name="T14"/>
                <a:gd fmla="*/ 291 h 386" name="T15"/>
                <a:gd fmla="*/ 107 w 386" name="T16"/>
                <a:gd fmla="*/ 321 h 386" name="T17"/>
                <a:gd fmla="*/ 147 w 386" name="T18"/>
                <a:gd fmla="*/ 342 h 386" name="T19"/>
                <a:gd fmla="*/ 193 w 386" name="T20"/>
                <a:gd fmla="*/ 347 h 386" name="T21"/>
                <a:gd fmla="*/ 239 w 386" name="T22"/>
                <a:gd fmla="*/ 342 h 386" name="T23"/>
                <a:gd fmla="*/ 279 w 386" name="T24"/>
                <a:gd fmla="*/ 321 h 386" name="T25"/>
                <a:gd fmla="*/ 311 w 386" name="T26"/>
                <a:gd fmla="*/ 291 h 386" name="T27"/>
                <a:gd fmla="*/ 335 w 386" name="T28"/>
                <a:gd fmla="*/ 254 h 386" name="T29"/>
                <a:gd fmla="*/ 346 w 386" name="T30"/>
                <a:gd fmla="*/ 209 h 386" name="T31"/>
                <a:gd fmla="*/ 344 w 386" name="T32"/>
                <a:gd fmla="*/ 162 h 386" name="T33"/>
                <a:gd fmla="*/ 328 w 386" name="T34"/>
                <a:gd fmla="*/ 120 h 386" name="T35"/>
                <a:gd fmla="*/ 302 w 386" name="T36"/>
                <a:gd fmla="*/ 84 h 386" name="T37"/>
                <a:gd fmla="*/ 266 w 386" name="T38"/>
                <a:gd fmla="*/ 58 h 386" name="T39"/>
                <a:gd fmla="*/ 223 w 386" name="T40"/>
                <a:gd fmla="*/ 42 h 386" name="T41"/>
                <a:gd fmla="*/ 193 w 386" name="T42"/>
                <a:gd fmla="*/ 386 h 386" name="T43"/>
                <a:gd fmla="*/ 135 w 386" name="T44"/>
                <a:gd fmla="*/ 378 h 386" name="T45"/>
                <a:gd fmla="*/ 85 w 386" name="T46"/>
                <a:gd fmla="*/ 353 h 386" name="T47"/>
                <a:gd fmla="*/ 43 w 386" name="T48"/>
                <a:gd fmla="*/ 316 h 386" name="T49"/>
                <a:gd fmla="*/ 14 w 386" name="T50"/>
                <a:gd fmla="*/ 268 h 386" name="T51"/>
                <a:gd fmla="*/ 0 w 386" name="T52"/>
                <a:gd fmla="*/ 213 h 386" name="T53"/>
                <a:gd fmla="*/ 3 w 386" name="T54"/>
                <a:gd fmla="*/ 154 h 386" name="T55"/>
                <a:gd fmla="*/ 23 w 386" name="T56"/>
                <a:gd fmla="*/ 101 h 386" name="T57"/>
                <a:gd fmla="*/ 56 w 386" name="T58"/>
                <a:gd fmla="*/ 56 h 386" name="T59"/>
                <a:gd fmla="*/ 101 w 386" name="T60"/>
                <a:gd fmla="*/ 23 h 386" name="T61"/>
                <a:gd fmla="*/ 154 w 386" name="T62"/>
                <a:gd fmla="*/ 5 h 386" name="T63"/>
                <a:gd fmla="*/ 212 w 386" name="T64"/>
                <a:gd fmla="*/ 2 h 386" name="T65"/>
                <a:gd fmla="*/ 268 w 386" name="T66"/>
                <a:gd fmla="*/ 16 h 386" name="T67"/>
                <a:gd fmla="*/ 315 w 386" name="T68"/>
                <a:gd fmla="*/ 45 h 386" name="T69"/>
                <a:gd fmla="*/ 353 w 386" name="T70"/>
                <a:gd fmla="*/ 85 h 386" name="T71"/>
                <a:gd fmla="*/ 377 w 386" name="T72"/>
                <a:gd fmla="*/ 136 h 386" name="T73"/>
                <a:gd fmla="*/ 386 w 386" name="T74"/>
                <a:gd fmla="*/ 193 h 386" name="T75"/>
                <a:gd fmla="*/ 377 w 386" name="T76"/>
                <a:gd fmla="*/ 251 h 386" name="T77"/>
                <a:gd fmla="*/ 353 w 386" name="T78"/>
                <a:gd fmla="*/ 301 h 386" name="T79"/>
                <a:gd fmla="*/ 315 w 386" name="T80"/>
                <a:gd fmla="*/ 343 h 386" name="T81"/>
                <a:gd fmla="*/ 268 w 386" name="T82"/>
                <a:gd fmla="*/ 372 h 386" name="T83"/>
                <a:gd fmla="*/ 212 w 386" name="T84"/>
                <a:gd fmla="*/ 385 h 38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386" w="386">
                  <a:moveTo>
                    <a:pt x="193" y="39"/>
                  </a:moveTo>
                  <a:lnTo>
                    <a:pt x="177" y="39"/>
                  </a:lnTo>
                  <a:lnTo>
                    <a:pt x="161" y="42"/>
                  </a:lnTo>
                  <a:lnTo>
                    <a:pt x="147" y="46"/>
                  </a:lnTo>
                  <a:lnTo>
                    <a:pt x="132" y="51"/>
                  </a:lnTo>
                  <a:lnTo>
                    <a:pt x="119" y="58"/>
                  </a:lnTo>
                  <a:lnTo>
                    <a:pt x="107" y="65"/>
                  </a:lnTo>
                  <a:lnTo>
                    <a:pt x="95" y="74"/>
                  </a:lnTo>
                  <a:lnTo>
                    <a:pt x="83" y="84"/>
                  </a:lnTo>
                  <a:lnTo>
                    <a:pt x="73" y="95"/>
                  </a:lnTo>
                  <a:lnTo>
                    <a:pt x="65" y="107"/>
                  </a:lnTo>
                  <a:lnTo>
                    <a:pt x="56" y="120"/>
                  </a:lnTo>
                  <a:lnTo>
                    <a:pt x="50" y="133"/>
                  </a:lnTo>
                  <a:lnTo>
                    <a:pt x="45" y="147"/>
                  </a:lnTo>
                  <a:lnTo>
                    <a:pt x="42" y="162"/>
                  </a:lnTo>
                  <a:lnTo>
                    <a:pt x="39" y="177"/>
                  </a:lnTo>
                  <a:lnTo>
                    <a:pt x="37" y="193"/>
                  </a:lnTo>
                  <a:lnTo>
                    <a:pt x="39" y="209"/>
                  </a:lnTo>
                  <a:lnTo>
                    <a:pt x="42" y="225"/>
                  </a:lnTo>
                  <a:lnTo>
                    <a:pt x="45" y="239"/>
                  </a:lnTo>
                  <a:lnTo>
                    <a:pt x="50" y="254"/>
                  </a:lnTo>
                  <a:lnTo>
                    <a:pt x="56" y="267"/>
                  </a:lnTo>
                  <a:lnTo>
                    <a:pt x="65" y="280"/>
                  </a:lnTo>
                  <a:lnTo>
                    <a:pt x="73" y="291"/>
                  </a:lnTo>
                  <a:lnTo>
                    <a:pt x="83" y="303"/>
                  </a:lnTo>
                  <a:lnTo>
                    <a:pt x="95" y="313"/>
                  </a:lnTo>
                  <a:lnTo>
                    <a:pt x="107" y="321"/>
                  </a:lnTo>
                  <a:lnTo>
                    <a:pt x="119" y="329"/>
                  </a:lnTo>
                  <a:lnTo>
                    <a:pt x="132" y="336"/>
                  </a:lnTo>
                  <a:lnTo>
                    <a:pt x="147" y="342"/>
                  </a:lnTo>
                  <a:lnTo>
                    <a:pt x="161" y="345"/>
                  </a:lnTo>
                  <a:lnTo>
                    <a:pt x="177" y="347"/>
                  </a:lnTo>
                  <a:lnTo>
                    <a:pt x="193" y="347"/>
                  </a:lnTo>
                  <a:lnTo>
                    <a:pt x="209" y="347"/>
                  </a:lnTo>
                  <a:lnTo>
                    <a:pt x="223" y="345"/>
                  </a:lnTo>
                  <a:lnTo>
                    <a:pt x="239" y="342"/>
                  </a:lnTo>
                  <a:lnTo>
                    <a:pt x="252" y="336"/>
                  </a:lnTo>
                  <a:lnTo>
                    <a:pt x="266" y="329"/>
                  </a:lnTo>
                  <a:lnTo>
                    <a:pt x="279" y="321"/>
                  </a:lnTo>
                  <a:lnTo>
                    <a:pt x="291" y="313"/>
                  </a:lnTo>
                  <a:lnTo>
                    <a:pt x="302" y="303"/>
                  </a:lnTo>
                  <a:lnTo>
                    <a:pt x="311" y="291"/>
                  </a:lnTo>
                  <a:lnTo>
                    <a:pt x="321" y="280"/>
                  </a:lnTo>
                  <a:lnTo>
                    <a:pt x="328" y="267"/>
                  </a:lnTo>
                  <a:lnTo>
                    <a:pt x="335" y="254"/>
                  </a:lnTo>
                  <a:lnTo>
                    <a:pt x="340" y="239"/>
                  </a:lnTo>
                  <a:lnTo>
                    <a:pt x="344" y="225"/>
                  </a:lnTo>
                  <a:lnTo>
                    <a:pt x="346" y="209"/>
                  </a:lnTo>
                  <a:lnTo>
                    <a:pt x="347" y="193"/>
                  </a:lnTo>
                  <a:lnTo>
                    <a:pt x="346" y="177"/>
                  </a:lnTo>
                  <a:lnTo>
                    <a:pt x="344" y="162"/>
                  </a:lnTo>
                  <a:lnTo>
                    <a:pt x="340" y="147"/>
                  </a:lnTo>
                  <a:lnTo>
                    <a:pt x="335" y="133"/>
                  </a:lnTo>
                  <a:lnTo>
                    <a:pt x="328" y="120"/>
                  </a:lnTo>
                  <a:lnTo>
                    <a:pt x="321" y="107"/>
                  </a:lnTo>
                  <a:lnTo>
                    <a:pt x="311" y="95"/>
                  </a:lnTo>
                  <a:lnTo>
                    <a:pt x="302" y="84"/>
                  </a:lnTo>
                  <a:lnTo>
                    <a:pt x="291" y="74"/>
                  </a:lnTo>
                  <a:lnTo>
                    <a:pt x="279" y="65"/>
                  </a:lnTo>
                  <a:lnTo>
                    <a:pt x="266" y="58"/>
                  </a:lnTo>
                  <a:lnTo>
                    <a:pt x="252" y="51"/>
                  </a:lnTo>
                  <a:lnTo>
                    <a:pt x="239" y="46"/>
                  </a:lnTo>
                  <a:lnTo>
                    <a:pt x="223" y="42"/>
                  </a:lnTo>
                  <a:lnTo>
                    <a:pt x="209" y="39"/>
                  </a:lnTo>
                  <a:lnTo>
                    <a:pt x="193" y="39"/>
                  </a:lnTo>
                  <a:close/>
                  <a:moveTo>
                    <a:pt x="193" y="386"/>
                  </a:moveTo>
                  <a:lnTo>
                    <a:pt x="173" y="385"/>
                  </a:lnTo>
                  <a:lnTo>
                    <a:pt x="154" y="382"/>
                  </a:lnTo>
                  <a:lnTo>
                    <a:pt x="135" y="378"/>
                  </a:lnTo>
                  <a:lnTo>
                    <a:pt x="118" y="372"/>
                  </a:lnTo>
                  <a:lnTo>
                    <a:pt x="101" y="363"/>
                  </a:lnTo>
                  <a:lnTo>
                    <a:pt x="85" y="353"/>
                  </a:lnTo>
                  <a:lnTo>
                    <a:pt x="69" y="343"/>
                  </a:lnTo>
                  <a:lnTo>
                    <a:pt x="56" y="330"/>
                  </a:lnTo>
                  <a:lnTo>
                    <a:pt x="43" y="316"/>
                  </a:lnTo>
                  <a:lnTo>
                    <a:pt x="33" y="301"/>
                  </a:lnTo>
                  <a:lnTo>
                    <a:pt x="23" y="285"/>
                  </a:lnTo>
                  <a:lnTo>
                    <a:pt x="14" y="268"/>
                  </a:lnTo>
                  <a:lnTo>
                    <a:pt x="9" y="251"/>
                  </a:lnTo>
                  <a:lnTo>
                    <a:pt x="3" y="232"/>
                  </a:lnTo>
                  <a:lnTo>
                    <a:pt x="0" y="213"/>
                  </a:lnTo>
                  <a:lnTo>
                    <a:pt x="0" y="193"/>
                  </a:lnTo>
                  <a:lnTo>
                    <a:pt x="0" y="173"/>
                  </a:lnTo>
                  <a:lnTo>
                    <a:pt x="3" y="154"/>
                  </a:lnTo>
                  <a:lnTo>
                    <a:pt x="9" y="136"/>
                  </a:lnTo>
                  <a:lnTo>
                    <a:pt x="14" y="118"/>
                  </a:lnTo>
                  <a:lnTo>
                    <a:pt x="23" y="101"/>
                  </a:lnTo>
                  <a:lnTo>
                    <a:pt x="33" y="85"/>
                  </a:lnTo>
                  <a:lnTo>
                    <a:pt x="43" y="71"/>
                  </a:lnTo>
                  <a:lnTo>
                    <a:pt x="56" y="56"/>
                  </a:lnTo>
                  <a:lnTo>
                    <a:pt x="69" y="45"/>
                  </a:lnTo>
                  <a:lnTo>
                    <a:pt x="85" y="33"/>
                  </a:lnTo>
                  <a:lnTo>
                    <a:pt x="101" y="23"/>
                  </a:lnTo>
                  <a:lnTo>
                    <a:pt x="118" y="16"/>
                  </a:lnTo>
                  <a:lnTo>
                    <a:pt x="135" y="9"/>
                  </a:lnTo>
                  <a:lnTo>
                    <a:pt x="154" y="5"/>
                  </a:lnTo>
                  <a:lnTo>
                    <a:pt x="173" y="2"/>
                  </a:lnTo>
                  <a:lnTo>
                    <a:pt x="193" y="0"/>
                  </a:lnTo>
                  <a:lnTo>
                    <a:pt x="212" y="2"/>
                  </a:lnTo>
                  <a:lnTo>
                    <a:pt x="232" y="5"/>
                  </a:lnTo>
                  <a:lnTo>
                    <a:pt x="251" y="9"/>
                  </a:lnTo>
                  <a:lnTo>
                    <a:pt x="268" y="16"/>
                  </a:lnTo>
                  <a:lnTo>
                    <a:pt x="285" y="23"/>
                  </a:lnTo>
                  <a:lnTo>
                    <a:pt x="301" y="33"/>
                  </a:lnTo>
                  <a:lnTo>
                    <a:pt x="315" y="45"/>
                  </a:lnTo>
                  <a:lnTo>
                    <a:pt x="330" y="56"/>
                  </a:lnTo>
                  <a:lnTo>
                    <a:pt x="341" y="71"/>
                  </a:lnTo>
                  <a:lnTo>
                    <a:pt x="353" y="85"/>
                  </a:lnTo>
                  <a:lnTo>
                    <a:pt x="363" y="101"/>
                  </a:lnTo>
                  <a:lnTo>
                    <a:pt x="370" y="118"/>
                  </a:lnTo>
                  <a:lnTo>
                    <a:pt x="377" y="136"/>
                  </a:lnTo>
                  <a:lnTo>
                    <a:pt x="382" y="154"/>
                  </a:lnTo>
                  <a:lnTo>
                    <a:pt x="384" y="173"/>
                  </a:lnTo>
                  <a:lnTo>
                    <a:pt x="386" y="193"/>
                  </a:lnTo>
                  <a:lnTo>
                    <a:pt x="384" y="213"/>
                  </a:lnTo>
                  <a:lnTo>
                    <a:pt x="382" y="232"/>
                  </a:lnTo>
                  <a:lnTo>
                    <a:pt x="377" y="251"/>
                  </a:lnTo>
                  <a:lnTo>
                    <a:pt x="370" y="268"/>
                  </a:lnTo>
                  <a:lnTo>
                    <a:pt x="363" y="285"/>
                  </a:lnTo>
                  <a:lnTo>
                    <a:pt x="353" y="301"/>
                  </a:lnTo>
                  <a:lnTo>
                    <a:pt x="341" y="316"/>
                  </a:lnTo>
                  <a:lnTo>
                    <a:pt x="330" y="330"/>
                  </a:lnTo>
                  <a:lnTo>
                    <a:pt x="315" y="343"/>
                  </a:lnTo>
                  <a:lnTo>
                    <a:pt x="301" y="353"/>
                  </a:lnTo>
                  <a:lnTo>
                    <a:pt x="285" y="363"/>
                  </a:lnTo>
                  <a:lnTo>
                    <a:pt x="268" y="372"/>
                  </a:lnTo>
                  <a:lnTo>
                    <a:pt x="251" y="378"/>
                  </a:lnTo>
                  <a:lnTo>
                    <a:pt x="232" y="382"/>
                  </a:lnTo>
                  <a:lnTo>
                    <a:pt x="212" y="385"/>
                  </a:lnTo>
                  <a:lnTo>
                    <a:pt x="193" y="38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22" name="Group 79">
            <a:extLst>
              <a:ext uri="{FF2B5EF4-FFF2-40B4-BE49-F238E27FC236}">
                <a16:creationId xmlns:a16="http://schemas.microsoft.com/office/drawing/2014/main" id="{F3BB0260-9D88-474D-833B-086379F2553D}"/>
              </a:ext>
            </a:extLst>
          </p:cNvPr>
          <p:cNvGrpSpPr/>
          <p:nvPr/>
        </p:nvGrpSpPr>
        <p:grpSpPr>
          <a:xfrm>
            <a:off x="2088487" y="2176217"/>
            <a:ext cx="234524" cy="235818"/>
            <a:chOff x="5009830" y="3762422"/>
            <a:chExt cx="449901" cy="451357"/>
          </a:xfrm>
          <a:solidFill>
            <a:schemeClr val="bg1"/>
          </a:solidFill>
        </p:grpSpPr>
        <p:sp>
          <p:nvSpPr>
            <p:cNvPr id="31" name="Freeform 467">
              <a:extLst>
                <a:ext uri="{FF2B5EF4-FFF2-40B4-BE49-F238E27FC236}">
                  <a16:creationId xmlns:a16="http://schemas.microsoft.com/office/drawing/2014/main" id="{1DC2EA4D-DF32-4F0E-8800-E84A376A8855}"/>
                </a:ext>
              </a:extLst>
            </p:cNvPr>
            <p:cNvSpPr>
              <a:spLocks noEditPoints="1"/>
            </p:cNvSpPr>
            <p:nvPr/>
          </p:nvSpPr>
          <p:spPr bwMode="auto">
            <a:xfrm>
              <a:off x="5009830" y="3762422"/>
              <a:ext cx="449901" cy="451357"/>
            </a:xfrm>
            <a:custGeom>
              <a:gdLst>
                <a:gd fmla="*/ 390 w 928" name="T0"/>
                <a:gd fmla="*/ 764 h 928" name="T1"/>
                <a:gd fmla="*/ 408 w 928" name="T2"/>
                <a:gd fmla="*/ 878 h 928" name="T3"/>
                <a:gd fmla="*/ 503 w 928" name="T4"/>
                <a:gd fmla="*/ 889 h 928" name="T5"/>
                <a:gd fmla="*/ 522 w 928" name="T6"/>
                <a:gd fmla="*/ 873 h 928" name="T7"/>
                <a:gd fmla="*/ 559 w 928" name="T8"/>
                <a:gd fmla="*/ 758 h 928" name="T9"/>
                <a:gd fmla="*/ 648 w 928" name="T10"/>
                <a:gd fmla="*/ 731 h 928" name="T11"/>
                <a:gd fmla="*/ 730 w 928" name="T12"/>
                <a:gd fmla="*/ 796 h 928" name="T13"/>
                <a:gd fmla="*/ 797 w 928" name="T14"/>
                <a:gd fmla="*/ 724 h 928" name="T15"/>
                <a:gd fmla="*/ 725 w 928" name="T16"/>
                <a:gd fmla="*/ 637 h 928" name="T17"/>
                <a:gd fmla="*/ 766 w 928" name="T18"/>
                <a:gd fmla="*/ 531 h 928" name="T19"/>
                <a:gd fmla="*/ 880 w 928" name="T20"/>
                <a:gd fmla="*/ 519 h 928" name="T21"/>
                <a:gd fmla="*/ 887 w 928" name="T22"/>
                <a:gd fmla="*/ 423 h 928" name="T23"/>
                <a:gd fmla="*/ 869 w 928" name="T24"/>
                <a:gd fmla="*/ 407 h 928" name="T25"/>
                <a:gd fmla="*/ 749 w 928" name="T26"/>
                <a:gd fmla="*/ 346 h 928" name="T27"/>
                <a:gd fmla="*/ 791 w 928" name="T28"/>
                <a:gd fmla="*/ 218 h 928" name="T29"/>
                <a:gd fmla="*/ 794 w 928" name="T30"/>
                <a:gd fmla="*/ 193 h 928" name="T31"/>
                <a:gd fmla="*/ 719 w 928" name="T32"/>
                <a:gd fmla="*/ 132 h 928" name="T33"/>
                <a:gd fmla="*/ 630 w 928" name="T34"/>
                <a:gd fmla="*/ 204 h 928" name="T35"/>
                <a:gd fmla="*/ 526 w 928" name="T36"/>
                <a:gd fmla="*/ 157 h 928" name="T37"/>
                <a:gd fmla="*/ 516 w 928" name="T38"/>
                <a:gd fmla="*/ 45 h 928" name="T39"/>
                <a:gd fmla="*/ 418 w 928" name="T40"/>
                <a:gd fmla="*/ 41 h 928" name="T41"/>
                <a:gd fmla="*/ 406 w 928" name="T42"/>
                <a:gd fmla="*/ 146 h 928" name="T43"/>
                <a:gd fmla="*/ 324 w 928" name="T44"/>
                <a:gd fmla="*/ 189 h 928" name="T45"/>
                <a:gd fmla="*/ 215 w 928" name="T46"/>
                <a:gd fmla="*/ 134 h 928" name="T47"/>
                <a:gd fmla="*/ 190 w 928" name="T48"/>
                <a:gd fmla="*/ 137 h 928" name="T49"/>
                <a:gd fmla="*/ 131 w 928" name="T50"/>
                <a:gd fmla="*/ 212 h 928" name="T51"/>
                <a:gd fmla="*/ 200 w 928" name="T52"/>
                <a:gd fmla="*/ 304 h 928" name="T53"/>
                <a:gd fmla="*/ 151 w 928" name="T54"/>
                <a:gd fmla="*/ 405 h 928" name="T55"/>
                <a:gd fmla="*/ 42 w 928" name="T56"/>
                <a:gd fmla="*/ 415 h 928" name="T57"/>
                <a:gd fmla="*/ 42 w 928" name="T58"/>
                <a:gd fmla="*/ 513 h 928" name="T59"/>
                <a:gd fmla="*/ 151 w 928" name="T60"/>
                <a:gd fmla="*/ 523 h 928" name="T61"/>
                <a:gd fmla="*/ 200 w 928" name="T62"/>
                <a:gd fmla="*/ 626 h 928" name="T63"/>
                <a:gd fmla="*/ 131 w 928" name="T64"/>
                <a:gd fmla="*/ 716 h 928" name="T65"/>
                <a:gd fmla="*/ 190 w 928" name="T66"/>
                <a:gd fmla="*/ 793 h 928" name="T67"/>
                <a:gd fmla="*/ 215 w 928" name="T68"/>
                <a:gd fmla="*/ 794 h 928" name="T69"/>
                <a:gd fmla="*/ 503 w 928" name="T70"/>
                <a:gd fmla="*/ 928 h 928" name="T71"/>
                <a:gd fmla="*/ 372 w 928" name="T72"/>
                <a:gd fmla="*/ 892 h 928" name="T73"/>
                <a:gd fmla="*/ 295 w 928" name="T74"/>
                <a:gd fmla="*/ 768 h 928" name="T75"/>
                <a:gd fmla="*/ 182 w 928" name="T76"/>
                <a:gd fmla="*/ 832 h 928" name="T77"/>
                <a:gd fmla="*/ 91 w 928" name="T78"/>
                <a:gd fmla="*/ 724 h 928" name="T79"/>
                <a:gd fmla="*/ 143 w 928" name="T80"/>
                <a:gd fmla="*/ 597 h 928" name="T81"/>
                <a:gd fmla="*/ 18 w 928" name="T82"/>
                <a:gd fmla="*/ 543 h 928" name="T83"/>
                <a:gd fmla="*/ 5 w 928" name="T84"/>
                <a:gd fmla="*/ 404 h 928" name="T85"/>
                <a:gd fmla="*/ 130 w 928" name="T86"/>
                <a:gd fmla="*/ 368 h 928" name="T87"/>
                <a:gd fmla="*/ 95 w 928" name="T88"/>
                <a:gd fmla="*/ 227 h 928" name="T89"/>
                <a:gd fmla="*/ 163 w 928" name="T90"/>
                <a:gd fmla="*/ 110 h 928" name="T91"/>
                <a:gd fmla="*/ 236 w 928" name="T92"/>
                <a:gd fmla="*/ 103 h 928" name="T93"/>
                <a:gd fmla="*/ 367 w 928" name="T94"/>
                <a:gd fmla="*/ 58 h 928" name="T95"/>
                <a:gd fmla="*/ 414 w 928" name="T96"/>
                <a:gd fmla="*/ 2 h 928" name="T97"/>
                <a:gd fmla="*/ 550 w 928" name="T98"/>
                <a:gd fmla="*/ 26 h 928" name="T99"/>
                <a:gd fmla="*/ 614 w 928" name="T100"/>
                <a:gd fmla="*/ 152 h 928" name="T101"/>
                <a:gd fmla="*/ 735 w 928" name="T102"/>
                <a:gd fmla="*/ 94 h 928" name="T103"/>
                <a:gd fmla="*/ 834 w 928" name="T104"/>
                <a:gd fmla="*/ 193 h 928" name="T105"/>
                <a:gd fmla="*/ 776 w 928" name="T106"/>
                <a:gd fmla="*/ 314 h 928" name="T107"/>
                <a:gd fmla="*/ 902 w 928" name="T108"/>
                <a:gd fmla="*/ 378 h 928" name="T109"/>
                <a:gd fmla="*/ 926 w 928" name="T110"/>
                <a:gd fmla="*/ 515 h 928" name="T111"/>
                <a:gd fmla="*/ 869 w 928" name="T112"/>
                <a:gd fmla="*/ 561 h 928" name="T113"/>
                <a:gd fmla="*/ 825 w 928" name="T114"/>
                <a:gd fmla="*/ 692 h 928" name="T115"/>
                <a:gd fmla="*/ 818 w 928" name="T116"/>
                <a:gd fmla="*/ 765 h 928" name="T117"/>
                <a:gd fmla="*/ 702 w 928" name="T118"/>
                <a:gd fmla="*/ 832 h 928" name="T119"/>
                <a:gd fmla="*/ 560 w 928" name="T120"/>
                <a:gd fmla="*/ 798 h 928" name="T121"/>
                <a:gd fmla="*/ 524 w 928" name="T122"/>
                <a:gd fmla="*/ 924 h 928"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927" w="927">
                  <a:moveTo>
                    <a:pt x="293" y="725"/>
                  </a:moveTo>
                  <a:lnTo>
                    <a:pt x="298" y="726"/>
                  </a:lnTo>
                  <a:lnTo>
                    <a:pt x="303" y="728"/>
                  </a:lnTo>
                  <a:lnTo>
                    <a:pt x="324" y="739"/>
                  </a:lnTo>
                  <a:lnTo>
                    <a:pt x="346" y="749"/>
                  </a:lnTo>
                  <a:lnTo>
                    <a:pt x="367" y="758"/>
                  </a:lnTo>
                  <a:lnTo>
                    <a:pt x="390" y="764"/>
                  </a:lnTo>
                  <a:lnTo>
                    <a:pt x="396" y="767"/>
                  </a:lnTo>
                  <a:lnTo>
                    <a:pt x="402" y="771"/>
                  </a:lnTo>
                  <a:lnTo>
                    <a:pt x="405" y="777"/>
                  </a:lnTo>
                  <a:lnTo>
                    <a:pt x="406" y="783"/>
                  </a:lnTo>
                  <a:lnTo>
                    <a:pt x="406" y="870"/>
                  </a:lnTo>
                  <a:lnTo>
                    <a:pt x="406" y="873"/>
                  </a:lnTo>
                  <a:lnTo>
                    <a:pt x="408" y="878"/>
                  </a:lnTo>
                  <a:lnTo>
                    <a:pt x="409" y="881"/>
                  </a:lnTo>
                  <a:lnTo>
                    <a:pt x="411" y="883"/>
                  </a:lnTo>
                  <a:lnTo>
                    <a:pt x="414" y="886"/>
                  </a:lnTo>
                  <a:lnTo>
                    <a:pt x="418" y="888"/>
                  </a:lnTo>
                  <a:lnTo>
                    <a:pt x="421" y="889"/>
                  </a:lnTo>
                  <a:lnTo>
                    <a:pt x="425" y="889"/>
                  </a:lnTo>
                  <a:lnTo>
                    <a:pt x="503" y="889"/>
                  </a:lnTo>
                  <a:lnTo>
                    <a:pt x="506" y="889"/>
                  </a:lnTo>
                  <a:lnTo>
                    <a:pt x="510" y="888"/>
                  </a:lnTo>
                  <a:lnTo>
                    <a:pt x="513" y="886"/>
                  </a:lnTo>
                  <a:lnTo>
                    <a:pt x="516" y="883"/>
                  </a:lnTo>
                  <a:lnTo>
                    <a:pt x="519" y="881"/>
                  </a:lnTo>
                  <a:lnTo>
                    <a:pt x="520" y="878"/>
                  </a:lnTo>
                  <a:lnTo>
                    <a:pt x="522" y="873"/>
                  </a:lnTo>
                  <a:lnTo>
                    <a:pt x="522" y="870"/>
                  </a:lnTo>
                  <a:lnTo>
                    <a:pt x="522" y="783"/>
                  </a:lnTo>
                  <a:lnTo>
                    <a:pt x="523" y="777"/>
                  </a:lnTo>
                  <a:lnTo>
                    <a:pt x="526" y="771"/>
                  </a:lnTo>
                  <a:lnTo>
                    <a:pt x="530" y="767"/>
                  </a:lnTo>
                  <a:lnTo>
                    <a:pt x="536" y="764"/>
                  </a:lnTo>
                  <a:lnTo>
                    <a:pt x="559" y="758"/>
                  </a:lnTo>
                  <a:lnTo>
                    <a:pt x="582" y="749"/>
                  </a:lnTo>
                  <a:lnTo>
                    <a:pt x="604" y="739"/>
                  </a:lnTo>
                  <a:lnTo>
                    <a:pt x="624" y="728"/>
                  </a:lnTo>
                  <a:lnTo>
                    <a:pt x="631" y="725"/>
                  </a:lnTo>
                  <a:lnTo>
                    <a:pt x="637" y="725"/>
                  </a:lnTo>
                  <a:lnTo>
                    <a:pt x="642" y="726"/>
                  </a:lnTo>
                  <a:lnTo>
                    <a:pt x="648" y="731"/>
                  </a:lnTo>
                  <a:lnTo>
                    <a:pt x="709" y="793"/>
                  </a:lnTo>
                  <a:lnTo>
                    <a:pt x="712" y="794"/>
                  </a:lnTo>
                  <a:lnTo>
                    <a:pt x="716" y="796"/>
                  </a:lnTo>
                  <a:lnTo>
                    <a:pt x="719" y="797"/>
                  </a:lnTo>
                  <a:lnTo>
                    <a:pt x="723" y="797"/>
                  </a:lnTo>
                  <a:lnTo>
                    <a:pt x="726" y="797"/>
                  </a:lnTo>
                  <a:lnTo>
                    <a:pt x="730" y="796"/>
                  </a:lnTo>
                  <a:lnTo>
                    <a:pt x="733" y="794"/>
                  </a:lnTo>
                  <a:lnTo>
                    <a:pt x="736" y="793"/>
                  </a:lnTo>
                  <a:lnTo>
                    <a:pt x="791" y="738"/>
                  </a:lnTo>
                  <a:lnTo>
                    <a:pt x="794" y="735"/>
                  </a:lnTo>
                  <a:lnTo>
                    <a:pt x="795" y="731"/>
                  </a:lnTo>
                  <a:lnTo>
                    <a:pt x="797" y="728"/>
                  </a:lnTo>
                  <a:lnTo>
                    <a:pt x="797" y="724"/>
                  </a:lnTo>
                  <a:lnTo>
                    <a:pt x="797" y="721"/>
                  </a:lnTo>
                  <a:lnTo>
                    <a:pt x="795" y="716"/>
                  </a:lnTo>
                  <a:lnTo>
                    <a:pt x="794" y="713"/>
                  </a:lnTo>
                  <a:lnTo>
                    <a:pt x="791" y="711"/>
                  </a:lnTo>
                  <a:lnTo>
                    <a:pt x="730" y="649"/>
                  </a:lnTo>
                  <a:lnTo>
                    <a:pt x="726" y="643"/>
                  </a:lnTo>
                  <a:lnTo>
                    <a:pt x="725" y="637"/>
                  </a:lnTo>
                  <a:lnTo>
                    <a:pt x="725" y="631"/>
                  </a:lnTo>
                  <a:lnTo>
                    <a:pt x="727" y="626"/>
                  </a:lnTo>
                  <a:lnTo>
                    <a:pt x="739" y="604"/>
                  </a:lnTo>
                  <a:lnTo>
                    <a:pt x="749" y="582"/>
                  </a:lnTo>
                  <a:lnTo>
                    <a:pt x="758" y="561"/>
                  </a:lnTo>
                  <a:lnTo>
                    <a:pt x="763" y="538"/>
                  </a:lnTo>
                  <a:lnTo>
                    <a:pt x="766" y="531"/>
                  </a:lnTo>
                  <a:lnTo>
                    <a:pt x="771" y="526"/>
                  </a:lnTo>
                  <a:lnTo>
                    <a:pt x="776" y="523"/>
                  </a:lnTo>
                  <a:lnTo>
                    <a:pt x="782" y="522"/>
                  </a:lnTo>
                  <a:lnTo>
                    <a:pt x="869" y="522"/>
                  </a:lnTo>
                  <a:lnTo>
                    <a:pt x="873" y="522"/>
                  </a:lnTo>
                  <a:lnTo>
                    <a:pt x="876" y="520"/>
                  </a:lnTo>
                  <a:lnTo>
                    <a:pt x="880" y="519"/>
                  </a:lnTo>
                  <a:lnTo>
                    <a:pt x="883" y="516"/>
                  </a:lnTo>
                  <a:lnTo>
                    <a:pt x="886" y="513"/>
                  </a:lnTo>
                  <a:lnTo>
                    <a:pt x="887" y="510"/>
                  </a:lnTo>
                  <a:lnTo>
                    <a:pt x="887" y="507"/>
                  </a:lnTo>
                  <a:lnTo>
                    <a:pt x="889" y="503"/>
                  </a:lnTo>
                  <a:lnTo>
                    <a:pt x="889" y="425"/>
                  </a:lnTo>
                  <a:lnTo>
                    <a:pt x="887" y="423"/>
                  </a:lnTo>
                  <a:lnTo>
                    <a:pt x="887" y="418"/>
                  </a:lnTo>
                  <a:lnTo>
                    <a:pt x="884" y="415"/>
                  </a:lnTo>
                  <a:lnTo>
                    <a:pt x="883" y="412"/>
                  </a:lnTo>
                  <a:lnTo>
                    <a:pt x="880" y="410"/>
                  </a:lnTo>
                  <a:lnTo>
                    <a:pt x="877" y="408"/>
                  </a:lnTo>
                  <a:lnTo>
                    <a:pt x="873" y="407"/>
                  </a:lnTo>
                  <a:lnTo>
                    <a:pt x="869" y="407"/>
                  </a:lnTo>
                  <a:lnTo>
                    <a:pt x="782" y="407"/>
                  </a:lnTo>
                  <a:lnTo>
                    <a:pt x="776" y="405"/>
                  </a:lnTo>
                  <a:lnTo>
                    <a:pt x="771" y="402"/>
                  </a:lnTo>
                  <a:lnTo>
                    <a:pt x="766" y="398"/>
                  </a:lnTo>
                  <a:lnTo>
                    <a:pt x="763" y="392"/>
                  </a:lnTo>
                  <a:lnTo>
                    <a:pt x="758" y="369"/>
                  </a:lnTo>
                  <a:lnTo>
                    <a:pt x="749" y="346"/>
                  </a:lnTo>
                  <a:lnTo>
                    <a:pt x="739" y="325"/>
                  </a:lnTo>
                  <a:lnTo>
                    <a:pt x="727" y="303"/>
                  </a:lnTo>
                  <a:lnTo>
                    <a:pt x="725" y="297"/>
                  </a:lnTo>
                  <a:lnTo>
                    <a:pt x="725" y="291"/>
                  </a:lnTo>
                  <a:lnTo>
                    <a:pt x="726" y="286"/>
                  </a:lnTo>
                  <a:lnTo>
                    <a:pt x="730" y="280"/>
                  </a:lnTo>
                  <a:lnTo>
                    <a:pt x="791" y="218"/>
                  </a:lnTo>
                  <a:lnTo>
                    <a:pt x="794" y="215"/>
                  </a:lnTo>
                  <a:lnTo>
                    <a:pt x="795" y="212"/>
                  </a:lnTo>
                  <a:lnTo>
                    <a:pt x="797" y="209"/>
                  </a:lnTo>
                  <a:lnTo>
                    <a:pt x="797" y="205"/>
                  </a:lnTo>
                  <a:lnTo>
                    <a:pt x="797" y="201"/>
                  </a:lnTo>
                  <a:lnTo>
                    <a:pt x="795" y="198"/>
                  </a:lnTo>
                  <a:lnTo>
                    <a:pt x="794" y="193"/>
                  </a:lnTo>
                  <a:lnTo>
                    <a:pt x="791" y="191"/>
                  </a:lnTo>
                  <a:lnTo>
                    <a:pt x="736" y="136"/>
                  </a:lnTo>
                  <a:lnTo>
                    <a:pt x="733" y="134"/>
                  </a:lnTo>
                  <a:lnTo>
                    <a:pt x="730" y="133"/>
                  </a:lnTo>
                  <a:lnTo>
                    <a:pt x="726" y="132"/>
                  </a:lnTo>
                  <a:lnTo>
                    <a:pt x="723" y="132"/>
                  </a:lnTo>
                  <a:lnTo>
                    <a:pt x="719" y="132"/>
                  </a:lnTo>
                  <a:lnTo>
                    <a:pt x="716" y="133"/>
                  </a:lnTo>
                  <a:lnTo>
                    <a:pt x="712" y="134"/>
                  </a:lnTo>
                  <a:lnTo>
                    <a:pt x="709" y="136"/>
                  </a:lnTo>
                  <a:lnTo>
                    <a:pt x="648" y="198"/>
                  </a:lnTo>
                  <a:lnTo>
                    <a:pt x="642" y="202"/>
                  </a:lnTo>
                  <a:lnTo>
                    <a:pt x="637" y="204"/>
                  </a:lnTo>
                  <a:lnTo>
                    <a:pt x="630" y="204"/>
                  </a:lnTo>
                  <a:lnTo>
                    <a:pt x="624" y="201"/>
                  </a:lnTo>
                  <a:lnTo>
                    <a:pt x="604" y="189"/>
                  </a:lnTo>
                  <a:lnTo>
                    <a:pt x="582" y="179"/>
                  </a:lnTo>
                  <a:lnTo>
                    <a:pt x="559" y="170"/>
                  </a:lnTo>
                  <a:lnTo>
                    <a:pt x="536" y="165"/>
                  </a:lnTo>
                  <a:lnTo>
                    <a:pt x="530" y="162"/>
                  </a:lnTo>
                  <a:lnTo>
                    <a:pt x="526" y="157"/>
                  </a:lnTo>
                  <a:lnTo>
                    <a:pt x="523" y="152"/>
                  </a:lnTo>
                  <a:lnTo>
                    <a:pt x="522" y="146"/>
                  </a:lnTo>
                  <a:lnTo>
                    <a:pt x="522" y="58"/>
                  </a:lnTo>
                  <a:lnTo>
                    <a:pt x="522" y="55"/>
                  </a:lnTo>
                  <a:lnTo>
                    <a:pt x="520" y="51"/>
                  </a:lnTo>
                  <a:lnTo>
                    <a:pt x="519" y="48"/>
                  </a:lnTo>
                  <a:lnTo>
                    <a:pt x="516" y="45"/>
                  </a:lnTo>
                  <a:lnTo>
                    <a:pt x="513" y="42"/>
                  </a:lnTo>
                  <a:lnTo>
                    <a:pt x="510" y="41"/>
                  </a:lnTo>
                  <a:lnTo>
                    <a:pt x="506" y="39"/>
                  </a:lnTo>
                  <a:lnTo>
                    <a:pt x="503" y="39"/>
                  </a:lnTo>
                  <a:lnTo>
                    <a:pt x="425" y="39"/>
                  </a:lnTo>
                  <a:lnTo>
                    <a:pt x="421" y="39"/>
                  </a:lnTo>
                  <a:lnTo>
                    <a:pt x="418" y="41"/>
                  </a:lnTo>
                  <a:lnTo>
                    <a:pt x="414" y="42"/>
                  </a:lnTo>
                  <a:lnTo>
                    <a:pt x="411" y="45"/>
                  </a:lnTo>
                  <a:lnTo>
                    <a:pt x="409" y="48"/>
                  </a:lnTo>
                  <a:lnTo>
                    <a:pt x="408" y="51"/>
                  </a:lnTo>
                  <a:lnTo>
                    <a:pt x="406" y="55"/>
                  </a:lnTo>
                  <a:lnTo>
                    <a:pt x="406" y="58"/>
                  </a:lnTo>
                  <a:lnTo>
                    <a:pt x="406" y="146"/>
                  </a:lnTo>
                  <a:lnTo>
                    <a:pt x="405" y="152"/>
                  </a:lnTo>
                  <a:lnTo>
                    <a:pt x="402" y="157"/>
                  </a:lnTo>
                  <a:lnTo>
                    <a:pt x="396" y="162"/>
                  </a:lnTo>
                  <a:lnTo>
                    <a:pt x="390" y="165"/>
                  </a:lnTo>
                  <a:lnTo>
                    <a:pt x="367" y="170"/>
                  </a:lnTo>
                  <a:lnTo>
                    <a:pt x="346" y="179"/>
                  </a:lnTo>
                  <a:lnTo>
                    <a:pt x="324" y="189"/>
                  </a:lnTo>
                  <a:lnTo>
                    <a:pt x="303" y="201"/>
                  </a:lnTo>
                  <a:lnTo>
                    <a:pt x="297" y="204"/>
                  </a:lnTo>
                  <a:lnTo>
                    <a:pt x="291" y="204"/>
                  </a:lnTo>
                  <a:lnTo>
                    <a:pt x="284" y="202"/>
                  </a:lnTo>
                  <a:lnTo>
                    <a:pt x="280" y="198"/>
                  </a:lnTo>
                  <a:lnTo>
                    <a:pt x="218" y="137"/>
                  </a:lnTo>
                  <a:lnTo>
                    <a:pt x="215" y="134"/>
                  </a:lnTo>
                  <a:lnTo>
                    <a:pt x="212" y="133"/>
                  </a:lnTo>
                  <a:lnTo>
                    <a:pt x="208" y="132"/>
                  </a:lnTo>
                  <a:lnTo>
                    <a:pt x="205" y="132"/>
                  </a:lnTo>
                  <a:lnTo>
                    <a:pt x="200" y="132"/>
                  </a:lnTo>
                  <a:lnTo>
                    <a:pt x="196" y="133"/>
                  </a:lnTo>
                  <a:lnTo>
                    <a:pt x="193" y="134"/>
                  </a:lnTo>
                  <a:lnTo>
                    <a:pt x="190" y="137"/>
                  </a:lnTo>
                  <a:lnTo>
                    <a:pt x="136" y="191"/>
                  </a:lnTo>
                  <a:lnTo>
                    <a:pt x="133" y="195"/>
                  </a:lnTo>
                  <a:lnTo>
                    <a:pt x="131" y="198"/>
                  </a:lnTo>
                  <a:lnTo>
                    <a:pt x="131" y="201"/>
                  </a:lnTo>
                  <a:lnTo>
                    <a:pt x="130" y="205"/>
                  </a:lnTo>
                  <a:lnTo>
                    <a:pt x="131" y="208"/>
                  </a:lnTo>
                  <a:lnTo>
                    <a:pt x="131" y="212"/>
                  </a:lnTo>
                  <a:lnTo>
                    <a:pt x="133" y="215"/>
                  </a:lnTo>
                  <a:lnTo>
                    <a:pt x="136" y="218"/>
                  </a:lnTo>
                  <a:lnTo>
                    <a:pt x="198" y="280"/>
                  </a:lnTo>
                  <a:lnTo>
                    <a:pt x="200" y="286"/>
                  </a:lnTo>
                  <a:lnTo>
                    <a:pt x="203" y="291"/>
                  </a:lnTo>
                  <a:lnTo>
                    <a:pt x="202" y="297"/>
                  </a:lnTo>
                  <a:lnTo>
                    <a:pt x="200" y="304"/>
                  </a:lnTo>
                  <a:lnTo>
                    <a:pt x="189" y="325"/>
                  </a:lnTo>
                  <a:lnTo>
                    <a:pt x="179" y="346"/>
                  </a:lnTo>
                  <a:lnTo>
                    <a:pt x="170" y="369"/>
                  </a:lnTo>
                  <a:lnTo>
                    <a:pt x="163" y="392"/>
                  </a:lnTo>
                  <a:lnTo>
                    <a:pt x="162" y="398"/>
                  </a:lnTo>
                  <a:lnTo>
                    <a:pt x="157" y="402"/>
                  </a:lnTo>
                  <a:lnTo>
                    <a:pt x="151" y="405"/>
                  </a:lnTo>
                  <a:lnTo>
                    <a:pt x="144" y="407"/>
                  </a:lnTo>
                  <a:lnTo>
                    <a:pt x="58" y="407"/>
                  </a:lnTo>
                  <a:lnTo>
                    <a:pt x="54" y="407"/>
                  </a:lnTo>
                  <a:lnTo>
                    <a:pt x="51" y="408"/>
                  </a:lnTo>
                  <a:lnTo>
                    <a:pt x="48" y="410"/>
                  </a:lnTo>
                  <a:lnTo>
                    <a:pt x="45" y="412"/>
                  </a:lnTo>
                  <a:lnTo>
                    <a:pt x="42" y="415"/>
                  </a:lnTo>
                  <a:lnTo>
                    <a:pt x="41" y="418"/>
                  </a:lnTo>
                  <a:lnTo>
                    <a:pt x="39" y="423"/>
                  </a:lnTo>
                  <a:lnTo>
                    <a:pt x="39" y="425"/>
                  </a:lnTo>
                  <a:lnTo>
                    <a:pt x="39" y="503"/>
                  </a:lnTo>
                  <a:lnTo>
                    <a:pt x="39" y="507"/>
                  </a:lnTo>
                  <a:lnTo>
                    <a:pt x="41" y="510"/>
                  </a:lnTo>
                  <a:lnTo>
                    <a:pt x="42" y="513"/>
                  </a:lnTo>
                  <a:lnTo>
                    <a:pt x="45" y="516"/>
                  </a:lnTo>
                  <a:lnTo>
                    <a:pt x="48" y="519"/>
                  </a:lnTo>
                  <a:lnTo>
                    <a:pt x="51" y="520"/>
                  </a:lnTo>
                  <a:lnTo>
                    <a:pt x="54" y="522"/>
                  </a:lnTo>
                  <a:lnTo>
                    <a:pt x="58" y="522"/>
                  </a:lnTo>
                  <a:lnTo>
                    <a:pt x="144" y="522"/>
                  </a:lnTo>
                  <a:lnTo>
                    <a:pt x="151" y="523"/>
                  </a:lnTo>
                  <a:lnTo>
                    <a:pt x="157" y="526"/>
                  </a:lnTo>
                  <a:lnTo>
                    <a:pt x="162" y="531"/>
                  </a:lnTo>
                  <a:lnTo>
                    <a:pt x="163" y="538"/>
                  </a:lnTo>
                  <a:lnTo>
                    <a:pt x="170" y="561"/>
                  </a:lnTo>
                  <a:lnTo>
                    <a:pt x="179" y="582"/>
                  </a:lnTo>
                  <a:lnTo>
                    <a:pt x="189" y="604"/>
                  </a:lnTo>
                  <a:lnTo>
                    <a:pt x="200" y="626"/>
                  </a:lnTo>
                  <a:lnTo>
                    <a:pt x="202" y="631"/>
                  </a:lnTo>
                  <a:lnTo>
                    <a:pt x="203" y="637"/>
                  </a:lnTo>
                  <a:lnTo>
                    <a:pt x="200" y="643"/>
                  </a:lnTo>
                  <a:lnTo>
                    <a:pt x="198" y="649"/>
                  </a:lnTo>
                  <a:lnTo>
                    <a:pt x="136" y="711"/>
                  </a:lnTo>
                  <a:lnTo>
                    <a:pt x="134" y="713"/>
                  </a:lnTo>
                  <a:lnTo>
                    <a:pt x="131" y="716"/>
                  </a:lnTo>
                  <a:lnTo>
                    <a:pt x="131" y="721"/>
                  </a:lnTo>
                  <a:lnTo>
                    <a:pt x="130" y="724"/>
                  </a:lnTo>
                  <a:lnTo>
                    <a:pt x="131" y="728"/>
                  </a:lnTo>
                  <a:lnTo>
                    <a:pt x="131" y="731"/>
                  </a:lnTo>
                  <a:lnTo>
                    <a:pt x="134" y="735"/>
                  </a:lnTo>
                  <a:lnTo>
                    <a:pt x="136" y="738"/>
                  </a:lnTo>
                  <a:lnTo>
                    <a:pt x="190" y="793"/>
                  </a:lnTo>
                  <a:lnTo>
                    <a:pt x="193" y="794"/>
                  </a:lnTo>
                  <a:lnTo>
                    <a:pt x="196" y="796"/>
                  </a:lnTo>
                  <a:lnTo>
                    <a:pt x="200" y="797"/>
                  </a:lnTo>
                  <a:lnTo>
                    <a:pt x="205" y="797"/>
                  </a:lnTo>
                  <a:lnTo>
                    <a:pt x="208" y="797"/>
                  </a:lnTo>
                  <a:lnTo>
                    <a:pt x="212" y="796"/>
                  </a:lnTo>
                  <a:lnTo>
                    <a:pt x="215" y="794"/>
                  </a:lnTo>
                  <a:lnTo>
                    <a:pt x="218" y="793"/>
                  </a:lnTo>
                  <a:lnTo>
                    <a:pt x="280" y="731"/>
                  </a:lnTo>
                  <a:lnTo>
                    <a:pt x="282" y="728"/>
                  </a:lnTo>
                  <a:lnTo>
                    <a:pt x="285" y="726"/>
                  </a:lnTo>
                  <a:lnTo>
                    <a:pt x="290" y="725"/>
                  </a:lnTo>
                  <a:lnTo>
                    <a:pt x="293" y="725"/>
                  </a:lnTo>
                  <a:close/>
                  <a:moveTo>
                    <a:pt x="503" y="928"/>
                  </a:moveTo>
                  <a:lnTo>
                    <a:pt x="425" y="928"/>
                  </a:lnTo>
                  <a:lnTo>
                    <a:pt x="414" y="927"/>
                  </a:lnTo>
                  <a:lnTo>
                    <a:pt x="402" y="924"/>
                  </a:lnTo>
                  <a:lnTo>
                    <a:pt x="392" y="918"/>
                  </a:lnTo>
                  <a:lnTo>
                    <a:pt x="383" y="911"/>
                  </a:lnTo>
                  <a:lnTo>
                    <a:pt x="378" y="902"/>
                  </a:lnTo>
                  <a:lnTo>
                    <a:pt x="372" y="892"/>
                  </a:lnTo>
                  <a:lnTo>
                    <a:pt x="369" y="882"/>
                  </a:lnTo>
                  <a:lnTo>
                    <a:pt x="367" y="870"/>
                  </a:lnTo>
                  <a:lnTo>
                    <a:pt x="367" y="798"/>
                  </a:lnTo>
                  <a:lnTo>
                    <a:pt x="349" y="793"/>
                  </a:lnTo>
                  <a:lnTo>
                    <a:pt x="330" y="785"/>
                  </a:lnTo>
                  <a:lnTo>
                    <a:pt x="313" y="777"/>
                  </a:lnTo>
                  <a:lnTo>
                    <a:pt x="295" y="768"/>
                  </a:lnTo>
                  <a:lnTo>
                    <a:pt x="245" y="820"/>
                  </a:lnTo>
                  <a:lnTo>
                    <a:pt x="236" y="827"/>
                  </a:lnTo>
                  <a:lnTo>
                    <a:pt x="226" y="832"/>
                  </a:lnTo>
                  <a:lnTo>
                    <a:pt x="215" y="834"/>
                  </a:lnTo>
                  <a:lnTo>
                    <a:pt x="205" y="836"/>
                  </a:lnTo>
                  <a:lnTo>
                    <a:pt x="193" y="834"/>
                  </a:lnTo>
                  <a:lnTo>
                    <a:pt x="182" y="832"/>
                  </a:lnTo>
                  <a:lnTo>
                    <a:pt x="172" y="827"/>
                  </a:lnTo>
                  <a:lnTo>
                    <a:pt x="163" y="820"/>
                  </a:lnTo>
                  <a:lnTo>
                    <a:pt x="108" y="765"/>
                  </a:lnTo>
                  <a:lnTo>
                    <a:pt x="101" y="757"/>
                  </a:lnTo>
                  <a:lnTo>
                    <a:pt x="95" y="747"/>
                  </a:lnTo>
                  <a:lnTo>
                    <a:pt x="92" y="735"/>
                  </a:lnTo>
                  <a:lnTo>
                    <a:pt x="91" y="724"/>
                  </a:lnTo>
                  <a:lnTo>
                    <a:pt x="92" y="712"/>
                  </a:lnTo>
                  <a:lnTo>
                    <a:pt x="95" y="702"/>
                  </a:lnTo>
                  <a:lnTo>
                    <a:pt x="101" y="692"/>
                  </a:lnTo>
                  <a:lnTo>
                    <a:pt x="108" y="683"/>
                  </a:lnTo>
                  <a:lnTo>
                    <a:pt x="160" y="631"/>
                  </a:lnTo>
                  <a:lnTo>
                    <a:pt x="150" y="616"/>
                  </a:lnTo>
                  <a:lnTo>
                    <a:pt x="143" y="597"/>
                  </a:lnTo>
                  <a:lnTo>
                    <a:pt x="136" y="580"/>
                  </a:lnTo>
                  <a:lnTo>
                    <a:pt x="130" y="561"/>
                  </a:lnTo>
                  <a:lnTo>
                    <a:pt x="58" y="561"/>
                  </a:lnTo>
                  <a:lnTo>
                    <a:pt x="46" y="559"/>
                  </a:lnTo>
                  <a:lnTo>
                    <a:pt x="36" y="556"/>
                  </a:lnTo>
                  <a:lnTo>
                    <a:pt x="26" y="551"/>
                  </a:lnTo>
                  <a:lnTo>
                    <a:pt x="18" y="543"/>
                  </a:lnTo>
                  <a:lnTo>
                    <a:pt x="10" y="535"/>
                  </a:lnTo>
                  <a:lnTo>
                    <a:pt x="5" y="526"/>
                  </a:lnTo>
                  <a:lnTo>
                    <a:pt x="2" y="515"/>
                  </a:lnTo>
                  <a:lnTo>
                    <a:pt x="0" y="503"/>
                  </a:lnTo>
                  <a:lnTo>
                    <a:pt x="0" y="425"/>
                  </a:lnTo>
                  <a:lnTo>
                    <a:pt x="2" y="414"/>
                  </a:lnTo>
                  <a:lnTo>
                    <a:pt x="5" y="404"/>
                  </a:lnTo>
                  <a:lnTo>
                    <a:pt x="10" y="394"/>
                  </a:lnTo>
                  <a:lnTo>
                    <a:pt x="18" y="385"/>
                  </a:lnTo>
                  <a:lnTo>
                    <a:pt x="26" y="378"/>
                  </a:lnTo>
                  <a:lnTo>
                    <a:pt x="36" y="372"/>
                  </a:lnTo>
                  <a:lnTo>
                    <a:pt x="46" y="369"/>
                  </a:lnTo>
                  <a:lnTo>
                    <a:pt x="58" y="368"/>
                  </a:lnTo>
                  <a:lnTo>
                    <a:pt x="130" y="368"/>
                  </a:lnTo>
                  <a:lnTo>
                    <a:pt x="136" y="349"/>
                  </a:lnTo>
                  <a:lnTo>
                    <a:pt x="143" y="332"/>
                  </a:lnTo>
                  <a:lnTo>
                    <a:pt x="150" y="314"/>
                  </a:lnTo>
                  <a:lnTo>
                    <a:pt x="160" y="297"/>
                  </a:lnTo>
                  <a:lnTo>
                    <a:pt x="108" y="245"/>
                  </a:lnTo>
                  <a:lnTo>
                    <a:pt x="101" y="237"/>
                  </a:lnTo>
                  <a:lnTo>
                    <a:pt x="95" y="227"/>
                  </a:lnTo>
                  <a:lnTo>
                    <a:pt x="92" y="217"/>
                  </a:lnTo>
                  <a:lnTo>
                    <a:pt x="91" y="205"/>
                  </a:lnTo>
                  <a:lnTo>
                    <a:pt x="92" y="193"/>
                  </a:lnTo>
                  <a:lnTo>
                    <a:pt x="95" y="183"/>
                  </a:lnTo>
                  <a:lnTo>
                    <a:pt x="101" y="173"/>
                  </a:lnTo>
                  <a:lnTo>
                    <a:pt x="108" y="163"/>
                  </a:lnTo>
                  <a:lnTo>
                    <a:pt x="163" y="110"/>
                  </a:lnTo>
                  <a:lnTo>
                    <a:pt x="172" y="103"/>
                  </a:lnTo>
                  <a:lnTo>
                    <a:pt x="182" y="97"/>
                  </a:lnTo>
                  <a:lnTo>
                    <a:pt x="193" y="94"/>
                  </a:lnTo>
                  <a:lnTo>
                    <a:pt x="205" y="93"/>
                  </a:lnTo>
                  <a:lnTo>
                    <a:pt x="215" y="94"/>
                  </a:lnTo>
                  <a:lnTo>
                    <a:pt x="226" y="97"/>
                  </a:lnTo>
                  <a:lnTo>
                    <a:pt x="236" y="103"/>
                  </a:lnTo>
                  <a:lnTo>
                    <a:pt x="245" y="110"/>
                  </a:lnTo>
                  <a:lnTo>
                    <a:pt x="295" y="160"/>
                  </a:lnTo>
                  <a:lnTo>
                    <a:pt x="313" y="152"/>
                  </a:lnTo>
                  <a:lnTo>
                    <a:pt x="330" y="143"/>
                  </a:lnTo>
                  <a:lnTo>
                    <a:pt x="349" y="136"/>
                  </a:lnTo>
                  <a:lnTo>
                    <a:pt x="367" y="130"/>
                  </a:lnTo>
                  <a:lnTo>
                    <a:pt x="367" y="58"/>
                  </a:lnTo>
                  <a:lnTo>
                    <a:pt x="369" y="47"/>
                  </a:lnTo>
                  <a:lnTo>
                    <a:pt x="372" y="36"/>
                  </a:lnTo>
                  <a:lnTo>
                    <a:pt x="378" y="26"/>
                  </a:lnTo>
                  <a:lnTo>
                    <a:pt x="383" y="18"/>
                  </a:lnTo>
                  <a:lnTo>
                    <a:pt x="392" y="11"/>
                  </a:lnTo>
                  <a:lnTo>
                    <a:pt x="402" y="5"/>
                  </a:lnTo>
                  <a:lnTo>
                    <a:pt x="414" y="2"/>
                  </a:lnTo>
                  <a:lnTo>
                    <a:pt x="425" y="0"/>
                  </a:lnTo>
                  <a:lnTo>
                    <a:pt x="503" y="0"/>
                  </a:lnTo>
                  <a:lnTo>
                    <a:pt x="514" y="2"/>
                  </a:lnTo>
                  <a:lnTo>
                    <a:pt x="524" y="5"/>
                  </a:lnTo>
                  <a:lnTo>
                    <a:pt x="534" y="11"/>
                  </a:lnTo>
                  <a:lnTo>
                    <a:pt x="543" y="18"/>
                  </a:lnTo>
                  <a:lnTo>
                    <a:pt x="550" y="26"/>
                  </a:lnTo>
                  <a:lnTo>
                    <a:pt x="556" y="36"/>
                  </a:lnTo>
                  <a:lnTo>
                    <a:pt x="559" y="47"/>
                  </a:lnTo>
                  <a:lnTo>
                    <a:pt x="560" y="58"/>
                  </a:lnTo>
                  <a:lnTo>
                    <a:pt x="560" y="130"/>
                  </a:lnTo>
                  <a:lnTo>
                    <a:pt x="579" y="137"/>
                  </a:lnTo>
                  <a:lnTo>
                    <a:pt x="596" y="143"/>
                  </a:lnTo>
                  <a:lnTo>
                    <a:pt x="614" y="152"/>
                  </a:lnTo>
                  <a:lnTo>
                    <a:pt x="631" y="160"/>
                  </a:lnTo>
                  <a:lnTo>
                    <a:pt x="681" y="110"/>
                  </a:lnTo>
                  <a:lnTo>
                    <a:pt x="691" y="103"/>
                  </a:lnTo>
                  <a:lnTo>
                    <a:pt x="702" y="97"/>
                  </a:lnTo>
                  <a:lnTo>
                    <a:pt x="712" y="94"/>
                  </a:lnTo>
                  <a:lnTo>
                    <a:pt x="723" y="93"/>
                  </a:lnTo>
                  <a:lnTo>
                    <a:pt x="735" y="94"/>
                  </a:lnTo>
                  <a:lnTo>
                    <a:pt x="745" y="97"/>
                  </a:lnTo>
                  <a:lnTo>
                    <a:pt x="755" y="103"/>
                  </a:lnTo>
                  <a:lnTo>
                    <a:pt x="763" y="110"/>
                  </a:lnTo>
                  <a:lnTo>
                    <a:pt x="818" y="163"/>
                  </a:lnTo>
                  <a:lnTo>
                    <a:pt x="825" y="173"/>
                  </a:lnTo>
                  <a:lnTo>
                    <a:pt x="831" y="182"/>
                  </a:lnTo>
                  <a:lnTo>
                    <a:pt x="834" y="193"/>
                  </a:lnTo>
                  <a:lnTo>
                    <a:pt x="835" y="205"/>
                  </a:lnTo>
                  <a:lnTo>
                    <a:pt x="834" y="217"/>
                  </a:lnTo>
                  <a:lnTo>
                    <a:pt x="831" y="227"/>
                  </a:lnTo>
                  <a:lnTo>
                    <a:pt x="825" y="237"/>
                  </a:lnTo>
                  <a:lnTo>
                    <a:pt x="818" y="245"/>
                  </a:lnTo>
                  <a:lnTo>
                    <a:pt x="768" y="297"/>
                  </a:lnTo>
                  <a:lnTo>
                    <a:pt x="776" y="314"/>
                  </a:lnTo>
                  <a:lnTo>
                    <a:pt x="785" y="332"/>
                  </a:lnTo>
                  <a:lnTo>
                    <a:pt x="791" y="349"/>
                  </a:lnTo>
                  <a:lnTo>
                    <a:pt x="797" y="368"/>
                  </a:lnTo>
                  <a:lnTo>
                    <a:pt x="869" y="368"/>
                  </a:lnTo>
                  <a:lnTo>
                    <a:pt x="880" y="369"/>
                  </a:lnTo>
                  <a:lnTo>
                    <a:pt x="892" y="372"/>
                  </a:lnTo>
                  <a:lnTo>
                    <a:pt x="902" y="378"/>
                  </a:lnTo>
                  <a:lnTo>
                    <a:pt x="910" y="385"/>
                  </a:lnTo>
                  <a:lnTo>
                    <a:pt x="918" y="394"/>
                  </a:lnTo>
                  <a:lnTo>
                    <a:pt x="922" y="404"/>
                  </a:lnTo>
                  <a:lnTo>
                    <a:pt x="926" y="414"/>
                  </a:lnTo>
                  <a:lnTo>
                    <a:pt x="928" y="425"/>
                  </a:lnTo>
                  <a:lnTo>
                    <a:pt x="928" y="503"/>
                  </a:lnTo>
                  <a:lnTo>
                    <a:pt x="926" y="515"/>
                  </a:lnTo>
                  <a:lnTo>
                    <a:pt x="923" y="525"/>
                  </a:lnTo>
                  <a:lnTo>
                    <a:pt x="918" y="535"/>
                  </a:lnTo>
                  <a:lnTo>
                    <a:pt x="910" y="543"/>
                  </a:lnTo>
                  <a:lnTo>
                    <a:pt x="902" y="551"/>
                  </a:lnTo>
                  <a:lnTo>
                    <a:pt x="892" y="556"/>
                  </a:lnTo>
                  <a:lnTo>
                    <a:pt x="880" y="559"/>
                  </a:lnTo>
                  <a:lnTo>
                    <a:pt x="869" y="561"/>
                  </a:lnTo>
                  <a:lnTo>
                    <a:pt x="797" y="561"/>
                  </a:lnTo>
                  <a:lnTo>
                    <a:pt x="791" y="580"/>
                  </a:lnTo>
                  <a:lnTo>
                    <a:pt x="785" y="597"/>
                  </a:lnTo>
                  <a:lnTo>
                    <a:pt x="776" y="616"/>
                  </a:lnTo>
                  <a:lnTo>
                    <a:pt x="768" y="631"/>
                  </a:lnTo>
                  <a:lnTo>
                    <a:pt x="818" y="683"/>
                  </a:lnTo>
                  <a:lnTo>
                    <a:pt x="825" y="692"/>
                  </a:lnTo>
                  <a:lnTo>
                    <a:pt x="831" y="702"/>
                  </a:lnTo>
                  <a:lnTo>
                    <a:pt x="834" y="713"/>
                  </a:lnTo>
                  <a:lnTo>
                    <a:pt x="835" y="724"/>
                  </a:lnTo>
                  <a:lnTo>
                    <a:pt x="834" y="735"/>
                  </a:lnTo>
                  <a:lnTo>
                    <a:pt x="831" y="745"/>
                  </a:lnTo>
                  <a:lnTo>
                    <a:pt x="825" y="755"/>
                  </a:lnTo>
                  <a:lnTo>
                    <a:pt x="818" y="765"/>
                  </a:lnTo>
                  <a:lnTo>
                    <a:pt x="763" y="820"/>
                  </a:lnTo>
                  <a:lnTo>
                    <a:pt x="755" y="827"/>
                  </a:lnTo>
                  <a:lnTo>
                    <a:pt x="745" y="832"/>
                  </a:lnTo>
                  <a:lnTo>
                    <a:pt x="735" y="834"/>
                  </a:lnTo>
                  <a:lnTo>
                    <a:pt x="723" y="836"/>
                  </a:lnTo>
                  <a:lnTo>
                    <a:pt x="712" y="834"/>
                  </a:lnTo>
                  <a:lnTo>
                    <a:pt x="702" y="832"/>
                  </a:lnTo>
                  <a:lnTo>
                    <a:pt x="691" y="827"/>
                  </a:lnTo>
                  <a:lnTo>
                    <a:pt x="681" y="820"/>
                  </a:lnTo>
                  <a:lnTo>
                    <a:pt x="631" y="768"/>
                  </a:lnTo>
                  <a:lnTo>
                    <a:pt x="614" y="777"/>
                  </a:lnTo>
                  <a:lnTo>
                    <a:pt x="596" y="785"/>
                  </a:lnTo>
                  <a:lnTo>
                    <a:pt x="579" y="793"/>
                  </a:lnTo>
                  <a:lnTo>
                    <a:pt x="560" y="798"/>
                  </a:lnTo>
                  <a:lnTo>
                    <a:pt x="560" y="870"/>
                  </a:lnTo>
                  <a:lnTo>
                    <a:pt x="559" y="882"/>
                  </a:lnTo>
                  <a:lnTo>
                    <a:pt x="556" y="892"/>
                  </a:lnTo>
                  <a:lnTo>
                    <a:pt x="550" y="902"/>
                  </a:lnTo>
                  <a:lnTo>
                    <a:pt x="543" y="911"/>
                  </a:lnTo>
                  <a:lnTo>
                    <a:pt x="534" y="918"/>
                  </a:lnTo>
                  <a:lnTo>
                    <a:pt x="524" y="924"/>
                  </a:lnTo>
                  <a:lnTo>
                    <a:pt x="514" y="927"/>
                  </a:lnTo>
                  <a:lnTo>
                    <a:pt x="503" y="928"/>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20b0503020204020204" pitchFamily="34" typeface="微软雅黑"/>
                <a:ea charset="-122" panose="00000500000000000000" pitchFamily="2" typeface="字魂58号-创中黑"/>
              </a:endParaRPr>
            </a:p>
          </p:txBody>
        </p:sp>
        <p:sp>
          <p:nvSpPr>
            <p:cNvPr id="32" name="Freeform 468">
              <a:extLst>
                <a:ext uri="{FF2B5EF4-FFF2-40B4-BE49-F238E27FC236}">
                  <a16:creationId xmlns:a16="http://schemas.microsoft.com/office/drawing/2014/main" id="{FD6DD303-32F4-4DFB-9303-99141EDC0392}"/>
                </a:ext>
              </a:extLst>
            </p:cNvPr>
            <p:cNvSpPr>
              <a:spLocks noEditPoints="1"/>
            </p:cNvSpPr>
            <p:nvPr/>
          </p:nvSpPr>
          <p:spPr bwMode="auto">
            <a:xfrm>
              <a:off x="5140870" y="3894917"/>
              <a:ext cx="187823" cy="186367"/>
            </a:xfrm>
            <a:custGeom>
              <a:gdLst>
                <a:gd fmla="*/ 161 w 386" name="T0"/>
                <a:gd fmla="*/ 42 h 386" name="T1"/>
                <a:gd fmla="*/ 119 w 386" name="T2"/>
                <a:gd fmla="*/ 58 h 386" name="T3"/>
                <a:gd fmla="*/ 83 w 386" name="T4"/>
                <a:gd fmla="*/ 84 h 386" name="T5"/>
                <a:gd fmla="*/ 56 w 386" name="T6"/>
                <a:gd fmla="*/ 120 h 386" name="T7"/>
                <a:gd fmla="*/ 42 w 386" name="T8"/>
                <a:gd fmla="*/ 162 h 386" name="T9"/>
                <a:gd fmla="*/ 39 w 386" name="T10"/>
                <a:gd fmla="*/ 209 h 386" name="T11"/>
                <a:gd fmla="*/ 50 w 386" name="T12"/>
                <a:gd fmla="*/ 254 h 386" name="T13"/>
                <a:gd fmla="*/ 73 w 386" name="T14"/>
                <a:gd fmla="*/ 291 h 386" name="T15"/>
                <a:gd fmla="*/ 107 w 386" name="T16"/>
                <a:gd fmla="*/ 321 h 386" name="T17"/>
                <a:gd fmla="*/ 147 w 386" name="T18"/>
                <a:gd fmla="*/ 342 h 386" name="T19"/>
                <a:gd fmla="*/ 193 w 386" name="T20"/>
                <a:gd fmla="*/ 347 h 386" name="T21"/>
                <a:gd fmla="*/ 239 w 386" name="T22"/>
                <a:gd fmla="*/ 342 h 386" name="T23"/>
                <a:gd fmla="*/ 279 w 386" name="T24"/>
                <a:gd fmla="*/ 321 h 386" name="T25"/>
                <a:gd fmla="*/ 311 w 386" name="T26"/>
                <a:gd fmla="*/ 291 h 386" name="T27"/>
                <a:gd fmla="*/ 335 w 386" name="T28"/>
                <a:gd fmla="*/ 254 h 386" name="T29"/>
                <a:gd fmla="*/ 346 w 386" name="T30"/>
                <a:gd fmla="*/ 209 h 386" name="T31"/>
                <a:gd fmla="*/ 344 w 386" name="T32"/>
                <a:gd fmla="*/ 162 h 386" name="T33"/>
                <a:gd fmla="*/ 328 w 386" name="T34"/>
                <a:gd fmla="*/ 120 h 386" name="T35"/>
                <a:gd fmla="*/ 302 w 386" name="T36"/>
                <a:gd fmla="*/ 84 h 386" name="T37"/>
                <a:gd fmla="*/ 266 w 386" name="T38"/>
                <a:gd fmla="*/ 58 h 386" name="T39"/>
                <a:gd fmla="*/ 223 w 386" name="T40"/>
                <a:gd fmla="*/ 42 h 386" name="T41"/>
                <a:gd fmla="*/ 193 w 386" name="T42"/>
                <a:gd fmla="*/ 386 h 386" name="T43"/>
                <a:gd fmla="*/ 135 w 386" name="T44"/>
                <a:gd fmla="*/ 378 h 386" name="T45"/>
                <a:gd fmla="*/ 85 w 386" name="T46"/>
                <a:gd fmla="*/ 353 h 386" name="T47"/>
                <a:gd fmla="*/ 43 w 386" name="T48"/>
                <a:gd fmla="*/ 316 h 386" name="T49"/>
                <a:gd fmla="*/ 14 w 386" name="T50"/>
                <a:gd fmla="*/ 268 h 386" name="T51"/>
                <a:gd fmla="*/ 0 w 386" name="T52"/>
                <a:gd fmla="*/ 213 h 386" name="T53"/>
                <a:gd fmla="*/ 3 w 386" name="T54"/>
                <a:gd fmla="*/ 154 h 386" name="T55"/>
                <a:gd fmla="*/ 23 w 386" name="T56"/>
                <a:gd fmla="*/ 101 h 386" name="T57"/>
                <a:gd fmla="*/ 56 w 386" name="T58"/>
                <a:gd fmla="*/ 56 h 386" name="T59"/>
                <a:gd fmla="*/ 101 w 386" name="T60"/>
                <a:gd fmla="*/ 23 h 386" name="T61"/>
                <a:gd fmla="*/ 154 w 386" name="T62"/>
                <a:gd fmla="*/ 5 h 386" name="T63"/>
                <a:gd fmla="*/ 212 w 386" name="T64"/>
                <a:gd fmla="*/ 2 h 386" name="T65"/>
                <a:gd fmla="*/ 268 w 386" name="T66"/>
                <a:gd fmla="*/ 16 h 386" name="T67"/>
                <a:gd fmla="*/ 315 w 386" name="T68"/>
                <a:gd fmla="*/ 45 h 386" name="T69"/>
                <a:gd fmla="*/ 353 w 386" name="T70"/>
                <a:gd fmla="*/ 85 h 386" name="T71"/>
                <a:gd fmla="*/ 377 w 386" name="T72"/>
                <a:gd fmla="*/ 136 h 386" name="T73"/>
                <a:gd fmla="*/ 386 w 386" name="T74"/>
                <a:gd fmla="*/ 193 h 386" name="T75"/>
                <a:gd fmla="*/ 377 w 386" name="T76"/>
                <a:gd fmla="*/ 251 h 386" name="T77"/>
                <a:gd fmla="*/ 353 w 386" name="T78"/>
                <a:gd fmla="*/ 301 h 386" name="T79"/>
                <a:gd fmla="*/ 315 w 386" name="T80"/>
                <a:gd fmla="*/ 343 h 386" name="T81"/>
                <a:gd fmla="*/ 268 w 386" name="T82"/>
                <a:gd fmla="*/ 372 h 386" name="T83"/>
                <a:gd fmla="*/ 212 w 386" name="T84"/>
                <a:gd fmla="*/ 385 h 38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386" w="386">
                  <a:moveTo>
                    <a:pt x="193" y="39"/>
                  </a:moveTo>
                  <a:lnTo>
                    <a:pt x="177" y="39"/>
                  </a:lnTo>
                  <a:lnTo>
                    <a:pt x="161" y="42"/>
                  </a:lnTo>
                  <a:lnTo>
                    <a:pt x="147" y="46"/>
                  </a:lnTo>
                  <a:lnTo>
                    <a:pt x="132" y="51"/>
                  </a:lnTo>
                  <a:lnTo>
                    <a:pt x="119" y="58"/>
                  </a:lnTo>
                  <a:lnTo>
                    <a:pt x="107" y="65"/>
                  </a:lnTo>
                  <a:lnTo>
                    <a:pt x="95" y="74"/>
                  </a:lnTo>
                  <a:lnTo>
                    <a:pt x="83" y="84"/>
                  </a:lnTo>
                  <a:lnTo>
                    <a:pt x="73" y="95"/>
                  </a:lnTo>
                  <a:lnTo>
                    <a:pt x="65" y="107"/>
                  </a:lnTo>
                  <a:lnTo>
                    <a:pt x="56" y="120"/>
                  </a:lnTo>
                  <a:lnTo>
                    <a:pt x="50" y="133"/>
                  </a:lnTo>
                  <a:lnTo>
                    <a:pt x="45" y="147"/>
                  </a:lnTo>
                  <a:lnTo>
                    <a:pt x="42" y="162"/>
                  </a:lnTo>
                  <a:lnTo>
                    <a:pt x="39" y="177"/>
                  </a:lnTo>
                  <a:lnTo>
                    <a:pt x="37" y="193"/>
                  </a:lnTo>
                  <a:lnTo>
                    <a:pt x="39" y="209"/>
                  </a:lnTo>
                  <a:lnTo>
                    <a:pt x="42" y="225"/>
                  </a:lnTo>
                  <a:lnTo>
                    <a:pt x="45" y="239"/>
                  </a:lnTo>
                  <a:lnTo>
                    <a:pt x="50" y="254"/>
                  </a:lnTo>
                  <a:lnTo>
                    <a:pt x="56" y="267"/>
                  </a:lnTo>
                  <a:lnTo>
                    <a:pt x="65" y="280"/>
                  </a:lnTo>
                  <a:lnTo>
                    <a:pt x="73" y="291"/>
                  </a:lnTo>
                  <a:lnTo>
                    <a:pt x="83" y="303"/>
                  </a:lnTo>
                  <a:lnTo>
                    <a:pt x="95" y="313"/>
                  </a:lnTo>
                  <a:lnTo>
                    <a:pt x="107" y="321"/>
                  </a:lnTo>
                  <a:lnTo>
                    <a:pt x="119" y="329"/>
                  </a:lnTo>
                  <a:lnTo>
                    <a:pt x="132" y="336"/>
                  </a:lnTo>
                  <a:lnTo>
                    <a:pt x="147" y="342"/>
                  </a:lnTo>
                  <a:lnTo>
                    <a:pt x="161" y="345"/>
                  </a:lnTo>
                  <a:lnTo>
                    <a:pt x="177" y="347"/>
                  </a:lnTo>
                  <a:lnTo>
                    <a:pt x="193" y="347"/>
                  </a:lnTo>
                  <a:lnTo>
                    <a:pt x="209" y="347"/>
                  </a:lnTo>
                  <a:lnTo>
                    <a:pt x="223" y="345"/>
                  </a:lnTo>
                  <a:lnTo>
                    <a:pt x="239" y="342"/>
                  </a:lnTo>
                  <a:lnTo>
                    <a:pt x="252" y="336"/>
                  </a:lnTo>
                  <a:lnTo>
                    <a:pt x="266" y="329"/>
                  </a:lnTo>
                  <a:lnTo>
                    <a:pt x="279" y="321"/>
                  </a:lnTo>
                  <a:lnTo>
                    <a:pt x="291" y="313"/>
                  </a:lnTo>
                  <a:lnTo>
                    <a:pt x="302" y="303"/>
                  </a:lnTo>
                  <a:lnTo>
                    <a:pt x="311" y="291"/>
                  </a:lnTo>
                  <a:lnTo>
                    <a:pt x="321" y="280"/>
                  </a:lnTo>
                  <a:lnTo>
                    <a:pt x="328" y="267"/>
                  </a:lnTo>
                  <a:lnTo>
                    <a:pt x="335" y="254"/>
                  </a:lnTo>
                  <a:lnTo>
                    <a:pt x="340" y="239"/>
                  </a:lnTo>
                  <a:lnTo>
                    <a:pt x="344" y="225"/>
                  </a:lnTo>
                  <a:lnTo>
                    <a:pt x="346" y="209"/>
                  </a:lnTo>
                  <a:lnTo>
                    <a:pt x="347" y="193"/>
                  </a:lnTo>
                  <a:lnTo>
                    <a:pt x="346" y="177"/>
                  </a:lnTo>
                  <a:lnTo>
                    <a:pt x="344" y="162"/>
                  </a:lnTo>
                  <a:lnTo>
                    <a:pt x="340" y="147"/>
                  </a:lnTo>
                  <a:lnTo>
                    <a:pt x="335" y="133"/>
                  </a:lnTo>
                  <a:lnTo>
                    <a:pt x="328" y="120"/>
                  </a:lnTo>
                  <a:lnTo>
                    <a:pt x="321" y="107"/>
                  </a:lnTo>
                  <a:lnTo>
                    <a:pt x="311" y="95"/>
                  </a:lnTo>
                  <a:lnTo>
                    <a:pt x="302" y="84"/>
                  </a:lnTo>
                  <a:lnTo>
                    <a:pt x="291" y="74"/>
                  </a:lnTo>
                  <a:lnTo>
                    <a:pt x="279" y="65"/>
                  </a:lnTo>
                  <a:lnTo>
                    <a:pt x="266" y="58"/>
                  </a:lnTo>
                  <a:lnTo>
                    <a:pt x="252" y="51"/>
                  </a:lnTo>
                  <a:lnTo>
                    <a:pt x="239" y="46"/>
                  </a:lnTo>
                  <a:lnTo>
                    <a:pt x="223" y="42"/>
                  </a:lnTo>
                  <a:lnTo>
                    <a:pt x="209" y="39"/>
                  </a:lnTo>
                  <a:lnTo>
                    <a:pt x="193" y="39"/>
                  </a:lnTo>
                  <a:close/>
                  <a:moveTo>
                    <a:pt x="193" y="386"/>
                  </a:moveTo>
                  <a:lnTo>
                    <a:pt x="173" y="385"/>
                  </a:lnTo>
                  <a:lnTo>
                    <a:pt x="154" y="382"/>
                  </a:lnTo>
                  <a:lnTo>
                    <a:pt x="135" y="378"/>
                  </a:lnTo>
                  <a:lnTo>
                    <a:pt x="118" y="372"/>
                  </a:lnTo>
                  <a:lnTo>
                    <a:pt x="101" y="363"/>
                  </a:lnTo>
                  <a:lnTo>
                    <a:pt x="85" y="353"/>
                  </a:lnTo>
                  <a:lnTo>
                    <a:pt x="69" y="343"/>
                  </a:lnTo>
                  <a:lnTo>
                    <a:pt x="56" y="330"/>
                  </a:lnTo>
                  <a:lnTo>
                    <a:pt x="43" y="316"/>
                  </a:lnTo>
                  <a:lnTo>
                    <a:pt x="33" y="301"/>
                  </a:lnTo>
                  <a:lnTo>
                    <a:pt x="23" y="285"/>
                  </a:lnTo>
                  <a:lnTo>
                    <a:pt x="14" y="268"/>
                  </a:lnTo>
                  <a:lnTo>
                    <a:pt x="9" y="251"/>
                  </a:lnTo>
                  <a:lnTo>
                    <a:pt x="3" y="232"/>
                  </a:lnTo>
                  <a:lnTo>
                    <a:pt x="0" y="213"/>
                  </a:lnTo>
                  <a:lnTo>
                    <a:pt x="0" y="193"/>
                  </a:lnTo>
                  <a:lnTo>
                    <a:pt x="0" y="173"/>
                  </a:lnTo>
                  <a:lnTo>
                    <a:pt x="3" y="154"/>
                  </a:lnTo>
                  <a:lnTo>
                    <a:pt x="9" y="136"/>
                  </a:lnTo>
                  <a:lnTo>
                    <a:pt x="14" y="118"/>
                  </a:lnTo>
                  <a:lnTo>
                    <a:pt x="23" y="101"/>
                  </a:lnTo>
                  <a:lnTo>
                    <a:pt x="33" y="85"/>
                  </a:lnTo>
                  <a:lnTo>
                    <a:pt x="43" y="71"/>
                  </a:lnTo>
                  <a:lnTo>
                    <a:pt x="56" y="56"/>
                  </a:lnTo>
                  <a:lnTo>
                    <a:pt x="69" y="45"/>
                  </a:lnTo>
                  <a:lnTo>
                    <a:pt x="85" y="33"/>
                  </a:lnTo>
                  <a:lnTo>
                    <a:pt x="101" y="23"/>
                  </a:lnTo>
                  <a:lnTo>
                    <a:pt x="118" y="16"/>
                  </a:lnTo>
                  <a:lnTo>
                    <a:pt x="135" y="9"/>
                  </a:lnTo>
                  <a:lnTo>
                    <a:pt x="154" y="5"/>
                  </a:lnTo>
                  <a:lnTo>
                    <a:pt x="173" y="2"/>
                  </a:lnTo>
                  <a:lnTo>
                    <a:pt x="193" y="0"/>
                  </a:lnTo>
                  <a:lnTo>
                    <a:pt x="212" y="2"/>
                  </a:lnTo>
                  <a:lnTo>
                    <a:pt x="232" y="5"/>
                  </a:lnTo>
                  <a:lnTo>
                    <a:pt x="251" y="9"/>
                  </a:lnTo>
                  <a:lnTo>
                    <a:pt x="268" y="16"/>
                  </a:lnTo>
                  <a:lnTo>
                    <a:pt x="285" y="23"/>
                  </a:lnTo>
                  <a:lnTo>
                    <a:pt x="301" y="33"/>
                  </a:lnTo>
                  <a:lnTo>
                    <a:pt x="315" y="45"/>
                  </a:lnTo>
                  <a:lnTo>
                    <a:pt x="330" y="56"/>
                  </a:lnTo>
                  <a:lnTo>
                    <a:pt x="341" y="71"/>
                  </a:lnTo>
                  <a:lnTo>
                    <a:pt x="353" y="85"/>
                  </a:lnTo>
                  <a:lnTo>
                    <a:pt x="363" y="101"/>
                  </a:lnTo>
                  <a:lnTo>
                    <a:pt x="370" y="118"/>
                  </a:lnTo>
                  <a:lnTo>
                    <a:pt x="377" y="136"/>
                  </a:lnTo>
                  <a:lnTo>
                    <a:pt x="382" y="154"/>
                  </a:lnTo>
                  <a:lnTo>
                    <a:pt x="384" y="173"/>
                  </a:lnTo>
                  <a:lnTo>
                    <a:pt x="386" y="193"/>
                  </a:lnTo>
                  <a:lnTo>
                    <a:pt x="384" y="213"/>
                  </a:lnTo>
                  <a:lnTo>
                    <a:pt x="382" y="232"/>
                  </a:lnTo>
                  <a:lnTo>
                    <a:pt x="377" y="251"/>
                  </a:lnTo>
                  <a:lnTo>
                    <a:pt x="370" y="268"/>
                  </a:lnTo>
                  <a:lnTo>
                    <a:pt x="363" y="285"/>
                  </a:lnTo>
                  <a:lnTo>
                    <a:pt x="353" y="301"/>
                  </a:lnTo>
                  <a:lnTo>
                    <a:pt x="341" y="316"/>
                  </a:lnTo>
                  <a:lnTo>
                    <a:pt x="330" y="330"/>
                  </a:lnTo>
                  <a:lnTo>
                    <a:pt x="315" y="343"/>
                  </a:lnTo>
                  <a:lnTo>
                    <a:pt x="301" y="353"/>
                  </a:lnTo>
                  <a:lnTo>
                    <a:pt x="285" y="363"/>
                  </a:lnTo>
                  <a:lnTo>
                    <a:pt x="268" y="372"/>
                  </a:lnTo>
                  <a:lnTo>
                    <a:pt x="251" y="378"/>
                  </a:lnTo>
                  <a:lnTo>
                    <a:pt x="232" y="382"/>
                  </a:lnTo>
                  <a:lnTo>
                    <a:pt x="212" y="385"/>
                  </a:lnTo>
                  <a:lnTo>
                    <a:pt x="193" y="38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23" name="Group 82">
            <a:extLst>
              <a:ext uri="{FF2B5EF4-FFF2-40B4-BE49-F238E27FC236}">
                <a16:creationId xmlns:a16="http://schemas.microsoft.com/office/drawing/2014/main" id="{8850E551-36D8-405D-89B0-9F56F9C6D252}"/>
              </a:ext>
            </a:extLst>
          </p:cNvPr>
          <p:cNvGrpSpPr/>
          <p:nvPr/>
        </p:nvGrpSpPr>
        <p:grpSpPr>
          <a:xfrm>
            <a:off x="2367142" y="2007672"/>
            <a:ext cx="193821" cy="194890"/>
            <a:chOff x="5009830" y="3762422"/>
            <a:chExt cx="449901" cy="451357"/>
          </a:xfrm>
          <a:solidFill>
            <a:schemeClr val="bg1"/>
          </a:solidFill>
        </p:grpSpPr>
        <p:sp>
          <p:nvSpPr>
            <p:cNvPr id="29" name="Freeform 467">
              <a:extLst>
                <a:ext uri="{FF2B5EF4-FFF2-40B4-BE49-F238E27FC236}">
                  <a16:creationId xmlns:a16="http://schemas.microsoft.com/office/drawing/2014/main" id="{4EBE97F5-7C8C-4A52-8F17-9EFB33F6497F}"/>
                </a:ext>
              </a:extLst>
            </p:cNvPr>
            <p:cNvSpPr>
              <a:spLocks noEditPoints="1"/>
            </p:cNvSpPr>
            <p:nvPr/>
          </p:nvSpPr>
          <p:spPr bwMode="auto">
            <a:xfrm>
              <a:off x="5009830" y="3762422"/>
              <a:ext cx="449901" cy="451357"/>
            </a:xfrm>
            <a:custGeom>
              <a:gdLst>
                <a:gd fmla="*/ 390 w 928" name="T0"/>
                <a:gd fmla="*/ 764 h 928" name="T1"/>
                <a:gd fmla="*/ 408 w 928" name="T2"/>
                <a:gd fmla="*/ 878 h 928" name="T3"/>
                <a:gd fmla="*/ 503 w 928" name="T4"/>
                <a:gd fmla="*/ 889 h 928" name="T5"/>
                <a:gd fmla="*/ 522 w 928" name="T6"/>
                <a:gd fmla="*/ 873 h 928" name="T7"/>
                <a:gd fmla="*/ 559 w 928" name="T8"/>
                <a:gd fmla="*/ 758 h 928" name="T9"/>
                <a:gd fmla="*/ 648 w 928" name="T10"/>
                <a:gd fmla="*/ 731 h 928" name="T11"/>
                <a:gd fmla="*/ 730 w 928" name="T12"/>
                <a:gd fmla="*/ 796 h 928" name="T13"/>
                <a:gd fmla="*/ 797 w 928" name="T14"/>
                <a:gd fmla="*/ 724 h 928" name="T15"/>
                <a:gd fmla="*/ 725 w 928" name="T16"/>
                <a:gd fmla="*/ 637 h 928" name="T17"/>
                <a:gd fmla="*/ 766 w 928" name="T18"/>
                <a:gd fmla="*/ 531 h 928" name="T19"/>
                <a:gd fmla="*/ 880 w 928" name="T20"/>
                <a:gd fmla="*/ 519 h 928" name="T21"/>
                <a:gd fmla="*/ 887 w 928" name="T22"/>
                <a:gd fmla="*/ 423 h 928" name="T23"/>
                <a:gd fmla="*/ 869 w 928" name="T24"/>
                <a:gd fmla="*/ 407 h 928" name="T25"/>
                <a:gd fmla="*/ 749 w 928" name="T26"/>
                <a:gd fmla="*/ 346 h 928" name="T27"/>
                <a:gd fmla="*/ 791 w 928" name="T28"/>
                <a:gd fmla="*/ 218 h 928" name="T29"/>
                <a:gd fmla="*/ 794 w 928" name="T30"/>
                <a:gd fmla="*/ 193 h 928" name="T31"/>
                <a:gd fmla="*/ 719 w 928" name="T32"/>
                <a:gd fmla="*/ 132 h 928" name="T33"/>
                <a:gd fmla="*/ 630 w 928" name="T34"/>
                <a:gd fmla="*/ 204 h 928" name="T35"/>
                <a:gd fmla="*/ 526 w 928" name="T36"/>
                <a:gd fmla="*/ 157 h 928" name="T37"/>
                <a:gd fmla="*/ 516 w 928" name="T38"/>
                <a:gd fmla="*/ 45 h 928" name="T39"/>
                <a:gd fmla="*/ 418 w 928" name="T40"/>
                <a:gd fmla="*/ 41 h 928" name="T41"/>
                <a:gd fmla="*/ 406 w 928" name="T42"/>
                <a:gd fmla="*/ 146 h 928" name="T43"/>
                <a:gd fmla="*/ 324 w 928" name="T44"/>
                <a:gd fmla="*/ 189 h 928" name="T45"/>
                <a:gd fmla="*/ 215 w 928" name="T46"/>
                <a:gd fmla="*/ 134 h 928" name="T47"/>
                <a:gd fmla="*/ 190 w 928" name="T48"/>
                <a:gd fmla="*/ 137 h 928" name="T49"/>
                <a:gd fmla="*/ 131 w 928" name="T50"/>
                <a:gd fmla="*/ 212 h 928" name="T51"/>
                <a:gd fmla="*/ 200 w 928" name="T52"/>
                <a:gd fmla="*/ 304 h 928" name="T53"/>
                <a:gd fmla="*/ 151 w 928" name="T54"/>
                <a:gd fmla="*/ 405 h 928" name="T55"/>
                <a:gd fmla="*/ 42 w 928" name="T56"/>
                <a:gd fmla="*/ 415 h 928" name="T57"/>
                <a:gd fmla="*/ 42 w 928" name="T58"/>
                <a:gd fmla="*/ 513 h 928" name="T59"/>
                <a:gd fmla="*/ 151 w 928" name="T60"/>
                <a:gd fmla="*/ 523 h 928" name="T61"/>
                <a:gd fmla="*/ 200 w 928" name="T62"/>
                <a:gd fmla="*/ 626 h 928" name="T63"/>
                <a:gd fmla="*/ 131 w 928" name="T64"/>
                <a:gd fmla="*/ 716 h 928" name="T65"/>
                <a:gd fmla="*/ 190 w 928" name="T66"/>
                <a:gd fmla="*/ 793 h 928" name="T67"/>
                <a:gd fmla="*/ 215 w 928" name="T68"/>
                <a:gd fmla="*/ 794 h 928" name="T69"/>
                <a:gd fmla="*/ 503 w 928" name="T70"/>
                <a:gd fmla="*/ 928 h 928" name="T71"/>
                <a:gd fmla="*/ 372 w 928" name="T72"/>
                <a:gd fmla="*/ 892 h 928" name="T73"/>
                <a:gd fmla="*/ 295 w 928" name="T74"/>
                <a:gd fmla="*/ 768 h 928" name="T75"/>
                <a:gd fmla="*/ 182 w 928" name="T76"/>
                <a:gd fmla="*/ 832 h 928" name="T77"/>
                <a:gd fmla="*/ 91 w 928" name="T78"/>
                <a:gd fmla="*/ 724 h 928" name="T79"/>
                <a:gd fmla="*/ 143 w 928" name="T80"/>
                <a:gd fmla="*/ 597 h 928" name="T81"/>
                <a:gd fmla="*/ 18 w 928" name="T82"/>
                <a:gd fmla="*/ 543 h 928" name="T83"/>
                <a:gd fmla="*/ 5 w 928" name="T84"/>
                <a:gd fmla="*/ 404 h 928" name="T85"/>
                <a:gd fmla="*/ 130 w 928" name="T86"/>
                <a:gd fmla="*/ 368 h 928" name="T87"/>
                <a:gd fmla="*/ 95 w 928" name="T88"/>
                <a:gd fmla="*/ 227 h 928" name="T89"/>
                <a:gd fmla="*/ 163 w 928" name="T90"/>
                <a:gd fmla="*/ 110 h 928" name="T91"/>
                <a:gd fmla="*/ 236 w 928" name="T92"/>
                <a:gd fmla="*/ 103 h 928" name="T93"/>
                <a:gd fmla="*/ 367 w 928" name="T94"/>
                <a:gd fmla="*/ 58 h 928" name="T95"/>
                <a:gd fmla="*/ 414 w 928" name="T96"/>
                <a:gd fmla="*/ 2 h 928" name="T97"/>
                <a:gd fmla="*/ 550 w 928" name="T98"/>
                <a:gd fmla="*/ 26 h 928" name="T99"/>
                <a:gd fmla="*/ 614 w 928" name="T100"/>
                <a:gd fmla="*/ 152 h 928" name="T101"/>
                <a:gd fmla="*/ 735 w 928" name="T102"/>
                <a:gd fmla="*/ 94 h 928" name="T103"/>
                <a:gd fmla="*/ 834 w 928" name="T104"/>
                <a:gd fmla="*/ 193 h 928" name="T105"/>
                <a:gd fmla="*/ 776 w 928" name="T106"/>
                <a:gd fmla="*/ 314 h 928" name="T107"/>
                <a:gd fmla="*/ 902 w 928" name="T108"/>
                <a:gd fmla="*/ 378 h 928" name="T109"/>
                <a:gd fmla="*/ 926 w 928" name="T110"/>
                <a:gd fmla="*/ 515 h 928" name="T111"/>
                <a:gd fmla="*/ 869 w 928" name="T112"/>
                <a:gd fmla="*/ 561 h 928" name="T113"/>
                <a:gd fmla="*/ 825 w 928" name="T114"/>
                <a:gd fmla="*/ 692 h 928" name="T115"/>
                <a:gd fmla="*/ 818 w 928" name="T116"/>
                <a:gd fmla="*/ 765 h 928" name="T117"/>
                <a:gd fmla="*/ 702 w 928" name="T118"/>
                <a:gd fmla="*/ 832 h 928" name="T119"/>
                <a:gd fmla="*/ 560 w 928" name="T120"/>
                <a:gd fmla="*/ 798 h 928" name="T121"/>
                <a:gd fmla="*/ 524 w 928" name="T122"/>
                <a:gd fmla="*/ 924 h 928"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927" w="927">
                  <a:moveTo>
                    <a:pt x="293" y="725"/>
                  </a:moveTo>
                  <a:lnTo>
                    <a:pt x="298" y="726"/>
                  </a:lnTo>
                  <a:lnTo>
                    <a:pt x="303" y="728"/>
                  </a:lnTo>
                  <a:lnTo>
                    <a:pt x="324" y="739"/>
                  </a:lnTo>
                  <a:lnTo>
                    <a:pt x="346" y="749"/>
                  </a:lnTo>
                  <a:lnTo>
                    <a:pt x="367" y="758"/>
                  </a:lnTo>
                  <a:lnTo>
                    <a:pt x="390" y="764"/>
                  </a:lnTo>
                  <a:lnTo>
                    <a:pt x="396" y="767"/>
                  </a:lnTo>
                  <a:lnTo>
                    <a:pt x="402" y="771"/>
                  </a:lnTo>
                  <a:lnTo>
                    <a:pt x="405" y="777"/>
                  </a:lnTo>
                  <a:lnTo>
                    <a:pt x="406" y="783"/>
                  </a:lnTo>
                  <a:lnTo>
                    <a:pt x="406" y="870"/>
                  </a:lnTo>
                  <a:lnTo>
                    <a:pt x="406" y="873"/>
                  </a:lnTo>
                  <a:lnTo>
                    <a:pt x="408" y="878"/>
                  </a:lnTo>
                  <a:lnTo>
                    <a:pt x="409" y="881"/>
                  </a:lnTo>
                  <a:lnTo>
                    <a:pt x="411" y="883"/>
                  </a:lnTo>
                  <a:lnTo>
                    <a:pt x="414" y="886"/>
                  </a:lnTo>
                  <a:lnTo>
                    <a:pt x="418" y="888"/>
                  </a:lnTo>
                  <a:lnTo>
                    <a:pt x="421" y="889"/>
                  </a:lnTo>
                  <a:lnTo>
                    <a:pt x="425" y="889"/>
                  </a:lnTo>
                  <a:lnTo>
                    <a:pt x="503" y="889"/>
                  </a:lnTo>
                  <a:lnTo>
                    <a:pt x="506" y="889"/>
                  </a:lnTo>
                  <a:lnTo>
                    <a:pt x="510" y="888"/>
                  </a:lnTo>
                  <a:lnTo>
                    <a:pt x="513" y="886"/>
                  </a:lnTo>
                  <a:lnTo>
                    <a:pt x="516" y="883"/>
                  </a:lnTo>
                  <a:lnTo>
                    <a:pt x="519" y="881"/>
                  </a:lnTo>
                  <a:lnTo>
                    <a:pt x="520" y="878"/>
                  </a:lnTo>
                  <a:lnTo>
                    <a:pt x="522" y="873"/>
                  </a:lnTo>
                  <a:lnTo>
                    <a:pt x="522" y="870"/>
                  </a:lnTo>
                  <a:lnTo>
                    <a:pt x="522" y="783"/>
                  </a:lnTo>
                  <a:lnTo>
                    <a:pt x="523" y="777"/>
                  </a:lnTo>
                  <a:lnTo>
                    <a:pt x="526" y="771"/>
                  </a:lnTo>
                  <a:lnTo>
                    <a:pt x="530" y="767"/>
                  </a:lnTo>
                  <a:lnTo>
                    <a:pt x="536" y="764"/>
                  </a:lnTo>
                  <a:lnTo>
                    <a:pt x="559" y="758"/>
                  </a:lnTo>
                  <a:lnTo>
                    <a:pt x="582" y="749"/>
                  </a:lnTo>
                  <a:lnTo>
                    <a:pt x="604" y="739"/>
                  </a:lnTo>
                  <a:lnTo>
                    <a:pt x="624" y="728"/>
                  </a:lnTo>
                  <a:lnTo>
                    <a:pt x="631" y="725"/>
                  </a:lnTo>
                  <a:lnTo>
                    <a:pt x="637" y="725"/>
                  </a:lnTo>
                  <a:lnTo>
                    <a:pt x="642" y="726"/>
                  </a:lnTo>
                  <a:lnTo>
                    <a:pt x="648" y="731"/>
                  </a:lnTo>
                  <a:lnTo>
                    <a:pt x="709" y="793"/>
                  </a:lnTo>
                  <a:lnTo>
                    <a:pt x="712" y="794"/>
                  </a:lnTo>
                  <a:lnTo>
                    <a:pt x="716" y="796"/>
                  </a:lnTo>
                  <a:lnTo>
                    <a:pt x="719" y="797"/>
                  </a:lnTo>
                  <a:lnTo>
                    <a:pt x="723" y="797"/>
                  </a:lnTo>
                  <a:lnTo>
                    <a:pt x="726" y="797"/>
                  </a:lnTo>
                  <a:lnTo>
                    <a:pt x="730" y="796"/>
                  </a:lnTo>
                  <a:lnTo>
                    <a:pt x="733" y="794"/>
                  </a:lnTo>
                  <a:lnTo>
                    <a:pt x="736" y="793"/>
                  </a:lnTo>
                  <a:lnTo>
                    <a:pt x="791" y="738"/>
                  </a:lnTo>
                  <a:lnTo>
                    <a:pt x="794" y="735"/>
                  </a:lnTo>
                  <a:lnTo>
                    <a:pt x="795" y="731"/>
                  </a:lnTo>
                  <a:lnTo>
                    <a:pt x="797" y="728"/>
                  </a:lnTo>
                  <a:lnTo>
                    <a:pt x="797" y="724"/>
                  </a:lnTo>
                  <a:lnTo>
                    <a:pt x="797" y="721"/>
                  </a:lnTo>
                  <a:lnTo>
                    <a:pt x="795" y="716"/>
                  </a:lnTo>
                  <a:lnTo>
                    <a:pt x="794" y="713"/>
                  </a:lnTo>
                  <a:lnTo>
                    <a:pt x="791" y="711"/>
                  </a:lnTo>
                  <a:lnTo>
                    <a:pt x="730" y="649"/>
                  </a:lnTo>
                  <a:lnTo>
                    <a:pt x="726" y="643"/>
                  </a:lnTo>
                  <a:lnTo>
                    <a:pt x="725" y="637"/>
                  </a:lnTo>
                  <a:lnTo>
                    <a:pt x="725" y="631"/>
                  </a:lnTo>
                  <a:lnTo>
                    <a:pt x="727" y="626"/>
                  </a:lnTo>
                  <a:lnTo>
                    <a:pt x="739" y="604"/>
                  </a:lnTo>
                  <a:lnTo>
                    <a:pt x="749" y="582"/>
                  </a:lnTo>
                  <a:lnTo>
                    <a:pt x="758" y="561"/>
                  </a:lnTo>
                  <a:lnTo>
                    <a:pt x="763" y="538"/>
                  </a:lnTo>
                  <a:lnTo>
                    <a:pt x="766" y="531"/>
                  </a:lnTo>
                  <a:lnTo>
                    <a:pt x="771" y="526"/>
                  </a:lnTo>
                  <a:lnTo>
                    <a:pt x="776" y="523"/>
                  </a:lnTo>
                  <a:lnTo>
                    <a:pt x="782" y="522"/>
                  </a:lnTo>
                  <a:lnTo>
                    <a:pt x="869" y="522"/>
                  </a:lnTo>
                  <a:lnTo>
                    <a:pt x="873" y="522"/>
                  </a:lnTo>
                  <a:lnTo>
                    <a:pt x="876" y="520"/>
                  </a:lnTo>
                  <a:lnTo>
                    <a:pt x="880" y="519"/>
                  </a:lnTo>
                  <a:lnTo>
                    <a:pt x="883" y="516"/>
                  </a:lnTo>
                  <a:lnTo>
                    <a:pt x="886" y="513"/>
                  </a:lnTo>
                  <a:lnTo>
                    <a:pt x="887" y="510"/>
                  </a:lnTo>
                  <a:lnTo>
                    <a:pt x="887" y="507"/>
                  </a:lnTo>
                  <a:lnTo>
                    <a:pt x="889" y="503"/>
                  </a:lnTo>
                  <a:lnTo>
                    <a:pt x="889" y="425"/>
                  </a:lnTo>
                  <a:lnTo>
                    <a:pt x="887" y="423"/>
                  </a:lnTo>
                  <a:lnTo>
                    <a:pt x="887" y="418"/>
                  </a:lnTo>
                  <a:lnTo>
                    <a:pt x="884" y="415"/>
                  </a:lnTo>
                  <a:lnTo>
                    <a:pt x="883" y="412"/>
                  </a:lnTo>
                  <a:lnTo>
                    <a:pt x="880" y="410"/>
                  </a:lnTo>
                  <a:lnTo>
                    <a:pt x="877" y="408"/>
                  </a:lnTo>
                  <a:lnTo>
                    <a:pt x="873" y="407"/>
                  </a:lnTo>
                  <a:lnTo>
                    <a:pt x="869" y="407"/>
                  </a:lnTo>
                  <a:lnTo>
                    <a:pt x="782" y="407"/>
                  </a:lnTo>
                  <a:lnTo>
                    <a:pt x="776" y="405"/>
                  </a:lnTo>
                  <a:lnTo>
                    <a:pt x="771" y="402"/>
                  </a:lnTo>
                  <a:lnTo>
                    <a:pt x="766" y="398"/>
                  </a:lnTo>
                  <a:lnTo>
                    <a:pt x="763" y="392"/>
                  </a:lnTo>
                  <a:lnTo>
                    <a:pt x="758" y="369"/>
                  </a:lnTo>
                  <a:lnTo>
                    <a:pt x="749" y="346"/>
                  </a:lnTo>
                  <a:lnTo>
                    <a:pt x="739" y="325"/>
                  </a:lnTo>
                  <a:lnTo>
                    <a:pt x="727" y="303"/>
                  </a:lnTo>
                  <a:lnTo>
                    <a:pt x="725" y="297"/>
                  </a:lnTo>
                  <a:lnTo>
                    <a:pt x="725" y="291"/>
                  </a:lnTo>
                  <a:lnTo>
                    <a:pt x="726" y="286"/>
                  </a:lnTo>
                  <a:lnTo>
                    <a:pt x="730" y="280"/>
                  </a:lnTo>
                  <a:lnTo>
                    <a:pt x="791" y="218"/>
                  </a:lnTo>
                  <a:lnTo>
                    <a:pt x="794" y="215"/>
                  </a:lnTo>
                  <a:lnTo>
                    <a:pt x="795" y="212"/>
                  </a:lnTo>
                  <a:lnTo>
                    <a:pt x="797" y="209"/>
                  </a:lnTo>
                  <a:lnTo>
                    <a:pt x="797" y="205"/>
                  </a:lnTo>
                  <a:lnTo>
                    <a:pt x="797" y="201"/>
                  </a:lnTo>
                  <a:lnTo>
                    <a:pt x="795" y="198"/>
                  </a:lnTo>
                  <a:lnTo>
                    <a:pt x="794" y="193"/>
                  </a:lnTo>
                  <a:lnTo>
                    <a:pt x="791" y="191"/>
                  </a:lnTo>
                  <a:lnTo>
                    <a:pt x="736" y="136"/>
                  </a:lnTo>
                  <a:lnTo>
                    <a:pt x="733" y="134"/>
                  </a:lnTo>
                  <a:lnTo>
                    <a:pt x="730" y="133"/>
                  </a:lnTo>
                  <a:lnTo>
                    <a:pt x="726" y="132"/>
                  </a:lnTo>
                  <a:lnTo>
                    <a:pt x="723" y="132"/>
                  </a:lnTo>
                  <a:lnTo>
                    <a:pt x="719" y="132"/>
                  </a:lnTo>
                  <a:lnTo>
                    <a:pt x="716" y="133"/>
                  </a:lnTo>
                  <a:lnTo>
                    <a:pt x="712" y="134"/>
                  </a:lnTo>
                  <a:lnTo>
                    <a:pt x="709" y="136"/>
                  </a:lnTo>
                  <a:lnTo>
                    <a:pt x="648" y="198"/>
                  </a:lnTo>
                  <a:lnTo>
                    <a:pt x="642" y="202"/>
                  </a:lnTo>
                  <a:lnTo>
                    <a:pt x="637" y="204"/>
                  </a:lnTo>
                  <a:lnTo>
                    <a:pt x="630" y="204"/>
                  </a:lnTo>
                  <a:lnTo>
                    <a:pt x="624" y="201"/>
                  </a:lnTo>
                  <a:lnTo>
                    <a:pt x="604" y="189"/>
                  </a:lnTo>
                  <a:lnTo>
                    <a:pt x="582" y="179"/>
                  </a:lnTo>
                  <a:lnTo>
                    <a:pt x="559" y="170"/>
                  </a:lnTo>
                  <a:lnTo>
                    <a:pt x="536" y="165"/>
                  </a:lnTo>
                  <a:lnTo>
                    <a:pt x="530" y="162"/>
                  </a:lnTo>
                  <a:lnTo>
                    <a:pt x="526" y="157"/>
                  </a:lnTo>
                  <a:lnTo>
                    <a:pt x="523" y="152"/>
                  </a:lnTo>
                  <a:lnTo>
                    <a:pt x="522" y="146"/>
                  </a:lnTo>
                  <a:lnTo>
                    <a:pt x="522" y="58"/>
                  </a:lnTo>
                  <a:lnTo>
                    <a:pt x="522" y="55"/>
                  </a:lnTo>
                  <a:lnTo>
                    <a:pt x="520" y="51"/>
                  </a:lnTo>
                  <a:lnTo>
                    <a:pt x="519" y="48"/>
                  </a:lnTo>
                  <a:lnTo>
                    <a:pt x="516" y="45"/>
                  </a:lnTo>
                  <a:lnTo>
                    <a:pt x="513" y="42"/>
                  </a:lnTo>
                  <a:lnTo>
                    <a:pt x="510" y="41"/>
                  </a:lnTo>
                  <a:lnTo>
                    <a:pt x="506" y="39"/>
                  </a:lnTo>
                  <a:lnTo>
                    <a:pt x="503" y="39"/>
                  </a:lnTo>
                  <a:lnTo>
                    <a:pt x="425" y="39"/>
                  </a:lnTo>
                  <a:lnTo>
                    <a:pt x="421" y="39"/>
                  </a:lnTo>
                  <a:lnTo>
                    <a:pt x="418" y="41"/>
                  </a:lnTo>
                  <a:lnTo>
                    <a:pt x="414" y="42"/>
                  </a:lnTo>
                  <a:lnTo>
                    <a:pt x="411" y="45"/>
                  </a:lnTo>
                  <a:lnTo>
                    <a:pt x="409" y="48"/>
                  </a:lnTo>
                  <a:lnTo>
                    <a:pt x="408" y="51"/>
                  </a:lnTo>
                  <a:lnTo>
                    <a:pt x="406" y="55"/>
                  </a:lnTo>
                  <a:lnTo>
                    <a:pt x="406" y="58"/>
                  </a:lnTo>
                  <a:lnTo>
                    <a:pt x="406" y="146"/>
                  </a:lnTo>
                  <a:lnTo>
                    <a:pt x="405" y="152"/>
                  </a:lnTo>
                  <a:lnTo>
                    <a:pt x="402" y="157"/>
                  </a:lnTo>
                  <a:lnTo>
                    <a:pt x="396" y="162"/>
                  </a:lnTo>
                  <a:lnTo>
                    <a:pt x="390" y="165"/>
                  </a:lnTo>
                  <a:lnTo>
                    <a:pt x="367" y="170"/>
                  </a:lnTo>
                  <a:lnTo>
                    <a:pt x="346" y="179"/>
                  </a:lnTo>
                  <a:lnTo>
                    <a:pt x="324" y="189"/>
                  </a:lnTo>
                  <a:lnTo>
                    <a:pt x="303" y="201"/>
                  </a:lnTo>
                  <a:lnTo>
                    <a:pt x="297" y="204"/>
                  </a:lnTo>
                  <a:lnTo>
                    <a:pt x="291" y="204"/>
                  </a:lnTo>
                  <a:lnTo>
                    <a:pt x="284" y="202"/>
                  </a:lnTo>
                  <a:lnTo>
                    <a:pt x="280" y="198"/>
                  </a:lnTo>
                  <a:lnTo>
                    <a:pt x="218" y="137"/>
                  </a:lnTo>
                  <a:lnTo>
                    <a:pt x="215" y="134"/>
                  </a:lnTo>
                  <a:lnTo>
                    <a:pt x="212" y="133"/>
                  </a:lnTo>
                  <a:lnTo>
                    <a:pt x="208" y="132"/>
                  </a:lnTo>
                  <a:lnTo>
                    <a:pt x="205" y="132"/>
                  </a:lnTo>
                  <a:lnTo>
                    <a:pt x="200" y="132"/>
                  </a:lnTo>
                  <a:lnTo>
                    <a:pt x="196" y="133"/>
                  </a:lnTo>
                  <a:lnTo>
                    <a:pt x="193" y="134"/>
                  </a:lnTo>
                  <a:lnTo>
                    <a:pt x="190" y="137"/>
                  </a:lnTo>
                  <a:lnTo>
                    <a:pt x="136" y="191"/>
                  </a:lnTo>
                  <a:lnTo>
                    <a:pt x="133" y="195"/>
                  </a:lnTo>
                  <a:lnTo>
                    <a:pt x="131" y="198"/>
                  </a:lnTo>
                  <a:lnTo>
                    <a:pt x="131" y="201"/>
                  </a:lnTo>
                  <a:lnTo>
                    <a:pt x="130" y="205"/>
                  </a:lnTo>
                  <a:lnTo>
                    <a:pt x="131" y="208"/>
                  </a:lnTo>
                  <a:lnTo>
                    <a:pt x="131" y="212"/>
                  </a:lnTo>
                  <a:lnTo>
                    <a:pt x="133" y="215"/>
                  </a:lnTo>
                  <a:lnTo>
                    <a:pt x="136" y="218"/>
                  </a:lnTo>
                  <a:lnTo>
                    <a:pt x="198" y="280"/>
                  </a:lnTo>
                  <a:lnTo>
                    <a:pt x="200" y="286"/>
                  </a:lnTo>
                  <a:lnTo>
                    <a:pt x="203" y="291"/>
                  </a:lnTo>
                  <a:lnTo>
                    <a:pt x="202" y="297"/>
                  </a:lnTo>
                  <a:lnTo>
                    <a:pt x="200" y="304"/>
                  </a:lnTo>
                  <a:lnTo>
                    <a:pt x="189" y="325"/>
                  </a:lnTo>
                  <a:lnTo>
                    <a:pt x="179" y="346"/>
                  </a:lnTo>
                  <a:lnTo>
                    <a:pt x="170" y="369"/>
                  </a:lnTo>
                  <a:lnTo>
                    <a:pt x="163" y="392"/>
                  </a:lnTo>
                  <a:lnTo>
                    <a:pt x="162" y="398"/>
                  </a:lnTo>
                  <a:lnTo>
                    <a:pt x="157" y="402"/>
                  </a:lnTo>
                  <a:lnTo>
                    <a:pt x="151" y="405"/>
                  </a:lnTo>
                  <a:lnTo>
                    <a:pt x="144" y="407"/>
                  </a:lnTo>
                  <a:lnTo>
                    <a:pt x="58" y="407"/>
                  </a:lnTo>
                  <a:lnTo>
                    <a:pt x="54" y="407"/>
                  </a:lnTo>
                  <a:lnTo>
                    <a:pt x="51" y="408"/>
                  </a:lnTo>
                  <a:lnTo>
                    <a:pt x="48" y="410"/>
                  </a:lnTo>
                  <a:lnTo>
                    <a:pt x="45" y="412"/>
                  </a:lnTo>
                  <a:lnTo>
                    <a:pt x="42" y="415"/>
                  </a:lnTo>
                  <a:lnTo>
                    <a:pt x="41" y="418"/>
                  </a:lnTo>
                  <a:lnTo>
                    <a:pt x="39" y="423"/>
                  </a:lnTo>
                  <a:lnTo>
                    <a:pt x="39" y="425"/>
                  </a:lnTo>
                  <a:lnTo>
                    <a:pt x="39" y="503"/>
                  </a:lnTo>
                  <a:lnTo>
                    <a:pt x="39" y="507"/>
                  </a:lnTo>
                  <a:lnTo>
                    <a:pt x="41" y="510"/>
                  </a:lnTo>
                  <a:lnTo>
                    <a:pt x="42" y="513"/>
                  </a:lnTo>
                  <a:lnTo>
                    <a:pt x="45" y="516"/>
                  </a:lnTo>
                  <a:lnTo>
                    <a:pt x="48" y="519"/>
                  </a:lnTo>
                  <a:lnTo>
                    <a:pt x="51" y="520"/>
                  </a:lnTo>
                  <a:lnTo>
                    <a:pt x="54" y="522"/>
                  </a:lnTo>
                  <a:lnTo>
                    <a:pt x="58" y="522"/>
                  </a:lnTo>
                  <a:lnTo>
                    <a:pt x="144" y="522"/>
                  </a:lnTo>
                  <a:lnTo>
                    <a:pt x="151" y="523"/>
                  </a:lnTo>
                  <a:lnTo>
                    <a:pt x="157" y="526"/>
                  </a:lnTo>
                  <a:lnTo>
                    <a:pt x="162" y="531"/>
                  </a:lnTo>
                  <a:lnTo>
                    <a:pt x="163" y="538"/>
                  </a:lnTo>
                  <a:lnTo>
                    <a:pt x="170" y="561"/>
                  </a:lnTo>
                  <a:lnTo>
                    <a:pt x="179" y="582"/>
                  </a:lnTo>
                  <a:lnTo>
                    <a:pt x="189" y="604"/>
                  </a:lnTo>
                  <a:lnTo>
                    <a:pt x="200" y="626"/>
                  </a:lnTo>
                  <a:lnTo>
                    <a:pt x="202" y="631"/>
                  </a:lnTo>
                  <a:lnTo>
                    <a:pt x="203" y="637"/>
                  </a:lnTo>
                  <a:lnTo>
                    <a:pt x="200" y="643"/>
                  </a:lnTo>
                  <a:lnTo>
                    <a:pt x="198" y="649"/>
                  </a:lnTo>
                  <a:lnTo>
                    <a:pt x="136" y="711"/>
                  </a:lnTo>
                  <a:lnTo>
                    <a:pt x="134" y="713"/>
                  </a:lnTo>
                  <a:lnTo>
                    <a:pt x="131" y="716"/>
                  </a:lnTo>
                  <a:lnTo>
                    <a:pt x="131" y="721"/>
                  </a:lnTo>
                  <a:lnTo>
                    <a:pt x="130" y="724"/>
                  </a:lnTo>
                  <a:lnTo>
                    <a:pt x="131" y="728"/>
                  </a:lnTo>
                  <a:lnTo>
                    <a:pt x="131" y="731"/>
                  </a:lnTo>
                  <a:lnTo>
                    <a:pt x="134" y="735"/>
                  </a:lnTo>
                  <a:lnTo>
                    <a:pt x="136" y="738"/>
                  </a:lnTo>
                  <a:lnTo>
                    <a:pt x="190" y="793"/>
                  </a:lnTo>
                  <a:lnTo>
                    <a:pt x="193" y="794"/>
                  </a:lnTo>
                  <a:lnTo>
                    <a:pt x="196" y="796"/>
                  </a:lnTo>
                  <a:lnTo>
                    <a:pt x="200" y="797"/>
                  </a:lnTo>
                  <a:lnTo>
                    <a:pt x="205" y="797"/>
                  </a:lnTo>
                  <a:lnTo>
                    <a:pt x="208" y="797"/>
                  </a:lnTo>
                  <a:lnTo>
                    <a:pt x="212" y="796"/>
                  </a:lnTo>
                  <a:lnTo>
                    <a:pt x="215" y="794"/>
                  </a:lnTo>
                  <a:lnTo>
                    <a:pt x="218" y="793"/>
                  </a:lnTo>
                  <a:lnTo>
                    <a:pt x="280" y="731"/>
                  </a:lnTo>
                  <a:lnTo>
                    <a:pt x="282" y="728"/>
                  </a:lnTo>
                  <a:lnTo>
                    <a:pt x="285" y="726"/>
                  </a:lnTo>
                  <a:lnTo>
                    <a:pt x="290" y="725"/>
                  </a:lnTo>
                  <a:lnTo>
                    <a:pt x="293" y="725"/>
                  </a:lnTo>
                  <a:close/>
                  <a:moveTo>
                    <a:pt x="503" y="928"/>
                  </a:moveTo>
                  <a:lnTo>
                    <a:pt x="425" y="928"/>
                  </a:lnTo>
                  <a:lnTo>
                    <a:pt x="414" y="927"/>
                  </a:lnTo>
                  <a:lnTo>
                    <a:pt x="402" y="924"/>
                  </a:lnTo>
                  <a:lnTo>
                    <a:pt x="392" y="918"/>
                  </a:lnTo>
                  <a:lnTo>
                    <a:pt x="383" y="911"/>
                  </a:lnTo>
                  <a:lnTo>
                    <a:pt x="378" y="902"/>
                  </a:lnTo>
                  <a:lnTo>
                    <a:pt x="372" y="892"/>
                  </a:lnTo>
                  <a:lnTo>
                    <a:pt x="369" y="882"/>
                  </a:lnTo>
                  <a:lnTo>
                    <a:pt x="367" y="870"/>
                  </a:lnTo>
                  <a:lnTo>
                    <a:pt x="367" y="798"/>
                  </a:lnTo>
                  <a:lnTo>
                    <a:pt x="349" y="793"/>
                  </a:lnTo>
                  <a:lnTo>
                    <a:pt x="330" y="785"/>
                  </a:lnTo>
                  <a:lnTo>
                    <a:pt x="313" y="777"/>
                  </a:lnTo>
                  <a:lnTo>
                    <a:pt x="295" y="768"/>
                  </a:lnTo>
                  <a:lnTo>
                    <a:pt x="245" y="820"/>
                  </a:lnTo>
                  <a:lnTo>
                    <a:pt x="236" y="827"/>
                  </a:lnTo>
                  <a:lnTo>
                    <a:pt x="226" y="832"/>
                  </a:lnTo>
                  <a:lnTo>
                    <a:pt x="215" y="834"/>
                  </a:lnTo>
                  <a:lnTo>
                    <a:pt x="205" y="836"/>
                  </a:lnTo>
                  <a:lnTo>
                    <a:pt x="193" y="834"/>
                  </a:lnTo>
                  <a:lnTo>
                    <a:pt x="182" y="832"/>
                  </a:lnTo>
                  <a:lnTo>
                    <a:pt x="172" y="827"/>
                  </a:lnTo>
                  <a:lnTo>
                    <a:pt x="163" y="820"/>
                  </a:lnTo>
                  <a:lnTo>
                    <a:pt x="108" y="765"/>
                  </a:lnTo>
                  <a:lnTo>
                    <a:pt x="101" y="757"/>
                  </a:lnTo>
                  <a:lnTo>
                    <a:pt x="95" y="747"/>
                  </a:lnTo>
                  <a:lnTo>
                    <a:pt x="92" y="735"/>
                  </a:lnTo>
                  <a:lnTo>
                    <a:pt x="91" y="724"/>
                  </a:lnTo>
                  <a:lnTo>
                    <a:pt x="92" y="712"/>
                  </a:lnTo>
                  <a:lnTo>
                    <a:pt x="95" y="702"/>
                  </a:lnTo>
                  <a:lnTo>
                    <a:pt x="101" y="692"/>
                  </a:lnTo>
                  <a:lnTo>
                    <a:pt x="108" y="683"/>
                  </a:lnTo>
                  <a:lnTo>
                    <a:pt x="160" y="631"/>
                  </a:lnTo>
                  <a:lnTo>
                    <a:pt x="150" y="616"/>
                  </a:lnTo>
                  <a:lnTo>
                    <a:pt x="143" y="597"/>
                  </a:lnTo>
                  <a:lnTo>
                    <a:pt x="136" y="580"/>
                  </a:lnTo>
                  <a:lnTo>
                    <a:pt x="130" y="561"/>
                  </a:lnTo>
                  <a:lnTo>
                    <a:pt x="58" y="561"/>
                  </a:lnTo>
                  <a:lnTo>
                    <a:pt x="46" y="559"/>
                  </a:lnTo>
                  <a:lnTo>
                    <a:pt x="36" y="556"/>
                  </a:lnTo>
                  <a:lnTo>
                    <a:pt x="26" y="551"/>
                  </a:lnTo>
                  <a:lnTo>
                    <a:pt x="18" y="543"/>
                  </a:lnTo>
                  <a:lnTo>
                    <a:pt x="10" y="535"/>
                  </a:lnTo>
                  <a:lnTo>
                    <a:pt x="5" y="526"/>
                  </a:lnTo>
                  <a:lnTo>
                    <a:pt x="2" y="515"/>
                  </a:lnTo>
                  <a:lnTo>
                    <a:pt x="0" y="503"/>
                  </a:lnTo>
                  <a:lnTo>
                    <a:pt x="0" y="425"/>
                  </a:lnTo>
                  <a:lnTo>
                    <a:pt x="2" y="414"/>
                  </a:lnTo>
                  <a:lnTo>
                    <a:pt x="5" y="404"/>
                  </a:lnTo>
                  <a:lnTo>
                    <a:pt x="10" y="394"/>
                  </a:lnTo>
                  <a:lnTo>
                    <a:pt x="18" y="385"/>
                  </a:lnTo>
                  <a:lnTo>
                    <a:pt x="26" y="378"/>
                  </a:lnTo>
                  <a:lnTo>
                    <a:pt x="36" y="372"/>
                  </a:lnTo>
                  <a:lnTo>
                    <a:pt x="46" y="369"/>
                  </a:lnTo>
                  <a:lnTo>
                    <a:pt x="58" y="368"/>
                  </a:lnTo>
                  <a:lnTo>
                    <a:pt x="130" y="368"/>
                  </a:lnTo>
                  <a:lnTo>
                    <a:pt x="136" y="349"/>
                  </a:lnTo>
                  <a:lnTo>
                    <a:pt x="143" y="332"/>
                  </a:lnTo>
                  <a:lnTo>
                    <a:pt x="150" y="314"/>
                  </a:lnTo>
                  <a:lnTo>
                    <a:pt x="160" y="297"/>
                  </a:lnTo>
                  <a:lnTo>
                    <a:pt x="108" y="245"/>
                  </a:lnTo>
                  <a:lnTo>
                    <a:pt x="101" y="237"/>
                  </a:lnTo>
                  <a:lnTo>
                    <a:pt x="95" y="227"/>
                  </a:lnTo>
                  <a:lnTo>
                    <a:pt x="92" y="217"/>
                  </a:lnTo>
                  <a:lnTo>
                    <a:pt x="91" y="205"/>
                  </a:lnTo>
                  <a:lnTo>
                    <a:pt x="92" y="193"/>
                  </a:lnTo>
                  <a:lnTo>
                    <a:pt x="95" y="183"/>
                  </a:lnTo>
                  <a:lnTo>
                    <a:pt x="101" y="173"/>
                  </a:lnTo>
                  <a:lnTo>
                    <a:pt x="108" y="163"/>
                  </a:lnTo>
                  <a:lnTo>
                    <a:pt x="163" y="110"/>
                  </a:lnTo>
                  <a:lnTo>
                    <a:pt x="172" y="103"/>
                  </a:lnTo>
                  <a:lnTo>
                    <a:pt x="182" y="97"/>
                  </a:lnTo>
                  <a:lnTo>
                    <a:pt x="193" y="94"/>
                  </a:lnTo>
                  <a:lnTo>
                    <a:pt x="205" y="93"/>
                  </a:lnTo>
                  <a:lnTo>
                    <a:pt x="215" y="94"/>
                  </a:lnTo>
                  <a:lnTo>
                    <a:pt x="226" y="97"/>
                  </a:lnTo>
                  <a:lnTo>
                    <a:pt x="236" y="103"/>
                  </a:lnTo>
                  <a:lnTo>
                    <a:pt x="245" y="110"/>
                  </a:lnTo>
                  <a:lnTo>
                    <a:pt x="295" y="160"/>
                  </a:lnTo>
                  <a:lnTo>
                    <a:pt x="313" y="152"/>
                  </a:lnTo>
                  <a:lnTo>
                    <a:pt x="330" y="143"/>
                  </a:lnTo>
                  <a:lnTo>
                    <a:pt x="349" y="136"/>
                  </a:lnTo>
                  <a:lnTo>
                    <a:pt x="367" y="130"/>
                  </a:lnTo>
                  <a:lnTo>
                    <a:pt x="367" y="58"/>
                  </a:lnTo>
                  <a:lnTo>
                    <a:pt x="369" y="47"/>
                  </a:lnTo>
                  <a:lnTo>
                    <a:pt x="372" y="36"/>
                  </a:lnTo>
                  <a:lnTo>
                    <a:pt x="378" y="26"/>
                  </a:lnTo>
                  <a:lnTo>
                    <a:pt x="383" y="18"/>
                  </a:lnTo>
                  <a:lnTo>
                    <a:pt x="392" y="11"/>
                  </a:lnTo>
                  <a:lnTo>
                    <a:pt x="402" y="5"/>
                  </a:lnTo>
                  <a:lnTo>
                    <a:pt x="414" y="2"/>
                  </a:lnTo>
                  <a:lnTo>
                    <a:pt x="425" y="0"/>
                  </a:lnTo>
                  <a:lnTo>
                    <a:pt x="503" y="0"/>
                  </a:lnTo>
                  <a:lnTo>
                    <a:pt x="514" y="2"/>
                  </a:lnTo>
                  <a:lnTo>
                    <a:pt x="524" y="5"/>
                  </a:lnTo>
                  <a:lnTo>
                    <a:pt x="534" y="11"/>
                  </a:lnTo>
                  <a:lnTo>
                    <a:pt x="543" y="18"/>
                  </a:lnTo>
                  <a:lnTo>
                    <a:pt x="550" y="26"/>
                  </a:lnTo>
                  <a:lnTo>
                    <a:pt x="556" y="36"/>
                  </a:lnTo>
                  <a:lnTo>
                    <a:pt x="559" y="47"/>
                  </a:lnTo>
                  <a:lnTo>
                    <a:pt x="560" y="58"/>
                  </a:lnTo>
                  <a:lnTo>
                    <a:pt x="560" y="130"/>
                  </a:lnTo>
                  <a:lnTo>
                    <a:pt x="579" y="137"/>
                  </a:lnTo>
                  <a:lnTo>
                    <a:pt x="596" y="143"/>
                  </a:lnTo>
                  <a:lnTo>
                    <a:pt x="614" y="152"/>
                  </a:lnTo>
                  <a:lnTo>
                    <a:pt x="631" y="160"/>
                  </a:lnTo>
                  <a:lnTo>
                    <a:pt x="681" y="110"/>
                  </a:lnTo>
                  <a:lnTo>
                    <a:pt x="691" y="103"/>
                  </a:lnTo>
                  <a:lnTo>
                    <a:pt x="702" y="97"/>
                  </a:lnTo>
                  <a:lnTo>
                    <a:pt x="712" y="94"/>
                  </a:lnTo>
                  <a:lnTo>
                    <a:pt x="723" y="93"/>
                  </a:lnTo>
                  <a:lnTo>
                    <a:pt x="735" y="94"/>
                  </a:lnTo>
                  <a:lnTo>
                    <a:pt x="745" y="97"/>
                  </a:lnTo>
                  <a:lnTo>
                    <a:pt x="755" y="103"/>
                  </a:lnTo>
                  <a:lnTo>
                    <a:pt x="763" y="110"/>
                  </a:lnTo>
                  <a:lnTo>
                    <a:pt x="818" y="163"/>
                  </a:lnTo>
                  <a:lnTo>
                    <a:pt x="825" y="173"/>
                  </a:lnTo>
                  <a:lnTo>
                    <a:pt x="831" y="182"/>
                  </a:lnTo>
                  <a:lnTo>
                    <a:pt x="834" y="193"/>
                  </a:lnTo>
                  <a:lnTo>
                    <a:pt x="835" y="205"/>
                  </a:lnTo>
                  <a:lnTo>
                    <a:pt x="834" y="217"/>
                  </a:lnTo>
                  <a:lnTo>
                    <a:pt x="831" y="227"/>
                  </a:lnTo>
                  <a:lnTo>
                    <a:pt x="825" y="237"/>
                  </a:lnTo>
                  <a:lnTo>
                    <a:pt x="818" y="245"/>
                  </a:lnTo>
                  <a:lnTo>
                    <a:pt x="768" y="297"/>
                  </a:lnTo>
                  <a:lnTo>
                    <a:pt x="776" y="314"/>
                  </a:lnTo>
                  <a:lnTo>
                    <a:pt x="785" y="332"/>
                  </a:lnTo>
                  <a:lnTo>
                    <a:pt x="791" y="349"/>
                  </a:lnTo>
                  <a:lnTo>
                    <a:pt x="797" y="368"/>
                  </a:lnTo>
                  <a:lnTo>
                    <a:pt x="869" y="368"/>
                  </a:lnTo>
                  <a:lnTo>
                    <a:pt x="880" y="369"/>
                  </a:lnTo>
                  <a:lnTo>
                    <a:pt x="892" y="372"/>
                  </a:lnTo>
                  <a:lnTo>
                    <a:pt x="902" y="378"/>
                  </a:lnTo>
                  <a:lnTo>
                    <a:pt x="910" y="385"/>
                  </a:lnTo>
                  <a:lnTo>
                    <a:pt x="918" y="394"/>
                  </a:lnTo>
                  <a:lnTo>
                    <a:pt x="922" y="404"/>
                  </a:lnTo>
                  <a:lnTo>
                    <a:pt x="926" y="414"/>
                  </a:lnTo>
                  <a:lnTo>
                    <a:pt x="928" y="425"/>
                  </a:lnTo>
                  <a:lnTo>
                    <a:pt x="928" y="503"/>
                  </a:lnTo>
                  <a:lnTo>
                    <a:pt x="926" y="515"/>
                  </a:lnTo>
                  <a:lnTo>
                    <a:pt x="923" y="525"/>
                  </a:lnTo>
                  <a:lnTo>
                    <a:pt x="918" y="535"/>
                  </a:lnTo>
                  <a:lnTo>
                    <a:pt x="910" y="543"/>
                  </a:lnTo>
                  <a:lnTo>
                    <a:pt x="902" y="551"/>
                  </a:lnTo>
                  <a:lnTo>
                    <a:pt x="892" y="556"/>
                  </a:lnTo>
                  <a:lnTo>
                    <a:pt x="880" y="559"/>
                  </a:lnTo>
                  <a:lnTo>
                    <a:pt x="869" y="561"/>
                  </a:lnTo>
                  <a:lnTo>
                    <a:pt x="797" y="561"/>
                  </a:lnTo>
                  <a:lnTo>
                    <a:pt x="791" y="580"/>
                  </a:lnTo>
                  <a:lnTo>
                    <a:pt x="785" y="597"/>
                  </a:lnTo>
                  <a:lnTo>
                    <a:pt x="776" y="616"/>
                  </a:lnTo>
                  <a:lnTo>
                    <a:pt x="768" y="631"/>
                  </a:lnTo>
                  <a:lnTo>
                    <a:pt x="818" y="683"/>
                  </a:lnTo>
                  <a:lnTo>
                    <a:pt x="825" y="692"/>
                  </a:lnTo>
                  <a:lnTo>
                    <a:pt x="831" y="702"/>
                  </a:lnTo>
                  <a:lnTo>
                    <a:pt x="834" y="713"/>
                  </a:lnTo>
                  <a:lnTo>
                    <a:pt x="835" y="724"/>
                  </a:lnTo>
                  <a:lnTo>
                    <a:pt x="834" y="735"/>
                  </a:lnTo>
                  <a:lnTo>
                    <a:pt x="831" y="745"/>
                  </a:lnTo>
                  <a:lnTo>
                    <a:pt x="825" y="755"/>
                  </a:lnTo>
                  <a:lnTo>
                    <a:pt x="818" y="765"/>
                  </a:lnTo>
                  <a:lnTo>
                    <a:pt x="763" y="820"/>
                  </a:lnTo>
                  <a:lnTo>
                    <a:pt x="755" y="827"/>
                  </a:lnTo>
                  <a:lnTo>
                    <a:pt x="745" y="832"/>
                  </a:lnTo>
                  <a:lnTo>
                    <a:pt x="735" y="834"/>
                  </a:lnTo>
                  <a:lnTo>
                    <a:pt x="723" y="836"/>
                  </a:lnTo>
                  <a:lnTo>
                    <a:pt x="712" y="834"/>
                  </a:lnTo>
                  <a:lnTo>
                    <a:pt x="702" y="832"/>
                  </a:lnTo>
                  <a:lnTo>
                    <a:pt x="691" y="827"/>
                  </a:lnTo>
                  <a:lnTo>
                    <a:pt x="681" y="820"/>
                  </a:lnTo>
                  <a:lnTo>
                    <a:pt x="631" y="768"/>
                  </a:lnTo>
                  <a:lnTo>
                    <a:pt x="614" y="777"/>
                  </a:lnTo>
                  <a:lnTo>
                    <a:pt x="596" y="785"/>
                  </a:lnTo>
                  <a:lnTo>
                    <a:pt x="579" y="793"/>
                  </a:lnTo>
                  <a:lnTo>
                    <a:pt x="560" y="798"/>
                  </a:lnTo>
                  <a:lnTo>
                    <a:pt x="560" y="870"/>
                  </a:lnTo>
                  <a:lnTo>
                    <a:pt x="559" y="882"/>
                  </a:lnTo>
                  <a:lnTo>
                    <a:pt x="556" y="892"/>
                  </a:lnTo>
                  <a:lnTo>
                    <a:pt x="550" y="902"/>
                  </a:lnTo>
                  <a:lnTo>
                    <a:pt x="543" y="911"/>
                  </a:lnTo>
                  <a:lnTo>
                    <a:pt x="534" y="918"/>
                  </a:lnTo>
                  <a:lnTo>
                    <a:pt x="524" y="924"/>
                  </a:lnTo>
                  <a:lnTo>
                    <a:pt x="514" y="927"/>
                  </a:lnTo>
                  <a:lnTo>
                    <a:pt x="503" y="928"/>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0" name="Freeform 468">
              <a:extLst>
                <a:ext uri="{FF2B5EF4-FFF2-40B4-BE49-F238E27FC236}">
                  <a16:creationId xmlns:a16="http://schemas.microsoft.com/office/drawing/2014/main" id="{410B9F25-FFA3-4D86-9066-8175A3DE55DF}"/>
                </a:ext>
              </a:extLst>
            </p:cNvPr>
            <p:cNvSpPr>
              <a:spLocks noEditPoints="1"/>
            </p:cNvSpPr>
            <p:nvPr/>
          </p:nvSpPr>
          <p:spPr bwMode="auto">
            <a:xfrm>
              <a:off x="5140870" y="3894917"/>
              <a:ext cx="187823" cy="186367"/>
            </a:xfrm>
            <a:custGeom>
              <a:gdLst>
                <a:gd fmla="*/ 161 w 386" name="T0"/>
                <a:gd fmla="*/ 42 h 386" name="T1"/>
                <a:gd fmla="*/ 119 w 386" name="T2"/>
                <a:gd fmla="*/ 58 h 386" name="T3"/>
                <a:gd fmla="*/ 83 w 386" name="T4"/>
                <a:gd fmla="*/ 84 h 386" name="T5"/>
                <a:gd fmla="*/ 56 w 386" name="T6"/>
                <a:gd fmla="*/ 120 h 386" name="T7"/>
                <a:gd fmla="*/ 42 w 386" name="T8"/>
                <a:gd fmla="*/ 162 h 386" name="T9"/>
                <a:gd fmla="*/ 39 w 386" name="T10"/>
                <a:gd fmla="*/ 209 h 386" name="T11"/>
                <a:gd fmla="*/ 50 w 386" name="T12"/>
                <a:gd fmla="*/ 254 h 386" name="T13"/>
                <a:gd fmla="*/ 73 w 386" name="T14"/>
                <a:gd fmla="*/ 291 h 386" name="T15"/>
                <a:gd fmla="*/ 107 w 386" name="T16"/>
                <a:gd fmla="*/ 321 h 386" name="T17"/>
                <a:gd fmla="*/ 147 w 386" name="T18"/>
                <a:gd fmla="*/ 342 h 386" name="T19"/>
                <a:gd fmla="*/ 193 w 386" name="T20"/>
                <a:gd fmla="*/ 347 h 386" name="T21"/>
                <a:gd fmla="*/ 239 w 386" name="T22"/>
                <a:gd fmla="*/ 342 h 386" name="T23"/>
                <a:gd fmla="*/ 279 w 386" name="T24"/>
                <a:gd fmla="*/ 321 h 386" name="T25"/>
                <a:gd fmla="*/ 311 w 386" name="T26"/>
                <a:gd fmla="*/ 291 h 386" name="T27"/>
                <a:gd fmla="*/ 335 w 386" name="T28"/>
                <a:gd fmla="*/ 254 h 386" name="T29"/>
                <a:gd fmla="*/ 346 w 386" name="T30"/>
                <a:gd fmla="*/ 209 h 386" name="T31"/>
                <a:gd fmla="*/ 344 w 386" name="T32"/>
                <a:gd fmla="*/ 162 h 386" name="T33"/>
                <a:gd fmla="*/ 328 w 386" name="T34"/>
                <a:gd fmla="*/ 120 h 386" name="T35"/>
                <a:gd fmla="*/ 302 w 386" name="T36"/>
                <a:gd fmla="*/ 84 h 386" name="T37"/>
                <a:gd fmla="*/ 266 w 386" name="T38"/>
                <a:gd fmla="*/ 58 h 386" name="T39"/>
                <a:gd fmla="*/ 223 w 386" name="T40"/>
                <a:gd fmla="*/ 42 h 386" name="T41"/>
                <a:gd fmla="*/ 193 w 386" name="T42"/>
                <a:gd fmla="*/ 386 h 386" name="T43"/>
                <a:gd fmla="*/ 135 w 386" name="T44"/>
                <a:gd fmla="*/ 378 h 386" name="T45"/>
                <a:gd fmla="*/ 85 w 386" name="T46"/>
                <a:gd fmla="*/ 353 h 386" name="T47"/>
                <a:gd fmla="*/ 43 w 386" name="T48"/>
                <a:gd fmla="*/ 316 h 386" name="T49"/>
                <a:gd fmla="*/ 14 w 386" name="T50"/>
                <a:gd fmla="*/ 268 h 386" name="T51"/>
                <a:gd fmla="*/ 0 w 386" name="T52"/>
                <a:gd fmla="*/ 213 h 386" name="T53"/>
                <a:gd fmla="*/ 3 w 386" name="T54"/>
                <a:gd fmla="*/ 154 h 386" name="T55"/>
                <a:gd fmla="*/ 23 w 386" name="T56"/>
                <a:gd fmla="*/ 101 h 386" name="T57"/>
                <a:gd fmla="*/ 56 w 386" name="T58"/>
                <a:gd fmla="*/ 56 h 386" name="T59"/>
                <a:gd fmla="*/ 101 w 386" name="T60"/>
                <a:gd fmla="*/ 23 h 386" name="T61"/>
                <a:gd fmla="*/ 154 w 386" name="T62"/>
                <a:gd fmla="*/ 5 h 386" name="T63"/>
                <a:gd fmla="*/ 212 w 386" name="T64"/>
                <a:gd fmla="*/ 2 h 386" name="T65"/>
                <a:gd fmla="*/ 268 w 386" name="T66"/>
                <a:gd fmla="*/ 16 h 386" name="T67"/>
                <a:gd fmla="*/ 315 w 386" name="T68"/>
                <a:gd fmla="*/ 45 h 386" name="T69"/>
                <a:gd fmla="*/ 353 w 386" name="T70"/>
                <a:gd fmla="*/ 85 h 386" name="T71"/>
                <a:gd fmla="*/ 377 w 386" name="T72"/>
                <a:gd fmla="*/ 136 h 386" name="T73"/>
                <a:gd fmla="*/ 386 w 386" name="T74"/>
                <a:gd fmla="*/ 193 h 386" name="T75"/>
                <a:gd fmla="*/ 377 w 386" name="T76"/>
                <a:gd fmla="*/ 251 h 386" name="T77"/>
                <a:gd fmla="*/ 353 w 386" name="T78"/>
                <a:gd fmla="*/ 301 h 386" name="T79"/>
                <a:gd fmla="*/ 315 w 386" name="T80"/>
                <a:gd fmla="*/ 343 h 386" name="T81"/>
                <a:gd fmla="*/ 268 w 386" name="T82"/>
                <a:gd fmla="*/ 372 h 386" name="T83"/>
                <a:gd fmla="*/ 212 w 386" name="T84"/>
                <a:gd fmla="*/ 385 h 38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386" w="386">
                  <a:moveTo>
                    <a:pt x="193" y="39"/>
                  </a:moveTo>
                  <a:lnTo>
                    <a:pt x="177" y="39"/>
                  </a:lnTo>
                  <a:lnTo>
                    <a:pt x="161" y="42"/>
                  </a:lnTo>
                  <a:lnTo>
                    <a:pt x="147" y="46"/>
                  </a:lnTo>
                  <a:lnTo>
                    <a:pt x="132" y="51"/>
                  </a:lnTo>
                  <a:lnTo>
                    <a:pt x="119" y="58"/>
                  </a:lnTo>
                  <a:lnTo>
                    <a:pt x="107" y="65"/>
                  </a:lnTo>
                  <a:lnTo>
                    <a:pt x="95" y="74"/>
                  </a:lnTo>
                  <a:lnTo>
                    <a:pt x="83" y="84"/>
                  </a:lnTo>
                  <a:lnTo>
                    <a:pt x="73" y="95"/>
                  </a:lnTo>
                  <a:lnTo>
                    <a:pt x="65" y="107"/>
                  </a:lnTo>
                  <a:lnTo>
                    <a:pt x="56" y="120"/>
                  </a:lnTo>
                  <a:lnTo>
                    <a:pt x="50" y="133"/>
                  </a:lnTo>
                  <a:lnTo>
                    <a:pt x="45" y="147"/>
                  </a:lnTo>
                  <a:lnTo>
                    <a:pt x="42" y="162"/>
                  </a:lnTo>
                  <a:lnTo>
                    <a:pt x="39" y="177"/>
                  </a:lnTo>
                  <a:lnTo>
                    <a:pt x="37" y="193"/>
                  </a:lnTo>
                  <a:lnTo>
                    <a:pt x="39" y="209"/>
                  </a:lnTo>
                  <a:lnTo>
                    <a:pt x="42" y="225"/>
                  </a:lnTo>
                  <a:lnTo>
                    <a:pt x="45" y="239"/>
                  </a:lnTo>
                  <a:lnTo>
                    <a:pt x="50" y="254"/>
                  </a:lnTo>
                  <a:lnTo>
                    <a:pt x="56" y="267"/>
                  </a:lnTo>
                  <a:lnTo>
                    <a:pt x="65" y="280"/>
                  </a:lnTo>
                  <a:lnTo>
                    <a:pt x="73" y="291"/>
                  </a:lnTo>
                  <a:lnTo>
                    <a:pt x="83" y="303"/>
                  </a:lnTo>
                  <a:lnTo>
                    <a:pt x="95" y="313"/>
                  </a:lnTo>
                  <a:lnTo>
                    <a:pt x="107" y="321"/>
                  </a:lnTo>
                  <a:lnTo>
                    <a:pt x="119" y="329"/>
                  </a:lnTo>
                  <a:lnTo>
                    <a:pt x="132" y="336"/>
                  </a:lnTo>
                  <a:lnTo>
                    <a:pt x="147" y="342"/>
                  </a:lnTo>
                  <a:lnTo>
                    <a:pt x="161" y="345"/>
                  </a:lnTo>
                  <a:lnTo>
                    <a:pt x="177" y="347"/>
                  </a:lnTo>
                  <a:lnTo>
                    <a:pt x="193" y="347"/>
                  </a:lnTo>
                  <a:lnTo>
                    <a:pt x="209" y="347"/>
                  </a:lnTo>
                  <a:lnTo>
                    <a:pt x="223" y="345"/>
                  </a:lnTo>
                  <a:lnTo>
                    <a:pt x="239" y="342"/>
                  </a:lnTo>
                  <a:lnTo>
                    <a:pt x="252" y="336"/>
                  </a:lnTo>
                  <a:lnTo>
                    <a:pt x="266" y="329"/>
                  </a:lnTo>
                  <a:lnTo>
                    <a:pt x="279" y="321"/>
                  </a:lnTo>
                  <a:lnTo>
                    <a:pt x="291" y="313"/>
                  </a:lnTo>
                  <a:lnTo>
                    <a:pt x="302" y="303"/>
                  </a:lnTo>
                  <a:lnTo>
                    <a:pt x="311" y="291"/>
                  </a:lnTo>
                  <a:lnTo>
                    <a:pt x="321" y="280"/>
                  </a:lnTo>
                  <a:lnTo>
                    <a:pt x="328" y="267"/>
                  </a:lnTo>
                  <a:lnTo>
                    <a:pt x="335" y="254"/>
                  </a:lnTo>
                  <a:lnTo>
                    <a:pt x="340" y="239"/>
                  </a:lnTo>
                  <a:lnTo>
                    <a:pt x="344" y="225"/>
                  </a:lnTo>
                  <a:lnTo>
                    <a:pt x="346" y="209"/>
                  </a:lnTo>
                  <a:lnTo>
                    <a:pt x="347" y="193"/>
                  </a:lnTo>
                  <a:lnTo>
                    <a:pt x="346" y="177"/>
                  </a:lnTo>
                  <a:lnTo>
                    <a:pt x="344" y="162"/>
                  </a:lnTo>
                  <a:lnTo>
                    <a:pt x="340" y="147"/>
                  </a:lnTo>
                  <a:lnTo>
                    <a:pt x="335" y="133"/>
                  </a:lnTo>
                  <a:lnTo>
                    <a:pt x="328" y="120"/>
                  </a:lnTo>
                  <a:lnTo>
                    <a:pt x="321" y="107"/>
                  </a:lnTo>
                  <a:lnTo>
                    <a:pt x="311" y="95"/>
                  </a:lnTo>
                  <a:lnTo>
                    <a:pt x="302" y="84"/>
                  </a:lnTo>
                  <a:lnTo>
                    <a:pt x="291" y="74"/>
                  </a:lnTo>
                  <a:lnTo>
                    <a:pt x="279" y="65"/>
                  </a:lnTo>
                  <a:lnTo>
                    <a:pt x="266" y="58"/>
                  </a:lnTo>
                  <a:lnTo>
                    <a:pt x="252" y="51"/>
                  </a:lnTo>
                  <a:lnTo>
                    <a:pt x="239" y="46"/>
                  </a:lnTo>
                  <a:lnTo>
                    <a:pt x="223" y="42"/>
                  </a:lnTo>
                  <a:lnTo>
                    <a:pt x="209" y="39"/>
                  </a:lnTo>
                  <a:lnTo>
                    <a:pt x="193" y="39"/>
                  </a:lnTo>
                  <a:close/>
                  <a:moveTo>
                    <a:pt x="193" y="386"/>
                  </a:moveTo>
                  <a:lnTo>
                    <a:pt x="173" y="385"/>
                  </a:lnTo>
                  <a:lnTo>
                    <a:pt x="154" y="382"/>
                  </a:lnTo>
                  <a:lnTo>
                    <a:pt x="135" y="378"/>
                  </a:lnTo>
                  <a:lnTo>
                    <a:pt x="118" y="372"/>
                  </a:lnTo>
                  <a:lnTo>
                    <a:pt x="101" y="363"/>
                  </a:lnTo>
                  <a:lnTo>
                    <a:pt x="85" y="353"/>
                  </a:lnTo>
                  <a:lnTo>
                    <a:pt x="69" y="343"/>
                  </a:lnTo>
                  <a:lnTo>
                    <a:pt x="56" y="330"/>
                  </a:lnTo>
                  <a:lnTo>
                    <a:pt x="43" y="316"/>
                  </a:lnTo>
                  <a:lnTo>
                    <a:pt x="33" y="301"/>
                  </a:lnTo>
                  <a:lnTo>
                    <a:pt x="23" y="285"/>
                  </a:lnTo>
                  <a:lnTo>
                    <a:pt x="14" y="268"/>
                  </a:lnTo>
                  <a:lnTo>
                    <a:pt x="9" y="251"/>
                  </a:lnTo>
                  <a:lnTo>
                    <a:pt x="3" y="232"/>
                  </a:lnTo>
                  <a:lnTo>
                    <a:pt x="0" y="213"/>
                  </a:lnTo>
                  <a:lnTo>
                    <a:pt x="0" y="193"/>
                  </a:lnTo>
                  <a:lnTo>
                    <a:pt x="0" y="173"/>
                  </a:lnTo>
                  <a:lnTo>
                    <a:pt x="3" y="154"/>
                  </a:lnTo>
                  <a:lnTo>
                    <a:pt x="9" y="136"/>
                  </a:lnTo>
                  <a:lnTo>
                    <a:pt x="14" y="118"/>
                  </a:lnTo>
                  <a:lnTo>
                    <a:pt x="23" y="101"/>
                  </a:lnTo>
                  <a:lnTo>
                    <a:pt x="33" y="85"/>
                  </a:lnTo>
                  <a:lnTo>
                    <a:pt x="43" y="71"/>
                  </a:lnTo>
                  <a:lnTo>
                    <a:pt x="56" y="56"/>
                  </a:lnTo>
                  <a:lnTo>
                    <a:pt x="69" y="45"/>
                  </a:lnTo>
                  <a:lnTo>
                    <a:pt x="85" y="33"/>
                  </a:lnTo>
                  <a:lnTo>
                    <a:pt x="101" y="23"/>
                  </a:lnTo>
                  <a:lnTo>
                    <a:pt x="118" y="16"/>
                  </a:lnTo>
                  <a:lnTo>
                    <a:pt x="135" y="9"/>
                  </a:lnTo>
                  <a:lnTo>
                    <a:pt x="154" y="5"/>
                  </a:lnTo>
                  <a:lnTo>
                    <a:pt x="173" y="2"/>
                  </a:lnTo>
                  <a:lnTo>
                    <a:pt x="193" y="0"/>
                  </a:lnTo>
                  <a:lnTo>
                    <a:pt x="212" y="2"/>
                  </a:lnTo>
                  <a:lnTo>
                    <a:pt x="232" y="5"/>
                  </a:lnTo>
                  <a:lnTo>
                    <a:pt x="251" y="9"/>
                  </a:lnTo>
                  <a:lnTo>
                    <a:pt x="268" y="16"/>
                  </a:lnTo>
                  <a:lnTo>
                    <a:pt x="285" y="23"/>
                  </a:lnTo>
                  <a:lnTo>
                    <a:pt x="301" y="33"/>
                  </a:lnTo>
                  <a:lnTo>
                    <a:pt x="315" y="45"/>
                  </a:lnTo>
                  <a:lnTo>
                    <a:pt x="330" y="56"/>
                  </a:lnTo>
                  <a:lnTo>
                    <a:pt x="341" y="71"/>
                  </a:lnTo>
                  <a:lnTo>
                    <a:pt x="353" y="85"/>
                  </a:lnTo>
                  <a:lnTo>
                    <a:pt x="363" y="101"/>
                  </a:lnTo>
                  <a:lnTo>
                    <a:pt x="370" y="118"/>
                  </a:lnTo>
                  <a:lnTo>
                    <a:pt x="377" y="136"/>
                  </a:lnTo>
                  <a:lnTo>
                    <a:pt x="382" y="154"/>
                  </a:lnTo>
                  <a:lnTo>
                    <a:pt x="384" y="173"/>
                  </a:lnTo>
                  <a:lnTo>
                    <a:pt x="386" y="193"/>
                  </a:lnTo>
                  <a:lnTo>
                    <a:pt x="384" y="213"/>
                  </a:lnTo>
                  <a:lnTo>
                    <a:pt x="382" y="232"/>
                  </a:lnTo>
                  <a:lnTo>
                    <a:pt x="377" y="251"/>
                  </a:lnTo>
                  <a:lnTo>
                    <a:pt x="370" y="268"/>
                  </a:lnTo>
                  <a:lnTo>
                    <a:pt x="363" y="285"/>
                  </a:lnTo>
                  <a:lnTo>
                    <a:pt x="353" y="301"/>
                  </a:lnTo>
                  <a:lnTo>
                    <a:pt x="341" y="316"/>
                  </a:lnTo>
                  <a:lnTo>
                    <a:pt x="330" y="330"/>
                  </a:lnTo>
                  <a:lnTo>
                    <a:pt x="315" y="343"/>
                  </a:lnTo>
                  <a:lnTo>
                    <a:pt x="301" y="353"/>
                  </a:lnTo>
                  <a:lnTo>
                    <a:pt x="285" y="363"/>
                  </a:lnTo>
                  <a:lnTo>
                    <a:pt x="268" y="372"/>
                  </a:lnTo>
                  <a:lnTo>
                    <a:pt x="251" y="378"/>
                  </a:lnTo>
                  <a:lnTo>
                    <a:pt x="232" y="382"/>
                  </a:lnTo>
                  <a:lnTo>
                    <a:pt x="212" y="385"/>
                  </a:lnTo>
                  <a:lnTo>
                    <a:pt x="193" y="38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24" name="Group 85">
            <a:extLst>
              <a:ext uri="{FF2B5EF4-FFF2-40B4-BE49-F238E27FC236}">
                <a16:creationId xmlns:a16="http://schemas.microsoft.com/office/drawing/2014/main" id="{1DC61665-7797-44CE-928E-6F33D5FA0632}"/>
              </a:ext>
            </a:extLst>
          </p:cNvPr>
          <p:cNvGrpSpPr/>
          <p:nvPr/>
        </p:nvGrpSpPr>
        <p:grpSpPr>
          <a:xfrm>
            <a:off x="5019252" y="5110939"/>
            <a:ext cx="376021" cy="325651"/>
            <a:chOff x="504994" y="5962425"/>
            <a:chExt cx="449901" cy="388750"/>
          </a:xfrm>
          <a:solidFill>
            <a:schemeClr val="tx1">
              <a:lumMod val="75000"/>
              <a:lumOff val="25000"/>
            </a:schemeClr>
          </a:solidFill>
        </p:grpSpPr>
        <p:sp>
          <p:nvSpPr>
            <p:cNvPr id="25" name="Freeform 591">
              <a:extLst>
                <a:ext uri="{FF2B5EF4-FFF2-40B4-BE49-F238E27FC236}">
                  <a16:creationId xmlns:a16="http://schemas.microsoft.com/office/drawing/2014/main" id="{17C1E8EE-957D-4B18-969A-5BCF56B5F7EE}"/>
                </a:ext>
              </a:extLst>
            </p:cNvPr>
            <p:cNvSpPr>
              <a:spLocks noEditPoints="1"/>
            </p:cNvSpPr>
            <p:nvPr/>
          </p:nvSpPr>
          <p:spPr bwMode="auto">
            <a:xfrm>
              <a:off x="504994" y="5962425"/>
              <a:ext cx="449901" cy="388750"/>
            </a:xfrm>
            <a:custGeom>
              <a:gdLst>
                <a:gd fmla="*/ 55 w 927" name="T0"/>
                <a:gd fmla="*/ 39 h 800" name="T1"/>
                <a:gd fmla="*/ 48 w 927" name="T2"/>
                <a:gd fmla="*/ 42 h 800" name="T3"/>
                <a:gd fmla="*/ 42 w 927" name="T4"/>
                <a:gd fmla="*/ 46 h 800" name="T5"/>
                <a:gd fmla="*/ 39 w 927" name="T6"/>
                <a:gd fmla="*/ 54 h 800" name="T7"/>
                <a:gd fmla="*/ 39 w 927" name="T8"/>
                <a:gd fmla="*/ 559 h 800" name="T9"/>
                <a:gd fmla="*/ 40 w 927" name="T10"/>
                <a:gd fmla="*/ 568 h 800" name="T11"/>
                <a:gd fmla="*/ 45 w 927" name="T12"/>
                <a:gd fmla="*/ 573 h 800" name="T13"/>
                <a:gd fmla="*/ 50 w 927" name="T14"/>
                <a:gd fmla="*/ 578 h 800" name="T15"/>
                <a:gd fmla="*/ 58 w 927" name="T16"/>
                <a:gd fmla="*/ 579 h 800" name="T17"/>
                <a:gd fmla="*/ 154 w 927" name="T18"/>
                <a:gd fmla="*/ 706 h 800" name="T19"/>
                <a:gd fmla="*/ 868 w 927" name="T20"/>
                <a:gd fmla="*/ 579 h 800" name="T21"/>
                <a:gd fmla="*/ 877 w 927" name="T22"/>
                <a:gd fmla="*/ 578 h 800" name="T23"/>
                <a:gd fmla="*/ 883 w 927" name="T24"/>
                <a:gd fmla="*/ 573 h 800" name="T25"/>
                <a:gd fmla="*/ 887 w 927" name="T26"/>
                <a:gd fmla="*/ 568 h 800" name="T27"/>
                <a:gd fmla="*/ 888 w 927" name="T28"/>
                <a:gd fmla="*/ 559 h 800" name="T29"/>
                <a:gd fmla="*/ 888 w 927" name="T30"/>
                <a:gd fmla="*/ 54 h 800" name="T31"/>
                <a:gd fmla="*/ 886 w 927" name="T32"/>
                <a:gd fmla="*/ 46 h 800" name="T33"/>
                <a:gd fmla="*/ 880 w 927" name="T34"/>
                <a:gd fmla="*/ 42 h 800" name="T35"/>
                <a:gd fmla="*/ 873 w 927" name="T36"/>
                <a:gd fmla="*/ 39 h 800" name="T37"/>
                <a:gd fmla="*/ 58 w 927" name="T38"/>
                <a:gd fmla="*/ 38 h 800" name="T39"/>
                <a:gd fmla="*/ 115 w 927" name="T40"/>
                <a:gd fmla="*/ 618 h 800" name="T41"/>
                <a:gd fmla="*/ 46 w 927" name="T42"/>
                <a:gd fmla="*/ 617 h 800" name="T43"/>
                <a:gd fmla="*/ 26 w 927" name="T44"/>
                <a:gd fmla="*/ 608 h 800" name="T45"/>
                <a:gd fmla="*/ 10 w 927" name="T46"/>
                <a:gd fmla="*/ 592 h 800" name="T47"/>
                <a:gd fmla="*/ 1 w 927" name="T48"/>
                <a:gd fmla="*/ 571 h 800" name="T49"/>
                <a:gd fmla="*/ 0 w 927" name="T50"/>
                <a:gd fmla="*/ 58 h 800" name="T51"/>
                <a:gd fmla="*/ 4 w 927" name="T52"/>
                <a:gd fmla="*/ 35 h 800" name="T53"/>
                <a:gd fmla="*/ 17 w 927" name="T54"/>
                <a:gd fmla="*/ 16 h 800" name="T55"/>
                <a:gd fmla="*/ 36 w 927" name="T56"/>
                <a:gd fmla="*/ 5 h 800" name="T57"/>
                <a:gd fmla="*/ 58 w 927" name="T58"/>
                <a:gd fmla="*/ 0 h 800" name="T59"/>
                <a:gd fmla="*/ 881 w 927" name="T60"/>
                <a:gd fmla="*/ 0 h 800" name="T61"/>
                <a:gd fmla="*/ 901 w 927" name="T62"/>
                <a:gd fmla="*/ 9 h 800" name="T63"/>
                <a:gd fmla="*/ 917 w 927" name="T64"/>
                <a:gd fmla="*/ 25 h 800" name="T65"/>
                <a:gd fmla="*/ 926 w 927" name="T66"/>
                <a:gd fmla="*/ 46 h 800" name="T67"/>
                <a:gd fmla="*/ 927 w 927" name="T68"/>
                <a:gd fmla="*/ 559 h 800" name="T69"/>
                <a:gd fmla="*/ 922 w 927" name="T70"/>
                <a:gd fmla="*/ 582 h 800" name="T71"/>
                <a:gd fmla="*/ 910 w 927" name="T72"/>
                <a:gd fmla="*/ 601 h 800" name="T73"/>
                <a:gd fmla="*/ 891 w 927" name="T74"/>
                <a:gd fmla="*/ 612 h 800" name="T75"/>
                <a:gd fmla="*/ 868 w 927" name="T76"/>
                <a:gd fmla="*/ 618 h 800" name="T77"/>
                <a:gd fmla="*/ 115 w 927" name="T78"/>
                <a:gd fmla="*/ 800 h 800"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800" w="926">
                  <a:moveTo>
                    <a:pt x="58" y="38"/>
                  </a:moveTo>
                  <a:lnTo>
                    <a:pt x="55" y="39"/>
                  </a:lnTo>
                  <a:lnTo>
                    <a:pt x="50" y="39"/>
                  </a:lnTo>
                  <a:lnTo>
                    <a:pt x="48" y="42"/>
                  </a:lnTo>
                  <a:lnTo>
                    <a:pt x="45" y="43"/>
                  </a:lnTo>
                  <a:lnTo>
                    <a:pt x="42" y="46"/>
                  </a:lnTo>
                  <a:lnTo>
                    <a:pt x="40" y="51"/>
                  </a:lnTo>
                  <a:lnTo>
                    <a:pt x="39" y="54"/>
                  </a:lnTo>
                  <a:lnTo>
                    <a:pt x="39" y="58"/>
                  </a:lnTo>
                  <a:lnTo>
                    <a:pt x="39" y="559"/>
                  </a:lnTo>
                  <a:lnTo>
                    <a:pt x="39" y="563"/>
                  </a:lnTo>
                  <a:lnTo>
                    <a:pt x="40" y="568"/>
                  </a:lnTo>
                  <a:lnTo>
                    <a:pt x="42" y="571"/>
                  </a:lnTo>
                  <a:lnTo>
                    <a:pt x="45" y="573"/>
                  </a:lnTo>
                  <a:lnTo>
                    <a:pt x="48" y="575"/>
                  </a:lnTo>
                  <a:lnTo>
                    <a:pt x="50" y="578"/>
                  </a:lnTo>
                  <a:lnTo>
                    <a:pt x="55" y="579"/>
                  </a:lnTo>
                  <a:lnTo>
                    <a:pt x="58" y="579"/>
                  </a:lnTo>
                  <a:lnTo>
                    <a:pt x="154" y="579"/>
                  </a:lnTo>
                  <a:lnTo>
                    <a:pt x="154" y="706"/>
                  </a:lnTo>
                  <a:lnTo>
                    <a:pt x="282" y="579"/>
                  </a:lnTo>
                  <a:lnTo>
                    <a:pt x="868" y="579"/>
                  </a:lnTo>
                  <a:lnTo>
                    <a:pt x="873" y="579"/>
                  </a:lnTo>
                  <a:lnTo>
                    <a:pt x="877" y="578"/>
                  </a:lnTo>
                  <a:lnTo>
                    <a:pt x="880" y="575"/>
                  </a:lnTo>
                  <a:lnTo>
                    <a:pt x="883" y="573"/>
                  </a:lnTo>
                  <a:lnTo>
                    <a:pt x="886" y="571"/>
                  </a:lnTo>
                  <a:lnTo>
                    <a:pt x="887" y="568"/>
                  </a:lnTo>
                  <a:lnTo>
                    <a:pt x="888" y="563"/>
                  </a:lnTo>
                  <a:lnTo>
                    <a:pt x="888" y="559"/>
                  </a:lnTo>
                  <a:lnTo>
                    <a:pt x="888" y="58"/>
                  </a:lnTo>
                  <a:lnTo>
                    <a:pt x="888" y="54"/>
                  </a:lnTo>
                  <a:lnTo>
                    <a:pt x="887" y="51"/>
                  </a:lnTo>
                  <a:lnTo>
                    <a:pt x="886" y="46"/>
                  </a:lnTo>
                  <a:lnTo>
                    <a:pt x="883" y="43"/>
                  </a:lnTo>
                  <a:lnTo>
                    <a:pt x="880" y="42"/>
                  </a:lnTo>
                  <a:lnTo>
                    <a:pt x="877" y="39"/>
                  </a:lnTo>
                  <a:lnTo>
                    <a:pt x="873" y="39"/>
                  </a:lnTo>
                  <a:lnTo>
                    <a:pt x="868" y="38"/>
                  </a:lnTo>
                  <a:lnTo>
                    <a:pt x="58" y="38"/>
                  </a:lnTo>
                  <a:close/>
                  <a:moveTo>
                    <a:pt x="115" y="800"/>
                  </a:moveTo>
                  <a:lnTo>
                    <a:pt x="115" y="618"/>
                  </a:lnTo>
                  <a:lnTo>
                    <a:pt x="58" y="618"/>
                  </a:lnTo>
                  <a:lnTo>
                    <a:pt x="46" y="617"/>
                  </a:lnTo>
                  <a:lnTo>
                    <a:pt x="36" y="612"/>
                  </a:lnTo>
                  <a:lnTo>
                    <a:pt x="26" y="608"/>
                  </a:lnTo>
                  <a:lnTo>
                    <a:pt x="17" y="601"/>
                  </a:lnTo>
                  <a:lnTo>
                    <a:pt x="10" y="592"/>
                  </a:lnTo>
                  <a:lnTo>
                    <a:pt x="4" y="582"/>
                  </a:lnTo>
                  <a:lnTo>
                    <a:pt x="1" y="571"/>
                  </a:lnTo>
                  <a:lnTo>
                    <a:pt x="0" y="559"/>
                  </a:lnTo>
                  <a:lnTo>
                    <a:pt x="0" y="58"/>
                  </a:lnTo>
                  <a:lnTo>
                    <a:pt x="1" y="46"/>
                  </a:lnTo>
                  <a:lnTo>
                    <a:pt x="4" y="35"/>
                  </a:lnTo>
                  <a:lnTo>
                    <a:pt x="10" y="25"/>
                  </a:lnTo>
                  <a:lnTo>
                    <a:pt x="17" y="16"/>
                  </a:lnTo>
                  <a:lnTo>
                    <a:pt x="26" y="9"/>
                  </a:lnTo>
                  <a:lnTo>
                    <a:pt x="36" y="5"/>
                  </a:lnTo>
                  <a:lnTo>
                    <a:pt x="46" y="0"/>
                  </a:lnTo>
                  <a:lnTo>
                    <a:pt x="58" y="0"/>
                  </a:lnTo>
                  <a:lnTo>
                    <a:pt x="868" y="0"/>
                  </a:lnTo>
                  <a:lnTo>
                    <a:pt x="881" y="0"/>
                  </a:lnTo>
                  <a:lnTo>
                    <a:pt x="891" y="5"/>
                  </a:lnTo>
                  <a:lnTo>
                    <a:pt x="901" y="9"/>
                  </a:lnTo>
                  <a:lnTo>
                    <a:pt x="910" y="16"/>
                  </a:lnTo>
                  <a:lnTo>
                    <a:pt x="917" y="25"/>
                  </a:lnTo>
                  <a:lnTo>
                    <a:pt x="922" y="35"/>
                  </a:lnTo>
                  <a:lnTo>
                    <a:pt x="926" y="46"/>
                  </a:lnTo>
                  <a:lnTo>
                    <a:pt x="927" y="58"/>
                  </a:lnTo>
                  <a:lnTo>
                    <a:pt x="927" y="559"/>
                  </a:lnTo>
                  <a:lnTo>
                    <a:pt x="926" y="571"/>
                  </a:lnTo>
                  <a:lnTo>
                    <a:pt x="922" y="582"/>
                  </a:lnTo>
                  <a:lnTo>
                    <a:pt x="917" y="592"/>
                  </a:lnTo>
                  <a:lnTo>
                    <a:pt x="910" y="601"/>
                  </a:lnTo>
                  <a:lnTo>
                    <a:pt x="901" y="608"/>
                  </a:lnTo>
                  <a:lnTo>
                    <a:pt x="891" y="612"/>
                  </a:lnTo>
                  <a:lnTo>
                    <a:pt x="881" y="617"/>
                  </a:lnTo>
                  <a:lnTo>
                    <a:pt x="868" y="618"/>
                  </a:lnTo>
                  <a:lnTo>
                    <a:pt x="298" y="618"/>
                  </a:lnTo>
                  <a:lnTo>
                    <a:pt x="115" y="80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6" name="Freeform 592">
              <a:extLst>
                <a:ext uri="{FF2B5EF4-FFF2-40B4-BE49-F238E27FC236}">
                  <a16:creationId xmlns:a16="http://schemas.microsoft.com/office/drawing/2014/main" id="{B12F96A0-D32B-422E-8E65-37C093388A10}"/>
                </a:ext>
              </a:extLst>
            </p:cNvPr>
            <p:cNvSpPr/>
            <p:nvPr/>
          </p:nvSpPr>
          <p:spPr bwMode="auto">
            <a:xfrm>
              <a:off x="636033" y="6093464"/>
              <a:ext cx="37856" cy="37856"/>
            </a:xfrm>
            <a:custGeom>
              <a:gdLst>
                <a:gd fmla="*/ 39 w 76" name="T0"/>
                <a:gd fmla="*/ 0 h 77" name="T1"/>
                <a:gd fmla="*/ 46 w 76" name="T2"/>
                <a:gd fmla="*/ 1 h 77" name="T3"/>
                <a:gd fmla="*/ 53 w 76" name="T4"/>
                <a:gd fmla="*/ 2 h 77" name="T5"/>
                <a:gd fmla="*/ 60 w 76" name="T6"/>
                <a:gd fmla="*/ 7 h 77" name="T7"/>
                <a:gd fmla="*/ 66 w 76" name="T8"/>
                <a:gd fmla="*/ 11 h 77" name="T9"/>
                <a:gd fmla="*/ 70 w 76" name="T10"/>
                <a:gd fmla="*/ 17 h 77" name="T11"/>
                <a:gd fmla="*/ 73 w 76" name="T12"/>
                <a:gd fmla="*/ 24 h 77" name="T13"/>
                <a:gd fmla="*/ 76 w 76" name="T14"/>
                <a:gd fmla="*/ 31 h 77" name="T15"/>
                <a:gd fmla="*/ 76 w 76" name="T16"/>
                <a:gd fmla="*/ 38 h 77" name="T17"/>
                <a:gd fmla="*/ 76 w 76" name="T18"/>
                <a:gd fmla="*/ 46 h 77" name="T19"/>
                <a:gd fmla="*/ 73 w 76" name="T20"/>
                <a:gd fmla="*/ 53 h 77" name="T21"/>
                <a:gd fmla="*/ 70 w 76" name="T22"/>
                <a:gd fmla="*/ 60 h 77" name="T23"/>
                <a:gd fmla="*/ 66 w 76" name="T24"/>
                <a:gd fmla="*/ 66 h 77" name="T25"/>
                <a:gd fmla="*/ 60 w 76" name="T26"/>
                <a:gd fmla="*/ 70 h 77" name="T27"/>
                <a:gd fmla="*/ 53 w 76" name="T28"/>
                <a:gd fmla="*/ 74 h 77" name="T29"/>
                <a:gd fmla="*/ 46 w 76" name="T30"/>
                <a:gd fmla="*/ 76 h 77" name="T31"/>
                <a:gd fmla="*/ 39 w 76" name="T32"/>
                <a:gd fmla="*/ 77 h 77" name="T33"/>
                <a:gd fmla="*/ 30 w 76" name="T34"/>
                <a:gd fmla="*/ 76 h 77" name="T35"/>
                <a:gd fmla="*/ 23 w 76" name="T36"/>
                <a:gd fmla="*/ 74 h 77" name="T37"/>
                <a:gd fmla="*/ 17 w 76" name="T38"/>
                <a:gd fmla="*/ 70 h 77" name="T39"/>
                <a:gd fmla="*/ 11 w 76" name="T40"/>
                <a:gd fmla="*/ 66 h 77" name="T41"/>
                <a:gd fmla="*/ 5 w 76" name="T42"/>
                <a:gd fmla="*/ 60 h 77" name="T43"/>
                <a:gd fmla="*/ 3 w 76" name="T44"/>
                <a:gd fmla="*/ 53 h 77" name="T45"/>
                <a:gd fmla="*/ 0 w 76" name="T46"/>
                <a:gd fmla="*/ 46 h 77" name="T47"/>
                <a:gd fmla="*/ 0 w 76" name="T48"/>
                <a:gd fmla="*/ 38 h 77" name="T49"/>
                <a:gd fmla="*/ 0 w 76" name="T50"/>
                <a:gd fmla="*/ 31 h 77" name="T51"/>
                <a:gd fmla="*/ 3 w 76" name="T52"/>
                <a:gd fmla="*/ 24 h 77" name="T53"/>
                <a:gd fmla="*/ 5 w 76" name="T54"/>
                <a:gd fmla="*/ 17 h 77" name="T55"/>
                <a:gd fmla="*/ 11 w 76" name="T56"/>
                <a:gd fmla="*/ 11 h 77" name="T57"/>
                <a:gd fmla="*/ 17 w 76" name="T58"/>
                <a:gd fmla="*/ 7 h 77" name="T59"/>
                <a:gd fmla="*/ 23 w 76" name="T60"/>
                <a:gd fmla="*/ 2 h 77" name="T61"/>
                <a:gd fmla="*/ 30 w 76" name="T62"/>
                <a:gd fmla="*/ 1 h 77" name="T63"/>
                <a:gd fmla="*/ 39 w 76" name="T64"/>
                <a:gd fmla="*/ 0 h 77"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77" w="76">
                  <a:moveTo>
                    <a:pt x="39" y="0"/>
                  </a:moveTo>
                  <a:lnTo>
                    <a:pt x="46" y="1"/>
                  </a:lnTo>
                  <a:lnTo>
                    <a:pt x="53" y="2"/>
                  </a:lnTo>
                  <a:lnTo>
                    <a:pt x="60" y="7"/>
                  </a:lnTo>
                  <a:lnTo>
                    <a:pt x="66" y="11"/>
                  </a:lnTo>
                  <a:lnTo>
                    <a:pt x="70" y="17"/>
                  </a:lnTo>
                  <a:lnTo>
                    <a:pt x="73" y="24"/>
                  </a:lnTo>
                  <a:lnTo>
                    <a:pt x="76" y="31"/>
                  </a:lnTo>
                  <a:lnTo>
                    <a:pt x="76" y="38"/>
                  </a:lnTo>
                  <a:lnTo>
                    <a:pt x="76" y="46"/>
                  </a:lnTo>
                  <a:lnTo>
                    <a:pt x="73" y="53"/>
                  </a:lnTo>
                  <a:lnTo>
                    <a:pt x="70" y="60"/>
                  </a:lnTo>
                  <a:lnTo>
                    <a:pt x="66" y="66"/>
                  </a:lnTo>
                  <a:lnTo>
                    <a:pt x="60" y="70"/>
                  </a:lnTo>
                  <a:lnTo>
                    <a:pt x="53" y="74"/>
                  </a:lnTo>
                  <a:lnTo>
                    <a:pt x="46" y="76"/>
                  </a:lnTo>
                  <a:lnTo>
                    <a:pt x="39" y="77"/>
                  </a:lnTo>
                  <a:lnTo>
                    <a:pt x="30" y="76"/>
                  </a:lnTo>
                  <a:lnTo>
                    <a:pt x="23" y="74"/>
                  </a:lnTo>
                  <a:lnTo>
                    <a:pt x="17" y="70"/>
                  </a:lnTo>
                  <a:lnTo>
                    <a:pt x="11" y="66"/>
                  </a:lnTo>
                  <a:lnTo>
                    <a:pt x="5" y="60"/>
                  </a:lnTo>
                  <a:lnTo>
                    <a:pt x="3" y="53"/>
                  </a:lnTo>
                  <a:lnTo>
                    <a:pt x="0" y="46"/>
                  </a:lnTo>
                  <a:lnTo>
                    <a:pt x="0" y="38"/>
                  </a:lnTo>
                  <a:lnTo>
                    <a:pt x="0" y="31"/>
                  </a:lnTo>
                  <a:lnTo>
                    <a:pt x="3" y="24"/>
                  </a:lnTo>
                  <a:lnTo>
                    <a:pt x="5" y="17"/>
                  </a:lnTo>
                  <a:lnTo>
                    <a:pt x="11" y="11"/>
                  </a:lnTo>
                  <a:lnTo>
                    <a:pt x="17" y="7"/>
                  </a:lnTo>
                  <a:lnTo>
                    <a:pt x="23" y="2"/>
                  </a:lnTo>
                  <a:lnTo>
                    <a:pt x="30" y="1"/>
                  </a:lnTo>
                  <a:lnTo>
                    <a:pt x="39"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7" name="Freeform 593">
              <a:extLst>
                <a:ext uri="{FF2B5EF4-FFF2-40B4-BE49-F238E27FC236}">
                  <a16:creationId xmlns:a16="http://schemas.microsoft.com/office/drawing/2014/main" id="{53B04EA6-535F-44E1-9D1A-A93E1254574F}"/>
                </a:ext>
              </a:extLst>
            </p:cNvPr>
            <p:cNvSpPr/>
            <p:nvPr/>
          </p:nvSpPr>
          <p:spPr bwMode="auto">
            <a:xfrm>
              <a:off x="786000" y="6093464"/>
              <a:ext cx="37856" cy="37856"/>
            </a:xfrm>
            <a:custGeom>
              <a:gdLst>
                <a:gd fmla="*/ 39 w 78" name="T0"/>
                <a:gd fmla="*/ 0 h 77" name="T1"/>
                <a:gd fmla="*/ 47 w 78" name="T2"/>
                <a:gd fmla="*/ 1 h 77" name="T3"/>
                <a:gd fmla="*/ 55 w 78" name="T4"/>
                <a:gd fmla="*/ 2 h 77" name="T5"/>
                <a:gd fmla="*/ 60 w 78" name="T6"/>
                <a:gd fmla="*/ 7 h 77" name="T7"/>
                <a:gd fmla="*/ 66 w 78" name="T8"/>
                <a:gd fmla="*/ 11 h 77" name="T9"/>
                <a:gd fmla="*/ 70 w 78" name="T10"/>
                <a:gd fmla="*/ 17 h 77" name="T11"/>
                <a:gd fmla="*/ 75 w 78" name="T12"/>
                <a:gd fmla="*/ 24 h 77" name="T13"/>
                <a:gd fmla="*/ 76 w 78" name="T14"/>
                <a:gd fmla="*/ 31 h 77" name="T15"/>
                <a:gd fmla="*/ 78 w 78" name="T16"/>
                <a:gd fmla="*/ 38 h 77" name="T17"/>
                <a:gd fmla="*/ 76 w 78" name="T18"/>
                <a:gd fmla="*/ 46 h 77" name="T19"/>
                <a:gd fmla="*/ 75 w 78" name="T20"/>
                <a:gd fmla="*/ 53 h 77" name="T21"/>
                <a:gd fmla="*/ 70 w 78" name="T22"/>
                <a:gd fmla="*/ 60 h 77" name="T23"/>
                <a:gd fmla="*/ 66 w 78" name="T24"/>
                <a:gd fmla="*/ 66 h 77" name="T25"/>
                <a:gd fmla="*/ 60 w 78" name="T26"/>
                <a:gd fmla="*/ 70 h 77" name="T27"/>
                <a:gd fmla="*/ 55 w 78" name="T28"/>
                <a:gd fmla="*/ 74 h 77" name="T29"/>
                <a:gd fmla="*/ 47 w 78" name="T30"/>
                <a:gd fmla="*/ 76 h 77" name="T31"/>
                <a:gd fmla="*/ 39 w 78" name="T32"/>
                <a:gd fmla="*/ 77 h 77" name="T33"/>
                <a:gd fmla="*/ 32 w 78" name="T34"/>
                <a:gd fmla="*/ 76 h 77" name="T35"/>
                <a:gd fmla="*/ 24 w 78" name="T36"/>
                <a:gd fmla="*/ 74 h 77" name="T37"/>
                <a:gd fmla="*/ 17 w 78" name="T38"/>
                <a:gd fmla="*/ 70 h 77" name="T39"/>
                <a:gd fmla="*/ 11 w 78" name="T40"/>
                <a:gd fmla="*/ 66 h 77" name="T41"/>
                <a:gd fmla="*/ 7 w 78" name="T42"/>
                <a:gd fmla="*/ 60 h 77" name="T43"/>
                <a:gd fmla="*/ 3 w 78" name="T44"/>
                <a:gd fmla="*/ 53 h 77" name="T45"/>
                <a:gd fmla="*/ 1 w 78" name="T46"/>
                <a:gd fmla="*/ 46 h 77" name="T47"/>
                <a:gd fmla="*/ 0 w 78" name="T48"/>
                <a:gd fmla="*/ 38 h 77" name="T49"/>
                <a:gd fmla="*/ 1 w 78" name="T50"/>
                <a:gd fmla="*/ 31 h 77" name="T51"/>
                <a:gd fmla="*/ 3 w 78" name="T52"/>
                <a:gd fmla="*/ 24 h 77" name="T53"/>
                <a:gd fmla="*/ 7 w 78" name="T54"/>
                <a:gd fmla="*/ 17 h 77" name="T55"/>
                <a:gd fmla="*/ 11 w 78" name="T56"/>
                <a:gd fmla="*/ 11 h 77" name="T57"/>
                <a:gd fmla="*/ 17 w 78" name="T58"/>
                <a:gd fmla="*/ 7 h 77" name="T59"/>
                <a:gd fmla="*/ 24 w 78" name="T60"/>
                <a:gd fmla="*/ 2 h 77" name="T61"/>
                <a:gd fmla="*/ 32 w 78" name="T62"/>
                <a:gd fmla="*/ 1 h 77" name="T63"/>
                <a:gd fmla="*/ 39 w 78" name="T64"/>
                <a:gd fmla="*/ 0 h 77"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77" w="78">
                  <a:moveTo>
                    <a:pt x="39" y="0"/>
                  </a:moveTo>
                  <a:lnTo>
                    <a:pt x="47" y="1"/>
                  </a:lnTo>
                  <a:lnTo>
                    <a:pt x="55" y="2"/>
                  </a:lnTo>
                  <a:lnTo>
                    <a:pt x="60" y="7"/>
                  </a:lnTo>
                  <a:lnTo>
                    <a:pt x="66" y="11"/>
                  </a:lnTo>
                  <a:lnTo>
                    <a:pt x="70" y="17"/>
                  </a:lnTo>
                  <a:lnTo>
                    <a:pt x="75" y="24"/>
                  </a:lnTo>
                  <a:lnTo>
                    <a:pt x="76" y="31"/>
                  </a:lnTo>
                  <a:lnTo>
                    <a:pt x="78" y="38"/>
                  </a:lnTo>
                  <a:lnTo>
                    <a:pt x="76" y="46"/>
                  </a:lnTo>
                  <a:lnTo>
                    <a:pt x="75" y="53"/>
                  </a:lnTo>
                  <a:lnTo>
                    <a:pt x="70" y="60"/>
                  </a:lnTo>
                  <a:lnTo>
                    <a:pt x="66" y="66"/>
                  </a:lnTo>
                  <a:lnTo>
                    <a:pt x="60" y="70"/>
                  </a:lnTo>
                  <a:lnTo>
                    <a:pt x="55" y="74"/>
                  </a:lnTo>
                  <a:lnTo>
                    <a:pt x="47" y="76"/>
                  </a:lnTo>
                  <a:lnTo>
                    <a:pt x="39" y="77"/>
                  </a:lnTo>
                  <a:lnTo>
                    <a:pt x="32" y="76"/>
                  </a:lnTo>
                  <a:lnTo>
                    <a:pt x="24" y="74"/>
                  </a:lnTo>
                  <a:lnTo>
                    <a:pt x="17" y="70"/>
                  </a:lnTo>
                  <a:lnTo>
                    <a:pt x="11" y="66"/>
                  </a:lnTo>
                  <a:lnTo>
                    <a:pt x="7" y="60"/>
                  </a:lnTo>
                  <a:lnTo>
                    <a:pt x="3" y="53"/>
                  </a:lnTo>
                  <a:lnTo>
                    <a:pt x="1" y="46"/>
                  </a:lnTo>
                  <a:lnTo>
                    <a:pt x="0" y="38"/>
                  </a:lnTo>
                  <a:lnTo>
                    <a:pt x="1" y="31"/>
                  </a:lnTo>
                  <a:lnTo>
                    <a:pt x="3" y="24"/>
                  </a:lnTo>
                  <a:lnTo>
                    <a:pt x="7" y="17"/>
                  </a:lnTo>
                  <a:lnTo>
                    <a:pt x="11" y="11"/>
                  </a:lnTo>
                  <a:lnTo>
                    <a:pt x="17" y="7"/>
                  </a:lnTo>
                  <a:lnTo>
                    <a:pt x="24" y="2"/>
                  </a:lnTo>
                  <a:lnTo>
                    <a:pt x="32" y="1"/>
                  </a:lnTo>
                  <a:lnTo>
                    <a:pt x="39"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8" name="Freeform 594">
              <a:extLst>
                <a:ext uri="{FF2B5EF4-FFF2-40B4-BE49-F238E27FC236}">
                  <a16:creationId xmlns:a16="http://schemas.microsoft.com/office/drawing/2014/main" id="{240BB85F-6ECB-4689-946D-A0EC0B272D8C}"/>
                </a:ext>
              </a:extLst>
            </p:cNvPr>
            <p:cNvSpPr/>
            <p:nvPr/>
          </p:nvSpPr>
          <p:spPr bwMode="auto">
            <a:xfrm>
              <a:off x="711745" y="6093464"/>
              <a:ext cx="37856" cy="37856"/>
            </a:xfrm>
            <a:custGeom>
              <a:gdLst>
                <a:gd fmla="*/ 39 w 78" name="T0"/>
                <a:gd fmla="*/ 0 h 77" name="T1"/>
                <a:gd fmla="*/ 46 w 78" name="T2"/>
                <a:gd fmla="*/ 1 h 77" name="T3"/>
                <a:gd fmla="*/ 53 w 78" name="T4"/>
                <a:gd fmla="*/ 2 h 77" name="T5"/>
                <a:gd fmla="*/ 60 w 78" name="T6"/>
                <a:gd fmla="*/ 7 h 77" name="T7"/>
                <a:gd fmla="*/ 66 w 78" name="T8"/>
                <a:gd fmla="*/ 11 h 77" name="T9"/>
                <a:gd fmla="*/ 70 w 78" name="T10"/>
                <a:gd fmla="*/ 17 h 77" name="T11"/>
                <a:gd fmla="*/ 75 w 78" name="T12"/>
                <a:gd fmla="*/ 24 h 77" name="T13"/>
                <a:gd fmla="*/ 76 w 78" name="T14"/>
                <a:gd fmla="*/ 31 h 77" name="T15"/>
                <a:gd fmla="*/ 78 w 78" name="T16"/>
                <a:gd fmla="*/ 38 h 77" name="T17"/>
                <a:gd fmla="*/ 76 w 78" name="T18"/>
                <a:gd fmla="*/ 46 h 77" name="T19"/>
                <a:gd fmla="*/ 75 w 78" name="T20"/>
                <a:gd fmla="*/ 53 h 77" name="T21"/>
                <a:gd fmla="*/ 70 w 78" name="T22"/>
                <a:gd fmla="*/ 60 h 77" name="T23"/>
                <a:gd fmla="*/ 66 w 78" name="T24"/>
                <a:gd fmla="*/ 66 h 77" name="T25"/>
                <a:gd fmla="*/ 60 w 78" name="T26"/>
                <a:gd fmla="*/ 70 h 77" name="T27"/>
                <a:gd fmla="*/ 53 w 78" name="T28"/>
                <a:gd fmla="*/ 74 h 77" name="T29"/>
                <a:gd fmla="*/ 46 w 78" name="T30"/>
                <a:gd fmla="*/ 76 h 77" name="T31"/>
                <a:gd fmla="*/ 39 w 78" name="T32"/>
                <a:gd fmla="*/ 77 h 77" name="T33"/>
                <a:gd fmla="*/ 30 w 78" name="T34"/>
                <a:gd fmla="*/ 76 h 77" name="T35"/>
                <a:gd fmla="*/ 23 w 78" name="T36"/>
                <a:gd fmla="*/ 74 h 77" name="T37"/>
                <a:gd fmla="*/ 17 w 78" name="T38"/>
                <a:gd fmla="*/ 70 h 77" name="T39"/>
                <a:gd fmla="*/ 11 w 78" name="T40"/>
                <a:gd fmla="*/ 66 h 77" name="T41"/>
                <a:gd fmla="*/ 7 w 78" name="T42"/>
                <a:gd fmla="*/ 60 h 77" name="T43"/>
                <a:gd fmla="*/ 3 w 78" name="T44"/>
                <a:gd fmla="*/ 53 h 77" name="T45"/>
                <a:gd fmla="*/ 1 w 78" name="T46"/>
                <a:gd fmla="*/ 46 h 77" name="T47"/>
                <a:gd fmla="*/ 0 w 78" name="T48"/>
                <a:gd fmla="*/ 38 h 77" name="T49"/>
                <a:gd fmla="*/ 1 w 78" name="T50"/>
                <a:gd fmla="*/ 31 h 77" name="T51"/>
                <a:gd fmla="*/ 3 w 78" name="T52"/>
                <a:gd fmla="*/ 24 h 77" name="T53"/>
                <a:gd fmla="*/ 7 w 78" name="T54"/>
                <a:gd fmla="*/ 17 h 77" name="T55"/>
                <a:gd fmla="*/ 11 w 78" name="T56"/>
                <a:gd fmla="*/ 11 h 77" name="T57"/>
                <a:gd fmla="*/ 17 w 78" name="T58"/>
                <a:gd fmla="*/ 7 h 77" name="T59"/>
                <a:gd fmla="*/ 23 w 78" name="T60"/>
                <a:gd fmla="*/ 2 h 77" name="T61"/>
                <a:gd fmla="*/ 30 w 78" name="T62"/>
                <a:gd fmla="*/ 1 h 77" name="T63"/>
                <a:gd fmla="*/ 39 w 78" name="T64"/>
                <a:gd fmla="*/ 0 h 77"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77" w="78">
                  <a:moveTo>
                    <a:pt x="39" y="0"/>
                  </a:moveTo>
                  <a:lnTo>
                    <a:pt x="46" y="1"/>
                  </a:lnTo>
                  <a:lnTo>
                    <a:pt x="53" y="2"/>
                  </a:lnTo>
                  <a:lnTo>
                    <a:pt x="60" y="7"/>
                  </a:lnTo>
                  <a:lnTo>
                    <a:pt x="66" y="11"/>
                  </a:lnTo>
                  <a:lnTo>
                    <a:pt x="70" y="17"/>
                  </a:lnTo>
                  <a:lnTo>
                    <a:pt x="75" y="24"/>
                  </a:lnTo>
                  <a:lnTo>
                    <a:pt x="76" y="31"/>
                  </a:lnTo>
                  <a:lnTo>
                    <a:pt x="78" y="38"/>
                  </a:lnTo>
                  <a:lnTo>
                    <a:pt x="76" y="46"/>
                  </a:lnTo>
                  <a:lnTo>
                    <a:pt x="75" y="53"/>
                  </a:lnTo>
                  <a:lnTo>
                    <a:pt x="70" y="60"/>
                  </a:lnTo>
                  <a:lnTo>
                    <a:pt x="66" y="66"/>
                  </a:lnTo>
                  <a:lnTo>
                    <a:pt x="60" y="70"/>
                  </a:lnTo>
                  <a:lnTo>
                    <a:pt x="53" y="74"/>
                  </a:lnTo>
                  <a:lnTo>
                    <a:pt x="46" y="76"/>
                  </a:lnTo>
                  <a:lnTo>
                    <a:pt x="39" y="77"/>
                  </a:lnTo>
                  <a:lnTo>
                    <a:pt x="30" y="76"/>
                  </a:lnTo>
                  <a:lnTo>
                    <a:pt x="23" y="74"/>
                  </a:lnTo>
                  <a:lnTo>
                    <a:pt x="17" y="70"/>
                  </a:lnTo>
                  <a:lnTo>
                    <a:pt x="11" y="66"/>
                  </a:lnTo>
                  <a:lnTo>
                    <a:pt x="7" y="60"/>
                  </a:lnTo>
                  <a:lnTo>
                    <a:pt x="3" y="53"/>
                  </a:lnTo>
                  <a:lnTo>
                    <a:pt x="1" y="46"/>
                  </a:lnTo>
                  <a:lnTo>
                    <a:pt x="0" y="38"/>
                  </a:lnTo>
                  <a:lnTo>
                    <a:pt x="1" y="31"/>
                  </a:lnTo>
                  <a:lnTo>
                    <a:pt x="3" y="24"/>
                  </a:lnTo>
                  <a:lnTo>
                    <a:pt x="7" y="17"/>
                  </a:lnTo>
                  <a:lnTo>
                    <a:pt x="11" y="11"/>
                  </a:lnTo>
                  <a:lnTo>
                    <a:pt x="17" y="7"/>
                  </a:lnTo>
                  <a:lnTo>
                    <a:pt x="23" y="2"/>
                  </a:lnTo>
                  <a:lnTo>
                    <a:pt x="30" y="1"/>
                  </a:lnTo>
                  <a:lnTo>
                    <a:pt x="39"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spTree>
    <p:extLst>
      <p:ext uri="{BB962C8B-B14F-4D97-AF65-F5344CB8AC3E}">
        <p14:creationId val="3891106004"/>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8">
                                  <p:stCondLst>
                                    <p:cond delay="0"/>
                                  </p:stCondLst>
                                  <p:childTnLst>
                                    <p:set>
                                      <p:cBhvr>
                                        <p:cTn dur="1" fill="hold" id="12">
                                          <p:stCondLst>
                                            <p:cond delay="0"/>
                                          </p:stCondLst>
                                        </p:cTn>
                                        <p:tgtEl>
                                          <p:spTgt spid="7"/>
                                        </p:tgtEl>
                                        <p:attrNameLst>
                                          <p:attrName>style.visibility</p:attrName>
                                        </p:attrNameLst>
                                      </p:cBhvr>
                                      <p:to>
                                        <p:strVal val="visible"/>
                                      </p:to>
                                    </p:set>
                                    <p:animEffect filter="wipe(left)" transition="in">
                                      <p:cBhvr>
                                        <p:cTn dur="500" id="13"/>
                                        <p:tgtEl>
                                          <p:spTgt spid="7"/>
                                        </p:tgtEl>
                                      </p:cBhvr>
                                    </p:animEffect>
                                  </p:childTnLst>
                                </p:cTn>
                              </p:par>
                              <p:par>
                                <p:cTn fill="hold" grpId="0" id="14" nodeType="withEffect" presetClass="entr" presetID="22" presetSubtype="8">
                                  <p:stCondLst>
                                    <p:cond delay="0"/>
                                  </p:stCondLst>
                                  <p:childTnLst>
                                    <p:set>
                                      <p:cBhvr>
                                        <p:cTn dur="1" fill="hold" id="15">
                                          <p:stCondLst>
                                            <p:cond delay="0"/>
                                          </p:stCondLst>
                                        </p:cTn>
                                        <p:tgtEl>
                                          <p:spTgt spid="8"/>
                                        </p:tgtEl>
                                        <p:attrNameLst>
                                          <p:attrName>style.visibility</p:attrName>
                                        </p:attrNameLst>
                                      </p:cBhvr>
                                      <p:to>
                                        <p:strVal val="visible"/>
                                      </p:to>
                                    </p:set>
                                    <p:animEffect filter="wipe(left)" transition="in">
                                      <p:cBhvr>
                                        <p:cTn dur="500" id="16"/>
                                        <p:tgtEl>
                                          <p:spTgt spid="8"/>
                                        </p:tgtEl>
                                      </p:cBhvr>
                                    </p:animEffect>
                                  </p:childTnLst>
                                </p:cTn>
                              </p:par>
                              <p:par>
                                <p:cTn fill="hold" grpId="0" id="17" nodeType="withEffect" presetClass="entr" presetID="22" presetSubtype="8">
                                  <p:stCondLst>
                                    <p:cond delay="0"/>
                                  </p:stCondLst>
                                  <p:childTnLst>
                                    <p:set>
                                      <p:cBhvr>
                                        <p:cTn dur="1" fill="hold" id="18">
                                          <p:stCondLst>
                                            <p:cond delay="0"/>
                                          </p:stCondLst>
                                        </p:cTn>
                                        <p:tgtEl>
                                          <p:spTgt spid="9"/>
                                        </p:tgtEl>
                                        <p:attrNameLst>
                                          <p:attrName>style.visibility</p:attrName>
                                        </p:attrNameLst>
                                      </p:cBhvr>
                                      <p:to>
                                        <p:strVal val="visible"/>
                                      </p:to>
                                    </p:set>
                                    <p:animEffect filter="wipe(left)" transition="in">
                                      <p:cBhvr>
                                        <p:cTn dur="500" id="19"/>
                                        <p:tgtEl>
                                          <p:spTgt spid="9"/>
                                        </p:tgtEl>
                                      </p:cBhvr>
                                    </p:animEffect>
                                  </p:childTnLst>
                                </p:cTn>
                              </p:par>
                              <p:par>
                                <p:cTn fill="hold" id="20" nodeType="withEffect" presetClass="entr" presetID="22" presetSubtype="8">
                                  <p:stCondLst>
                                    <p:cond delay="0"/>
                                  </p:stCondLst>
                                  <p:childTnLst>
                                    <p:set>
                                      <p:cBhvr>
                                        <p:cTn dur="1" fill="hold" id="21">
                                          <p:stCondLst>
                                            <p:cond delay="0"/>
                                          </p:stCondLst>
                                        </p:cTn>
                                        <p:tgtEl>
                                          <p:spTgt spid="10"/>
                                        </p:tgtEl>
                                        <p:attrNameLst>
                                          <p:attrName>style.visibility</p:attrName>
                                        </p:attrNameLst>
                                      </p:cBhvr>
                                      <p:to>
                                        <p:strVal val="visible"/>
                                      </p:to>
                                    </p:set>
                                    <p:animEffect filter="wipe(left)" transition="in">
                                      <p:cBhvr>
                                        <p:cTn dur="500" id="22"/>
                                        <p:tgtEl>
                                          <p:spTgt spid="10"/>
                                        </p:tgtEl>
                                      </p:cBhvr>
                                    </p:animEffect>
                                  </p:childTnLst>
                                </p:cTn>
                              </p:par>
                              <p:par>
                                <p:cTn fill="hold" id="23" nodeType="withEffect" presetClass="entr" presetID="22" presetSubtype="8">
                                  <p:stCondLst>
                                    <p:cond delay="0"/>
                                  </p:stCondLst>
                                  <p:childTnLst>
                                    <p:set>
                                      <p:cBhvr>
                                        <p:cTn dur="1" fill="hold" id="24">
                                          <p:stCondLst>
                                            <p:cond delay="0"/>
                                          </p:stCondLst>
                                        </p:cTn>
                                        <p:tgtEl>
                                          <p:spTgt spid="11"/>
                                        </p:tgtEl>
                                        <p:attrNameLst>
                                          <p:attrName>style.visibility</p:attrName>
                                        </p:attrNameLst>
                                      </p:cBhvr>
                                      <p:to>
                                        <p:strVal val="visible"/>
                                      </p:to>
                                    </p:set>
                                    <p:animEffect filter="wipe(left)" transition="in">
                                      <p:cBhvr>
                                        <p:cTn dur="500" id="25"/>
                                        <p:tgtEl>
                                          <p:spTgt spid="11"/>
                                        </p:tgtEl>
                                      </p:cBhvr>
                                    </p:animEffect>
                                  </p:childTnLst>
                                </p:cTn>
                              </p:par>
                              <p:par>
                                <p:cTn fill="hold" grpId="0" id="26" nodeType="withEffect" presetClass="entr" presetID="22" presetSubtype="8">
                                  <p:stCondLst>
                                    <p:cond delay="0"/>
                                  </p:stCondLst>
                                  <p:childTnLst>
                                    <p:set>
                                      <p:cBhvr>
                                        <p:cTn dur="1" fill="hold" id="27">
                                          <p:stCondLst>
                                            <p:cond delay="0"/>
                                          </p:stCondLst>
                                        </p:cTn>
                                        <p:tgtEl>
                                          <p:spTgt spid="12"/>
                                        </p:tgtEl>
                                        <p:attrNameLst>
                                          <p:attrName>style.visibility</p:attrName>
                                        </p:attrNameLst>
                                      </p:cBhvr>
                                      <p:to>
                                        <p:strVal val="visible"/>
                                      </p:to>
                                    </p:set>
                                    <p:animEffect filter="wipe(left)" transition="in">
                                      <p:cBhvr>
                                        <p:cTn dur="500" id="28"/>
                                        <p:tgtEl>
                                          <p:spTgt spid="12"/>
                                        </p:tgtEl>
                                      </p:cBhvr>
                                    </p:animEffect>
                                  </p:childTnLst>
                                </p:cTn>
                              </p:par>
                              <p:par>
                                <p:cTn fill="hold" grpId="0" id="29" nodeType="withEffect" presetClass="entr" presetID="22" presetSubtype="8">
                                  <p:stCondLst>
                                    <p:cond delay="0"/>
                                  </p:stCondLst>
                                  <p:childTnLst>
                                    <p:set>
                                      <p:cBhvr>
                                        <p:cTn dur="1" fill="hold" id="30">
                                          <p:stCondLst>
                                            <p:cond delay="0"/>
                                          </p:stCondLst>
                                        </p:cTn>
                                        <p:tgtEl>
                                          <p:spTgt spid="13"/>
                                        </p:tgtEl>
                                        <p:attrNameLst>
                                          <p:attrName>style.visibility</p:attrName>
                                        </p:attrNameLst>
                                      </p:cBhvr>
                                      <p:to>
                                        <p:strVal val="visible"/>
                                      </p:to>
                                    </p:set>
                                    <p:animEffect filter="wipe(left)" transition="in">
                                      <p:cBhvr>
                                        <p:cTn dur="500" id="31"/>
                                        <p:tgtEl>
                                          <p:spTgt spid="13"/>
                                        </p:tgtEl>
                                      </p:cBhvr>
                                    </p:animEffect>
                                  </p:childTnLst>
                                </p:cTn>
                              </p:par>
                              <p:par>
                                <p:cTn fill="hold" grpId="0" id="32" nodeType="withEffect" presetClass="entr" presetID="22" presetSubtype="8">
                                  <p:stCondLst>
                                    <p:cond delay="0"/>
                                  </p:stCondLst>
                                  <p:childTnLst>
                                    <p:set>
                                      <p:cBhvr>
                                        <p:cTn dur="1" fill="hold" id="33">
                                          <p:stCondLst>
                                            <p:cond delay="0"/>
                                          </p:stCondLst>
                                        </p:cTn>
                                        <p:tgtEl>
                                          <p:spTgt spid="14"/>
                                        </p:tgtEl>
                                        <p:attrNameLst>
                                          <p:attrName>style.visibility</p:attrName>
                                        </p:attrNameLst>
                                      </p:cBhvr>
                                      <p:to>
                                        <p:strVal val="visible"/>
                                      </p:to>
                                    </p:set>
                                    <p:animEffect filter="wipe(left)" transition="in">
                                      <p:cBhvr>
                                        <p:cTn dur="500" id="34"/>
                                        <p:tgtEl>
                                          <p:spTgt spid="14"/>
                                        </p:tgtEl>
                                      </p:cBhvr>
                                    </p:animEffect>
                                  </p:childTnLst>
                                </p:cTn>
                              </p:par>
                              <p:par>
                                <p:cTn fill="hold" grpId="0" id="35" nodeType="withEffect" presetClass="entr" presetID="22" presetSubtype="8">
                                  <p:stCondLst>
                                    <p:cond delay="0"/>
                                  </p:stCondLst>
                                  <p:childTnLst>
                                    <p:set>
                                      <p:cBhvr>
                                        <p:cTn dur="1" fill="hold" id="36">
                                          <p:stCondLst>
                                            <p:cond delay="0"/>
                                          </p:stCondLst>
                                        </p:cTn>
                                        <p:tgtEl>
                                          <p:spTgt spid="15"/>
                                        </p:tgtEl>
                                        <p:attrNameLst>
                                          <p:attrName>style.visibility</p:attrName>
                                        </p:attrNameLst>
                                      </p:cBhvr>
                                      <p:to>
                                        <p:strVal val="visible"/>
                                      </p:to>
                                    </p:set>
                                    <p:animEffect filter="wipe(left)" transition="in">
                                      <p:cBhvr>
                                        <p:cTn dur="500" id="37"/>
                                        <p:tgtEl>
                                          <p:spTgt spid="15"/>
                                        </p:tgtEl>
                                      </p:cBhvr>
                                    </p:animEffect>
                                  </p:childTnLst>
                                </p:cTn>
                              </p:par>
                              <p:par>
                                <p:cTn fill="hold" grpId="0" id="38" nodeType="withEffect" presetClass="entr" presetID="22" presetSubtype="8">
                                  <p:stCondLst>
                                    <p:cond delay="0"/>
                                  </p:stCondLst>
                                  <p:childTnLst>
                                    <p:set>
                                      <p:cBhvr>
                                        <p:cTn dur="1" fill="hold" id="39">
                                          <p:stCondLst>
                                            <p:cond delay="0"/>
                                          </p:stCondLst>
                                        </p:cTn>
                                        <p:tgtEl>
                                          <p:spTgt spid="16"/>
                                        </p:tgtEl>
                                        <p:attrNameLst>
                                          <p:attrName>style.visibility</p:attrName>
                                        </p:attrNameLst>
                                      </p:cBhvr>
                                      <p:to>
                                        <p:strVal val="visible"/>
                                      </p:to>
                                    </p:set>
                                    <p:animEffect filter="wipe(left)" transition="in">
                                      <p:cBhvr>
                                        <p:cTn dur="500" id="40"/>
                                        <p:tgtEl>
                                          <p:spTgt spid="16"/>
                                        </p:tgtEl>
                                      </p:cBhvr>
                                    </p:animEffect>
                                  </p:childTnLst>
                                </p:cTn>
                              </p:par>
                              <p:par>
                                <p:cTn fill="hold" grpId="0" id="41" nodeType="withEffect" presetClass="entr" presetID="22" presetSubtype="8">
                                  <p:stCondLst>
                                    <p:cond delay="0"/>
                                  </p:stCondLst>
                                  <p:childTnLst>
                                    <p:set>
                                      <p:cBhvr>
                                        <p:cTn dur="1" fill="hold" id="42">
                                          <p:stCondLst>
                                            <p:cond delay="0"/>
                                          </p:stCondLst>
                                        </p:cTn>
                                        <p:tgtEl>
                                          <p:spTgt spid="17"/>
                                        </p:tgtEl>
                                        <p:attrNameLst>
                                          <p:attrName>style.visibility</p:attrName>
                                        </p:attrNameLst>
                                      </p:cBhvr>
                                      <p:to>
                                        <p:strVal val="visible"/>
                                      </p:to>
                                    </p:set>
                                    <p:animEffect filter="wipe(left)" transition="in">
                                      <p:cBhvr>
                                        <p:cTn dur="500" id="43"/>
                                        <p:tgtEl>
                                          <p:spTgt spid="17"/>
                                        </p:tgtEl>
                                      </p:cBhvr>
                                    </p:animEffect>
                                  </p:childTnLst>
                                </p:cTn>
                              </p:par>
                              <p:par>
                                <p:cTn fill="hold" id="44" nodeType="withEffect" presetClass="entr" presetID="22" presetSubtype="8">
                                  <p:stCondLst>
                                    <p:cond delay="0"/>
                                  </p:stCondLst>
                                  <p:childTnLst>
                                    <p:set>
                                      <p:cBhvr>
                                        <p:cTn dur="1" fill="hold" id="45">
                                          <p:stCondLst>
                                            <p:cond delay="0"/>
                                          </p:stCondLst>
                                        </p:cTn>
                                        <p:tgtEl>
                                          <p:spTgt spid="18"/>
                                        </p:tgtEl>
                                        <p:attrNameLst>
                                          <p:attrName>style.visibility</p:attrName>
                                        </p:attrNameLst>
                                      </p:cBhvr>
                                      <p:to>
                                        <p:strVal val="visible"/>
                                      </p:to>
                                    </p:set>
                                    <p:animEffect filter="wipe(left)" transition="in">
                                      <p:cBhvr>
                                        <p:cTn dur="500" id="46"/>
                                        <p:tgtEl>
                                          <p:spTgt spid="18"/>
                                        </p:tgtEl>
                                      </p:cBhvr>
                                    </p:animEffect>
                                  </p:childTnLst>
                                </p:cTn>
                              </p:par>
                              <p:par>
                                <p:cTn fill="hold" id="47" nodeType="withEffect" presetClass="entr" presetID="22" presetSubtype="8">
                                  <p:stCondLst>
                                    <p:cond delay="0"/>
                                  </p:stCondLst>
                                  <p:childTnLst>
                                    <p:set>
                                      <p:cBhvr>
                                        <p:cTn dur="1" fill="hold" id="48">
                                          <p:stCondLst>
                                            <p:cond delay="0"/>
                                          </p:stCondLst>
                                        </p:cTn>
                                        <p:tgtEl>
                                          <p:spTgt spid="24"/>
                                        </p:tgtEl>
                                        <p:attrNameLst>
                                          <p:attrName>style.visibility</p:attrName>
                                        </p:attrNameLst>
                                      </p:cBhvr>
                                      <p:to>
                                        <p:strVal val="visible"/>
                                      </p:to>
                                    </p:set>
                                    <p:animEffect filter="wipe(left)" transition="in">
                                      <p:cBhvr>
                                        <p:cTn dur="500" id="49"/>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8"/>
      <p:bldP grpId="0" spid="9"/>
      <p:bldP grpId="0" spid="12"/>
      <p:bldP grpId="0" spid="13"/>
      <p:bldP grpId="0" spid="14"/>
      <p:bldP grpId="0" spid="15"/>
      <p:bldP grpId="0" spid="16"/>
      <p:bldP grpId="0" spid="17"/>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6" name="Freeform 1121">
            <a:extLst>
              <a:ext uri="{FF2B5EF4-FFF2-40B4-BE49-F238E27FC236}">
                <a16:creationId xmlns:a16="http://schemas.microsoft.com/office/drawing/2014/main" id="{F0B3AD36-85C9-46ED-809C-7CB92333B8A1}"/>
              </a:ext>
            </a:extLst>
          </p:cNvPr>
          <p:cNvSpPr>
            <a:spLocks noEditPoints="1"/>
          </p:cNvSpPr>
          <p:nvPr/>
        </p:nvSpPr>
        <p:spPr bwMode="auto">
          <a:xfrm>
            <a:off x="4192834" y="2857391"/>
            <a:ext cx="1249002" cy="1182856"/>
          </a:xfrm>
          <a:custGeom>
            <a:gdLst>
              <a:gd fmla="*/ 1702 w 1925" name="T0"/>
              <a:gd fmla="*/ 1288 h 1825" name="T1"/>
              <a:gd fmla="*/ 1087 w 1925" name="T2"/>
              <a:gd fmla="*/ 993 h 1825" name="T3"/>
              <a:gd fmla="*/ 1081 w 1925" name="T4"/>
              <a:gd fmla="*/ 769 h 1825" name="T5"/>
              <a:gd fmla="*/ 1147 w 1925" name="T6"/>
              <a:gd fmla="*/ 654 h 1825" name="T7"/>
              <a:gd fmla="*/ 1139 w 1925" name="T8"/>
              <a:gd fmla="*/ 535 h 1825" name="T9"/>
              <a:gd fmla="*/ 1105 w 1925" name="T10"/>
              <a:gd fmla="*/ 507 h 1825" name="T11"/>
              <a:gd fmla="*/ 1117 w 1925" name="T12"/>
              <a:gd fmla="*/ 210 h 1825" name="T13"/>
              <a:gd fmla="*/ 1040 w 1925" name="T14"/>
              <a:gd fmla="*/ 139 h 1825" name="T15"/>
              <a:gd fmla="*/ 945 w 1925" name="T16"/>
              <a:gd fmla="*/ 40 h 1825" name="T17"/>
              <a:gd fmla="*/ 761 w 1925" name="T18"/>
              <a:gd fmla="*/ 6 h 1825" name="T19"/>
              <a:gd fmla="*/ 646 w 1925" name="T20"/>
              <a:gd fmla="*/ 22 h 1825" name="T21"/>
              <a:gd fmla="*/ 608 w 1925" name="T22"/>
              <a:gd fmla="*/ 26 h 1825" name="T23"/>
              <a:gd fmla="*/ 570 w 1925" name="T24"/>
              <a:gd fmla="*/ 59 h 1825" name="T25"/>
              <a:gd fmla="*/ 495 w 1925" name="T26"/>
              <a:gd fmla="*/ 71 h 1825" name="T27"/>
              <a:gd fmla="*/ 457 w 1925" name="T28"/>
              <a:gd fmla="*/ 95 h 1825" name="T29"/>
              <a:gd fmla="*/ 438 w 1925" name="T30"/>
              <a:gd fmla="*/ 135 h 1825" name="T31"/>
              <a:gd fmla="*/ 408 w 1925" name="T32"/>
              <a:gd fmla="*/ 212 h 1825" name="T33"/>
              <a:gd fmla="*/ 432 w 1925" name="T34"/>
              <a:gd fmla="*/ 283 h 1825" name="T35"/>
              <a:gd fmla="*/ 447 w 1925" name="T36"/>
              <a:gd fmla="*/ 345 h 1825" name="T37"/>
              <a:gd fmla="*/ 465 w 1925" name="T38"/>
              <a:gd fmla="*/ 444 h 1825" name="T39"/>
              <a:gd fmla="*/ 483 w 1925" name="T40"/>
              <a:gd fmla="*/ 523 h 1825" name="T41"/>
              <a:gd fmla="*/ 469 w 1925" name="T42"/>
              <a:gd fmla="*/ 549 h 1825" name="T43"/>
              <a:gd fmla="*/ 447 w 1925" name="T44"/>
              <a:gd fmla="*/ 634 h 1825" name="T45"/>
              <a:gd fmla="*/ 503 w 1925" name="T46"/>
              <a:gd fmla="*/ 781 h 1825" name="T47"/>
              <a:gd fmla="*/ 608 w 1925" name="T48"/>
              <a:gd fmla="*/ 1001 h 1825" name="T49"/>
              <a:gd fmla="*/ 656 w 1925" name="T50"/>
              <a:gd fmla="*/ 1096 h 1825" name="T51"/>
              <a:gd fmla="*/ 558 w 1925" name="T52"/>
              <a:gd fmla="*/ 1221 h 1825" name="T53"/>
              <a:gd fmla="*/ 138 w 1925" name="T54"/>
              <a:gd fmla="*/ 1405 h 1825" name="T55"/>
              <a:gd fmla="*/ 2 w 1925" name="T56"/>
              <a:gd fmla="*/ 1785 h 1825" name="T57"/>
              <a:gd fmla="*/ 503 w 1925" name="T58"/>
              <a:gd fmla="*/ 767 h 1825" name="T59"/>
              <a:gd fmla="*/ 451 w 1925" name="T60"/>
              <a:gd fmla="*/ 585 h 1825" name="T61"/>
              <a:gd fmla="*/ 487 w 1925" name="T62"/>
              <a:gd fmla="*/ 569 h 1825" name="T63"/>
              <a:gd fmla="*/ 497 w 1925" name="T64"/>
              <a:gd fmla="*/ 729 h 1825" name="T65"/>
              <a:gd fmla="*/ 541 w 1925" name="T66"/>
              <a:gd fmla="*/ 858 h 1825" name="T67"/>
              <a:gd fmla="*/ 499 w 1925" name="T68"/>
              <a:gd fmla="*/ 616 h 1825" name="T69"/>
              <a:gd fmla="*/ 499 w 1925" name="T70"/>
              <a:gd fmla="*/ 509 h 1825" name="T71"/>
              <a:gd fmla="*/ 499 w 1925" name="T72"/>
              <a:gd fmla="*/ 430 h 1825" name="T73"/>
              <a:gd fmla="*/ 519 w 1925" name="T74"/>
              <a:gd fmla="*/ 335 h 1825" name="T75"/>
              <a:gd fmla="*/ 816 w 1925" name="T76"/>
              <a:gd fmla="*/ 327 h 1825" name="T77"/>
              <a:gd fmla="*/ 976 w 1925" name="T78"/>
              <a:gd fmla="*/ 327 h 1825" name="T79"/>
              <a:gd fmla="*/ 1016 w 1925" name="T80"/>
              <a:gd fmla="*/ 484 h 1825" name="T81"/>
              <a:gd fmla="*/ 1044 w 1925" name="T82"/>
              <a:gd fmla="*/ 634 h 1825" name="T83"/>
              <a:gd fmla="*/ 1081 w 1925" name="T84"/>
              <a:gd fmla="*/ 551 h 1825" name="T85"/>
              <a:gd fmla="*/ 1123 w 1925" name="T86"/>
              <a:gd fmla="*/ 541 h 1825" name="T87"/>
              <a:gd fmla="*/ 1139 w 1925" name="T88"/>
              <a:gd fmla="*/ 636 h 1825" name="T89"/>
              <a:gd fmla="*/ 1072 w 1925" name="T90"/>
              <a:gd fmla="*/ 757 h 1825" name="T91"/>
              <a:gd fmla="*/ 1036 w 1925" name="T92"/>
              <a:gd fmla="*/ 759 h 1825" name="T93"/>
              <a:gd fmla="*/ 1032 w 1925" name="T94"/>
              <a:gd fmla="*/ 866 h 1825" name="T95"/>
              <a:gd fmla="*/ 862 w 1925" name="T96"/>
              <a:gd fmla="*/ 1034 h 1825" name="T97"/>
              <a:gd fmla="*/ 699 w 1925" name="T98"/>
              <a:gd fmla="*/ 1058 h 1825" name="T99"/>
              <a:gd fmla="*/ 628 w 1925" name="T100"/>
              <a:gd fmla="*/ 1009 h 1825" name="T101"/>
              <a:gd fmla="*/ 727 w 1925" name="T102"/>
              <a:gd fmla="*/ 1308 h 1825" name="T103"/>
              <a:gd fmla="*/ 657 w 1925" name="T104"/>
              <a:gd fmla="*/ 1060 h 1825" name="T105"/>
              <a:gd fmla="*/ 757 w 1925" name="T106"/>
              <a:gd fmla="*/ 1070 h 1825" name="T107"/>
              <a:gd fmla="*/ 931 w 1925" name="T108"/>
              <a:gd fmla="*/ 999 h 1825" name="T109"/>
              <a:gd fmla="*/ 1044 w 1925" name="T110"/>
              <a:gd fmla="*/ 858 h 1825" name="T111"/>
              <a:gd fmla="*/ 1072 w 1925" name="T112"/>
              <a:gd fmla="*/ 981 h 1825" name="T113"/>
              <a:gd fmla="*/ 949 w 1925" name="T114"/>
              <a:gd fmla="*/ 1215 h 1825"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825" w="1925">
                <a:moveTo>
                  <a:pt x="1812" y="1405"/>
                </a:moveTo>
                <a:lnTo>
                  <a:pt x="1812" y="1405"/>
                </a:lnTo>
                <a:lnTo>
                  <a:pt x="1808" y="1391"/>
                </a:lnTo>
                <a:lnTo>
                  <a:pt x="1797" y="1373"/>
                </a:lnTo>
                <a:lnTo>
                  <a:pt x="1783" y="1355"/>
                </a:lnTo>
                <a:lnTo>
                  <a:pt x="1765" y="1336"/>
                </a:lnTo>
                <a:lnTo>
                  <a:pt x="1745" y="1318"/>
                </a:lnTo>
                <a:lnTo>
                  <a:pt x="1723" y="1302"/>
                </a:lnTo>
                <a:lnTo>
                  <a:pt x="1702" y="1288"/>
                </a:lnTo>
                <a:lnTo>
                  <a:pt x="1690" y="1284"/>
                </a:lnTo>
                <a:lnTo>
                  <a:pt x="1680" y="1280"/>
                </a:lnTo>
                <a:lnTo>
                  <a:pt x="1680" y="1280"/>
                </a:lnTo>
                <a:lnTo>
                  <a:pt x="1577" y="1254"/>
                </a:lnTo>
                <a:lnTo>
                  <a:pt x="1428" y="1213"/>
                </a:lnTo>
                <a:lnTo>
                  <a:pt x="1234" y="1159"/>
                </a:lnTo>
                <a:lnTo>
                  <a:pt x="1109" y="993"/>
                </a:lnTo>
                <a:lnTo>
                  <a:pt x="1087" y="993"/>
                </a:lnTo>
                <a:lnTo>
                  <a:pt x="1087" y="993"/>
                </a:lnTo>
                <a:lnTo>
                  <a:pt x="1081" y="963"/>
                </a:lnTo>
                <a:lnTo>
                  <a:pt x="1075" y="931"/>
                </a:lnTo>
                <a:lnTo>
                  <a:pt x="1070" y="866"/>
                </a:lnTo>
                <a:lnTo>
                  <a:pt x="1066" y="812"/>
                </a:lnTo>
                <a:lnTo>
                  <a:pt x="1066" y="779"/>
                </a:lnTo>
                <a:lnTo>
                  <a:pt x="1066" y="779"/>
                </a:lnTo>
                <a:lnTo>
                  <a:pt x="1072" y="777"/>
                </a:lnTo>
                <a:lnTo>
                  <a:pt x="1075" y="775"/>
                </a:lnTo>
                <a:lnTo>
                  <a:pt x="1081" y="769"/>
                </a:lnTo>
                <a:lnTo>
                  <a:pt x="1083" y="763"/>
                </a:lnTo>
                <a:lnTo>
                  <a:pt x="1083" y="763"/>
                </a:lnTo>
                <a:lnTo>
                  <a:pt x="1091" y="749"/>
                </a:lnTo>
                <a:lnTo>
                  <a:pt x="1101" y="733"/>
                </a:lnTo>
                <a:lnTo>
                  <a:pt x="1101" y="733"/>
                </a:lnTo>
                <a:lnTo>
                  <a:pt x="1115" y="715"/>
                </a:lnTo>
                <a:lnTo>
                  <a:pt x="1129" y="694"/>
                </a:lnTo>
                <a:lnTo>
                  <a:pt x="1141" y="668"/>
                </a:lnTo>
                <a:lnTo>
                  <a:pt x="1147" y="654"/>
                </a:lnTo>
                <a:lnTo>
                  <a:pt x="1151" y="640"/>
                </a:lnTo>
                <a:lnTo>
                  <a:pt x="1151" y="640"/>
                </a:lnTo>
                <a:lnTo>
                  <a:pt x="1155" y="616"/>
                </a:lnTo>
                <a:lnTo>
                  <a:pt x="1157" y="596"/>
                </a:lnTo>
                <a:lnTo>
                  <a:pt x="1157" y="579"/>
                </a:lnTo>
                <a:lnTo>
                  <a:pt x="1153" y="565"/>
                </a:lnTo>
                <a:lnTo>
                  <a:pt x="1149" y="551"/>
                </a:lnTo>
                <a:lnTo>
                  <a:pt x="1143" y="543"/>
                </a:lnTo>
                <a:lnTo>
                  <a:pt x="1139" y="535"/>
                </a:lnTo>
                <a:lnTo>
                  <a:pt x="1133" y="531"/>
                </a:lnTo>
                <a:lnTo>
                  <a:pt x="1133" y="531"/>
                </a:lnTo>
                <a:lnTo>
                  <a:pt x="1125" y="529"/>
                </a:lnTo>
                <a:lnTo>
                  <a:pt x="1119" y="529"/>
                </a:lnTo>
                <a:lnTo>
                  <a:pt x="1109" y="533"/>
                </a:lnTo>
                <a:lnTo>
                  <a:pt x="1101" y="537"/>
                </a:lnTo>
                <a:lnTo>
                  <a:pt x="1101" y="537"/>
                </a:lnTo>
                <a:lnTo>
                  <a:pt x="1103" y="523"/>
                </a:lnTo>
                <a:lnTo>
                  <a:pt x="1105" y="507"/>
                </a:lnTo>
                <a:lnTo>
                  <a:pt x="1105" y="507"/>
                </a:lnTo>
                <a:lnTo>
                  <a:pt x="1115" y="390"/>
                </a:lnTo>
                <a:lnTo>
                  <a:pt x="1121" y="289"/>
                </a:lnTo>
                <a:lnTo>
                  <a:pt x="1121" y="289"/>
                </a:lnTo>
                <a:lnTo>
                  <a:pt x="1125" y="277"/>
                </a:lnTo>
                <a:lnTo>
                  <a:pt x="1127" y="262"/>
                </a:lnTo>
                <a:lnTo>
                  <a:pt x="1125" y="242"/>
                </a:lnTo>
                <a:lnTo>
                  <a:pt x="1121" y="220"/>
                </a:lnTo>
                <a:lnTo>
                  <a:pt x="1117" y="210"/>
                </a:lnTo>
                <a:lnTo>
                  <a:pt x="1111" y="198"/>
                </a:lnTo>
                <a:lnTo>
                  <a:pt x="1103" y="188"/>
                </a:lnTo>
                <a:lnTo>
                  <a:pt x="1095" y="178"/>
                </a:lnTo>
                <a:lnTo>
                  <a:pt x="1085" y="168"/>
                </a:lnTo>
                <a:lnTo>
                  <a:pt x="1074" y="159"/>
                </a:lnTo>
                <a:lnTo>
                  <a:pt x="1060" y="151"/>
                </a:lnTo>
                <a:lnTo>
                  <a:pt x="1042" y="143"/>
                </a:lnTo>
                <a:lnTo>
                  <a:pt x="1042" y="143"/>
                </a:lnTo>
                <a:lnTo>
                  <a:pt x="1040" y="139"/>
                </a:lnTo>
                <a:lnTo>
                  <a:pt x="1036" y="135"/>
                </a:lnTo>
                <a:lnTo>
                  <a:pt x="1030" y="135"/>
                </a:lnTo>
                <a:lnTo>
                  <a:pt x="1024" y="137"/>
                </a:lnTo>
                <a:lnTo>
                  <a:pt x="1024" y="137"/>
                </a:lnTo>
                <a:lnTo>
                  <a:pt x="1018" y="119"/>
                </a:lnTo>
                <a:lnTo>
                  <a:pt x="1006" y="99"/>
                </a:lnTo>
                <a:lnTo>
                  <a:pt x="990" y="77"/>
                </a:lnTo>
                <a:lnTo>
                  <a:pt x="970" y="57"/>
                </a:lnTo>
                <a:lnTo>
                  <a:pt x="945" y="40"/>
                </a:lnTo>
                <a:lnTo>
                  <a:pt x="933" y="32"/>
                </a:lnTo>
                <a:lnTo>
                  <a:pt x="917" y="26"/>
                </a:lnTo>
                <a:lnTo>
                  <a:pt x="901" y="20"/>
                </a:lnTo>
                <a:lnTo>
                  <a:pt x="885" y="14"/>
                </a:lnTo>
                <a:lnTo>
                  <a:pt x="869" y="12"/>
                </a:lnTo>
                <a:lnTo>
                  <a:pt x="852" y="10"/>
                </a:lnTo>
                <a:lnTo>
                  <a:pt x="852" y="10"/>
                </a:lnTo>
                <a:lnTo>
                  <a:pt x="796" y="8"/>
                </a:lnTo>
                <a:lnTo>
                  <a:pt x="761" y="6"/>
                </a:lnTo>
                <a:lnTo>
                  <a:pt x="735" y="6"/>
                </a:lnTo>
                <a:lnTo>
                  <a:pt x="735" y="6"/>
                </a:lnTo>
                <a:lnTo>
                  <a:pt x="727" y="2"/>
                </a:lnTo>
                <a:lnTo>
                  <a:pt x="717" y="0"/>
                </a:lnTo>
                <a:lnTo>
                  <a:pt x="707" y="0"/>
                </a:lnTo>
                <a:lnTo>
                  <a:pt x="715" y="12"/>
                </a:lnTo>
                <a:lnTo>
                  <a:pt x="715" y="12"/>
                </a:lnTo>
                <a:lnTo>
                  <a:pt x="667" y="18"/>
                </a:lnTo>
                <a:lnTo>
                  <a:pt x="646" y="22"/>
                </a:lnTo>
                <a:lnTo>
                  <a:pt x="646" y="22"/>
                </a:lnTo>
                <a:lnTo>
                  <a:pt x="632" y="16"/>
                </a:lnTo>
                <a:lnTo>
                  <a:pt x="620" y="12"/>
                </a:lnTo>
                <a:lnTo>
                  <a:pt x="600" y="6"/>
                </a:lnTo>
                <a:lnTo>
                  <a:pt x="586" y="4"/>
                </a:lnTo>
                <a:lnTo>
                  <a:pt x="580" y="4"/>
                </a:lnTo>
                <a:lnTo>
                  <a:pt x="580" y="4"/>
                </a:lnTo>
                <a:lnTo>
                  <a:pt x="592" y="12"/>
                </a:lnTo>
                <a:lnTo>
                  <a:pt x="608" y="26"/>
                </a:lnTo>
                <a:lnTo>
                  <a:pt x="608" y="26"/>
                </a:lnTo>
                <a:lnTo>
                  <a:pt x="560" y="28"/>
                </a:lnTo>
                <a:lnTo>
                  <a:pt x="547" y="28"/>
                </a:lnTo>
                <a:lnTo>
                  <a:pt x="533" y="26"/>
                </a:lnTo>
                <a:lnTo>
                  <a:pt x="533" y="26"/>
                </a:lnTo>
                <a:lnTo>
                  <a:pt x="537" y="32"/>
                </a:lnTo>
                <a:lnTo>
                  <a:pt x="541" y="38"/>
                </a:lnTo>
                <a:lnTo>
                  <a:pt x="554" y="48"/>
                </a:lnTo>
                <a:lnTo>
                  <a:pt x="570" y="59"/>
                </a:lnTo>
                <a:lnTo>
                  <a:pt x="570" y="59"/>
                </a:lnTo>
                <a:lnTo>
                  <a:pt x="545" y="63"/>
                </a:lnTo>
                <a:lnTo>
                  <a:pt x="523" y="63"/>
                </a:lnTo>
                <a:lnTo>
                  <a:pt x="505" y="63"/>
                </a:lnTo>
                <a:lnTo>
                  <a:pt x="497" y="61"/>
                </a:lnTo>
                <a:lnTo>
                  <a:pt x="491" y="57"/>
                </a:lnTo>
                <a:lnTo>
                  <a:pt x="491" y="57"/>
                </a:lnTo>
                <a:lnTo>
                  <a:pt x="493" y="63"/>
                </a:lnTo>
                <a:lnTo>
                  <a:pt x="495" y="71"/>
                </a:lnTo>
                <a:lnTo>
                  <a:pt x="501" y="87"/>
                </a:lnTo>
                <a:lnTo>
                  <a:pt x="511" y="107"/>
                </a:lnTo>
                <a:lnTo>
                  <a:pt x="511" y="107"/>
                </a:lnTo>
                <a:lnTo>
                  <a:pt x="507" y="105"/>
                </a:lnTo>
                <a:lnTo>
                  <a:pt x="497" y="99"/>
                </a:lnTo>
                <a:lnTo>
                  <a:pt x="481" y="95"/>
                </a:lnTo>
                <a:lnTo>
                  <a:pt x="469" y="95"/>
                </a:lnTo>
                <a:lnTo>
                  <a:pt x="457" y="95"/>
                </a:lnTo>
                <a:lnTo>
                  <a:pt x="457" y="95"/>
                </a:lnTo>
                <a:lnTo>
                  <a:pt x="465" y="105"/>
                </a:lnTo>
                <a:lnTo>
                  <a:pt x="475" y="117"/>
                </a:lnTo>
                <a:lnTo>
                  <a:pt x="487" y="133"/>
                </a:lnTo>
                <a:lnTo>
                  <a:pt x="487" y="133"/>
                </a:lnTo>
                <a:lnTo>
                  <a:pt x="459" y="119"/>
                </a:lnTo>
                <a:lnTo>
                  <a:pt x="453" y="115"/>
                </a:lnTo>
                <a:lnTo>
                  <a:pt x="453" y="115"/>
                </a:lnTo>
                <a:lnTo>
                  <a:pt x="446" y="125"/>
                </a:lnTo>
                <a:lnTo>
                  <a:pt x="438" y="135"/>
                </a:lnTo>
                <a:lnTo>
                  <a:pt x="430" y="155"/>
                </a:lnTo>
                <a:lnTo>
                  <a:pt x="430" y="155"/>
                </a:lnTo>
                <a:lnTo>
                  <a:pt x="418" y="157"/>
                </a:lnTo>
                <a:lnTo>
                  <a:pt x="408" y="161"/>
                </a:lnTo>
                <a:lnTo>
                  <a:pt x="398" y="164"/>
                </a:lnTo>
                <a:lnTo>
                  <a:pt x="398" y="164"/>
                </a:lnTo>
                <a:lnTo>
                  <a:pt x="400" y="174"/>
                </a:lnTo>
                <a:lnTo>
                  <a:pt x="404" y="198"/>
                </a:lnTo>
                <a:lnTo>
                  <a:pt x="408" y="212"/>
                </a:lnTo>
                <a:lnTo>
                  <a:pt x="412" y="226"/>
                </a:lnTo>
                <a:lnTo>
                  <a:pt x="420" y="238"/>
                </a:lnTo>
                <a:lnTo>
                  <a:pt x="426" y="248"/>
                </a:lnTo>
                <a:lnTo>
                  <a:pt x="426" y="248"/>
                </a:lnTo>
                <a:lnTo>
                  <a:pt x="424" y="254"/>
                </a:lnTo>
                <a:lnTo>
                  <a:pt x="422" y="260"/>
                </a:lnTo>
                <a:lnTo>
                  <a:pt x="424" y="266"/>
                </a:lnTo>
                <a:lnTo>
                  <a:pt x="426" y="271"/>
                </a:lnTo>
                <a:lnTo>
                  <a:pt x="432" y="283"/>
                </a:lnTo>
                <a:lnTo>
                  <a:pt x="440" y="293"/>
                </a:lnTo>
                <a:lnTo>
                  <a:pt x="440" y="293"/>
                </a:lnTo>
                <a:lnTo>
                  <a:pt x="438" y="303"/>
                </a:lnTo>
                <a:lnTo>
                  <a:pt x="436" y="311"/>
                </a:lnTo>
                <a:lnTo>
                  <a:pt x="438" y="319"/>
                </a:lnTo>
                <a:lnTo>
                  <a:pt x="440" y="325"/>
                </a:lnTo>
                <a:lnTo>
                  <a:pt x="444" y="333"/>
                </a:lnTo>
                <a:lnTo>
                  <a:pt x="447" y="345"/>
                </a:lnTo>
                <a:lnTo>
                  <a:pt x="447" y="345"/>
                </a:lnTo>
                <a:lnTo>
                  <a:pt x="449" y="361"/>
                </a:lnTo>
                <a:lnTo>
                  <a:pt x="447" y="378"/>
                </a:lnTo>
                <a:lnTo>
                  <a:pt x="449" y="398"/>
                </a:lnTo>
                <a:lnTo>
                  <a:pt x="449" y="406"/>
                </a:lnTo>
                <a:lnTo>
                  <a:pt x="453" y="412"/>
                </a:lnTo>
                <a:lnTo>
                  <a:pt x="453" y="412"/>
                </a:lnTo>
                <a:lnTo>
                  <a:pt x="459" y="420"/>
                </a:lnTo>
                <a:lnTo>
                  <a:pt x="463" y="432"/>
                </a:lnTo>
                <a:lnTo>
                  <a:pt x="465" y="444"/>
                </a:lnTo>
                <a:lnTo>
                  <a:pt x="465" y="456"/>
                </a:lnTo>
                <a:lnTo>
                  <a:pt x="465" y="456"/>
                </a:lnTo>
                <a:lnTo>
                  <a:pt x="465" y="466"/>
                </a:lnTo>
                <a:lnTo>
                  <a:pt x="467" y="476"/>
                </a:lnTo>
                <a:lnTo>
                  <a:pt x="473" y="484"/>
                </a:lnTo>
                <a:lnTo>
                  <a:pt x="483" y="507"/>
                </a:lnTo>
                <a:lnTo>
                  <a:pt x="483" y="507"/>
                </a:lnTo>
                <a:lnTo>
                  <a:pt x="483" y="511"/>
                </a:lnTo>
                <a:lnTo>
                  <a:pt x="483" y="523"/>
                </a:lnTo>
                <a:lnTo>
                  <a:pt x="483" y="523"/>
                </a:lnTo>
                <a:lnTo>
                  <a:pt x="485" y="533"/>
                </a:lnTo>
                <a:lnTo>
                  <a:pt x="485" y="539"/>
                </a:lnTo>
                <a:lnTo>
                  <a:pt x="485" y="553"/>
                </a:lnTo>
                <a:lnTo>
                  <a:pt x="485" y="553"/>
                </a:lnTo>
                <a:lnTo>
                  <a:pt x="477" y="549"/>
                </a:lnTo>
                <a:lnTo>
                  <a:pt x="469" y="549"/>
                </a:lnTo>
                <a:lnTo>
                  <a:pt x="469" y="549"/>
                </a:lnTo>
                <a:lnTo>
                  <a:pt x="469" y="549"/>
                </a:lnTo>
                <a:lnTo>
                  <a:pt x="459" y="551"/>
                </a:lnTo>
                <a:lnTo>
                  <a:pt x="451" y="557"/>
                </a:lnTo>
                <a:lnTo>
                  <a:pt x="451" y="557"/>
                </a:lnTo>
                <a:lnTo>
                  <a:pt x="444" y="569"/>
                </a:lnTo>
                <a:lnTo>
                  <a:pt x="442" y="575"/>
                </a:lnTo>
                <a:lnTo>
                  <a:pt x="440" y="583"/>
                </a:lnTo>
                <a:lnTo>
                  <a:pt x="440" y="592"/>
                </a:lnTo>
                <a:lnTo>
                  <a:pt x="442" y="604"/>
                </a:lnTo>
                <a:lnTo>
                  <a:pt x="447" y="634"/>
                </a:lnTo>
                <a:lnTo>
                  <a:pt x="457" y="668"/>
                </a:lnTo>
                <a:lnTo>
                  <a:pt x="457" y="668"/>
                </a:lnTo>
                <a:lnTo>
                  <a:pt x="477" y="729"/>
                </a:lnTo>
                <a:lnTo>
                  <a:pt x="491" y="771"/>
                </a:lnTo>
                <a:lnTo>
                  <a:pt x="491" y="771"/>
                </a:lnTo>
                <a:lnTo>
                  <a:pt x="495" y="777"/>
                </a:lnTo>
                <a:lnTo>
                  <a:pt x="499" y="779"/>
                </a:lnTo>
                <a:lnTo>
                  <a:pt x="503" y="781"/>
                </a:lnTo>
                <a:lnTo>
                  <a:pt x="503" y="781"/>
                </a:lnTo>
                <a:lnTo>
                  <a:pt x="503" y="781"/>
                </a:lnTo>
                <a:lnTo>
                  <a:pt x="507" y="779"/>
                </a:lnTo>
                <a:lnTo>
                  <a:pt x="507" y="779"/>
                </a:lnTo>
                <a:lnTo>
                  <a:pt x="517" y="828"/>
                </a:lnTo>
                <a:lnTo>
                  <a:pt x="523" y="848"/>
                </a:lnTo>
                <a:lnTo>
                  <a:pt x="529" y="862"/>
                </a:lnTo>
                <a:lnTo>
                  <a:pt x="529" y="862"/>
                </a:lnTo>
                <a:lnTo>
                  <a:pt x="562" y="925"/>
                </a:lnTo>
                <a:lnTo>
                  <a:pt x="608" y="1001"/>
                </a:lnTo>
                <a:lnTo>
                  <a:pt x="608" y="1001"/>
                </a:lnTo>
                <a:lnTo>
                  <a:pt x="618" y="1017"/>
                </a:lnTo>
                <a:lnTo>
                  <a:pt x="618" y="1017"/>
                </a:lnTo>
                <a:lnTo>
                  <a:pt x="630" y="1034"/>
                </a:lnTo>
                <a:lnTo>
                  <a:pt x="636" y="1042"/>
                </a:lnTo>
                <a:lnTo>
                  <a:pt x="642" y="1048"/>
                </a:lnTo>
                <a:lnTo>
                  <a:pt x="642" y="1048"/>
                </a:lnTo>
                <a:lnTo>
                  <a:pt x="656" y="1096"/>
                </a:lnTo>
                <a:lnTo>
                  <a:pt x="656" y="1096"/>
                </a:lnTo>
                <a:lnTo>
                  <a:pt x="650" y="1096"/>
                </a:lnTo>
                <a:lnTo>
                  <a:pt x="642" y="1098"/>
                </a:lnTo>
                <a:lnTo>
                  <a:pt x="636" y="1102"/>
                </a:lnTo>
                <a:lnTo>
                  <a:pt x="630" y="1108"/>
                </a:lnTo>
                <a:lnTo>
                  <a:pt x="630" y="1108"/>
                </a:lnTo>
                <a:lnTo>
                  <a:pt x="606" y="1165"/>
                </a:lnTo>
                <a:lnTo>
                  <a:pt x="586" y="1209"/>
                </a:lnTo>
                <a:lnTo>
                  <a:pt x="586" y="1209"/>
                </a:lnTo>
                <a:lnTo>
                  <a:pt x="558" y="1221"/>
                </a:lnTo>
                <a:lnTo>
                  <a:pt x="513" y="1240"/>
                </a:lnTo>
                <a:lnTo>
                  <a:pt x="386" y="1290"/>
                </a:lnTo>
                <a:lnTo>
                  <a:pt x="253" y="1342"/>
                </a:lnTo>
                <a:lnTo>
                  <a:pt x="200" y="1363"/>
                </a:lnTo>
                <a:lnTo>
                  <a:pt x="164" y="1379"/>
                </a:lnTo>
                <a:lnTo>
                  <a:pt x="164" y="1379"/>
                </a:lnTo>
                <a:lnTo>
                  <a:pt x="158" y="1383"/>
                </a:lnTo>
                <a:lnTo>
                  <a:pt x="152" y="1389"/>
                </a:lnTo>
                <a:lnTo>
                  <a:pt x="138" y="1405"/>
                </a:lnTo>
                <a:lnTo>
                  <a:pt x="125" y="1425"/>
                </a:lnTo>
                <a:lnTo>
                  <a:pt x="111" y="1450"/>
                </a:lnTo>
                <a:lnTo>
                  <a:pt x="95" y="1480"/>
                </a:lnTo>
                <a:lnTo>
                  <a:pt x="81" y="1514"/>
                </a:lnTo>
                <a:lnTo>
                  <a:pt x="55" y="1585"/>
                </a:lnTo>
                <a:lnTo>
                  <a:pt x="31" y="1659"/>
                </a:lnTo>
                <a:lnTo>
                  <a:pt x="14" y="1728"/>
                </a:lnTo>
                <a:lnTo>
                  <a:pt x="6" y="1758"/>
                </a:lnTo>
                <a:lnTo>
                  <a:pt x="2" y="1785"/>
                </a:lnTo>
                <a:lnTo>
                  <a:pt x="0" y="1807"/>
                </a:lnTo>
                <a:lnTo>
                  <a:pt x="0" y="1825"/>
                </a:lnTo>
                <a:lnTo>
                  <a:pt x="1925" y="1825"/>
                </a:lnTo>
                <a:lnTo>
                  <a:pt x="1925" y="1825"/>
                </a:lnTo>
                <a:lnTo>
                  <a:pt x="1874" y="1631"/>
                </a:lnTo>
                <a:lnTo>
                  <a:pt x="1834" y="1490"/>
                </a:lnTo>
                <a:lnTo>
                  <a:pt x="1812" y="1405"/>
                </a:lnTo>
                <a:lnTo>
                  <a:pt x="1812" y="1405"/>
                </a:lnTo>
                <a:close/>
                <a:moveTo>
                  <a:pt x="503" y="767"/>
                </a:moveTo>
                <a:lnTo>
                  <a:pt x="503" y="767"/>
                </a:lnTo>
                <a:lnTo>
                  <a:pt x="501" y="765"/>
                </a:lnTo>
                <a:lnTo>
                  <a:pt x="501" y="765"/>
                </a:lnTo>
                <a:lnTo>
                  <a:pt x="489" y="725"/>
                </a:lnTo>
                <a:lnTo>
                  <a:pt x="469" y="664"/>
                </a:lnTo>
                <a:lnTo>
                  <a:pt x="461" y="632"/>
                </a:lnTo>
                <a:lnTo>
                  <a:pt x="461" y="632"/>
                </a:lnTo>
                <a:lnTo>
                  <a:pt x="453" y="602"/>
                </a:lnTo>
                <a:lnTo>
                  <a:pt x="451" y="585"/>
                </a:lnTo>
                <a:lnTo>
                  <a:pt x="455" y="573"/>
                </a:lnTo>
                <a:lnTo>
                  <a:pt x="459" y="565"/>
                </a:lnTo>
                <a:lnTo>
                  <a:pt x="459" y="565"/>
                </a:lnTo>
                <a:lnTo>
                  <a:pt x="463" y="563"/>
                </a:lnTo>
                <a:lnTo>
                  <a:pt x="469" y="561"/>
                </a:lnTo>
                <a:lnTo>
                  <a:pt x="469" y="561"/>
                </a:lnTo>
                <a:lnTo>
                  <a:pt x="477" y="563"/>
                </a:lnTo>
                <a:lnTo>
                  <a:pt x="485" y="571"/>
                </a:lnTo>
                <a:lnTo>
                  <a:pt x="487" y="569"/>
                </a:lnTo>
                <a:lnTo>
                  <a:pt x="487" y="573"/>
                </a:lnTo>
                <a:lnTo>
                  <a:pt x="483" y="573"/>
                </a:lnTo>
                <a:lnTo>
                  <a:pt x="483" y="573"/>
                </a:lnTo>
                <a:lnTo>
                  <a:pt x="487" y="616"/>
                </a:lnTo>
                <a:lnTo>
                  <a:pt x="491" y="674"/>
                </a:lnTo>
                <a:lnTo>
                  <a:pt x="491" y="674"/>
                </a:lnTo>
                <a:lnTo>
                  <a:pt x="493" y="703"/>
                </a:lnTo>
                <a:lnTo>
                  <a:pt x="493" y="703"/>
                </a:lnTo>
                <a:lnTo>
                  <a:pt x="497" y="729"/>
                </a:lnTo>
                <a:lnTo>
                  <a:pt x="503" y="765"/>
                </a:lnTo>
                <a:lnTo>
                  <a:pt x="503" y="767"/>
                </a:lnTo>
                <a:close/>
                <a:moveTo>
                  <a:pt x="628" y="1009"/>
                </a:moveTo>
                <a:lnTo>
                  <a:pt x="628" y="1009"/>
                </a:lnTo>
                <a:lnTo>
                  <a:pt x="620" y="995"/>
                </a:lnTo>
                <a:lnTo>
                  <a:pt x="620" y="995"/>
                </a:lnTo>
                <a:lnTo>
                  <a:pt x="574" y="919"/>
                </a:lnTo>
                <a:lnTo>
                  <a:pt x="541" y="858"/>
                </a:lnTo>
                <a:lnTo>
                  <a:pt x="541" y="858"/>
                </a:lnTo>
                <a:lnTo>
                  <a:pt x="535" y="844"/>
                </a:lnTo>
                <a:lnTo>
                  <a:pt x="531" y="828"/>
                </a:lnTo>
                <a:lnTo>
                  <a:pt x="519" y="783"/>
                </a:lnTo>
                <a:lnTo>
                  <a:pt x="511" y="735"/>
                </a:lnTo>
                <a:lnTo>
                  <a:pt x="507" y="701"/>
                </a:lnTo>
                <a:lnTo>
                  <a:pt x="507" y="701"/>
                </a:lnTo>
                <a:lnTo>
                  <a:pt x="503" y="674"/>
                </a:lnTo>
                <a:lnTo>
                  <a:pt x="503" y="674"/>
                </a:lnTo>
                <a:lnTo>
                  <a:pt x="499" y="616"/>
                </a:lnTo>
                <a:lnTo>
                  <a:pt x="497" y="573"/>
                </a:lnTo>
                <a:lnTo>
                  <a:pt x="493" y="573"/>
                </a:lnTo>
                <a:lnTo>
                  <a:pt x="493" y="573"/>
                </a:lnTo>
                <a:lnTo>
                  <a:pt x="493" y="563"/>
                </a:lnTo>
                <a:lnTo>
                  <a:pt x="495" y="561"/>
                </a:lnTo>
                <a:lnTo>
                  <a:pt x="493" y="561"/>
                </a:lnTo>
                <a:lnTo>
                  <a:pt x="493" y="561"/>
                </a:lnTo>
                <a:lnTo>
                  <a:pt x="497" y="523"/>
                </a:lnTo>
                <a:lnTo>
                  <a:pt x="499" y="509"/>
                </a:lnTo>
                <a:lnTo>
                  <a:pt x="501" y="499"/>
                </a:lnTo>
                <a:lnTo>
                  <a:pt x="501" y="499"/>
                </a:lnTo>
                <a:lnTo>
                  <a:pt x="507" y="480"/>
                </a:lnTo>
                <a:lnTo>
                  <a:pt x="509" y="462"/>
                </a:lnTo>
                <a:lnTo>
                  <a:pt x="509" y="454"/>
                </a:lnTo>
                <a:lnTo>
                  <a:pt x="507" y="446"/>
                </a:lnTo>
                <a:lnTo>
                  <a:pt x="503" y="438"/>
                </a:lnTo>
                <a:lnTo>
                  <a:pt x="499" y="430"/>
                </a:lnTo>
                <a:lnTo>
                  <a:pt x="499" y="430"/>
                </a:lnTo>
                <a:lnTo>
                  <a:pt x="489" y="418"/>
                </a:lnTo>
                <a:lnTo>
                  <a:pt x="483" y="406"/>
                </a:lnTo>
                <a:lnTo>
                  <a:pt x="479" y="396"/>
                </a:lnTo>
                <a:lnTo>
                  <a:pt x="481" y="384"/>
                </a:lnTo>
                <a:lnTo>
                  <a:pt x="481" y="384"/>
                </a:lnTo>
                <a:lnTo>
                  <a:pt x="487" y="373"/>
                </a:lnTo>
                <a:lnTo>
                  <a:pt x="497" y="359"/>
                </a:lnTo>
                <a:lnTo>
                  <a:pt x="507" y="347"/>
                </a:lnTo>
                <a:lnTo>
                  <a:pt x="519" y="335"/>
                </a:lnTo>
                <a:lnTo>
                  <a:pt x="519" y="335"/>
                </a:lnTo>
                <a:lnTo>
                  <a:pt x="551" y="337"/>
                </a:lnTo>
                <a:lnTo>
                  <a:pt x="584" y="339"/>
                </a:lnTo>
                <a:lnTo>
                  <a:pt x="648" y="345"/>
                </a:lnTo>
                <a:lnTo>
                  <a:pt x="713" y="355"/>
                </a:lnTo>
                <a:lnTo>
                  <a:pt x="713" y="355"/>
                </a:lnTo>
                <a:lnTo>
                  <a:pt x="733" y="349"/>
                </a:lnTo>
                <a:lnTo>
                  <a:pt x="782" y="335"/>
                </a:lnTo>
                <a:lnTo>
                  <a:pt x="816" y="327"/>
                </a:lnTo>
                <a:lnTo>
                  <a:pt x="852" y="319"/>
                </a:lnTo>
                <a:lnTo>
                  <a:pt x="889" y="313"/>
                </a:lnTo>
                <a:lnTo>
                  <a:pt x="927" y="309"/>
                </a:lnTo>
                <a:lnTo>
                  <a:pt x="927" y="309"/>
                </a:lnTo>
                <a:lnTo>
                  <a:pt x="955" y="311"/>
                </a:lnTo>
                <a:lnTo>
                  <a:pt x="963" y="313"/>
                </a:lnTo>
                <a:lnTo>
                  <a:pt x="970" y="317"/>
                </a:lnTo>
                <a:lnTo>
                  <a:pt x="974" y="321"/>
                </a:lnTo>
                <a:lnTo>
                  <a:pt x="976" y="327"/>
                </a:lnTo>
                <a:lnTo>
                  <a:pt x="976" y="345"/>
                </a:lnTo>
                <a:lnTo>
                  <a:pt x="976" y="345"/>
                </a:lnTo>
                <a:lnTo>
                  <a:pt x="974" y="369"/>
                </a:lnTo>
                <a:lnTo>
                  <a:pt x="976" y="394"/>
                </a:lnTo>
                <a:lnTo>
                  <a:pt x="978" y="422"/>
                </a:lnTo>
                <a:lnTo>
                  <a:pt x="978" y="422"/>
                </a:lnTo>
                <a:lnTo>
                  <a:pt x="996" y="448"/>
                </a:lnTo>
                <a:lnTo>
                  <a:pt x="1010" y="472"/>
                </a:lnTo>
                <a:lnTo>
                  <a:pt x="1016" y="484"/>
                </a:lnTo>
                <a:lnTo>
                  <a:pt x="1020" y="493"/>
                </a:lnTo>
                <a:lnTo>
                  <a:pt x="1020" y="493"/>
                </a:lnTo>
                <a:lnTo>
                  <a:pt x="1026" y="527"/>
                </a:lnTo>
                <a:lnTo>
                  <a:pt x="1030" y="577"/>
                </a:lnTo>
                <a:lnTo>
                  <a:pt x="1036" y="654"/>
                </a:lnTo>
                <a:lnTo>
                  <a:pt x="1036" y="654"/>
                </a:lnTo>
                <a:lnTo>
                  <a:pt x="1040" y="650"/>
                </a:lnTo>
                <a:lnTo>
                  <a:pt x="1042" y="646"/>
                </a:lnTo>
                <a:lnTo>
                  <a:pt x="1044" y="634"/>
                </a:lnTo>
                <a:lnTo>
                  <a:pt x="1044" y="618"/>
                </a:lnTo>
                <a:lnTo>
                  <a:pt x="1044" y="618"/>
                </a:lnTo>
                <a:lnTo>
                  <a:pt x="1048" y="608"/>
                </a:lnTo>
                <a:lnTo>
                  <a:pt x="1054" y="585"/>
                </a:lnTo>
                <a:lnTo>
                  <a:pt x="1060" y="573"/>
                </a:lnTo>
                <a:lnTo>
                  <a:pt x="1066" y="561"/>
                </a:lnTo>
                <a:lnTo>
                  <a:pt x="1074" y="553"/>
                </a:lnTo>
                <a:lnTo>
                  <a:pt x="1077" y="551"/>
                </a:lnTo>
                <a:lnTo>
                  <a:pt x="1081" y="551"/>
                </a:lnTo>
                <a:lnTo>
                  <a:pt x="1081" y="551"/>
                </a:lnTo>
                <a:lnTo>
                  <a:pt x="1087" y="549"/>
                </a:lnTo>
                <a:lnTo>
                  <a:pt x="1093" y="549"/>
                </a:lnTo>
                <a:lnTo>
                  <a:pt x="1095" y="553"/>
                </a:lnTo>
                <a:lnTo>
                  <a:pt x="1095" y="553"/>
                </a:lnTo>
                <a:lnTo>
                  <a:pt x="1105" y="549"/>
                </a:lnTo>
                <a:lnTo>
                  <a:pt x="1105" y="549"/>
                </a:lnTo>
                <a:lnTo>
                  <a:pt x="1117" y="543"/>
                </a:lnTo>
                <a:lnTo>
                  <a:pt x="1123" y="541"/>
                </a:lnTo>
                <a:lnTo>
                  <a:pt x="1127" y="543"/>
                </a:lnTo>
                <a:lnTo>
                  <a:pt x="1127" y="543"/>
                </a:lnTo>
                <a:lnTo>
                  <a:pt x="1133" y="549"/>
                </a:lnTo>
                <a:lnTo>
                  <a:pt x="1137" y="557"/>
                </a:lnTo>
                <a:lnTo>
                  <a:pt x="1141" y="567"/>
                </a:lnTo>
                <a:lnTo>
                  <a:pt x="1143" y="581"/>
                </a:lnTo>
                <a:lnTo>
                  <a:pt x="1145" y="596"/>
                </a:lnTo>
                <a:lnTo>
                  <a:pt x="1143" y="614"/>
                </a:lnTo>
                <a:lnTo>
                  <a:pt x="1139" y="636"/>
                </a:lnTo>
                <a:lnTo>
                  <a:pt x="1139" y="636"/>
                </a:lnTo>
                <a:lnTo>
                  <a:pt x="1129" y="664"/>
                </a:lnTo>
                <a:lnTo>
                  <a:pt x="1117" y="688"/>
                </a:lnTo>
                <a:lnTo>
                  <a:pt x="1105" y="709"/>
                </a:lnTo>
                <a:lnTo>
                  <a:pt x="1091" y="725"/>
                </a:lnTo>
                <a:lnTo>
                  <a:pt x="1091" y="725"/>
                </a:lnTo>
                <a:lnTo>
                  <a:pt x="1079" y="743"/>
                </a:lnTo>
                <a:lnTo>
                  <a:pt x="1072" y="757"/>
                </a:lnTo>
                <a:lnTo>
                  <a:pt x="1072" y="757"/>
                </a:lnTo>
                <a:lnTo>
                  <a:pt x="1068" y="765"/>
                </a:lnTo>
                <a:lnTo>
                  <a:pt x="1066" y="767"/>
                </a:lnTo>
                <a:lnTo>
                  <a:pt x="1062" y="767"/>
                </a:lnTo>
                <a:lnTo>
                  <a:pt x="1062" y="767"/>
                </a:lnTo>
                <a:lnTo>
                  <a:pt x="1058" y="765"/>
                </a:lnTo>
                <a:lnTo>
                  <a:pt x="1052" y="763"/>
                </a:lnTo>
                <a:lnTo>
                  <a:pt x="1050" y="759"/>
                </a:lnTo>
                <a:lnTo>
                  <a:pt x="1048" y="757"/>
                </a:lnTo>
                <a:lnTo>
                  <a:pt x="1036" y="759"/>
                </a:lnTo>
                <a:lnTo>
                  <a:pt x="1036" y="759"/>
                </a:lnTo>
                <a:lnTo>
                  <a:pt x="1038" y="765"/>
                </a:lnTo>
                <a:lnTo>
                  <a:pt x="1040" y="769"/>
                </a:lnTo>
                <a:lnTo>
                  <a:pt x="1040" y="769"/>
                </a:lnTo>
                <a:lnTo>
                  <a:pt x="1036" y="808"/>
                </a:lnTo>
                <a:lnTo>
                  <a:pt x="1034" y="836"/>
                </a:lnTo>
                <a:lnTo>
                  <a:pt x="1032" y="858"/>
                </a:lnTo>
                <a:lnTo>
                  <a:pt x="1032" y="858"/>
                </a:lnTo>
                <a:lnTo>
                  <a:pt x="1032" y="866"/>
                </a:lnTo>
                <a:lnTo>
                  <a:pt x="1028" y="876"/>
                </a:lnTo>
                <a:lnTo>
                  <a:pt x="1020" y="896"/>
                </a:lnTo>
                <a:lnTo>
                  <a:pt x="1004" y="915"/>
                </a:lnTo>
                <a:lnTo>
                  <a:pt x="984" y="937"/>
                </a:lnTo>
                <a:lnTo>
                  <a:pt x="984" y="937"/>
                </a:lnTo>
                <a:lnTo>
                  <a:pt x="959" y="959"/>
                </a:lnTo>
                <a:lnTo>
                  <a:pt x="923" y="989"/>
                </a:lnTo>
                <a:lnTo>
                  <a:pt x="887" y="1017"/>
                </a:lnTo>
                <a:lnTo>
                  <a:pt x="862" y="1034"/>
                </a:lnTo>
                <a:lnTo>
                  <a:pt x="862" y="1034"/>
                </a:lnTo>
                <a:lnTo>
                  <a:pt x="846" y="1042"/>
                </a:lnTo>
                <a:lnTo>
                  <a:pt x="834" y="1046"/>
                </a:lnTo>
                <a:lnTo>
                  <a:pt x="820" y="1050"/>
                </a:lnTo>
                <a:lnTo>
                  <a:pt x="802" y="1054"/>
                </a:lnTo>
                <a:lnTo>
                  <a:pt x="782" y="1056"/>
                </a:lnTo>
                <a:lnTo>
                  <a:pt x="725" y="1058"/>
                </a:lnTo>
                <a:lnTo>
                  <a:pt x="725" y="1058"/>
                </a:lnTo>
                <a:lnTo>
                  <a:pt x="699" y="1058"/>
                </a:lnTo>
                <a:lnTo>
                  <a:pt x="679" y="1054"/>
                </a:lnTo>
                <a:lnTo>
                  <a:pt x="663" y="1048"/>
                </a:lnTo>
                <a:lnTo>
                  <a:pt x="654" y="1042"/>
                </a:lnTo>
                <a:lnTo>
                  <a:pt x="652" y="1040"/>
                </a:lnTo>
                <a:lnTo>
                  <a:pt x="652" y="1040"/>
                </a:lnTo>
                <a:lnTo>
                  <a:pt x="652" y="1040"/>
                </a:lnTo>
                <a:lnTo>
                  <a:pt x="646" y="1034"/>
                </a:lnTo>
                <a:lnTo>
                  <a:pt x="640" y="1026"/>
                </a:lnTo>
                <a:lnTo>
                  <a:pt x="628" y="1009"/>
                </a:lnTo>
                <a:lnTo>
                  <a:pt x="628" y="1009"/>
                </a:lnTo>
                <a:close/>
                <a:moveTo>
                  <a:pt x="842" y="1431"/>
                </a:moveTo>
                <a:lnTo>
                  <a:pt x="842" y="1431"/>
                </a:lnTo>
                <a:lnTo>
                  <a:pt x="824" y="1417"/>
                </a:lnTo>
                <a:lnTo>
                  <a:pt x="804" y="1399"/>
                </a:lnTo>
                <a:lnTo>
                  <a:pt x="782" y="1377"/>
                </a:lnTo>
                <a:lnTo>
                  <a:pt x="759" y="1351"/>
                </a:lnTo>
                <a:lnTo>
                  <a:pt x="735" y="1324"/>
                </a:lnTo>
                <a:lnTo>
                  <a:pt x="727" y="1308"/>
                </a:lnTo>
                <a:lnTo>
                  <a:pt x="717" y="1294"/>
                </a:lnTo>
                <a:lnTo>
                  <a:pt x="711" y="1278"/>
                </a:lnTo>
                <a:lnTo>
                  <a:pt x="705" y="1264"/>
                </a:lnTo>
                <a:lnTo>
                  <a:pt x="711" y="1262"/>
                </a:lnTo>
                <a:lnTo>
                  <a:pt x="711" y="1262"/>
                </a:lnTo>
                <a:lnTo>
                  <a:pt x="709" y="1244"/>
                </a:lnTo>
                <a:lnTo>
                  <a:pt x="703" y="1221"/>
                </a:lnTo>
                <a:lnTo>
                  <a:pt x="689" y="1165"/>
                </a:lnTo>
                <a:lnTo>
                  <a:pt x="657" y="1060"/>
                </a:lnTo>
                <a:lnTo>
                  <a:pt x="657" y="1060"/>
                </a:lnTo>
                <a:lnTo>
                  <a:pt x="669" y="1064"/>
                </a:lnTo>
                <a:lnTo>
                  <a:pt x="685" y="1068"/>
                </a:lnTo>
                <a:lnTo>
                  <a:pt x="701" y="1070"/>
                </a:lnTo>
                <a:lnTo>
                  <a:pt x="721" y="1072"/>
                </a:lnTo>
                <a:lnTo>
                  <a:pt x="721" y="1072"/>
                </a:lnTo>
                <a:lnTo>
                  <a:pt x="725" y="1072"/>
                </a:lnTo>
                <a:lnTo>
                  <a:pt x="725" y="1072"/>
                </a:lnTo>
                <a:lnTo>
                  <a:pt x="757" y="1070"/>
                </a:lnTo>
                <a:lnTo>
                  <a:pt x="784" y="1068"/>
                </a:lnTo>
                <a:lnTo>
                  <a:pt x="806" y="1066"/>
                </a:lnTo>
                <a:lnTo>
                  <a:pt x="824" y="1062"/>
                </a:lnTo>
                <a:lnTo>
                  <a:pt x="840" y="1058"/>
                </a:lnTo>
                <a:lnTo>
                  <a:pt x="852" y="1054"/>
                </a:lnTo>
                <a:lnTo>
                  <a:pt x="869" y="1044"/>
                </a:lnTo>
                <a:lnTo>
                  <a:pt x="869" y="1044"/>
                </a:lnTo>
                <a:lnTo>
                  <a:pt x="895" y="1026"/>
                </a:lnTo>
                <a:lnTo>
                  <a:pt x="931" y="999"/>
                </a:lnTo>
                <a:lnTo>
                  <a:pt x="967" y="969"/>
                </a:lnTo>
                <a:lnTo>
                  <a:pt x="994" y="945"/>
                </a:lnTo>
                <a:lnTo>
                  <a:pt x="994" y="945"/>
                </a:lnTo>
                <a:lnTo>
                  <a:pt x="1008" y="931"/>
                </a:lnTo>
                <a:lnTo>
                  <a:pt x="1024" y="912"/>
                </a:lnTo>
                <a:lnTo>
                  <a:pt x="1032" y="898"/>
                </a:lnTo>
                <a:lnTo>
                  <a:pt x="1038" y="886"/>
                </a:lnTo>
                <a:lnTo>
                  <a:pt x="1044" y="872"/>
                </a:lnTo>
                <a:lnTo>
                  <a:pt x="1044" y="858"/>
                </a:lnTo>
                <a:lnTo>
                  <a:pt x="1044" y="858"/>
                </a:lnTo>
                <a:lnTo>
                  <a:pt x="1048" y="818"/>
                </a:lnTo>
                <a:lnTo>
                  <a:pt x="1052" y="779"/>
                </a:lnTo>
                <a:lnTo>
                  <a:pt x="1052" y="779"/>
                </a:lnTo>
                <a:lnTo>
                  <a:pt x="1054" y="824"/>
                </a:lnTo>
                <a:lnTo>
                  <a:pt x="1056" y="858"/>
                </a:lnTo>
                <a:lnTo>
                  <a:pt x="1060" y="898"/>
                </a:lnTo>
                <a:lnTo>
                  <a:pt x="1064" y="939"/>
                </a:lnTo>
                <a:lnTo>
                  <a:pt x="1072" y="981"/>
                </a:lnTo>
                <a:lnTo>
                  <a:pt x="1081" y="1019"/>
                </a:lnTo>
                <a:lnTo>
                  <a:pt x="1087" y="1034"/>
                </a:lnTo>
                <a:lnTo>
                  <a:pt x="1093" y="1050"/>
                </a:lnTo>
                <a:lnTo>
                  <a:pt x="1093" y="1050"/>
                </a:lnTo>
                <a:lnTo>
                  <a:pt x="1081" y="1066"/>
                </a:lnTo>
                <a:lnTo>
                  <a:pt x="1064" y="1088"/>
                </a:lnTo>
                <a:lnTo>
                  <a:pt x="1014" y="1141"/>
                </a:lnTo>
                <a:lnTo>
                  <a:pt x="967" y="1195"/>
                </a:lnTo>
                <a:lnTo>
                  <a:pt x="949" y="1215"/>
                </a:lnTo>
                <a:lnTo>
                  <a:pt x="939" y="1229"/>
                </a:lnTo>
                <a:lnTo>
                  <a:pt x="939" y="1229"/>
                </a:lnTo>
                <a:lnTo>
                  <a:pt x="915" y="1274"/>
                </a:lnTo>
                <a:lnTo>
                  <a:pt x="883" y="1342"/>
                </a:lnTo>
                <a:lnTo>
                  <a:pt x="842" y="1431"/>
                </a:lnTo>
                <a:lnTo>
                  <a:pt x="842" y="1431"/>
                </a:ln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7" name="Group 76">
            <a:extLst>
              <a:ext uri="{FF2B5EF4-FFF2-40B4-BE49-F238E27FC236}">
                <a16:creationId xmlns:a16="http://schemas.microsoft.com/office/drawing/2014/main" id="{3BE17CFD-A592-4486-AE5F-5165B1F8325C}"/>
              </a:ext>
            </a:extLst>
          </p:cNvPr>
          <p:cNvGrpSpPr/>
          <p:nvPr/>
        </p:nvGrpSpPr>
        <p:grpSpPr>
          <a:xfrm>
            <a:off x="9427402" y="2857391"/>
            <a:ext cx="703086" cy="1198704"/>
            <a:chOff x="9538638" y="2332676"/>
            <a:chExt cx="852170" cy="1452880"/>
          </a:xfrm>
          <a:solidFill>
            <a:srgbClr val="ECCEC4"/>
          </a:solidFill>
        </p:grpSpPr>
        <p:sp>
          <p:nvSpPr>
            <p:cNvPr id="8" name="Freeform 1128">
              <a:extLst>
                <a:ext uri="{FF2B5EF4-FFF2-40B4-BE49-F238E27FC236}">
                  <a16:creationId xmlns:a16="http://schemas.microsoft.com/office/drawing/2014/main" id="{DFA1138C-270D-4F98-B6DD-0E66957BB9B2}"/>
                </a:ext>
              </a:extLst>
            </p:cNvPr>
            <p:cNvSpPr/>
            <p:nvPr/>
          </p:nvSpPr>
          <p:spPr bwMode="auto">
            <a:xfrm>
              <a:off x="9538638" y="3149921"/>
              <a:ext cx="852170" cy="635635"/>
            </a:xfrm>
            <a:custGeom>
              <a:gdLst>
                <a:gd fmla="*/ 379 w 975" name="T0"/>
                <a:gd fmla="*/ 0 h 728" name="T1"/>
                <a:gd fmla="*/ 386 w 975" name="T2"/>
                <a:gd fmla="*/ 19 h 728" name="T3"/>
                <a:gd fmla="*/ 390 w 975" name="T4"/>
                <a:gd fmla="*/ 48 h 728" name="T5"/>
                <a:gd fmla="*/ 390 w 975" name="T6"/>
                <a:gd fmla="*/ 73 h 728" name="T7"/>
                <a:gd fmla="*/ 386 w 975" name="T8"/>
                <a:gd fmla="*/ 91 h 728" name="T9"/>
                <a:gd fmla="*/ 382 w 975" name="T10"/>
                <a:gd fmla="*/ 99 h 728" name="T11"/>
                <a:gd fmla="*/ 374 w 975" name="T12"/>
                <a:gd fmla="*/ 121 h 728" name="T13"/>
                <a:gd fmla="*/ 364 w 975" name="T14"/>
                <a:gd fmla="*/ 135 h 728" name="T15"/>
                <a:gd fmla="*/ 349 w 975" name="T16"/>
                <a:gd fmla="*/ 147 h 728" name="T17"/>
                <a:gd fmla="*/ 324 w 975" name="T18"/>
                <a:gd fmla="*/ 158 h 728" name="T19"/>
                <a:gd fmla="*/ 284 w 975" name="T20"/>
                <a:gd fmla="*/ 165 h 728" name="T21"/>
                <a:gd fmla="*/ 227 w 975" name="T22"/>
                <a:gd fmla="*/ 172 h 728" name="T23"/>
                <a:gd fmla="*/ 148 w 975" name="T24"/>
                <a:gd fmla="*/ 175 h 728" name="T25"/>
                <a:gd fmla="*/ 99 w 975" name="T26"/>
                <a:gd fmla="*/ 175 h 728" name="T27"/>
                <a:gd fmla="*/ 83 w 975" name="T28"/>
                <a:gd fmla="*/ 179 h 728" name="T29"/>
                <a:gd fmla="*/ 58 w 975" name="T30"/>
                <a:gd fmla="*/ 190 h 728" name="T31"/>
                <a:gd fmla="*/ 39 w 975" name="T32"/>
                <a:gd fmla="*/ 203 h 728" name="T33"/>
                <a:gd fmla="*/ 22 w 975" name="T34"/>
                <a:gd fmla="*/ 222 h 728" name="T35"/>
                <a:gd fmla="*/ 8 w 975" name="T36"/>
                <a:gd fmla="*/ 248 h 728" name="T37"/>
                <a:gd fmla="*/ 1 w 975" name="T38"/>
                <a:gd fmla="*/ 281 h 728" name="T39"/>
                <a:gd fmla="*/ 1 w 975" name="T40"/>
                <a:gd fmla="*/ 300 h 728" name="T41"/>
                <a:gd fmla="*/ 2 w 975" name="T42"/>
                <a:gd fmla="*/ 556 h 728" name="T43"/>
                <a:gd fmla="*/ 544 w 975" name="T44"/>
                <a:gd fmla="*/ 728 h 728" name="T45"/>
                <a:gd fmla="*/ 975 w 975" name="T46"/>
                <a:gd fmla="*/ 728 h 728" name="T47"/>
                <a:gd fmla="*/ 973 w 975" name="T48"/>
                <a:gd fmla="*/ 414 h 728" name="T49"/>
                <a:gd fmla="*/ 975 w 975" name="T50"/>
                <a:gd fmla="*/ 300 h 728" name="T51"/>
                <a:gd fmla="*/ 972 w 975" name="T52"/>
                <a:gd fmla="*/ 262 h 728" name="T53"/>
                <a:gd fmla="*/ 961 w 975" name="T54"/>
                <a:gd fmla="*/ 233 h 728" name="T55"/>
                <a:gd fmla="*/ 945 w 975" name="T56"/>
                <a:gd fmla="*/ 212 h 728" name="T57"/>
                <a:gd fmla="*/ 927 w 975" name="T58"/>
                <a:gd fmla="*/ 196 h 728" name="T59"/>
                <a:gd fmla="*/ 908 w 975" name="T60"/>
                <a:gd fmla="*/ 185 h 728" name="T61"/>
                <a:gd fmla="*/ 880 w 975" name="T62"/>
                <a:gd fmla="*/ 176 h 728" name="T63"/>
                <a:gd fmla="*/ 877 w 975" name="T64"/>
                <a:gd fmla="*/ 175 h 728" name="T65"/>
                <a:gd fmla="*/ 786 w 975" name="T66"/>
                <a:gd fmla="*/ 174 h 728" name="T67"/>
                <a:gd fmla="*/ 717 w 975" name="T68"/>
                <a:gd fmla="*/ 170 h 728" name="T69"/>
                <a:gd fmla="*/ 669 w 975" name="T70"/>
                <a:gd fmla="*/ 164 h 728" name="T71"/>
                <a:gd fmla="*/ 637 w 975" name="T72"/>
                <a:gd fmla="*/ 156 h 728" name="T73"/>
                <a:gd fmla="*/ 617 w 975" name="T74"/>
                <a:gd fmla="*/ 145 h 728" name="T75"/>
                <a:gd fmla="*/ 606 w 975" name="T76"/>
                <a:gd fmla="*/ 131 h 728" name="T77"/>
                <a:gd fmla="*/ 598 w 975" name="T78"/>
                <a:gd fmla="*/ 116 h 728" name="T79"/>
                <a:gd fmla="*/ 593 w 975" name="T80"/>
                <a:gd fmla="*/ 99 h 728" name="T81"/>
                <a:gd fmla="*/ 588 w 975" name="T82"/>
                <a:gd fmla="*/ 80 h 728" name="T83"/>
                <a:gd fmla="*/ 587 w 975" name="T84"/>
                <a:gd fmla="*/ 61 h 728" name="T85"/>
                <a:gd fmla="*/ 591 w 975" name="T86"/>
                <a:gd fmla="*/ 29 h 728" name="T87"/>
                <a:gd fmla="*/ 597 w 975" name="T88"/>
                <a:gd fmla="*/ 8 h 728" name="T89"/>
                <a:gd fmla="*/ 379 w 975" name="T90"/>
                <a:gd fmla="*/ 0 h 728"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728" w="975">
                  <a:moveTo>
                    <a:pt x="379" y="0"/>
                  </a:moveTo>
                  <a:lnTo>
                    <a:pt x="379" y="0"/>
                  </a:lnTo>
                  <a:lnTo>
                    <a:pt x="382" y="10"/>
                  </a:lnTo>
                  <a:lnTo>
                    <a:pt x="386" y="19"/>
                  </a:lnTo>
                  <a:lnTo>
                    <a:pt x="389" y="33"/>
                  </a:lnTo>
                  <a:lnTo>
                    <a:pt x="390" y="48"/>
                  </a:lnTo>
                  <a:lnTo>
                    <a:pt x="391" y="65"/>
                  </a:lnTo>
                  <a:lnTo>
                    <a:pt x="390" y="73"/>
                  </a:lnTo>
                  <a:lnTo>
                    <a:pt x="389" y="82"/>
                  </a:lnTo>
                  <a:lnTo>
                    <a:pt x="386" y="91"/>
                  </a:lnTo>
                  <a:lnTo>
                    <a:pt x="382" y="99"/>
                  </a:lnTo>
                  <a:lnTo>
                    <a:pt x="382" y="99"/>
                  </a:lnTo>
                  <a:lnTo>
                    <a:pt x="376" y="114"/>
                  </a:lnTo>
                  <a:lnTo>
                    <a:pt x="374" y="121"/>
                  </a:lnTo>
                  <a:lnTo>
                    <a:pt x="369" y="129"/>
                  </a:lnTo>
                  <a:lnTo>
                    <a:pt x="364" y="135"/>
                  </a:lnTo>
                  <a:lnTo>
                    <a:pt x="358" y="141"/>
                  </a:lnTo>
                  <a:lnTo>
                    <a:pt x="349" y="147"/>
                  </a:lnTo>
                  <a:lnTo>
                    <a:pt x="338" y="153"/>
                  </a:lnTo>
                  <a:lnTo>
                    <a:pt x="324" y="158"/>
                  </a:lnTo>
                  <a:lnTo>
                    <a:pt x="305" y="162"/>
                  </a:lnTo>
                  <a:lnTo>
                    <a:pt x="284" y="165"/>
                  </a:lnTo>
                  <a:lnTo>
                    <a:pt x="257" y="169"/>
                  </a:lnTo>
                  <a:lnTo>
                    <a:pt x="227" y="172"/>
                  </a:lnTo>
                  <a:lnTo>
                    <a:pt x="190" y="174"/>
                  </a:lnTo>
                  <a:lnTo>
                    <a:pt x="148" y="175"/>
                  </a:lnTo>
                  <a:lnTo>
                    <a:pt x="99" y="175"/>
                  </a:lnTo>
                  <a:lnTo>
                    <a:pt x="99" y="175"/>
                  </a:lnTo>
                  <a:lnTo>
                    <a:pt x="96" y="176"/>
                  </a:lnTo>
                  <a:lnTo>
                    <a:pt x="83" y="179"/>
                  </a:lnTo>
                  <a:lnTo>
                    <a:pt x="67" y="185"/>
                  </a:lnTo>
                  <a:lnTo>
                    <a:pt x="58" y="190"/>
                  </a:lnTo>
                  <a:lnTo>
                    <a:pt x="49" y="196"/>
                  </a:lnTo>
                  <a:lnTo>
                    <a:pt x="39" y="203"/>
                  </a:lnTo>
                  <a:lnTo>
                    <a:pt x="31" y="212"/>
                  </a:lnTo>
                  <a:lnTo>
                    <a:pt x="22" y="222"/>
                  </a:lnTo>
                  <a:lnTo>
                    <a:pt x="15" y="233"/>
                  </a:lnTo>
                  <a:lnTo>
                    <a:pt x="8" y="248"/>
                  </a:lnTo>
                  <a:lnTo>
                    <a:pt x="4" y="262"/>
                  </a:lnTo>
                  <a:lnTo>
                    <a:pt x="1" y="281"/>
                  </a:lnTo>
                  <a:lnTo>
                    <a:pt x="1" y="300"/>
                  </a:lnTo>
                  <a:lnTo>
                    <a:pt x="1" y="300"/>
                  </a:lnTo>
                  <a:lnTo>
                    <a:pt x="2" y="414"/>
                  </a:lnTo>
                  <a:lnTo>
                    <a:pt x="2" y="556"/>
                  </a:lnTo>
                  <a:lnTo>
                    <a:pt x="0" y="728"/>
                  </a:lnTo>
                  <a:lnTo>
                    <a:pt x="544" y="728"/>
                  </a:lnTo>
                  <a:lnTo>
                    <a:pt x="975" y="728"/>
                  </a:lnTo>
                  <a:lnTo>
                    <a:pt x="975" y="728"/>
                  </a:lnTo>
                  <a:lnTo>
                    <a:pt x="973" y="556"/>
                  </a:lnTo>
                  <a:lnTo>
                    <a:pt x="973" y="414"/>
                  </a:lnTo>
                  <a:lnTo>
                    <a:pt x="975" y="300"/>
                  </a:lnTo>
                  <a:lnTo>
                    <a:pt x="975" y="300"/>
                  </a:lnTo>
                  <a:lnTo>
                    <a:pt x="975" y="281"/>
                  </a:lnTo>
                  <a:lnTo>
                    <a:pt x="972" y="262"/>
                  </a:lnTo>
                  <a:lnTo>
                    <a:pt x="967" y="248"/>
                  </a:lnTo>
                  <a:lnTo>
                    <a:pt x="961" y="233"/>
                  </a:lnTo>
                  <a:lnTo>
                    <a:pt x="954" y="222"/>
                  </a:lnTo>
                  <a:lnTo>
                    <a:pt x="945" y="212"/>
                  </a:lnTo>
                  <a:lnTo>
                    <a:pt x="937" y="203"/>
                  </a:lnTo>
                  <a:lnTo>
                    <a:pt x="927" y="196"/>
                  </a:lnTo>
                  <a:lnTo>
                    <a:pt x="917" y="190"/>
                  </a:lnTo>
                  <a:lnTo>
                    <a:pt x="908" y="185"/>
                  </a:lnTo>
                  <a:lnTo>
                    <a:pt x="892" y="179"/>
                  </a:lnTo>
                  <a:lnTo>
                    <a:pt x="880" y="176"/>
                  </a:lnTo>
                  <a:lnTo>
                    <a:pt x="877" y="175"/>
                  </a:lnTo>
                  <a:lnTo>
                    <a:pt x="877" y="175"/>
                  </a:lnTo>
                  <a:lnTo>
                    <a:pt x="827" y="175"/>
                  </a:lnTo>
                  <a:lnTo>
                    <a:pt x="786" y="174"/>
                  </a:lnTo>
                  <a:lnTo>
                    <a:pt x="749" y="173"/>
                  </a:lnTo>
                  <a:lnTo>
                    <a:pt x="717" y="170"/>
                  </a:lnTo>
                  <a:lnTo>
                    <a:pt x="691" y="167"/>
                  </a:lnTo>
                  <a:lnTo>
                    <a:pt x="669" y="164"/>
                  </a:lnTo>
                  <a:lnTo>
                    <a:pt x="652" y="159"/>
                  </a:lnTo>
                  <a:lnTo>
                    <a:pt x="637" y="156"/>
                  </a:lnTo>
                  <a:lnTo>
                    <a:pt x="626" y="149"/>
                  </a:lnTo>
                  <a:lnTo>
                    <a:pt x="617" y="145"/>
                  </a:lnTo>
                  <a:lnTo>
                    <a:pt x="610" y="138"/>
                  </a:lnTo>
                  <a:lnTo>
                    <a:pt x="606" y="131"/>
                  </a:lnTo>
                  <a:lnTo>
                    <a:pt x="602" y="124"/>
                  </a:lnTo>
                  <a:lnTo>
                    <a:pt x="598" y="116"/>
                  </a:lnTo>
                  <a:lnTo>
                    <a:pt x="593" y="99"/>
                  </a:lnTo>
                  <a:lnTo>
                    <a:pt x="593" y="99"/>
                  </a:lnTo>
                  <a:lnTo>
                    <a:pt x="590" y="89"/>
                  </a:lnTo>
                  <a:lnTo>
                    <a:pt x="588" y="80"/>
                  </a:lnTo>
                  <a:lnTo>
                    <a:pt x="587" y="71"/>
                  </a:lnTo>
                  <a:lnTo>
                    <a:pt x="587" y="61"/>
                  </a:lnTo>
                  <a:lnTo>
                    <a:pt x="587" y="44"/>
                  </a:lnTo>
                  <a:lnTo>
                    <a:pt x="591" y="29"/>
                  </a:lnTo>
                  <a:lnTo>
                    <a:pt x="593" y="17"/>
                  </a:lnTo>
                  <a:lnTo>
                    <a:pt x="597" y="8"/>
                  </a:lnTo>
                  <a:lnTo>
                    <a:pt x="602" y="0"/>
                  </a:lnTo>
                  <a:lnTo>
                    <a:pt x="379" y="0"/>
                  </a:lnTo>
                  <a:close/>
                </a:path>
              </a:pathLst>
            </a:custGeom>
            <a:grp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9" name="Group 61">
              <a:extLst>
                <a:ext uri="{FF2B5EF4-FFF2-40B4-BE49-F238E27FC236}">
                  <a16:creationId xmlns:a16="http://schemas.microsoft.com/office/drawing/2014/main" id="{14C43DB9-2FB6-4345-B4EA-129C48250677}"/>
                </a:ext>
              </a:extLst>
            </p:cNvPr>
            <p:cNvGrpSpPr/>
            <p:nvPr/>
          </p:nvGrpSpPr>
          <p:grpSpPr>
            <a:xfrm>
              <a:off x="9575309" y="2332676"/>
              <a:ext cx="754381" cy="789305"/>
              <a:chOff x="9575309" y="2332676"/>
              <a:chExt cx="754381" cy="789305"/>
            </a:xfrm>
            <a:grpFill/>
          </p:grpSpPr>
          <p:sp>
            <p:nvSpPr>
              <p:cNvPr id="10" name="Freeform 1133">
                <a:extLst>
                  <a:ext uri="{FF2B5EF4-FFF2-40B4-BE49-F238E27FC236}">
                    <a16:creationId xmlns:a16="http://schemas.microsoft.com/office/drawing/2014/main" id="{D61A7E18-5E19-45D5-89ED-5F37AB3BD727}"/>
                  </a:ext>
                </a:extLst>
              </p:cNvPr>
              <p:cNvSpPr/>
              <p:nvPr/>
            </p:nvSpPr>
            <p:spPr bwMode="auto">
              <a:xfrm>
                <a:off x="9907097" y="2945610"/>
                <a:ext cx="113507" cy="48895"/>
              </a:xfrm>
              <a:custGeom>
                <a:gdLst>
                  <a:gd fmla="*/ 89 w 132" name="T0"/>
                  <a:gd fmla="*/ 0 h 55" name="T1"/>
                  <a:gd fmla="*/ 89 w 132" name="T2"/>
                  <a:gd fmla="*/ 0 h 55" name="T3"/>
                  <a:gd fmla="*/ 86 w 132" name="T4"/>
                  <a:gd fmla="*/ 1 h 55" name="T5"/>
                  <a:gd fmla="*/ 83 w 132" name="T6"/>
                  <a:gd fmla="*/ 2 h 55" name="T7"/>
                  <a:gd fmla="*/ 75 w 132" name="T8"/>
                  <a:gd fmla="*/ 7 h 55" name="T9"/>
                  <a:gd fmla="*/ 65 w 132" name="T10"/>
                  <a:gd fmla="*/ 15 h 55" name="T11"/>
                  <a:gd fmla="*/ 61 w 132" name="T12"/>
                  <a:gd fmla="*/ 9 h 55" name="T13"/>
                  <a:gd fmla="*/ 61 w 132" name="T14"/>
                  <a:gd fmla="*/ 9 h 55" name="T15"/>
                  <a:gd fmla="*/ 53 w 132" name="T16"/>
                  <a:gd fmla="*/ 2 h 55" name="T17"/>
                  <a:gd fmla="*/ 48 w 132" name="T18"/>
                  <a:gd fmla="*/ 1 h 55" name="T19"/>
                  <a:gd fmla="*/ 43 w 132" name="T20"/>
                  <a:gd fmla="*/ 0 h 55" name="T21"/>
                  <a:gd fmla="*/ 43 w 132" name="T22"/>
                  <a:gd fmla="*/ 0 h 55" name="T23"/>
                  <a:gd fmla="*/ 37 w 132" name="T24"/>
                  <a:gd fmla="*/ 1 h 55" name="T25"/>
                  <a:gd fmla="*/ 30 w 132" name="T26"/>
                  <a:gd fmla="*/ 4 h 55" name="T27"/>
                  <a:gd fmla="*/ 16 w 132" name="T28"/>
                  <a:gd fmla="*/ 10 h 55" name="T29"/>
                  <a:gd fmla="*/ 0 w 132" name="T30"/>
                  <a:gd fmla="*/ 20 h 55" name="T31"/>
                  <a:gd fmla="*/ 0 w 132" name="T32"/>
                  <a:gd fmla="*/ 20 h 55" name="T33"/>
                  <a:gd fmla="*/ 9 w 132" name="T34"/>
                  <a:gd fmla="*/ 29 h 55" name="T35"/>
                  <a:gd fmla="*/ 18 w 132" name="T36"/>
                  <a:gd fmla="*/ 37 h 55" name="T37"/>
                  <a:gd fmla="*/ 26 w 132" name="T38"/>
                  <a:gd fmla="*/ 43 h 55" name="T39"/>
                  <a:gd fmla="*/ 35 w 132" name="T40"/>
                  <a:gd fmla="*/ 48 h 55" name="T41"/>
                  <a:gd fmla="*/ 43 w 132" name="T42"/>
                  <a:gd fmla="*/ 51 h 55" name="T43"/>
                  <a:gd fmla="*/ 51 w 132" name="T44"/>
                  <a:gd fmla="*/ 54 h 55" name="T45"/>
                  <a:gd fmla="*/ 59 w 132" name="T46"/>
                  <a:gd fmla="*/ 55 h 55" name="T47"/>
                  <a:gd fmla="*/ 65 w 132" name="T48"/>
                  <a:gd fmla="*/ 55 h 55" name="T49"/>
                  <a:gd fmla="*/ 65 w 132" name="T50"/>
                  <a:gd fmla="*/ 55 h 55" name="T51"/>
                  <a:gd fmla="*/ 81 w 132" name="T52"/>
                  <a:gd fmla="*/ 54 h 55" name="T53"/>
                  <a:gd fmla="*/ 90 w 132" name="T54"/>
                  <a:gd fmla="*/ 53 h 55" name="T55"/>
                  <a:gd fmla="*/ 99 w 132" name="T56"/>
                  <a:gd fmla="*/ 49 h 55" name="T57"/>
                  <a:gd fmla="*/ 107 w 132" name="T58"/>
                  <a:gd fmla="*/ 45 h 55" name="T59"/>
                  <a:gd fmla="*/ 116 w 132" name="T60"/>
                  <a:gd fmla="*/ 39 h 55" name="T61"/>
                  <a:gd fmla="*/ 123 w 132" name="T62"/>
                  <a:gd fmla="*/ 31 h 55" name="T63"/>
                  <a:gd fmla="*/ 132 w 132" name="T64"/>
                  <a:gd fmla="*/ 20 h 55" name="T65"/>
                  <a:gd fmla="*/ 132 w 132" name="T66"/>
                  <a:gd fmla="*/ 20 h 55" name="T67"/>
                  <a:gd fmla="*/ 127 w 132" name="T68"/>
                  <a:gd fmla="*/ 16 h 55" name="T69"/>
                  <a:gd fmla="*/ 116 w 132" name="T70"/>
                  <a:gd fmla="*/ 10 h 55" name="T71"/>
                  <a:gd fmla="*/ 102 w 132" name="T72"/>
                  <a:gd fmla="*/ 2 h 55" name="T73"/>
                  <a:gd fmla="*/ 95 w 132" name="T74"/>
                  <a:gd fmla="*/ 1 h 55" name="T75"/>
                  <a:gd fmla="*/ 89 w 132" name="T76"/>
                  <a:gd fmla="*/ 0 h 55"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55" w="132">
                    <a:moveTo>
                      <a:pt x="89" y="0"/>
                    </a:moveTo>
                    <a:lnTo>
                      <a:pt x="89" y="0"/>
                    </a:lnTo>
                    <a:lnTo>
                      <a:pt x="86" y="1"/>
                    </a:lnTo>
                    <a:lnTo>
                      <a:pt x="83" y="2"/>
                    </a:lnTo>
                    <a:lnTo>
                      <a:pt x="75" y="7"/>
                    </a:lnTo>
                    <a:lnTo>
                      <a:pt x="65" y="15"/>
                    </a:lnTo>
                    <a:lnTo>
                      <a:pt x="61" y="9"/>
                    </a:lnTo>
                    <a:lnTo>
                      <a:pt x="61" y="9"/>
                    </a:lnTo>
                    <a:lnTo>
                      <a:pt x="53" y="2"/>
                    </a:lnTo>
                    <a:lnTo>
                      <a:pt x="48" y="1"/>
                    </a:lnTo>
                    <a:lnTo>
                      <a:pt x="43" y="0"/>
                    </a:lnTo>
                    <a:lnTo>
                      <a:pt x="43" y="0"/>
                    </a:lnTo>
                    <a:lnTo>
                      <a:pt x="37" y="1"/>
                    </a:lnTo>
                    <a:lnTo>
                      <a:pt x="30" y="4"/>
                    </a:lnTo>
                    <a:lnTo>
                      <a:pt x="16" y="10"/>
                    </a:lnTo>
                    <a:lnTo>
                      <a:pt x="0" y="20"/>
                    </a:lnTo>
                    <a:lnTo>
                      <a:pt x="0" y="20"/>
                    </a:lnTo>
                    <a:lnTo>
                      <a:pt x="9" y="29"/>
                    </a:lnTo>
                    <a:lnTo>
                      <a:pt x="18" y="37"/>
                    </a:lnTo>
                    <a:lnTo>
                      <a:pt x="26" y="43"/>
                    </a:lnTo>
                    <a:lnTo>
                      <a:pt x="35" y="48"/>
                    </a:lnTo>
                    <a:lnTo>
                      <a:pt x="43" y="51"/>
                    </a:lnTo>
                    <a:lnTo>
                      <a:pt x="51" y="54"/>
                    </a:lnTo>
                    <a:lnTo>
                      <a:pt x="59" y="55"/>
                    </a:lnTo>
                    <a:lnTo>
                      <a:pt x="65" y="55"/>
                    </a:lnTo>
                    <a:lnTo>
                      <a:pt x="65" y="55"/>
                    </a:lnTo>
                    <a:lnTo>
                      <a:pt x="81" y="54"/>
                    </a:lnTo>
                    <a:lnTo>
                      <a:pt x="90" y="53"/>
                    </a:lnTo>
                    <a:lnTo>
                      <a:pt x="99" y="49"/>
                    </a:lnTo>
                    <a:lnTo>
                      <a:pt x="107" y="45"/>
                    </a:lnTo>
                    <a:lnTo>
                      <a:pt x="116" y="39"/>
                    </a:lnTo>
                    <a:lnTo>
                      <a:pt x="123" y="31"/>
                    </a:lnTo>
                    <a:lnTo>
                      <a:pt x="132" y="20"/>
                    </a:lnTo>
                    <a:lnTo>
                      <a:pt x="132" y="20"/>
                    </a:lnTo>
                    <a:lnTo>
                      <a:pt x="127" y="16"/>
                    </a:lnTo>
                    <a:lnTo>
                      <a:pt x="116" y="10"/>
                    </a:lnTo>
                    <a:lnTo>
                      <a:pt x="102" y="2"/>
                    </a:lnTo>
                    <a:lnTo>
                      <a:pt x="95" y="1"/>
                    </a:lnTo>
                    <a:lnTo>
                      <a:pt x="89" y="0"/>
                    </a:lnTo>
                    <a:close/>
                  </a:path>
                </a:pathLst>
              </a:custGeom>
              <a:grp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 name="Freeform 1134">
                <a:extLst>
                  <a:ext uri="{FF2B5EF4-FFF2-40B4-BE49-F238E27FC236}">
                    <a16:creationId xmlns:a16="http://schemas.microsoft.com/office/drawing/2014/main" id="{91A43E3F-8EDB-4B8E-9502-86A054E876D9}"/>
                  </a:ext>
                </a:extLst>
              </p:cNvPr>
              <p:cNvSpPr/>
              <p:nvPr/>
            </p:nvSpPr>
            <p:spPr bwMode="auto">
              <a:xfrm>
                <a:off x="9907097" y="2945610"/>
                <a:ext cx="113507" cy="48895"/>
              </a:xfrm>
              <a:custGeom>
                <a:gdLst>
                  <a:gd fmla="*/ 89 w 132" name="T0"/>
                  <a:gd fmla="*/ 0 h 55" name="T1"/>
                  <a:gd fmla="*/ 89 w 132" name="T2"/>
                  <a:gd fmla="*/ 0 h 55" name="T3"/>
                  <a:gd fmla="*/ 86 w 132" name="T4"/>
                  <a:gd fmla="*/ 1 h 55" name="T5"/>
                  <a:gd fmla="*/ 83 w 132" name="T6"/>
                  <a:gd fmla="*/ 2 h 55" name="T7"/>
                  <a:gd fmla="*/ 75 w 132" name="T8"/>
                  <a:gd fmla="*/ 7 h 55" name="T9"/>
                  <a:gd fmla="*/ 65 w 132" name="T10"/>
                  <a:gd fmla="*/ 15 h 55" name="T11"/>
                  <a:gd fmla="*/ 61 w 132" name="T12"/>
                  <a:gd fmla="*/ 9 h 55" name="T13"/>
                  <a:gd fmla="*/ 61 w 132" name="T14"/>
                  <a:gd fmla="*/ 9 h 55" name="T15"/>
                  <a:gd fmla="*/ 53 w 132" name="T16"/>
                  <a:gd fmla="*/ 2 h 55" name="T17"/>
                  <a:gd fmla="*/ 48 w 132" name="T18"/>
                  <a:gd fmla="*/ 1 h 55" name="T19"/>
                  <a:gd fmla="*/ 43 w 132" name="T20"/>
                  <a:gd fmla="*/ 0 h 55" name="T21"/>
                  <a:gd fmla="*/ 43 w 132" name="T22"/>
                  <a:gd fmla="*/ 0 h 55" name="T23"/>
                  <a:gd fmla="*/ 37 w 132" name="T24"/>
                  <a:gd fmla="*/ 1 h 55" name="T25"/>
                  <a:gd fmla="*/ 30 w 132" name="T26"/>
                  <a:gd fmla="*/ 4 h 55" name="T27"/>
                  <a:gd fmla="*/ 16 w 132" name="T28"/>
                  <a:gd fmla="*/ 10 h 55" name="T29"/>
                  <a:gd fmla="*/ 0 w 132" name="T30"/>
                  <a:gd fmla="*/ 20 h 55" name="T31"/>
                  <a:gd fmla="*/ 0 w 132" name="T32"/>
                  <a:gd fmla="*/ 20 h 55" name="T33"/>
                  <a:gd fmla="*/ 9 w 132" name="T34"/>
                  <a:gd fmla="*/ 29 h 55" name="T35"/>
                  <a:gd fmla="*/ 18 w 132" name="T36"/>
                  <a:gd fmla="*/ 37 h 55" name="T37"/>
                  <a:gd fmla="*/ 26 w 132" name="T38"/>
                  <a:gd fmla="*/ 43 h 55" name="T39"/>
                  <a:gd fmla="*/ 35 w 132" name="T40"/>
                  <a:gd fmla="*/ 48 h 55" name="T41"/>
                  <a:gd fmla="*/ 43 w 132" name="T42"/>
                  <a:gd fmla="*/ 51 h 55" name="T43"/>
                  <a:gd fmla="*/ 51 w 132" name="T44"/>
                  <a:gd fmla="*/ 54 h 55" name="T45"/>
                  <a:gd fmla="*/ 59 w 132" name="T46"/>
                  <a:gd fmla="*/ 55 h 55" name="T47"/>
                  <a:gd fmla="*/ 65 w 132" name="T48"/>
                  <a:gd fmla="*/ 55 h 55" name="T49"/>
                  <a:gd fmla="*/ 65 w 132" name="T50"/>
                  <a:gd fmla="*/ 55 h 55" name="T51"/>
                  <a:gd fmla="*/ 81 w 132" name="T52"/>
                  <a:gd fmla="*/ 54 h 55" name="T53"/>
                  <a:gd fmla="*/ 90 w 132" name="T54"/>
                  <a:gd fmla="*/ 53 h 55" name="T55"/>
                  <a:gd fmla="*/ 99 w 132" name="T56"/>
                  <a:gd fmla="*/ 49 h 55" name="T57"/>
                  <a:gd fmla="*/ 107 w 132" name="T58"/>
                  <a:gd fmla="*/ 45 h 55" name="T59"/>
                  <a:gd fmla="*/ 116 w 132" name="T60"/>
                  <a:gd fmla="*/ 39 h 55" name="T61"/>
                  <a:gd fmla="*/ 123 w 132" name="T62"/>
                  <a:gd fmla="*/ 31 h 55" name="T63"/>
                  <a:gd fmla="*/ 132 w 132" name="T64"/>
                  <a:gd fmla="*/ 20 h 55" name="T65"/>
                  <a:gd fmla="*/ 132 w 132" name="T66"/>
                  <a:gd fmla="*/ 20 h 55" name="T67"/>
                  <a:gd fmla="*/ 127 w 132" name="T68"/>
                  <a:gd fmla="*/ 16 h 55" name="T69"/>
                  <a:gd fmla="*/ 116 w 132" name="T70"/>
                  <a:gd fmla="*/ 10 h 55" name="T71"/>
                  <a:gd fmla="*/ 102 w 132" name="T72"/>
                  <a:gd fmla="*/ 2 h 55" name="T73"/>
                  <a:gd fmla="*/ 95 w 132" name="T74"/>
                  <a:gd fmla="*/ 1 h 55" name="T75"/>
                  <a:gd fmla="*/ 89 w 132" name="T76"/>
                  <a:gd fmla="*/ 0 h 55"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55" w="132">
                    <a:moveTo>
                      <a:pt x="89" y="0"/>
                    </a:moveTo>
                    <a:lnTo>
                      <a:pt x="89" y="0"/>
                    </a:lnTo>
                    <a:lnTo>
                      <a:pt x="86" y="1"/>
                    </a:lnTo>
                    <a:lnTo>
                      <a:pt x="83" y="2"/>
                    </a:lnTo>
                    <a:lnTo>
                      <a:pt x="75" y="7"/>
                    </a:lnTo>
                    <a:lnTo>
                      <a:pt x="65" y="15"/>
                    </a:lnTo>
                    <a:lnTo>
                      <a:pt x="61" y="9"/>
                    </a:lnTo>
                    <a:lnTo>
                      <a:pt x="61" y="9"/>
                    </a:lnTo>
                    <a:lnTo>
                      <a:pt x="53" y="2"/>
                    </a:lnTo>
                    <a:lnTo>
                      <a:pt x="48" y="1"/>
                    </a:lnTo>
                    <a:lnTo>
                      <a:pt x="43" y="0"/>
                    </a:lnTo>
                    <a:lnTo>
                      <a:pt x="43" y="0"/>
                    </a:lnTo>
                    <a:lnTo>
                      <a:pt x="37" y="1"/>
                    </a:lnTo>
                    <a:lnTo>
                      <a:pt x="30" y="4"/>
                    </a:lnTo>
                    <a:lnTo>
                      <a:pt x="16" y="10"/>
                    </a:lnTo>
                    <a:lnTo>
                      <a:pt x="0" y="20"/>
                    </a:lnTo>
                    <a:lnTo>
                      <a:pt x="0" y="20"/>
                    </a:lnTo>
                    <a:lnTo>
                      <a:pt x="9" y="29"/>
                    </a:lnTo>
                    <a:lnTo>
                      <a:pt x="18" y="37"/>
                    </a:lnTo>
                    <a:lnTo>
                      <a:pt x="26" y="43"/>
                    </a:lnTo>
                    <a:lnTo>
                      <a:pt x="35" y="48"/>
                    </a:lnTo>
                    <a:lnTo>
                      <a:pt x="43" y="51"/>
                    </a:lnTo>
                    <a:lnTo>
                      <a:pt x="51" y="54"/>
                    </a:lnTo>
                    <a:lnTo>
                      <a:pt x="59" y="55"/>
                    </a:lnTo>
                    <a:lnTo>
                      <a:pt x="65" y="55"/>
                    </a:lnTo>
                    <a:lnTo>
                      <a:pt x="65" y="55"/>
                    </a:lnTo>
                    <a:lnTo>
                      <a:pt x="81" y="54"/>
                    </a:lnTo>
                    <a:lnTo>
                      <a:pt x="90" y="53"/>
                    </a:lnTo>
                    <a:lnTo>
                      <a:pt x="99" y="49"/>
                    </a:lnTo>
                    <a:lnTo>
                      <a:pt x="107" y="45"/>
                    </a:lnTo>
                    <a:lnTo>
                      <a:pt x="116" y="39"/>
                    </a:lnTo>
                    <a:lnTo>
                      <a:pt x="123" y="31"/>
                    </a:lnTo>
                    <a:lnTo>
                      <a:pt x="132" y="20"/>
                    </a:lnTo>
                    <a:lnTo>
                      <a:pt x="132" y="20"/>
                    </a:lnTo>
                    <a:lnTo>
                      <a:pt x="127" y="16"/>
                    </a:lnTo>
                    <a:lnTo>
                      <a:pt x="116" y="10"/>
                    </a:lnTo>
                    <a:lnTo>
                      <a:pt x="102" y="2"/>
                    </a:lnTo>
                    <a:lnTo>
                      <a:pt x="95" y="1"/>
                    </a:lnTo>
                    <a:lnTo>
                      <a:pt x="89" y="0"/>
                    </a:lnTo>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 name="Freeform 1136">
                <a:extLst>
                  <a:ext uri="{FF2B5EF4-FFF2-40B4-BE49-F238E27FC236}">
                    <a16:creationId xmlns:a16="http://schemas.microsoft.com/office/drawing/2014/main" id="{C08388AB-9300-4D73-B1ED-9F674EF357DC}"/>
                  </a:ext>
                </a:extLst>
              </p:cNvPr>
              <p:cNvSpPr/>
              <p:nvPr/>
            </p:nvSpPr>
            <p:spPr bwMode="auto">
              <a:xfrm>
                <a:off x="9575310" y="2332676"/>
                <a:ext cx="754380" cy="789305"/>
              </a:xfrm>
              <a:custGeom>
                <a:gdLst>
                  <a:gd fmla="*/ 813 w 865" name="T0"/>
                  <a:gd fmla="*/ 237 h 904" name="T1"/>
                  <a:gd fmla="*/ 787 w 865" name="T2"/>
                  <a:gd fmla="*/ 176 h 904" name="T3"/>
                  <a:gd fmla="*/ 753 w 865" name="T4"/>
                  <a:gd fmla="*/ 127 h 904" name="T5"/>
                  <a:gd fmla="*/ 714 w 865" name="T6"/>
                  <a:gd fmla="*/ 88 h 904" name="T7"/>
                  <a:gd fmla="*/ 672 w 865" name="T8"/>
                  <a:gd fmla="*/ 58 h 904" name="T9"/>
                  <a:gd fmla="*/ 601 w 865" name="T10"/>
                  <a:gd fmla="*/ 25 h 904" name="T11"/>
                  <a:gd fmla="*/ 530 w 865" name="T12"/>
                  <a:gd fmla="*/ 7 h 904" name="T13"/>
                  <a:gd fmla="*/ 486 w 865" name="T14"/>
                  <a:gd fmla="*/ 2 h 904" name="T15"/>
                  <a:gd fmla="*/ 436 w 865" name="T16"/>
                  <a:gd fmla="*/ 0 h 904" name="T17"/>
                  <a:gd fmla="*/ 368 w 865" name="T18"/>
                  <a:gd fmla="*/ 5 h 904" name="T19"/>
                  <a:gd fmla="*/ 308 w 865" name="T20"/>
                  <a:gd fmla="*/ 19 h 904" name="T21"/>
                  <a:gd fmla="*/ 257 w 865" name="T22"/>
                  <a:gd fmla="*/ 38 h 904" name="T23"/>
                  <a:gd fmla="*/ 212 w 865" name="T24"/>
                  <a:gd fmla="*/ 63 h 904" name="T25"/>
                  <a:gd fmla="*/ 143 w 865" name="T26"/>
                  <a:gd fmla="*/ 121 h 904" name="T27"/>
                  <a:gd fmla="*/ 94 w 865" name="T28"/>
                  <a:gd fmla="*/ 182 h 904" name="T29"/>
                  <a:gd fmla="*/ 60 w 865" name="T30"/>
                  <a:gd fmla="*/ 235 h 904" name="T31"/>
                  <a:gd fmla="*/ 35 w 865" name="T32"/>
                  <a:gd fmla="*/ 300 h 904" name="T33"/>
                  <a:gd fmla="*/ 15 w 865" name="T34"/>
                  <a:gd fmla="*/ 394 h 904" name="T35"/>
                  <a:gd fmla="*/ 3 w 865" name="T36"/>
                  <a:gd fmla="*/ 501 h 904" name="T37"/>
                  <a:gd fmla="*/ 2 w 865" name="T38"/>
                  <a:gd fmla="*/ 604 h 904" name="T39"/>
                  <a:gd fmla="*/ 13 w 865" name="T40"/>
                  <a:gd fmla="*/ 683 h 904" name="T41"/>
                  <a:gd fmla="*/ 20 w 865" name="T42"/>
                  <a:gd fmla="*/ 703 h 904" name="T43"/>
                  <a:gd fmla="*/ 52 w 865" name="T44"/>
                  <a:gd fmla="*/ 758 h 904" name="T45"/>
                  <a:gd fmla="*/ 85 w 865" name="T46"/>
                  <a:gd fmla="*/ 802 h 904" name="T47"/>
                  <a:gd fmla="*/ 132 w 865" name="T48"/>
                  <a:gd fmla="*/ 846 h 904" name="T49"/>
                  <a:gd fmla="*/ 198 w 865" name="T50"/>
                  <a:gd fmla="*/ 886 h 904" name="T51"/>
                  <a:gd fmla="*/ 253 w 865" name="T52"/>
                  <a:gd fmla="*/ 902 h 904" name="T53"/>
                  <a:gd fmla="*/ 295 w 865" name="T54"/>
                  <a:gd fmla="*/ 904 h 904" name="T55"/>
                  <a:gd fmla="*/ 270 w 865" name="T56"/>
                  <a:gd fmla="*/ 871 h 904" name="T57"/>
                  <a:gd fmla="*/ 246 w 865" name="T58"/>
                  <a:gd fmla="*/ 816 h 904" name="T59"/>
                  <a:gd fmla="*/ 233 w 865" name="T60"/>
                  <a:gd fmla="*/ 758 h 904" name="T61"/>
                  <a:gd fmla="*/ 227 w 865" name="T62"/>
                  <a:gd fmla="*/ 650 h 904" name="T63"/>
                  <a:gd fmla="*/ 225 w 865" name="T64"/>
                  <a:gd fmla="*/ 596 h 904" name="T65"/>
                  <a:gd fmla="*/ 228 w 865" name="T66"/>
                  <a:gd fmla="*/ 536 h 904" name="T67"/>
                  <a:gd fmla="*/ 233 w 865" name="T68"/>
                  <a:gd fmla="*/ 501 h 904" name="T69"/>
                  <a:gd fmla="*/ 312 w 865" name="T70"/>
                  <a:gd fmla="*/ 480 h 904" name="T71"/>
                  <a:gd fmla="*/ 422 w 865" name="T72"/>
                  <a:gd fmla="*/ 432 h 904" name="T73"/>
                  <a:gd fmla="*/ 517 w 865" name="T74"/>
                  <a:gd fmla="*/ 376 h 904" name="T75"/>
                  <a:gd fmla="*/ 606 w 865" name="T76"/>
                  <a:gd fmla="*/ 307 h 904" name="T77"/>
                  <a:gd fmla="*/ 639 w 865" name="T78"/>
                  <a:gd fmla="*/ 278 h 904" name="T79"/>
                  <a:gd fmla="*/ 665 w 865" name="T80"/>
                  <a:gd fmla="*/ 336 h 904" name="T81"/>
                  <a:gd fmla="*/ 692 w 865" name="T82"/>
                  <a:gd fmla="*/ 422 h 904" name="T83"/>
                  <a:gd fmla="*/ 697 w 865" name="T84"/>
                  <a:gd fmla="*/ 453 h 904" name="T85"/>
                  <a:gd fmla="*/ 698 w 865" name="T86"/>
                  <a:gd fmla="*/ 528 h 904" name="T87"/>
                  <a:gd fmla="*/ 689 w 865" name="T88"/>
                  <a:gd fmla="*/ 626 h 904" name="T89"/>
                  <a:gd fmla="*/ 672 w 865" name="T90"/>
                  <a:gd fmla="*/ 731 h 904" name="T91"/>
                  <a:gd fmla="*/ 645 w 865" name="T92"/>
                  <a:gd fmla="*/ 826 h 904" name="T93"/>
                  <a:gd fmla="*/ 617 w 865" name="T94"/>
                  <a:gd fmla="*/ 883 h 904" name="T95"/>
                  <a:gd fmla="*/ 597 w 865" name="T96"/>
                  <a:gd fmla="*/ 904 h 904" name="T97"/>
                  <a:gd fmla="*/ 638 w 865" name="T98"/>
                  <a:gd fmla="*/ 889 h 904" name="T99"/>
                  <a:gd fmla="*/ 703 w 865" name="T100"/>
                  <a:gd fmla="*/ 859 h 904" name="T101"/>
                  <a:gd fmla="*/ 775 w 865" name="T102"/>
                  <a:gd fmla="*/ 807 h 904" name="T103"/>
                  <a:gd fmla="*/ 808 w 865" name="T104"/>
                  <a:gd fmla="*/ 773 h 904" name="T105"/>
                  <a:gd fmla="*/ 835 w 865" name="T106"/>
                  <a:gd fmla="*/ 734 h 904" name="T107"/>
                  <a:gd fmla="*/ 855 w 865" name="T108"/>
                  <a:gd fmla="*/ 688 h 904" name="T109"/>
                  <a:gd fmla="*/ 864 w 865" name="T110"/>
                  <a:gd fmla="*/ 638 h 904" name="T111"/>
                  <a:gd fmla="*/ 864 w 865" name="T112"/>
                  <a:gd fmla="*/ 553 h 904" name="T113"/>
                  <a:gd fmla="*/ 848 w 865" name="T114"/>
                  <a:gd fmla="*/ 401 h 904" name="T115"/>
                  <a:gd fmla="*/ 821 w 865" name="T116"/>
                  <a:gd fmla="*/ 260 h 904"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904" w="865">
                    <a:moveTo>
                      <a:pt x="821" y="260"/>
                    </a:moveTo>
                    <a:lnTo>
                      <a:pt x="821" y="260"/>
                    </a:lnTo>
                    <a:lnTo>
                      <a:pt x="813" y="237"/>
                    </a:lnTo>
                    <a:lnTo>
                      <a:pt x="806" y="216"/>
                    </a:lnTo>
                    <a:lnTo>
                      <a:pt x="797" y="195"/>
                    </a:lnTo>
                    <a:lnTo>
                      <a:pt x="787" y="176"/>
                    </a:lnTo>
                    <a:lnTo>
                      <a:pt x="776" y="159"/>
                    </a:lnTo>
                    <a:lnTo>
                      <a:pt x="765" y="143"/>
                    </a:lnTo>
                    <a:lnTo>
                      <a:pt x="753" y="127"/>
                    </a:lnTo>
                    <a:lnTo>
                      <a:pt x="741" y="113"/>
                    </a:lnTo>
                    <a:lnTo>
                      <a:pt x="727" y="100"/>
                    </a:lnTo>
                    <a:lnTo>
                      <a:pt x="714" y="88"/>
                    </a:lnTo>
                    <a:lnTo>
                      <a:pt x="700" y="76"/>
                    </a:lnTo>
                    <a:lnTo>
                      <a:pt x="687" y="67"/>
                    </a:lnTo>
                    <a:lnTo>
                      <a:pt x="672" y="58"/>
                    </a:lnTo>
                    <a:lnTo>
                      <a:pt x="658" y="50"/>
                    </a:lnTo>
                    <a:lnTo>
                      <a:pt x="629" y="36"/>
                    </a:lnTo>
                    <a:lnTo>
                      <a:pt x="601" y="25"/>
                    </a:lnTo>
                    <a:lnTo>
                      <a:pt x="575" y="16"/>
                    </a:lnTo>
                    <a:lnTo>
                      <a:pt x="551" y="10"/>
                    </a:lnTo>
                    <a:lnTo>
                      <a:pt x="530" y="7"/>
                    </a:lnTo>
                    <a:lnTo>
                      <a:pt x="512" y="4"/>
                    </a:lnTo>
                    <a:lnTo>
                      <a:pt x="498" y="2"/>
                    </a:lnTo>
                    <a:lnTo>
                      <a:pt x="486" y="2"/>
                    </a:lnTo>
                    <a:lnTo>
                      <a:pt x="486" y="2"/>
                    </a:lnTo>
                    <a:lnTo>
                      <a:pt x="460" y="0"/>
                    </a:lnTo>
                    <a:lnTo>
                      <a:pt x="436" y="0"/>
                    </a:lnTo>
                    <a:lnTo>
                      <a:pt x="412" y="2"/>
                    </a:lnTo>
                    <a:lnTo>
                      <a:pt x="389" y="3"/>
                    </a:lnTo>
                    <a:lnTo>
                      <a:pt x="368" y="5"/>
                    </a:lnTo>
                    <a:lnTo>
                      <a:pt x="347" y="9"/>
                    </a:lnTo>
                    <a:lnTo>
                      <a:pt x="326" y="14"/>
                    </a:lnTo>
                    <a:lnTo>
                      <a:pt x="308" y="19"/>
                    </a:lnTo>
                    <a:lnTo>
                      <a:pt x="290" y="25"/>
                    </a:lnTo>
                    <a:lnTo>
                      <a:pt x="273" y="31"/>
                    </a:lnTo>
                    <a:lnTo>
                      <a:pt x="257" y="38"/>
                    </a:lnTo>
                    <a:lnTo>
                      <a:pt x="241" y="47"/>
                    </a:lnTo>
                    <a:lnTo>
                      <a:pt x="226" y="54"/>
                    </a:lnTo>
                    <a:lnTo>
                      <a:pt x="212" y="63"/>
                    </a:lnTo>
                    <a:lnTo>
                      <a:pt x="187" y="81"/>
                    </a:lnTo>
                    <a:lnTo>
                      <a:pt x="163" y="101"/>
                    </a:lnTo>
                    <a:lnTo>
                      <a:pt x="143" y="121"/>
                    </a:lnTo>
                    <a:lnTo>
                      <a:pt x="124" y="141"/>
                    </a:lnTo>
                    <a:lnTo>
                      <a:pt x="108" y="162"/>
                    </a:lnTo>
                    <a:lnTo>
                      <a:pt x="94" y="182"/>
                    </a:lnTo>
                    <a:lnTo>
                      <a:pt x="81" y="200"/>
                    </a:lnTo>
                    <a:lnTo>
                      <a:pt x="60" y="235"/>
                    </a:lnTo>
                    <a:lnTo>
                      <a:pt x="60" y="235"/>
                    </a:lnTo>
                    <a:lnTo>
                      <a:pt x="52" y="252"/>
                    </a:lnTo>
                    <a:lnTo>
                      <a:pt x="43" y="273"/>
                    </a:lnTo>
                    <a:lnTo>
                      <a:pt x="35" y="300"/>
                    </a:lnTo>
                    <a:lnTo>
                      <a:pt x="27" y="328"/>
                    </a:lnTo>
                    <a:lnTo>
                      <a:pt x="21" y="360"/>
                    </a:lnTo>
                    <a:lnTo>
                      <a:pt x="15" y="394"/>
                    </a:lnTo>
                    <a:lnTo>
                      <a:pt x="10" y="428"/>
                    </a:lnTo>
                    <a:lnTo>
                      <a:pt x="5" y="465"/>
                    </a:lnTo>
                    <a:lnTo>
                      <a:pt x="3" y="501"/>
                    </a:lnTo>
                    <a:lnTo>
                      <a:pt x="0" y="536"/>
                    </a:lnTo>
                    <a:lnTo>
                      <a:pt x="0" y="571"/>
                    </a:lnTo>
                    <a:lnTo>
                      <a:pt x="2" y="604"/>
                    </a:lnTo>
                    <a:lnTo>
                      <a:pt x="3" y="633"/>
                    </a:lnTo>
                    <a:lnTo>
                      <a:pt x="8" y="660"/>
                    </a:lnTo>
                    <a:lnTo>
                      <a:pt x="13" y="683"/>
                    </a:lnTo>
                    <a:lnTo>
                      <a:pt x="16" y="694"/>
                    </a:lnTo>
                    <a:lnTo>
                      <a:pt x="20" y="703"/>
                    </a:lnTo>
                    <a:lnTo>
                      <a:pt x="20" y="703"/>
                    </a:lnTo>
                    <a:lnTo>
                      <a:pt x="31" y="723"/>
                    </a:lnTo>
                    <a:lnTo>
                      <a:pt x="41" y="741"/>
                    </a:lnTo>
                    <a:lnTo>
                      <a:pt x="52" y="758"/>
                    </a:lnTo>
                    <a:lnTo>
                      <a:pt x="63" y="774"/>
                    </a:lnTo>
                    <a:lnTo>
                      <a:pt x="74" y="789"/>
                    </a:lnTo>
                    <a:lnTo>
                      <a:pt x="85" y="802"/>
                    </a:lnTo>
                    <a:lnTo>
                      <a:pt x="97" y="815"/>
                    </a:lnTo>
                    <a:lnTo>
                      <a:pt x="108" y="827"/>
                    </a:lnTo>
                    <a:lnTo>
                      <a:pt x="132" y="846"/>
                    </a:lnTo>
                    <a:lnTo>
                      <a:pt x="155" y="862"/>
                    </a:lnTo>
                    <a:lnTo>
                      <a:pt x="177" y="876"/>
                    </a:lnTo>
                    <a:lnTo>
                      <a:pt x="198" y="886"/>
                    </a:lnTo>
                    <a:lnTo>
                      <a:pt x="217" y="893"/>
                    </a:lnTo>
                    <a:lnTo>
                      <a:pt x="236" y="898"/>
                    </a:lnTo>
                    <a:lnTo>
                      <a:pt x="253" y="902"/>
                    </a:lnTo>
                    <a:lnTo>
                      <a:pt x="266" y="903"/>
                    </a:lnTo>
                    <a:lnTo>
                      <a:pt x="287" y="904"/>
                    </a:lnTo>
                    <a:lnTo>
                      <a:pt x="295" y="904"/>
                    </a:lnTo>
                    <a:lnTo>
                      <a:pt x="295" y="904"/>
                    </a:lnTo>
                    <a:lnTo>
                      <a:pt x="281" y="888"/>
                    </a:lnTo>
                    <a:lnTo>
                      <a:pt x="270" y="871"/>
                    </a:lnTo>
                    <a:lnTo>
                      <a:pt x="260" y="854"/>
                    </a:lnTo>
                    <a:lnTo>
                      <a:pt x="252" y="835"/>
                    </a:lnTo>
                    <a:lnTo>
                      <a:pt x="246" y="816"/>
                    </a:lnTo>
                    <a:lnTo>
                      <a:pt x="241" y="797"/>
                    </a:lnTo>
                    <a:lnTo>
                      <a:pt x="237" y="778"/>
                    </a:lnTo>
                    <a:lnTo>
                      <a:pt x="233" y="758"/>
                    </a:lnTo>
                    <a:lnTo>
                      <a:pt x="230" y="720"/>
                    </a:lnTo>
                    <a:lnTo>
                      <a:pt x="228" y="685"/>
                    </a:lnTo>
                    <a:lnTo>
                      <a:pt x="227" y="650"/>
                    </a:lnTo>
                    <a:lnTo>
                      <a:pt x="226" y="621"/>
                    </a:lnTo>
                    <a:lnTo>
                      <a:pt x="226" y="621"/>
                    </a:lnTo>
                    <a:lnTo>
                      <a:pt x="225" y="596"/>
                    </a:lnTo>
                    <a:lnTo>
                      <a:pt x="225" y="574"/>
                    </a:lnTo>
                    <a:lnTo>
                      <a:pt x="226" y="553"/>
                    </a:lnTo>
                    <a:lnTo>
                      <a:pt x="228" y="536"/>
                    </a:lnTo>
                    <a:lnTo>
                      <a:pt x="231" y="510"/>
                    </a:lnTo>
                    <a:lnTo>
                      <a:pt x="233" y="501"/>
                    </a:lnTo>
                    <a:lnTo>
                      <a:pt x="233" y="501"/>
                    </a:lnTo>
                    <a:lnTo>
                      <a:pt x="253" y="497"/>
                    </a:lnTo>
                    <a:lnTo>
                      <a:pt x="273" y="492"/>
                    </a:lnTo>
                    <a:lnTo>
                      <a:pt x="312" y="480"/>
                    </a:lnTo>
                    <a:lnTo>
                      <a:pt x="350" y="466"/>
                    </a:lnTo>
                    <a:lnTo>
                      <a:pt x="387" y="450"/>
                    </a:lnTo>
                    <a:lnTo>
                      <a:pt x="422" y="432"/>
                    </a:lnTo>
                    <a:lnTo>
                      <a:pt x="455" y="414"/>
                    </a:lnTo>
                    <a:lnTo>
                      <a:pt x="487" y="394"/>
                    </a:lnTo>
                    <a:lnTo>
                      <a:pt x="517" y="376"/>
                    </a:lnTo>
                    <a:lnTo>
                      <a:pt x="542" y="356"/>
                    </a:lnTo>
                    <a:lnTo>
                      <a:pt x="567" y="339"/>
                    </a:lnTo>
                    <a:lnTo>
                      <a:pt x="606" y="307"/>
                    </a:lnTo>
                    <a:lnTo>
                      <a:pt x="631" y="286"/>
                    </a:lnTo>
                    <a:lnTo>
                      <a:pt x="639" y="278"/>
                    </a:lnTo>
                    <a:lnTo>
                      <a:pt x="639" y="278"/>
                    </a:lnTo>
                    <a:lnTo>
                      <a:pt x="648" y="295"/>
                    </a:lnTo>
                    <a:lnTo>
                      <a:pt x="655" y="313"/>
                    </a:lnTo>
                    <a:lnTo>
                      <a:pt x="665" y="336"/>
                    </a:lnTo>
                    <a:lnTo>
                      <a:pt x="676" y="363"/>
                    </a:lnTo>
                    <a:lnTo>
                      <a:pt x="685" y="393"/>
                    </a:lnTo>
                    <a:lnTo>
                      <a:pt x="692" y="422"/>
                    </a:lnTo>
                    <a:lnTo>
                      <a:pt x="696" y="438"/>
                    </a:lnTo>
                    <a:lnTo>
                      <a:pt x="697" y="453"/>
                    </a:lnTo>
                    <a:lnTo>
                      <a:pt x="697" y="453"/>
                    </a:lnTo>
                    <a:lnTo>
                      <a:pt x="698" y="474"/>
                    </a:lnTo>
                    <a:lnTo>
                      <a:pt x="698" y="499"/>
                    </a:lnTo>
                    <a:lnTo>
                      <a:pt x="698" y="528"/>
                    </a:lnTo>
                    <a:lnTo>
                      <a:pt x="696" y="558"/>
                    </a:lnTo>
                    <a:lnTo>
                      <a:pt x="693" y="591"/>
                    </a:lnTo>
                    <a:lnTo>
                      <a:pt x="689" y="626"/>
                    </a:lnTo>
                    <a:lnTo>
                      <a:pt x="685" y="661"/>
                    </a:lnTo>
                    <a:lnTo>
                      <a:pt x="678" y="697"/>
                    </a:lnTo>
                    <a:lnTo>
                      <a:pt x="672" y="731"/>
                    </a:lnTo>
                    <a:lnTo>
                      <a:pt x="664" y="764"/>
                    </a:lnTo>
                    <a:lnTo>
                      <a:pt x="655" y="796"/>
                    </a:lnTo>
                    <a:lnTo>
                      <a:pt x="645" y="826"/>
                    </a:lnTo>
                    <a:lnTo>
                      <a:pt x="635" y="851"/>
                    </a:lnTo>
                    <a:lnTo>
                      <a:pt x="623" y="873"/>
                    </a:lnTo>
                    <a:lnTo>
                      <a:pt x="617" y="883"/>
                    </a:lnTo>
                    <a:lnTo>
                      <a:pt x="611" y="892"/>
                    </a:lnTo>
                    <a:lnTo>
                      <a:pt x="605" y="899"/>
                    </a:lnTo>
                    <a:lnTo>
                      <a:pt x="597" y="904"/>
                    </a:lnTo>
                    <a:lnTo>
                      <a:pt x="597" y="904"/>
                    </a:lnTo>
                    <a:lnTo>
                      <a:pt x="608" y="900"/>
                    </a:lnTo>
                    <a:lnTo>
                      <a:pt x="638" y="889"/>
                    </a:lnTo>
                    <a:lnTo>
                      <a:pt x="658" y="882"/>
                    </a:lnTo>
                    <a:lnTo>
                      <a:pt x="680" y="871"/>
                    </a:lnTo>
                    <a:lnTo>
                      <a:pt x="703" y="859"/>
                    </a:lnTo>
                    <a:lnTo>
                      <a:pt x="727" y="843"/>
                    </a:lnTo>
                    <a:lnTo>
                      <a:pt x="751" y="826"/>
                    </a:lnTo>
                    <a:lnTo>
                      <a:pt x="775" y="807"/>
                    </a:lnTo>
                    <a:lnTo>
                      <a:pt x="786" y="796"/>
                    </a:lnTo>
                    <a:lnTo>
                      <a:pt x="797" y="785"/>
                    </a:lnTo>
                    <a:lnTo>
                      <a:pt x="808" y="773"/>
                    </a:lnTo>
                    <a:lnTo>
                      <a:pt x="818" y="761"/>
                    </a:lnTo>
                    <a:lnTo>
                      <a:pt x="827" y="747"/>
                    </a:lnTo>
                    <a:lnTo>
                      <a:pt x="835" y="734"/>
                    </a:lnTo>
                    <a:lnTo>
                      <a:pt x="843" y="719"/>
                    </a:lnTo>
                    <a:lnTo>
                      <a:pt x="850" y="704"/>
                    </a:lnTo>
                    <a:lnTo>
                      <a:pt x="855" y="688"/>
                    </a:lnTo>
                    <a:lnTo>
                      <a:pt x="860" y="672"/>
                    </a:lnTo>
                    <a:lnTo>
                      <a:pt x="862" y="655"/>
                    </a:lnTo>
                    <a:lnTo>
                      <a:pt x="864" y="638"/>
                    </a:lnTo>
                    <a:lnTo>
                      <a:pt x="864" y="638"/>
                    </a:lnTo>
                    <a:lnTo>
                      <a:pt x="865" y="599"/>
                    </a:lnTo>
                    <a:lnTo>
                      <a:pt x="864" y="553"/>
                    </a:lnTo>
                    <a:lnTo>
                      <a:pt x="860" y="504"/>
                    </a:lnTo>
                    <a:lnTo>
                      <a:pt x="854" y="454"/>
                    </a:lnTo>
                    <a:lnTo>
                      <a:pt x="848" y="401"/>
                    </a:lnTo>
                    <a:lnTo>
                      <a:pt x="839" y="351"/>
                    </a:lnTo>
                    <a:lnTo>
                      <a:pt x="829" y="303"/>
                    </a:lnTo>
                    <a:lnTo>
                      <a:pt x="821" y="260"/>
                    </a:lnTo>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3" name="Freeform 74">
                <a:extLst>
                  <a:ext uri="{FF2B5EF4-FFF2-40B4-BE49-F238E27FC236}">
                    <a16:creationId xmlns:a16="http://schemas.microsoft.com/office/drawing/2014/main" id="{3DA51FAD-9011-461B-A008-42B09A44A392}"/>
                  </a:ext>
                </a:extLst>
              </p:cNvPr>
              <p:cNvSpPr/>
              <p:nvPr/>
            </p:nvSpPr>
            <p:spPr bwMode="auto">
              <a:xfrm>
                <a:off x="9575309" y="2332676"/>
                <a:ext cx="754380" cy="789305"/>
              </a:xfrm>
              <a:custGeom>
                <a:gdLst>
                  <a:gd fmla="*/ 557948 w 754380" name="connsiteX0"/>
                  <a:gd fmla="*/ 243988 h 789305" name="connsiteY0"/>
                  <a:gd fmla="*/ 556143 w 754380" name="connsiteX1"/>
                  <a:gd fmla="*/ 246164 h 789305" name="connsiteY1"/>
                  <a:gd fmla="*/ 543025 w 754380" name="connsiteX2"/>
                  <a:gd fmla="*/ 259234 h 789305" name="connsiteY2"/>
                  <a:gd fmla="*/ 527282 w 754380" name="connsiteX3"/>
                  <a:gd fmla="*/ 274046 h 789305" name="connsiteY3"/>
                  <a:gd fmla="*/ 508041 w 754380" name="connsiteX4"/>
                  <a:gd fmla="*/ 291472 h 789305" name="connsiteY4"/>
                  <a:gd fmla="*/ 486177 w 754380" name="connsiteX5"/>
                  <a:gd fmla="*/ 309770 h 789305" name="connsiteY5"/>
                  <a:gd fmla="*/ 460814 w 754380" name="connsiteX6"/>
                  <a:gd fmla="*/ 327196 h 789305" name="connsiteY6"/>
                  <a:gd fmla="*/ 432827 w 754380" name="connsiteX7"/>
                  <a:gd fmla="*/ 345493 h 789305" name="connsiteY7"/>
                  <a:gd fmla="*/ 402217 w 754380" name="connsiteX8"/>
                  <a:gd fmla="*/ 363791 h 789305" name="connsiteY8"/>
                  <a:gd fmla="*/ 368108 w 754380" name="connsiteX9"/>
                  <a:gd fmla="*/ 382088 h 789305" name="connsiteY9"/>
                  <a:gd fmla="*/ 356709 w 754380" name="connsiteX10"/>
                  <a:gd fmla="*/ 386956 h 789305" name="connsiteY10"/>
                  <a:gd fmla="*/ 363296 w 754380" name="connsiteX11"/>
                  <a:gd fmla="*/ 389991 h 789305" name="connsiteY11"/>
                  <a:gd fmla="*/ 376354 w 754380" name="connsiteX12"/>
                  <a:gd fmla="*/ 392599 h 789305" name="connsiteY12"/>
                  <a:gd fmla="*/ 387670 w 754380" name="connsiteX13"/>
                  <a:gd fmla="*/ 394337 h 789305" name="connsiteY13"/>
                  <a:gd fmla="*/ 400727 w 754380" name="connsiteX14"/>
                  <a:gd fmla="*/ 392599 h 789305" name="connsiteY14"/>
                  <a:gd fmla="*/ 412914 w 754380" name="connsiteX15"/>
                  <a:gd fmla="*/ 389991 h 789305" name="connsiteY15"/>
                  <a:gd fmla="*/ 425101 w 754380" name="connsiteX16"/>
                  <a:gd fmla="*/ 384776 h 789305" name="connsiteY16"/>
                  <a:gd fmla="*/ 437288 w 754380" name="connsiteX17"/>
                  <a:gd fmla="*/ 376954 h 789305" name="connsiteY17"/>
                  <a:gd fmla="*/ 450346 w 754380" name="connsiteX18"/>
                  <a:gd fmla="*/ 368262 h 789305" name="connsiteY18"/>
                  <a:gd fmla="*/ 462533 w 754380" name="connsiteX19"/>
                  <a:gd fmla="*/ 361309 h 789305" name="connsiteY19"/>
                  <a:gd fmla="*/ 476461 w 754380" name="connsiteX20"/>
                  <a:gd fmla="*/ 353486 h 789305" name="connsiteY20"/>
                  <a:gd fmla="*/ 490388 w 754380" name="connsiteX21"/>
                  <a:gd fmla="*/ 347402 h 789305" name="connsiteY21"/>
                  <a:gd fmla="*/ 505187 w 754380" name="connsiteX22"/>
                  <a:gd fmla="*/ 342187 h 789305" name="connsiteY22"/>
                  <a:gd fmla="*/ 519985 w 754380" name="connsiteX23"/>
                  <a:gd fmla="*/ 336102 h 789305" name="connsiteY23"/>
                  <a:gd fmla="*/ 533913 w 754380" name="connsiteX24"/>
                  <a:gd fmla="*/ 332626 h 789305" name="connsiteY24"/>
                  <a:gd fmla="*/ 549582 w 754380" name="connsiteX25"/>
                  <a:gd fmla="*/ 329149 h 789305" name="connsiteY25"/>
                  <a:gd fmla="*/ 568733 w 754380" name="connsiteX26"/>
                  <a:gd fmla="*/ 326541 h 789305" name="connsiteY26"/>
                  <a:gd fmla="*/ 587884 w 754380" name="connsiteX27"/>
                  <a:gd fmla="*/ 325672 h 789305" name="connsiteY27"/>
                  <a:gd fmla="*/ 592105 w 754380" name="connsiteX28"/>
                  <a:gd fmla="*/ 325472 h 789305" name="connsiteY28"/>
                  <a:gd fmla="*/ 589550 w 754380" name="connsiteX29"/>
                  <a:gd fmla="*/ 316945 h 789305" name="connsiteY29"/>
                  <a:gd fmla="*/ 579957 w 754380" name="connsiteX30"/>
                  <a:gd fmla="*/ 293370 h 789305" name="connsiteY30"/>
                  <a:gd fmla="*/ 571236 w 754380" name="connsiteX31"/>
                  <a:gd fmla="*/ 273288 h 789305" name="connsiteY31"/>
                  <a:gd fmla="*/ 565131 w 754380" name="connsiteX32"/>
                  <a:gd fmla="*/ 257572 h 789305" name="connsiteY32"/>
                  <a:gd fmla="*/ 380242 w 754380" name="connsiteX33"/>
                  <a:gd fmla="*/ 0 h 789305" name="connsiteY33"/>
                  <a:gd fmla="*/ 401173 w 754380" name="connsiteX34"/>
                  <a:gd fmla="*/ 0 h 789305" name="connsiteY34"/>
                  <a:gd fmla="*/ 423848 w 754380" name="connsiteX35"/>
                  <a:gd fmla="*/ 1746 h 789305" name="connsiteY35"/>
                  <a:gd fmla="*/ 434314 w 754380" name="connsiteX36"/>
                  <a:gd fmla="*/ 1746 h 789305" name="connsiteY36"/>
                  <a:gd fmla="*/ 446523 w 754380" name="connsiteX37"/>
                  <a:gd fmla="*/ 3492 h 789305" name="connsiteY37"/>
                  <a:gd fmla="*/ 462221 w 754380" name="connsiteX38"/>
                  <a:gd fmla="*/ 6112 h 789305" name="connsiteY38"/>
                  <a:gd fmla="*/ 480536 w 754380" name="connsiteX39"/>
                  <a:gd fmla="*/ 8731 h 789305" name="connsiteY39"/>
                  <a:gd fmla="*/ 501466 w 754380" name="connsiteX40"/>
                  <a:gd fmla="*/ 13970 h 789305" name="connsiteY40"/>
                  <a:gd fmla="*/ 524141 w 754380" name="connsiteX41"/>
                  <a:gd fmla="*/ 21828 h 789305" name="connsiteY41"/>
                  <a:gd fmla="*/ 548561 w 754380" name="connsiteX42"/>
                  <a:gd fmla="*/ 31432 h 789305" name="connsiteY42"/>
                  <a:gd fmla="*/ 573852 w 754380" name="connsiteX43"/>
                  <a:gd fmla="*/ 43656 h 789305" name="connsiteY43"/>
                  <a:gd fmla="*/ 586062 w 754380" name="connsiteX44"/>
                  <a:gd fmla="*/ 50641 h 789305" name="connsiteY44"/>
                  <a:gd fmla="*/ 599143 w 754380" name="connsiteX45"/>
                  <a:gd fmla="*/ 58499 h 789305" name="connsiteY45"/>
                  <a:gd fmla="*/ 610481 w 754380" name="connsiteX46"/>
                  <a:gd fmla="*/ 66357 h 789305" name="connsiteY46"/>
                  <a:gd fmla="*/ 622691 w 754380" name="connsiteX47"/>
                  <a:gd fmla="*/ 76835 h 789305" name="connsiteY47"/>
                  <a:gd fmla="*/ 634028 w 754380" name="connsiteX48"/>
                  <a:gd fmla="*/ 87312 h 789305" name="connsiteY48"/>
                  <a:gd fmla="*/ 646238 w 754380" name="connsiteX49"/>
                  <a:gd fmla="*/ 98663 h 789305" name="connsiteY49"/>
                  <a:gd fmla="*/ 656703 w 754380" name="connsiteX50"/>
                  <a:gd fmla="*/ 110887 h 789305" name="connsiteY50"/>
                  <a:gd fmla="*/ 667168 w 754380" name="connsiteX51"/>
                  <a:gd fmla="*/ 124857 h 789305" name="connsiteY51"/>
                  <a:gd fmla="*/ 676762 w 754380" name="connsiteX52"/>
                  <a:gd fmla="*/ 138827 h 789305" name="connsiteY52"/>
                  <a:gd fmla="*/ 686355 w 754380" name="connsiteX53"/>
                  <a:gd fmla="*/ 153670 h 789305" name="connsiteY53"/>
                  <a:gd fmla="*/ 695076 w 754380" name="connsiteX54"/>
                  <a:gd fmla="*/ 170259 h 789305" name="connsiteY54"/>
                  <a:gd fmla="*/ 702925 w 754380" name="connsiteX55"/>
                  <a:gd fmla="*/ 188595 h 789305" name="connsiteY55"/>
                  <a:gd fmla="*/ 709030 w 754380" name="connsiteX56"/>
                  <a:gd fmla="*/ 206930 h 789305" name="connsiteY56"/>
                  <a:gd fmla="*/ 716007 w 754380" name="connsiteX57"/>
                  <a:gd fmla="*/ 227013 h 789305" name="connsiteY57"/>
                  <a:gd fmla="*/ 722984 w 754380" name="connsiteX58"/>
                  <a:gd fmla="*/ 264557 h 789305" name="connsiteY58"/>
                  <a:gd fmla="*/ 731705 w 754380" name="connsiteX59"/>
                  <a:gd fmla="*/ 306467 h 789305" name="connsiteY59"/>
                  <a:gd fmla="*/ 739554 w 754380" name="connsiteX60"/>
                  <a:gd fmla="*/ 350123 h 789305" name="connsiteY60"/>
                  <a:gd fmla="*/ 744787 w 754380" name="connsiteX61"/>
                  <a:gd fmla="*/ 396399 h 789305" name="connsiteY61"/>
                  <a:gd fmla="*/ 750019 w 754380" name="connsiteX62"/>
                  <a:gd fmla="*/ 440055 h 789305" name="connsiteY62"/>
                  <a:gd fmla="*/ 753508 w 754380" name="connsiteX63"/>
                  <a:gd fmla="*/ 482838 h 789305" name="connsiteY63"/>
                  <a:gd fmla="*/ 754380 w 754380" name="connsiteX64"/>
                  <a:gd fmla="*/ 523002 h 789305" name="connsiteY64"/>
                  <a:gd fmla="*/ 753508 w 754380" name="connsiteX65"/>
                  <a:gd fmla="*/ 557054 h 789305" name="connsiteY65"/>
                  <a:gd fmla="*/ 751764 w 754380" name="connsiteX66"/>
                  <a:gd fmla="*/ 571897 h 789305" name="connsiteY66"/>
                  <a:gd fmla="*/ 750019 w 754380" name="connsiteX67"/>
                  <a:gd fmla="*/ 586740 h 789305" name="connsiteY67"/>
                  <a:gd fmla="*/ 745659 w 754380" name="connsiteX68"/>
                  <a:gd fmla="*/ 600710 h 789305" name="connsiteY68"/>
                  <a:gd fmla="*/ 741298 w 754380" name="connsiteX69"/>
                  <a:gd fmla="*/ 614680 h 789305" name="connsiteY69"/>
                  <a:gd fmla="*/ 735193 w 754380" name="connsiteX70"/>
                  <a:gd fmla="*/ 627777 h 789305" name="connsiteY70"/>
                  <a:gd fmla="*/ 728217 w 754380" name="connsiteX71"/>
                  <a:gd fmla="*/ 640874 h 789305" name="connsiteY71"/>
                  <a:gd fmla="*/ 721240 w 754380" name="connsiteX72"/>
                  <a:gd fmla="*/ 652225 h 789305" name="connsiteY72"/>
                  <a:gd fmla="*/ 713391 w 754380" name="connsiteX73"/>
                  <a:gd fmla="*/ 664448 h 789305" name="connsiteY73"/>
                  <a:gd fmla="*/ 704669 w 754380" name="connsiteX74"/>
                  <a:gd fmla="*/ 674926 h 789305" name="connsiteY74"/>
                  <a:gd fmla="*/ 695076 w 754380" name="connsiteX75"/>
                  <a:gd fmla="*/ 685403 h 789305" name="connsiteY75"/>
                  <a:gd fmla="*/ 685483 w 754380" name="connsiteX76"/>
                  <a:gd fmla="*/ 695008 h 789305" name="connsiteY76"/>
                  <a:gd fmla="*/ 675890 w 754380" name="connsiteX77"/>
                  <a:gd fmla="*/ 704612 h 789305" name="connsiteY77"/>
                  <a:gd fmla="*/ 654959 w 754380" name="connsiteX78"/>
                  <a:gd fmla="*/ 721201 h 789305" name="connsiteY78"/>
                  <a:gd fmla="*/ 634028 w 754380" name="connsiteX79"/>
                  <a:gd fmla="*/ 736045 h 789305" name="connsiteY79"/>
                  <a:gd fmla="*/ 613097 w 754380" name="connsiteX80"/>
                  <a:gd fmla="*/ 750015 h 789305" name="connsiteY80"/>
                  <a:gd fmla="*/ 593039 w 754380" name="connsiteX81"/>
                  <a:gd fmla="*/ 760492 h 789305" name="connsiteY81"/>
                  <a:gd fmla="*/ 573852 w 754380" name="connsiteX82"/>
                  <a:gd fmla="*/ 770096 h 789305" name="connsiteY82"/>
                  <a:gd fmla="*/ 556410 w 754380" name="connsiteX83"/>
                  <a:gd fmla="*/ 776208 h 789305" name="connsiteY83"/>
                  <a:gd fmla="*/ 530246 w 754380" name="connsiteX84"/>
                  <a:gd fmla="*/ 785813 h 789305" name="connsiteY84"/>
                  <a:gd fmla="*/ 520653 w 754380" name="connsiteX85"/>
                  <a:gd fmla="*/ 789305 h 789305" name="connsiteY85"/>
                  <a:gd fmla="*/ 527630 w 754380" name="connsiteX86"/>
                  <a:gd fmla="*/ 784940 h 789305" name="connsiteY86"/>
                  <a:gd fmla="*/ 532863 w 754380" name="connsiteX87"/>
                  <a:gd fmla="*/ 778828 h 789305" name="connsiteY87"/>
                  <a:gd fmla="*/ 538095 w 754380" name="connsiteX88"/>
                  <a:gd fmla="*/ 770970 h 789305" name="connsiteY88"/>
                  <a:gd fmla="*/ 543328 w 754380" name="connsiteX89"/>
                  <a:gd fmla="*/ 762238 h 789305" name="connsiteY89"/>
                  <a:gd fmla="*/ 553793 w 754380" name="connsiteX90"/>
                  <a:gd fmla="*/ 743030 h 789305" name="connsiteY90"/>
                  <a:gd fmla="*/ 562515 w 754380" name="connsiteX91"/>
                  <a:gd fmla="*/ 721201 h 789305" name="connsiteY91"/>
                  <a:gd fmla="*/ 571236 w 754380" name="connsiteX92"/>
                  <a:gd fmla="*/ 695008 h 789305" name="connsiteY92"/>
                  <a:gd fmla="*/ 579085 w 754380" name="connsiteX93"/>
                  <a:gd fmla="*/ 667068 h 789305" name="connsiteY93"/>
                  <a:gd fmla="*/ 586062 w 754380" name="connsiteX94"/>
                  <a:gd fmla="*/ 638255 h 789305" name="connsiteY94"/>
                  <a:gd fmla="*/ 591294 w 754380" name="connsiteX95"/>
                  <a:gd fmla="*/ 608568 h 789305" name="connsiteY95"/>
                  <a:gd fmla="*/ 597399 w 754380" name="connsiteX96"/>
                  <a:gd fmla="*/ 577136 h 789305" name="connsiteY96"/>
                  <a:gd fmla="*/ 600888 w 754380" name="connsiteX97"/>
                  <a:gd fmla="*/ 546576 h 789305" name="connsiteY97"/>
                  <a:gd fmla="*/ 604376 w 754380" name="connsiteX98"/>
                  <a:gd fmla="*/ 516017 h 789305" name="connsiteY98"/>
                  <a:gd fmla="*/ 606992 w 754380" name="connsiteX99"/>
                  <a:gd fmla="*/ 487204 h 789305" name="connsiteY99"/>
                  <a:gd fmla="*/ 607786 w 754380" name="connsiteX100"/>
                  <a:gd fmla="*/ 475290 h 789305" name="connsiteY100"/>
                  <a:gd fmla="*/ 598330 w 754380" name="connsiteX101"/>
                  <a:gd fmla="*/ 484732 h 789305" name="connsiteY101"/>
                  <a:gd fmla="*/ 588754 w 754380" name="connsiteX102"/>
                  <a:gd fmla="*/ 491685 h 789305" name="connsiteY102"/>
                  <a:gd fmla="*/ 579179 w 754380" name="connsiteX103"/>
                  <a:gd fmla="*/ 498638 h 789305" name="connsiteY103"/>
                  <a:gd fmla="*/ 569604 w 754380" name="connsiteX104"/>
                  <a:gd fmla="*/ 503853 h 789305" name="connsiteY104"/>
                  <a:gd fmla="*/ 559158 w 754380" name="connsiteX105"/>
                  <a:gd fmla="*/ 508199 h 789305" name="connsiteY105"/>
                  <a:gd fmla="*/ 547841 w 754380" name="connsiteX106"/>
                  <a:gd fmla="*/ 512545 h 789305" name="connsiteY106"/>
                  <a:gd fmla="*/ 536525 w 754380" name="connsiteX107"/>
                  <a:gd fmla="*/ 514284 h 789305" name="connsiteY107"/>
                  <a:gd fmla="*/ 526079 w 754380" name="connsiteX108"/>
                  <a:gd fmla="*/ 516891 h 789305" name="connsiteY108"/>
                  <a:gd fmla="*/ 513021 w 754380" name="connsiteX109"/>
                  <a:gd fmla="*/ 516891 h 789305" name="connsiteY109"/>
                  <a:gd fmla="*/ 502575 w 754380" name="connsiteX110"/>
                  <a:gd fmla="*/ 516891 h 789305" name="connsiteY110"/>
                  <a:gd fmla="*/ 493000 w 754380" name="connsiteX111"/>
                  <a:gd fmla="*/ 514284 h 789305" name="connsiteY111"/>
                  <a:gd fmla="*/ 483425 w 754380" name="connsiteX112"/>
                  <a:gd fmla="*/ 510807 h 789305" name="connsiteY112"/>
                  <a:gd fmla="*/ 473849 w 754380" name="connsiteX113"/>
                  <a:gd fmla="*/ 508199 h 789305" name="connsiteY113"/>
                  <a:gd fmla="*/ 465144 w 754380" name="connsiteX114"/>
                  <a:gd fmla="*/ 502984 h 789305" name="connsiteY114"/>
                  <a:gd fmla="*/ 456439 w 754380" name="connsiteX115"/>
                  <a:gd fmla="*/ 497769 h 789305" name="connsiteY115"/>
                  <a:gd fmla="*/ 447734 w 754380" name="connsiteX116"/>
                  <a:gd fmla="*/ 489947 h 789305" name="connsiteY116"/>
                  <a:gd fmla="*/ 439900 w 754380" name="connsiteX117"/>
                  <a:gd fmla="*/ 482124 h 789305" name="connsiteY117"/>
                  <a:gd fmla="*/ 430324 w 754380" name="connsiteX118"/>
                  <a:gd fmla="*/ 469956 h 789305" name="connsiteY118"/>
                  <a:gd fmla="*/ 420749 w 754380" name="connsiteX119"/>
                  <a:gd fmla="*/ 456918 h 789305" name="connsiteY119"/>
                  <a:gd fmla="*/ 415526 w 754380" name="connsiteX120"/>
                  <a:gd fmla="*/ 446488 h 789305" name="connsiteY120"/>
                  <a:gd fmla="*/ 411173 w 754380" name="connsiteX121"/>
                  <a:gd fmla="*/ 439534 h 789305" name="connsiteY121"/>
                  <a:gd fmla="*/ 408562 w 754380" name="connsiteX122"/>
                  <a:gd fmla="*/ 433450 h 789305" name="connsiteY122"/>
                  <a:gd fmla="*/ 403339 w 754380" name="connsiteX123"/>
                  <a:gd fmla="*/ 425628 h 789305" name="connsiteY123"/>
                  <a:gd fmla="*/ 399857 w 754380" name="connsiteX124"/>
                  <a:gd fmla="*/ 423020 h 789305" name="connsiteY124"/>
                  <a:gd fmla="*/ 395504 w 754380" name="connsiteX125"/>
                  <a:gd fmla="*/ 420413 h 789305" name="connsiteY125"/>
                  <a:gd fmla="*/ 392022 w 754380" name="connsiteX126"/>
                  <a:gd fmla="*/ 418674 h 789305" name="connsiteY126"/>
                  <a:gd fmla="*/ 387670 w 754380" name="connsiteX127"/>
                  <a:gd fmla="*/ 417805 h 789305" name="connsiteY127"/>
                  <a:gd fmla="*/ 385059 w 754380" name="connsiteX128"/>
                  <a:gd fmla="*/ 418674 h 789305" name="connsiteY128"/>
                  <a:gd fmla="*/ 380706 w 754380" name="connsiteX129"/>
                  <a:gd fmla="*/ 420413 h 789305" name="connsiteY129"/>
                  <a:gd fmla="*/ 377224 w 754380" name="connsiteX130"/>
                  <a:gd fmla="*/ 423020 h 789305" name="connsiteY130"/>
                  <a:gd fmla="*/ 373742 w 754380" name="connsiteX131"/>
                  <a:gd fmla="*/ 425628 h 789305" name="connsiteY131"/>
                  <a:gd fmla="*/ 368519 w 754380" name="connsiteX132"/>
                  <a:gd fmla="*/ 433450 h 789305" name="connsiteY132"/>
                  <a:gd fmla="*/ 364167 w 754380" name="connsiteX133"/>
                  <a:gd fmla="*/ 439534 h 789305" name="connsiteY133"/>
                  <a:gd fmla="*/ 361555 w 754380" name="connsiteX134"/>
                  <a:gd fmla="*/ 446488 h 789305" name="connsiteY134"/>
                  <a:gd fmla="*/ 356332 w 754380" name="connsiteX135"/>
                  <a:gd fmla="*/ 456918 h 789305" name="connsiteY135"/>
                  <a:gd fmla="*/ 346757 w 754380" name="connsiteX136"/>
                  <a:gd fmla="*/ 469956 h 789305" name="connsiteY136"/>
                  <a:gd fmla="*/ 335440 w 754380" name="connsiteX137"/>
                  <a:gd fmla="*/ 482124 h 789305" name="connsiteY137"/>
                  <a:gd fmla="*/ 328476 w 754380" name="connsiteX138"/>
                  <a:gd fmla="*/ 489947 h 789305" name="connsiteY138"/>
                  <a:gd fmla="*/ 320642 w 754380" name="connsiteX139"/>
                  <a:gd fmla="*/ 497769 h 789305" name="connsiteY139"/>
                  <a:gd fmla="*/ 311937 w 754380" name="connsiteX140"/>
                  <a:gd fmla="*/ 502984 h 789305" name="connsiteY140"/>
                  <a:gd fmla="*/ 304102 w 754380" name="connsiteX141"/>
                  <a:gd fmla="*/ 508199 h 789305" name="connsiteY141"/>
                  <a:gd fmla="*/ 294527 w 754380" name="connsiteX142"/>
                  <a:gd fmla="*/ 510807 h 789305" name="connsiteY142"/>
                  <a:gd fmla="*/ 284081 w 754380" name="connsiteX143"/>
                  <a:gd fmla="*/ 514284 h 789305" name="connsiteY143"/>
                  <a:gd fmla="*/ 273635 w 754380" name="connsiteX144"/>
                  <a:gd fmla="*/ 516891 h 789305" name="connsiteY144"/>
                  <a:gd fmla="*/ 263189 w 754380" name="connsiteX145"/>
                  <a:gd fmla="*/ 516891 h 789305" name="connsiteY145"/>
                  <a:gd fmla="*/ 251002 w 754380" name="connsiteX146"/>
                  <a:gd fmla="*/ 516891 h 789305" name="connsiteY146"/>
                  <a:gd fmla="*/ 239686 w 754380" name="connsiteX147"/>
                  <a:gd fmla="*/ 514284 h 789305" name="connsiteY147"/>
                  <a:gd fmla="*/ 229240 w 754380" name="connsiteX148"/>
                  <a:gd fmla="*/ 512545 h 789305" name="connsiteY148"/>
                  <a:gd fmla="*/ 217923 w 754380" name="connsiteX149"/>
                  <a:gd fmla="*/ 508199 h 789305" name="connsiteY149"/>
                  <a:gd fmla="*/ 207477 w 754380" name="connsiteX150"/>
                  <a:gd fmla="*/ 503853 h 789305" name="connsiteY150"/>
                  <a:gd fmla="*/ 202258 w 754380" name="connsiteX151"/>
                  <a:gd fmla="*/ 501011 h 789305" name="connsiteY151"/>
                  <a:gd fmla="*/ 201084 w 754380" name="connsiteX152"/>
                  <a:gd fmla="*/ 634957 h 789305" name="connsiteY152"/>
                  <a:gd fmla="*/ 203203 w 754380" name="connsiteX153"/>
                  <a:gd fmla="*/ 661829 h 789305" name="connsiteY153"/>
                  <a:gd fmla="*/ 206691 w 754380" name="connsiteX154"/>
                  <a:gd fmla="*/ 679291 h 789305" name="connsiteY154"/>
                  <a:gd fmla="*/ 210180 w 754380" name="connsiteX155"/>
                  <a:gd fmla="*/ 695881 h 789305" name="connsiteY155"/>
                  <a:gd fmla="*/ 214540 w 754380" name="connsiteX156"/>
                  <a:gd fmla="*/ 712470 h 789305" name="connsiteY156"/>
                  <a:gd fmla="*/ 219773 w 754380" name="connsiteX157"/>
                  <a:gd fmla="*/ 729060 h 789305" name="connsiteY157"/>
                  <a:gd fmla="*/ 226750 w 754380" name="connsiteX158"/>
                  <a:gd fmla="*/ 745649 h 789305" name="connsiteY158"/>
                  <a:gd fmla="*/ 235471 w 754380" name="connsiteX159"/>
                  <a:gd fmla="*/ 760492 h 789305" name="connsiteY159"/>
                  <a:gd fmla="*/ 245064 w 754380" name="connsiteX160"/>
                  <a:gd fmla="*/ 775335 h 789305" name="connsiteY160"/>
                  <a:gd fmla="*/ 257274 w 754380" name="connsiteX161"/>
                  <a:gd fmla="*/ 789305 h 789305" name="connsiteY161"/>
                  <a:gd fmla="*/ 250297 w 754380" name="connsiteX162"/>
                  <a:gd fmla="*/ 789305 h 789305" name="connsiteY162"/>
                  <a:gd fmla="*/ 231983 w 754380" name="connsiteX163"/>
                  <a:gd fmla="*/ 788432 h 789305" name="connsiteY163"/>
                  <a:gd fmla="*/ 220645 w 754380" name="connsiteX164"/>
                  <a:gd fmla="*/ 787559 h 789305" name="connsiteY164"/>
                  <a:gd fmla="*/ 205819 w 754380" name="connsiteX165"/>
                  <a:gd fmla="*/ 784066 h 789305" name="connsiteY165"/>
                  <a:gd fmla="*/ 189249 w 754380" name="connsiteX166"/>
                  <a:gd fmla="*/ 779701 h 789305" name="connsiteY166"/>
                  <a:gd fmla="*/ 172679 w 754380" name="connsiteX167"/>
                  <a:gd fmla="*/ 773589 h 789305" name="connsiteY167"/>
                  <a:gd fmla="*/ 154364 w 754380" name="connsiteX168"/>
                  <a:gd fmla="*/ 764858 h 789305" name="connsiteY168"/>
                  <a:gd fmla="*/ 135178 w 754380" name="connsiteX169"/>
                  <a:gd fmla="*/ 752634 h 789305" name="connsiteY169"/>
                  <a:gd fmla="*/ 115119 w 754380" name="connsiteX170"/>
                  <a:gd fmla="*/ 738664 h 789305" name="connsiteY170"/>
                  <a:gd fmla="*/ 94188 w 754380" name="connsiteX171"/>
                  <a:gd fmla="*/ 722075 h 789305" name="connsiteY171"/>
                  <a:gd fmla="*/ 84595 w 754380" name="connsiteX172"/>
                  <a:gd fmla="*/ 711597 h 789305" name="connsiteY172"/>
                  <a:gd fmla="*/ 74130 w 754380" name="connsiteX173"/>
                  <a:gd fmla="*/ 700246 h 789305" name="connsiteY173"/>
                  <a:gd fmla="*/ 64537 w 754380" name="connsiteX174"/>
                  <a:gd fmla="*/ 688896 h 789305" name="connsiteY174"/>
                  <a:gd fmla="*/ 54943 w 754380" name="connsiteX175"/>
                  <a:gd fmla="*/ 675799 h 789305" name="connsiteY175"/>
                  <a:gd fmla="*/ 45350 w 754380" name="connsiteX176"/>
                  <a:gd fmla="*/ 661829 h 789305" name="connsiteY176"/>
                  <a:gd fmla="*/ 35757 w 754380" name="connsiteX177"/>
                  <a:gd fmla="*/ 646986 h 789305" name="connsiteY177"/>
                  <a:gd fmla="*/ 27036 w 754380" name="connsiteX178"/>
                  <a:gd fmla="*/ 631270 h 789305" name="connsiteY178"/>
                  <a:gd fmla="*/ 17442 w 754380" name="connsiteX179"/>
                  <a:gd fmla="*/ 613807 h 789305" name="connsiteY179"/>
                  <a:gd fmla="*/ 13954 w 754380" name="connsiteX180"/>
                  <a:gd fmla="*/ 605949 h 789305" name="connsiteY180"/>
                  <a:gd fmla="*/ 11338 w 754380" name="connsiteX181"/>
                  <a:gd fmla="*/ 596345 h 789305" name="connsiteY181"/>
                  <a:gd fmla="*/ 6977 w 754380" name="connsiteX182"/>
                  <a:gd fmla="*/ 576263 h 789305" name="connsiteY182"/>
                  <a:gd fmla="*/ 2616 w 754380" name="connsiteX183"/>
                  <a:gd fmla="*/ 552688 h 789305" name="connsiteY183"/>
                  <a:gd fmla="*/ 1744 w 754380" name="connsiteX184"/>
                  <a:gd fmla="*/ 527368 h 789305" name="connsiteY184"/>
                  <a:gd fmla="*/ 0 w 754380" name="connsiteX185"/>
                  <a:gd fmla="*/ 498555 h 789305" name="connsiteY185"/>
                  <a:gd fmla="*/ 0 w 754380" name="connsiteX186"/>
                  <a:gd fmla="*/ 467995 h 789305" name="connsiteY186"/>
                  <a:gd fmla="*/ 2616 w 754380" name="connsiteX187"/>
                  <a:gd fmla="*/ 437436 h 789305" name="connsiteY187"/>
                  <a:gd fmla="*/ 4361 w 754380" name="connsiteX188"/>
                  <a:gd fmla="*/ 406003 h 789305" name="connsiteY188"/>
                  <a:gd fmla="*/ 8721 w 754380" name="connsiteX189"/>
                  <a:gd fmla="*/ 373698 h 789305" name="connsiteY189"/>
                  <a:gd fmla="*/ 13082 w 754380" name="connsiteX190"/>
                  <a:gd fmla="*/ 344011 h 789305" name="connsiteY190"/>
                  <a:gd fmla="*/ 18314 w 754380" name="connsiteX191"/>
                  <a:gd fmla="*/ 314325 h 789305" name="connsiteY191"/>
                  <a:gd fmla="*/ 23547 w 754380" name="connsiteX192"/>
                  <a:gd fmla="*/ 286385 h 789305" name="connsiteY192"/>
                  <a:gd fmla="*/ 30524 w 754380" name="connsiteX193"/>
                  <a:gd fmla="*/ 261938 h 789305" name="connsiteY193"/>
                  <a:gd fmla="*/ 37501 w 754380" name="connsiteX194"/>
                  <a:gd fmla="*/ 238363 h 789305" name="connsiteY194"/>
                  <a:gd fmla="*/ 45350 w 754380" name="connsiteX195"/>
                  <a:gd fmla="*/ 220028 h 789305" name="connsiteY195"/>
                  <a:gd fmla="*/ 52327 w 754380" name="connsiteX196"/>
                  <a:gd fmla="*/ 205184 h 789305" name="connsiteY196"/>
                  <a:gd fmla="*/ 70641 w 754380" name="connsiteX197"/>
                  <a:gd fmla="*/ 174625 h 789305" name="connsiteY197"/>
                  <a:gd fmla="*/ 81979 w 754380" name="connsiteX198"/>
                  <a:gd fmla="*/ 158909 h 789305" name="connsiteY198"/>
                  <a:gd fmla="*/ 94188 w 754380" name="connsiteX199"/>
                  <a:gd fmla="*/ 141446 h 789305" name="connsiteY199"/>
                  <a:gd fmla="*/ 108142 w 754380" name="connsiteX200"/>
                  <a:gd fmla="*/ 123110 h 789305" name="connsiteY200"/>
                  <a:gd fmla="*/ 124713 w 754380" name="connsiteX201"/>
                  <a:gd fmla="*/ 105648 h 789305" name="connsiteY201"/>
                  <a:gd fmla="*/ 142155 w 754380" name="connsiteX202"/>
                  <a:gd fmla="*/ 88185 h 789305" name="connsiteY202"/>
                  <a:gd fmla="*/ 163086 w 754380" name="connsiteX203"/>
                  <a:gd fmla="*/ 70723 h 789305" name="connsiteY203"/>
                  <a:gd fmla="*/ 184889 w 754380" name="connsiteX204"/>
                  <a:gd fmla="*/ 55007 h 789305" name="connsiteY204"/>
                  <a:gd fmla="*/ 197098 w 754380" name="connsiteX205"/>
                  <a:gd fmla="*/ 47149 h 789305" name="connsiteY205"/>
                  <a:gd fmla="*/ 210180 w 754380" name="connsiteX206"/>
                  <a:gd fmla="*/ 41037 h 789305" name="connsiteY206"/>
                  <a:gd fmla="*/ 224134 w 754380" name="connsiteX207"/>
                  <a:gd fmla="*/ 33179 h 789305" name="connsiteY207"/>
                  <a:gd fmla="*/ 238088 w 754380" name="connsiteX208"/>
                  <a:gd fmla="*/ 27067 h 789305" name="connsiteY208"/>
                  <a:gd fmla="*/ 252914 w 754380" name="connsiteX209"/>
                  <a:gd fmla="*/ 21828 h 789305" name="connsiteY209"/>
                  <a:gd fmla="*/ 268612 w 754380" name="connsiteX210"/>
                  <a:gd fmla="*/ 16589 h 789305" name="connsiteY210"/>
                  <a:gd fmla="*/ 284310 w 754380" name="connsiteX211"/>
                  <a:gd fmla="*/ 12224 h 789305" name="connsiteY211"/>
                  <a:gd fmla="*/ 302624 w 754380" name="connsiteX212"/>
                  <a:gd fmla="*/ 7858 h 789305" name="connsiteY212"/>
                  <a:gd fmla="*/ 320939 w 754380" name="connsiteX213"/>
                  <a:gd fmla="*/ 4365 h 789305" name="connsiteY213"/>
                  <a:gd fmla="*/ 339253 w 754380" name="connsiteX214"/>
                  <a:gd fmla="*/ 2619 h 789305" name="connsiteY214"/>
                  <a:gd fmla="*/ 359312 w 754380" name="connsiteX215"/>
                  <a:gd fmla="*/ 1746 h 789305" name="connsiteY21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Lst>
                <a:rect b="b" l="l" r="r" t="t"/>
                <a:pathLst>
                  <a:path h="789305" w="754380">
                    <a:moveTo>
                      <a:pt x="557948" y="243988"/>
                    </a:moveTo>
                    <a:lnTo>
                      <a:pt x="556143" y="246164"/>
                    </a:lnTo>
                    <a:lnTo>
                      <a:pt x="543025" y="259234"/>
                    </a:lnTo>
                    <a:lnTo>
                      <a:pt x="527282" y="274046"/>
                    </a:lnTo>
                    <a:lnTo>
                      <a:pt x="508041" y="291472"/>
                    </a:lnTo>
                    <a:lnTo>
                      <a:pt x="486177" y="309770"/>
                    </a:lnTo>
                    <a:lnTo>
                      <a:pt x="460814" y="327196"/>
                    </a:lnTo>
                    <a:lnTo>
                      <a:pt x="432827" y="345493"/>
                    </a:lnTo>
                    <a:lnTo>
                      <a:pt x="402217" y="363791"/>
                    </a:lnTo>
                    <a:lnTo>
                      <a:pt x="368108" y="382088"/>
                    </a:lnTo>
                    <a:lnTo>
                      <a:pt x="356709" y="386956"/>
                    </a:lnTo>
                    <a:lnTo>
                      <a:pt x="363296" y="389991"/>
                    </a:lnTo>
                    <a:lnTo>
                      <a:pt x="376354" y="392599"/>
                    </a:lnTo>
                    <a:lnTo>
                      <a:pt x="387670" y="394337"/>
                    </a:lnTo>
                    <a:lnTo>
                      <a:pt x="400727" y="392599"/>
                    </a:lnTo>
                    <a:lnTo>
                      <a:pt x="412914" y="389991"/>
                    </a:lnTo>
                    <a:lnTo>
                      <a:pt x="425101" y="384776"/>
                    </a:lnTo>
                    <a:lnTo>
                      <a:pt x="437288" y="376954"/>
                    </a:lnTo>
                    <a:lnTo>
                      <a:pt x="450346" y="368262"/>
                    </a:lnTo>
                    <a:lnTo>
                      <a:pt x="462533" y="361309"/>
                    </a:lnTo>
                    <a:lnTo>
                      <a:pt x="476461" y="353486"/>
                    </a:lnTo>
                    <a:lnTo>
                      <a:pt x="490388" y="347402"/>
                    </a:lnTo>
                    <a:lnTo>
                      <a:pt x="505187" y="342187"/>
                    </a:lnTo>
                    <a:lnTo>
                      <a:pt x="519985" y="336102"/>
                    </a:lnTo>
                    <a:lnTo>
                      <a:pt x="533913" y="332626"/>
                    </a:lnTo>
                    <a:lnTo>
                      <a:pt x="549582" y="329149"/>
                    </a:lnTo>
                    <a:lnTo>
                      <a:pt x="568733" y="326541"/>
                    </a:lnTo>
                    <a:lnTo>
                      <a:pt x="587884" y="325672"/>
                    </a:lnTo>
                    <a:lnTo>
                      <a:pt x="592105" y="325472"/>
                    </a:lnTo>
                    <a:lnTo>
                      <a:pt x="589550" y="316945"/>
                    </a:lnTo>
                    <a:lnTo>
                      <a:pt x="579957" y="293370"/>
                    </a:lnTo>
                    <a:lnTo>
                      <a:pt x="571236" y="273288"/>
                    </a:lnTo>
                    <a:lnTo>
                      <a:pt x="565131" y="257572"/>
                    </a:lnTo>
                    <a:close/>
                    <a:moveTo>
                      <a:pt x="380242" y="0"/>
                    </a:moveTo>
                    <a:lnTo>
                      <a:pt x="401173" y="0"/>
                    </a:lnTo>
                    <a:lnTo>
                      <a:pt x="423848" y="1746"/>
                    </a:lnTo>
                    <a:lnTo>
                      <a:pt x="434314" y="1746"/>
                    </a:lnTo>
                    <a:lnTo>
                      <a:pt x="446523" y="3492"/>
                    </a:lnTo>
                    <a:lnTo>
                      <a:pt x="462221" y="6112"/>
                    </a:lnTo>
                    <a:lnTo>
                      <a:pt x="480536" y="8731"/>
                    </a:lnTo>
                    <a:lnTo>
                      <a:pt x="501466" y="13970"/>
                    </a:lnTo>
                    <a:lnTo>
                      <a:pt x="524141" y="21828"/>
                    </a:lnTo>
                    <a:lnTo>
                      <a:pt x="548561" y="31432"/>
                    </a:lnTo>
                    <a:lnTo>
                      <a:pt x="573852" y="43656"/>
                    </a:lnTo>
                    <a:lnTo>
                      <a:pt x="586062" y="50641"/>
                    </a:lnTo>
                    <a:lnTo>
                      <a:pt x="599143" y="58499"/>
                    </a:lnTo>
                    <a:lnTo>
                      <a:pt x="610481" y="66357"/>
                    </a:lnTo>
                    <a:lnTo>
                      <a:pt x="622691" y="76835"/>
                    </a:lnTo>
                    <a:lnTo>
                      <a:pt x="634028" y="87312"/>
                    </a:lnTo>
                    <a:lnTo>
                      <a:pt x="646238" y="98663"/>
                    </a:lnTo>
                    <a:lnTo>
                      <a:pt x="656703" y="110887"/>
                    </a:lnTo>
                    <a:lnTo>
                      <a:pt x="667168" y="124857"/>
                    </a:lnTo>
                    <a:lnTo>
                      <a:pt x="676762" y="138827"/>
                    </a:lnTo>
                    <a:lnTo>
                      <a:pt x="686355" y="153670"/>
                    </a:lnTo>
                    <a:lnTo>
                      <a:pt x="695076" y="170259"/>
                    </a:lnTo>
                    <a:lnTo>
                      <a:pt x="702925" y="188595"/>
                    </a:lnTo>
                    <a:lnTo>
                      <a:pt x="709030" y="206930"/>
                    </a:lnTo>
                    <a:lnTo>
                      <a:pt x="716007" y="227013"/>
                    </a:lnTo>
                    <a:lnTo>
                      <a:pt x="722984" y="264557"/>
                    </a:lnTo>
                    <a:lnTo>
                      <a:pt x="731705" y="306467"/>
                    </a:lnTo>
                    <a:lnTo>
                      <a:pt x="739554" y="350123"/>
                    </a:lnTo>
                    <a:lnTo>
                      <a:pt x="744787" y="396399"/>
                    </a:lnTo>
                    <a:lnTo>
                      <a:pt x="750019" y="440055"/>
                    </a:lnTo>
                    <a:lnTo>
                      <a:pt x="753508" y="482838"/>
                    </a:lnTo>
                    <a:lnTo>
                      <a:pt x="754380" y="523002"/>
                    </a:lnTo>
                    <a:lnTo>
                      <a:pt x="753508" y="557054"/>
                    </a:lnTo>
                    <a:lnTo>
                      <a:pt x="751764" y="571897"/>
                    </a:lnTo>
                    <a:lnTo>
                      <a:pt x="750019" y="586740"/>
                    </a:lnTo>
                    <a:lnTo>
                      <a:pt x="745659" y="600710"/>
                    </a:lnTo>
                    <a:lnTo>
                      <a:pt x="741298" y="614680"/>
                    </a:lnTo>
                    <a:lnTo>
                      <a:pt x="735193" y="627777"/>
                    </a:lnTo>
                    <a:lnTo>
                      <a:pt x="728217" y="640874"/>
                    </a:lnTo>
                    <a:lnTo>
                      <a:pt x="721240" y="652225"/>
                    </a:lnTo>
                    <a:lnTo>
                      <a:pt x="713391" y="664448"/>
                    </a:lnTo>
                    <a:lnTo>
                      <a:pt x="704669" y="674926"/>
                    </a:lnTo>
                    <a:lnTo>
                      <a:pt x="695076" y="685403"/>
                    </a:lnTo>
                    <a:lnTo>
                      <a:pt x="685483" y="695008"/>
                    </a:lnTo>
                    <a:lnTo>
                      <a:pt x="675890" y="704612"/>
                    </a:lnTo>
                    <a:lnTo>
                      <a:pt x="654959" y="721201"/>
                    </a:lnTo>
                    <a:lnTo>
                      <a:pt x="634028" y="736045"/>
                    </a:lnTo>
                    <a:lnTo>
                      <a:pt x="613097" y="750015"/>
                    </a:lnTo>
                    <a:lnTo>
                      <a:pt x="593039" y="760492"/>
                    </a:lnTo>
                    <a:lnTo>
                      <a:pt x="573852" y="770096"/>
                    </a:lnTo>
                    <a:lnTo>
                      <a:pt x="556410" y="776208"/>
                    </a:lnTo>
                    <a:lnTo>
                      <a:pt x="530246" y="785813"/>
                    </a:lnTo>
                    <a:lnTo>
                      <a:pt x="520653" y="789305"/>
                    </a:lnTo>
                    <a:lnTo>
                      <a:pt x="527630" y="784940"/>
                    </a:lnTo>
                    <a:lnTo>
                      <a:pt x="532863" y="778828"/>
                    </a:lnTo>
                    <a:lnTo>
                      <a:pt x="538095" y="770970"/>
                    </a:lnTo>
                    <a:lnTo>
                      <a:pt x="543328" y="762238"/>
                    </a:lnTo>
                    <a:lnTo>
                      <a:pt x="553793" y="743030"/>
                    </a:lnTo>
                    <a:lnTo>
                      <a:pt x="562515" y="721201"/>
                    </a:lnTo>
                    <a:lnTo>
                      <a:pt x="571236" y="695008"/>
                    </a:lnTo>
                    <a:lnTo>
                      <a:pt x="579085" y="667068"/>
                    </a:lnTo>
                    <a:lnTo>
                      <a:pt x="586062" y="638255"/>
                    </a:lnTo>
                    <a:lnTo>
                      <a:pt x="591294" y="608568"/>
                    </a:lnTo>
                    <a:lnTo>
                      <a:pt x="597399" y="577136"/>
                    </a:lnTo>
                    <a:lnTo>
                      <a:pt x="600888" y="546576"/>
                    </a:lnTo>
                    <a:lnTo>
                      <a:pt x="604376" y="516017"/>
                    </a:lnTo>
                    <a:lnTo>
                      <a:pt x="606992" y="487204"/>
                    </a:lnTo>
                    <a:lnTo>
                      <a:pt x="607786" y="475290"/>
                    </a:lnTo>
                    <a:lnTo>
                      <a:pt x="598330" y="484732"/>
                    </a:lnTo>
                    <a:lnTo>
                      <a:pt x="588754" y="491685"/>
                    </a:lnTo>
                    <a:lnTo>
                      <a:pt x="579179" y="498638"/>
                    </a:lnTo>
                    <a:lnTo>
                      <a:pt x="569604" y="503853"/>
                    </a:lnTo>
                    <a:lnTo>
                      <a:pt x="559158" y="508199"/>
                    </a:lnTo>
                    <a:lnTo>
                      <a:pt x="547841" y="512545"/>
                    </a:lnTo>
                    <a:lnTo>
                      <a:pt x="536525" y="514284"/>
                    </a:lnTo>
                    <a:lnTo>
                      <a:pt x="526079" y="516891"/>
                    </a:lnTo>
                    <a:lnTo>
                      <a:pt x="513021" y="516891"/>
                    </a:lnTo>
                    <a:lnTo>
                      <a:pt x="502575" y="516891"/>
                    </a:lnTo>
                    <a:lnTo>
                      <a:pt x="493000" y="514284"/>
                    </a:lnTo>
                    <a:lnTo>
                      <a:pt x="483425" y="510807"/>
                    </a:lnTo>
                    <a:lnTo>
                      <a:pt x="473849" y="508199"/>
                    </a:lnTo>
                    <a:lnTo>
                      <a:pt x="465144" y="502984"/>
                    </a:lnTo>
                    <a:lnTo>
                      <a:pt x="456439" y="497769"/>
                    </a:lnTo>
                    <a:lnTo>
                      <a:pt x="447734" y="489947"/>
                    </a:lnTo>
                    <a:lnTo>
                      <a:pt x="439900" y="482124"/>
                    </a:lnTo>
                    <a:lnTo>
                      <a:pt x="430324" y="469956"/>
                    </a:lnTo>
                    <a:lnTo>
                      <a:pt x="420749" y="456918"/>
                    </a:lnTo>
                    <a:lnTo>
                      <a:pt x="415526" y="446488"/>
                    </a:lnTo>
                    <a:lnTo>
                      <a:pt x="411173" y="439534"/>
                    </a:lnTo>
                    <a:lnTo>
                      <a:pt x="408562" y="433450"/>
                    </a:lnTo>
                    <a:lnTo>
                      <a:pt x="403339" y="425628"/>
                    </a:lnTo>
                    <a:lnTo>
                      <a:pt x="399857" y="423020"/>
                    </a:lnTo>
                    <a:lnTo>
                      <a:pt x="395504" y="420413"/>
                    </a:lnTo>
                    <a:lnTo>
                      <a:pt x="392022" y="418674"/>
                    </a:lnTo>
                    <a:lnTo>
                      <a:pt x="387670" y="417805"/>
                    </a:lnTo>
                    <a:lnTo>
                      <a:pt x="385059" y="418674"/>
                    </a:lnTo>
                    <a:lnTo>
                      <a:pt x="380706" y="420413"/>
                    </a:lnTo>
                    <a:lnTo>
                      <a:pt x="377224" y="423020"/>
                    </a:lnTo>
                    <a:lnTo>
                      <a:pt x="373742" y="425628"/>
                    </a:lnTo>
                    <a:lnTo>
                      <a:pt x="368519" y="433450"/>
                    </a:lnTo>
                    <a:lnTo>
                      <a:pt x="364167" y="439534"/>
                    </a:lnTo>
                    <a:lnTo>
                      <a:pt x="361555" y="446488"/>
                    </a:lnTo>
                    <a:lnTo>
                      <a:pt x="356332" y="456918"/>
                    </a:lnTo>
                    <a:lnTo>
                      <a:pt x="346757" y="469956"/>
                    </a:lnTo>
                    <a:lnTo>
                      <a:pt x="335440" y="482124"/>
                    </a:lnTo>
                    <a:lnTo>
                      <a:pt x="328476" y="489947"/>
                    </a:lnTo>
                    <a:lnTo>
                      <a:pt x="320642" y="497769"/>
                    </a:lnTo>
                    <a:lnTo>
                      <a:pt x="311937" y="502984"/>
                    </a:lnTo>
                    <a:lnTo>
                      <a:pt x="304102" y="508199"/>
                    </a:lnTo>
                    <a:lnTo>
                      <a:pt x="294527" y="510807"/>
                    </a:lnTo>
                    <a:lnTo>
                      <a:pt x="284081" y="514284"/>
                    </a:lnTo>
                    <a:lnTo>
                      <a:pt x="273635" y="516891"/>
                    </a:lnTo>
                    <a:lnTo>
                      <a:pt x="263189" y="516891"/>
                    </a:lnTo>
                    <a:lnTo>
                      <a:pt x="251002" y="516891"/>
                    </a:lnTo>
                    <a:lnTo>
                      <a:pt x="239686" y="514284"/>
                    </a:lnTo>
                    <a:lnTo>
                      <a:pt x="229240" y="512545"/>
                    </a:lnTo>
                    <a:lnTo>
                      <a:pt x="217923" y="508199"/>
                    </a:lnTo>
                    <a:lnTo>
                      <a:pt x="207477" y="503853"/>
                    </a:lnTo>
                    <a:lnTo>
                      <a:pt x="202258" y="501011"/>
                    </a:lnTo>
                    <a:lnTo>
                      <a:pt x="201084" y="634957"/>
                    </a:lnTo>
                    <a:lnTo>
                      <a:pt x="203203" y="661829"/>
                    </a:lnTo>
                    <a:lnTo>
                      <a:pt x="206691" y="679291"/>
                    </a:lnTo>
                    <a:lnTo>
                      <a:pt x="210180" y="695881"/>
                    </a:lnTo>
                    <a:lnTo>
                      <a:pt x="214540" y="712470"/>
                    </a:lnTo>
                    <a:lnTo>
                      <a:pt x="219773" y="729060"/>
                    </a:lnTo>
                    <a:lnTo>
                      <a:pt x="226750" y="745649"/>
                    </a:lnTo>
                    <a:lnTo>
                      <a:pt x="235471" y="760492"/>
                    </a:lnTo>
                    <a:lnTo>
                      <a:pt x="245064" y="775335"/>
                    </a:lnTo>
                    <a:lnTo>
                      <a:pt x="257274" y="789305"/>
                    </a:lnTo>
                    <a:lnTo>
                      <a:pt x="250297" y="789305"/>
                    </a:lnTo>
                    <a:lnTo>
                      <a:pt x="231983" y="788432"/>
                    </a:lnTo>
                    <a:lnTo>
                      <a:pt x="220645" y="787559"/>
                    </a:lnTo>
                    <a:lnTo>
                      <a:pt x="205819" y="784066"/>
                    </a:lnTo>
                    <a:lnTo>
                      <a:pt x="189249" y="779701"/>
                    </a:lnTo>
                    <a:lnTo>
                      <a:pt x="172679" y="773589"/>
                    </a:lnTo>
                    <a:lnTo>
                      <a:pt x="154364" y="764858"/>
                    </a:lnTo>
                    <a:lnTo>
                      <a:pt x="135178" y="752634"/>
                    </a:lnTo>
                    <a:lnTo>
                      <a:pt x="115119" y="738664"/>
                    </a:lnTo>
                    <a:lnTo>
                      <a:pt x="94188" y="722075"/>
                    </a:lnTo>
                    <a:lnTo>
                      <a:pt x="84595" y="711597"/>
                    </a:lnTo>
                    <a:lnTo>
                      <a:pt x="74130" y="700246"/>
                    </a:lnTo>
                    <a:lnTo>
                      <a:pt x="64537" y="688896"/>
                    </a:lnTo>
                    <a:lnTo>
                      <a:pt x="54943" y="675799"/>
                    </a:lnTo>
                    <a:lnTo>
                      <a:pt x="45350" y="661829"/>
                    </a:lnTo>
                    <a:lnTo>
                      <a:pt x="35757" y="646986"/>
                    </a:lnTo>
                    <a:lnTo>
                      <a:pt x="27036" y="631270"/>
                    </a:lnTo>
                    <a:lnTo>
                      <a:pt x="17442" y="613807"/>
                    </a:lnTo>
                    <a:lnTo>
                      <a:pt x="13954" y="605949"/>
                    </a:lnTo>
                    <a:lnTo>
                      <a:pt x="11338" y="596345"/>
                    </a:lnTo>
                    <a:lnTo>
                      <a:pt x="6977" y="576263"/>
                    </a:lnTo>
                    <a:lnTo>
                      <a:pt x="2616" y="552688"/>
                    </a:lnTo>
                    <a:lnTo>
                      <a:pt x="1744" y="527368"/>
                    </a:lnTo>
                    <a:lnTo>
                      <a:pt x="0" y="498555"/>
                    </a:lnTo>
                    <a:lnTo>
                      <a:pt x="0" y="467995"/>
                    </a:lnTo>
                    <a:lnTo>
                      <a:pt x="2616" y="437436"/>
                    </a:lnTo>
                    <a:lnTo>
                      <a:pt x="4361" y="406003"/>
                    </a:lnTo>
                    <a:lnTo>
                      <a:pt x="8721" y="373698"/>
                    </a:lnTo>
                    <a:lnTo>
                      <a:pt x="13082" y="344011"/>
                    </a:lnTo>
                    <a:lnTo>
                      <a:pt x="18314" y="314325"/>
                    </a:lnTo>
                    <a:lnTo>
                      <a:pt x="23547" y="286385"/>
                    </a:lnTo>
                    <a:lnTo>
                      <a:pt x="30524" y="261938"/>
                    </a:lnTo>
                    <a:lnTo>
                      <a:pt x="37501" y="238363"/>
                    </a:lnTo>
                    <a:lnTo>
                      <a:pt x="45350" y="220028"/>
                    </a:lnTo>
                    <a:lnTo>
                      <a:pt x="52327" y="205184"/>
                    </a:lnTo>
                    <a:lnTo>
                      <a:pt x="70641" y="174625"/>
                    </a:lnTo>
                    <a:lnTo>
                      <a:pt x="81979" y="158909"/>
                    </a:lnTo>
                    <a:lnTo>
                      <a:pt x="94188" y="141446"/>
                    </a:lnTo>
                    <a:lnTo>
                      <a:pt x="108142" y="123110"/>
                    </a:lnTo>
                    <a:lnTo>
                      <a:pt x="124713" y="105648"/>
                    </a:lnTo>
                    <a:lnTo>
                      <a:pt x="142155" y="88185"/>
                    </a:lnTo>
                    <a:lnTo>
                      <a:pt x="163086" y="70723"/>
                    </a:lnTo>
                    <a:lnTo>
                      <a:pt x="184889" y="55007"/>
                    </a:lnTo>
                    <a:lnTo>
                      <a:pt x="197098" y="47149"/>
                    </a:lnTo>
                    <a:lnTo>
                      <a:pt x="210180" y="41037"/>
                    </a:lnTo>
                    <a:lnTo>
                      <a:pt x="224134" y="33179"/>
                    </a:lnTo>
                    <a:lnTo>
                      <a:pt x="238088" y="27067"/>
                    </a:lnTo>
                    <a:lnTo>
                      <a:pt x="252914" y="21828"/>
                    </a:lnTo>
                    <a:lnTo>
                      <a:pt x="268612" y="16589"/>
                    </a:lnTo>
                    <a:lnTo>
                      <a:pt x="284310" y="12224"/>
                    </a:lnTo>
                    <a:lnTo>
                      <a:pt x="302624" y="7858"/>
                    </a:lnTo>
                    <a:lnTo>
                      <a:pt x="320939" y="4365"/>
                    </a:lnTo>
                    <a:lnTo>
                      <a:pt x="339253" y="2619"/>
                    </a:lnTo>
                    <a:lnTo>
                      <a:pt x="359312" y="1746"/>
                    </a:lnTo>
                    <a:close/>
                  </a:path>
                </a:pathLst>
              </a:custGeom>
              <a:grp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sp>
        <p:nvSpPr>
          <p:cNvPr id="14" name="Freeform 1150">
            <a:extLst>
              <a:ext uri="{FF2B5EF4-FFF2-40B4-BE49-F238E27FC236}">
                <a16:creationId xmlns:a16="http://schemas.microsoft.com/office/drawing/2014/main" id="{163DFC46-A8C4-404B-9D19-9D0EBFFC1A46}"/>
              </a:ext>
            </a:extLst>
          </p:cNvPr>
          <p:cNvSpPr/>
          <p:nvPr/>
        </p:nvSpPr>
        <p:spPr bwMode="auto">
          <a:xfrm>
            <a:off x="6823552" y="3272833"/>
            <a:ext cx="784713" cy="585319"/>
          </a:xfrm>
          <a:custGeom>
            <a:gdLst>
              <a:gd fmla="*/ 379 w 974" name="T0"/>
              <a:gd fmla="*/ 0 h 728" name="T1"/>
              <a:gd fmla="*/ 385 w 974" name="T2"/>
              <a:gd fmla="*/ 19 h 728" name="T3"/>
              <a:gd fmla="*/ 390 w 974" name="T4"/>
              <a:gd fmla="*/ 48 h 728" name="T5"/>
              <a:gd fmla="*/ 390 w 974" name="T6"/>
              <a:gd fmla="*/ 73 h 728" name="T7"/>
              <a:gd fmla="*/ 385 w 974" name="T8"/>
              <a:gd fmla="*/ 91 h 728" name="T9"/>
              <a:gd fmla="*/ 382 w 974" name="T10"/>
              <a:gd fmla="*/ 99 h 728" name="T11"/>
              <a:gd fmla="*/ 372 w 974" name="T12"/>
              <a:gd fmla="*/ 121 h 728" name="T13"/>
              <a:gd fmla="*/ 364 w 974" name="T14"/>
              <a:gd fmla="*/ 135 h 728" name="T15"/>
              <a:gd fmla="*/ 349 w 974" name="T16"/>
              <a:gd fmla="*/ 147 h 728" name="T17"/>
              <a:gd fmla="*/ 323 w 974" name="T18"/>
              <a:gd fmla="*/ 158 h 728" name="T19"/>
              <a:gd fmla="*/ 283 w 974" name="T20"/>
              <a:gd fmla="*/ 165 h 728" name="T21"/>
              <a:gd fmla="*/ 227 w 974" name="T22"/>
              <a:gd fmla="*/ 172 h 728" name="T23"/>
              <a:gd fmla="*/ 147 w 974" name="T24"/>
              <a:gd fmla="*/ 175 h 728" name="T25"/>
              <a:gd fmla="*/ 99 w 974" name="T26"/>
              <a:gd fmla="*/ 175 h 728" name="T27"/>
              <a:gd fmla="*/ 83 w 974" name="T28"/>
              <a:gd fmla="*/ 179 h 728" name="T29"/>
              <a:gd fmla="*/ 57 w 974" name="T30"/>
              <a:gd fmla="*/ 190 h 728" name="T31"/>
              <a:gd fmla="*/ 39 w 974" name="T32"/>
              <a:gd fmla="*/ 203 h 728" name="T33"/>
              <a:gd fmla="*/ 22 w 974" name="T34"/>
              <a:gd fmla="*/ 222 h 728" name="T35"/>
              <a:gd fmla="*/ 8 w 974" name="T36"/>
              <a:gd fmla="*/ 248 h 728" name="T37"/>
              <a:gd fmla="*/ 1 w 974" name="T38"/>
              <a:gd fmla="*/ 281 h 728" name="T39"/>
              <a:gd fmla="*/ 0 w 974" name="T40"/>
              <a:gd fmla="*/ 300 h 728" name="T41"/>
              <a:gd fmla="*/ 1 w 974" name="T42"/>
              <a:gd fmla="*/ 556 h 728" name="T43"/>
              <a:gd fmla="*/ 543 w 974" name="T44"/>
              <a:gd fmla="*/ 728 h 728" name="T45"/>
              <a:gd fmla="*/ 974 w 974" name="T46"/>
              <a:gd fmla="*/ 728 h 728" name="T47"/>
              <a:gd fmla="*/ 973 w 974" name="T48"/>
              <a:gd fmla="*/ 414 h 728" name="T49"/>
              <a:gd fmla="*/ 974 w 974" name="T50"/>
              <a:gd fmla="*/ 300 h 728" name="T51"/>
              <a:gd fmla="*/ 971 w 974" name="T52"/>
              <a:gd fmla="*/ 262 h 728" name="T53"/>
              <a:gd fmla="*/ 961 w 974" name="T54"/>
              <a:gd fmla="*/ 233 h 728" name="T55"/>
              <a:gd fmla="*/ 945 w 974" name="T56"/>
              <a:gd fmla="*/ 212 h 728" name="T57"/>
              <a:gd fmla="*/ 927 w 974" name="T58"/>
              <a:gd fmla="*/ 196 h 728" name="T59"/>
              <a:gd fmla="*/ 908 w 974" name="T60"/>
              <a:gd fmla="*/ 185 h 728" name="T61"/>
              <a:gd fmla="*/ 880 w 974" name="T62"/>
              <a:gd fmla="*/ 176 h 728" name="T63"/>
              <a:gd fmla="*/ 876 w 974" name="T64"/>
              <a:gd fmla="*/ 175 h 728" name="T65"/>
              <a:gd fmla="*/ 784 w 974" name="T66"/>
              <a:gd fmla="*/ 174 h 728" name="T67"/>
              <a:gd fmla="*/ 717 w 974" name="T68"/>
              <a:gd fmla="*/ 170 h 728" name="T69"/>
              <a:gd fmla="*/ 669 w 974" name="T70"/>
              <a:gd fmla="*/ 164 h 728" name="T71"/>
              <a:gd fmla="*/ 637 w 974" name="T72"/>
              <a:gd fmla="*/ 156 h 728" name="T73"/>
              <a:gd fmla="*/ 616 w 974" name="T74"/>
              <a:gd fmla="*/ 145 h 728" name="T75"/>
              <a:gd fmla="*/ 605 w 974" name="T76"/>
              <a:gd fmla="*/ 131 h 728" name="T77"/>
              <a:gd fmla="*/ 598 w 974" name="T78"/>
              <a:gd fmla="*/ 116 h 728" name="T79"/>
              <a:gd fmla="*/ 593 w 974" name="T80"/>
              <a:gd fmla="*/ 99 h 728" name="T81"/>
              <a:gd fmla="*/ 588 w 974" name="T82"/>
              <a:gd fmla="*/ 80 h 728" name="T83"/>
              <a:gd fmla="*/ 586 w 974" name="T84"/>
              <a:gd fmla="*/ 61 h 728" name="T85"/>
              <a:gd fmla="*/ 589 w 974" name="T86"/>
              <a:gd fmla="*/ 29 h 728" name="T87"/>
              <a:gd fmla="*/ 597 w 974" name="T88"/>
              <a:gd fmla="*/ 8 h 728"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728" w="974">
                <a:moveTo>
                  <a:pt x="379" y="0"/>
                </a:moveTo>
                <a:lnTo>
                  <a:pt x="379" y="0"/>
                </a:lnTo>
                <a:lnTo>
                  <a:pt x="382" y="10"/>
                </a:lnTo>
                <a:lnTo>
                  <a:pt x="385" y="19"/>
                </a:lnTo>
                <a:lnTo>
                  <a:pt x="388" y="33"/>
                </a:lnTo>
                <a:lnTo>
                  <a:pt x="390" y="48"/>
                </a:lnTo>
                <a:lnTo>
                  <a:pt x="390" y="65"/>
                </a:lnTo>
                <a:lnTo>
                  <a:pt x="390" y="73"/>
                </a:lnTo>
                <a:lnTo>
                  <a:pt x="387" y="82"/>
                </a:lnTo>
                <a:lnTo>
                  <a:pt x="385" y="91"/>
                </a:lnTo>
                <a:lnTo>
                  <a:pt x="382" y="99"/>
                </a:lnTo>
                <a:lnTo>
                  <a:pt x="382" y="99"/>
                </a:lnTo>
                <a:lnTo>
                  <a:pt x="376" y="114"/>
                </a:lnTo>
                <a:lnTo>
                  <a:pt x="372" y="121"/>
                </a:lnTo>
                <a:lnTo>
                  <a:pt x="369" y="129"/>
                </a:lnTo>
                <a:lnTo>
                  <a:pt x="364" y="135"/>
                </a:lnTo>
                <a:lnTo>
                  <a:pt x="358" y="141"/>
                </a:lnTo>
                <a:lnTo>
                  <a:pt x="349" y="147"/>
                </a:lnTo>
                <a:lnTo>
                  <a:pt x="337" y="153"/>
                </a:lnTo>
                <a:lnTo>
                  <a:pt x="323" y="158"/>
                </a:lnTo>
                <a:lnTo>
                  <a:pt x="305" y="162"/>
                </a:lnTo>
                <a:lnTo>
                  <a:pt x="283" y="165"/>
                </a:lnTo>
                <a:lnTo>
                  <a:pt x="257" y="169"/>
                </a:lnTo>
                <a:lnTo>
                  <a:pt x="227" y="172"/>
                </a:lnTo>
                <a:lnTo>
                  <a:pt x="190" y="174"/>
                </a:lnTo>
                <a:lnTo>
                  <a:pt x="147" y="175"/>
                </a:lnTo>
                <a:lnTo>
                  <a:pt x="99" y="175"/>
                </a:lnTo>
                <a:lnTo>
                  <a:pt x="99" y="175"/>
                </a:lnTo>
                <a:lnTo>
                  <a:pt x="94" y="176"/>
                </a:lnTo>
                <a:lnTo>
                  <a:pt x="83" y="179"/>
                </a:lnTo>
                <a:lnTo>
                  <a:pt x="67" y="185"/>
                </a:lnTo>
                <a:lnTo>
                  <a:pt x="57" y="190"/>
                </a:lnTo>
                <a:lnTo>
                  <a:pt x="49" y="196"/>
                </a:lnTo>
                <a:lnTo>
                  <a:pt x="39" y="203"/>
                </a:lnTo>
                <a:lnTo>
                  <a:pt x="30" y="212"/>
                </a:lnTo>
                <a:lnTo>
                  <a:pt x="22" y="222"/>
                </a:lnTo>
                <a:lnTo>
                  <a:pt x="14" y="233"/>
                </a:lnTo>
                <a:lnTo>
                  <a:pt x="8" y="248"/>
                </a:lnTo>
                <a:lnTo>
                  <a:pt x="3" y="262"/>
                </a:lnTo>
                <a:lnTo>
                  <a:pt x="1" y="281"/>
                </a:lnTo>
                <a:lnTo>
                  <a:pt x="0" y="300"/>
                </a:lnTo>
                <a:lnTo>
                  <a:pt x="0" y="300"/>
                </a:lnTo>
                <a:lnTo>
                  <a:pt x="1" y="414"/>
                </a:lnTo>
                <a:lnTo>
                  <a:pt x="1" y="556"/>
                </a:lnTo>
                <a:lnTo>
                  <a:pt x="0" y="728"/>
                </a:lnTo>
                <a:lnTo>
                  <a:pt x="543" y="728"/>
                </a:lnTo>
                <a:lnTo>
                  <a:pt x="974" y="728"/>
                </a:lnTo>
                <a:lnTo>
                  <a:pt x="974" y="728"/>
                </a:lnTo>
                <a:lnTo>
                  <a:pt x="973" y="556"/>
                </a:lnTo>
                <a:lnTo>
                  <a:pt x="973" y="414"/>
                </a:lnTo>
                <a:lnTo>
                  <a:pt x="974" y="300"/>
                </a:lnTo>
                <a:lnTo>
                  <a:pt x="974" y="300"/>
                </a:lnTo>
                <a:lnTo>
                  <a:pt x="974" y="281"/>
                </a:lnTo>
                <a:lnTo>
                  <a:pt x="971" y="262"/>
                </a:lnTo>
                <a:lnTo>
                  <a:pt x="967" y="248"/>
                </a:lnTo>
                <a:lnTo>
                  <a:pt x="961" y="233"/>
                </a:lnTo>
                <a:lnTo>
                  <a:pt x="954" y="222"/>
                </a:lnTo>
                <a:lnTo>
                  <a:pt x="945" y="212"/>
                </a:lnTo>
                <a:lnTo>
                  <a:pt x="935" y="203"/>
                </a:lnTo>
                <a:lnTo>
                  <a:pt x="927" y="196"/>
                </a:lnTo>
                <a:lnTo>
                  <a:pt x="917" y="190"/>
                </a:lnTo>
                <a:lnTo>
                  <a:pt x="908" y="185"/>
                </a:lnTo>
                <a:lnTo>
                  <a:pt x="892" y="179"/>
                </a:lnTo>
                <a:lnTo>
                  <a:pt x="880" y="176"/>
                </a:lnTo>
                <a:lnTo>
                  <a:pt x="876" y="175"/>
                </a:lnTo>
                <a:lnTo>
                  <a:pt x="876" y="175"/>
                </a:lnTo>
                <a:lnTo>
                  <a:pt x="827" y="175"/>
                </a:lnTo>
                <a:lnTo>
                  <a:pt x="784" y="174"/>
                </a:lnTo>
                <a:lnTo>
                  <a:pt x="749" y="173"/>
                </a:lnTo>
                <a:lnTo>
                  <a:pt x="717" y="170"/>
                </a:lnTo>
                <a:lnTo>
                  <a:pt x="691" y="167"/>
                </a:lnTo>
                <a:lnTo>
                  <a:pt x="669" y="164"/>
                </a:lnTo>
                <a:lnTo>
                  <a:pt x="651" y="159"/>
                </a:lnTo>
                <a:lnTo>
                  <a:pt x="637" y="156"/>
                </a:lnTo>
                <a:lnTo>
                  <a:pt x="625" y="149"/>
                </a:lnTo>
                <a:lnTo>
                  <a:pt x="616" y="145"/>
                </a:lnTo>
                <a:lnTo>
                  <a:pt x="610" y="138"/>
                </a:lnTo>
                <a:lnTo>
                  <a:pt x="605" y="131"/>
                </a:lnTo>
                <a:lnTo>
                  <a:pt x="602" y="124"/>
                </a:lnTo>
                <a:lnTo>
                  <a:pt x="598" y="116"/>
                </a:lnTo>
                <a:lnTo>
                  <a:pt x="593" y="99"/>
                </a:lnTo>
                <a:lnTo>
                  <a:pt x="593" y="99"/>
                </a:lnTo>
                <a:lnTo>
                  <a:pt x="589" y="89"/>
                </a:lnTo>
                <a:lnTo>
                  <a:pt x="588" y="80"/>
                </a:lnTo>
                <a:lnTo>
                  <a:pt x="587" y="71"/>
                </a:lnTo>
                <a:lnTo>
                  <a:pt x="586" y="61"/>
                </a:lnTo>
                <a:lnTo>
                  <a:pt x="587" y="44"/>
                </a:lnTo>
                <a:lnTo>
                  <a:pt x="589" y="29"/>
                </a:lnTo>
                <a:lnTo>
                  <a:pt x="593" y="17"/>
                </a:lnTo>
                <a:lnTo>
                  <a:pt x="597" y="8"/>
                </a:lnTo>
                <a:lnTo>
                  <a:pt x="601"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15" name="Group 77">
            <a:extLst>
              <a:ext uri="{FF2B5EF4-FFF2-40B4-BE49-F238E27FC236}">
                <a16:creationId xmlns:a16="http://schemas.microsoft.com/office/drawing/2014/main" id="{32B78CB1-8451-4B7E-99C2-B81689345948}"/>
              </a:ext>
            </a:extLst>
          </p:cNvPr>
          <p:cNvGrpSpPr/>
          <p:nvPr/>
        </p:nvGrpSpPr>
        <p:grpSpPr>
          <a:xfrm>
            <a:off x="6923364" y="2857391"/>
            <a:ext cx="713375" cy="1198704"/>
            <a:chOff x="7020831" y="2332676"/>
            <a:chExt cx="864641" cy="1452880"/>
          </a:xfrm>
          <a:solidFill>
            <a:srgbClr val="ECCEC4"/>
          </a:solidFill>
        </p:grpSpPr>
        <p:sp>
          <p:nvSpPr>
            <p:cNvPr id="16" name="Freeform 1149">
              <a:extLst>
                <a:ext uri="{FF2B5EF4-FFF2-40B4-BE49-F238E27FC236}">
                  <a16:creationId xmlns:a16="http://schemas.microsoft.com/office/drawing/2014/main" id="{F403A838-86D7-49BE-BE26-566FAB5C3617}"/>
                </a:ext>
              </a:extLst>
            </p:cNvPr>
            <p:cNvSpPr/>
            <p:nvPr/>
          </p:nvSpPr>
          <p:spPr bwMode="auto">
            <a:xfrm>
              <a:off x="7020831" y="3140619"/>
              <a:ext cx="864641" cy="644937"/>
            </a:xfrm>
            <a:custGeom>
              <a:gdLst>
                <a:gd fmla="*/ 379 w 974" name="T0"/>
                <a:gd fmla="*/ 0 h 728" name="T1"/>
                <a:gd fmla="*/ 385 w 974" name="T2"/>
                <a:gd fmla="*/ 19 h 728" name="T3"/>
                <a:gd fmla="*/ 390 w 974" name="T4"/>
                <a:gd fmla="*/ 48 h 728" name="T5"/>
                <a:gd fmla="*/ 390 w 974" name="T6"/>
                <a:gd fmla="*/ 73 h 728" name="T7"/>
                <a:gd fmla="*/ 385 w 974" name="T8"/>
                <a:gd fmla="*/ 91 h 728" name="T9"/>
                <a:gd fmla="*/ 382 w 974" name="T10"/>
                <a:gd fmla="*/ 99 h 728" name="T11"/>
                <a:gd fmla="*/ 372 w 974" name="T12"/>
                <a:gd fmla="*/ 121 h 728" name="T13"/>
                <a:gd fmla="*/ 364 w 974" name="T14"/>
                <a:gd fmla="*/ 135 h 728" name="T15"/>
                <a:gd fmla="*/ 349 w 974" name="T16"/>
                <a:gd fmla="*/ 147 h 728" name="T17"/>
                <a:gd fmla="*/ 323 w 974" name="T18"/>
                <a:gd fmla="*/ 158 h 728" name="T19"/>
                <a:gd fmla="*/ 283 w 974" name="T20"/>
                <a:gd fmla="*/ 165 h 728" name="T21"/>
                <a:gd fmla="*/ 227 w 974" name="T22"/>
                <a:gd fmla="*/ 172 h 728" name="T23"/>
                <a:gd fmla="*/ 147 w 974" name="T24"/>
                <a:gd fmla="*/ 175 h 728" name="T25"/>
                <a:gd fmla="*/ 99 w 974" name="T26"/>
                <a:gd fmla="*/ 175 h 728" name="T27"/>
                <a:gd fmla="*/ 83 w 974" name="T28"/>
                <a:gd fmla="*/ 179 h 728" name="T29"/>
                <a:gd fmla="*/ 57 w 974" name="T30"/>
                <a:gd fmla="*/ 190 h 728" name="T31"/>
                <a:gd fmla="*/ 39 w 974" name="T32"/>
                <a:gd fmla="*/ 203 h 728" name="T33"/>
                <a:gd fmla="*/ 22 w 974" name="T34"/>
                <a:gd fmla="*/ 222 h 728" name="T35"/>
                <a:gd fmla="*/ 8 w 974" name="T36"/>
                <a:gd fmla="*/ 248 h 728" name="T37"/>
                <a:gd fmla="*/ 1 w 974" name="T38"/>
                <a:gd fmla="*/ 281 h 728" name="T39"/>
                <a:gd fmla="*/ 0 w 974" name="T40"/>
                <a:gd fmla="*/ 300 h 728" name="T41"/>
                <a:gd fmla="*/ 1 w 974" name="T42"/>
                <a:gd fmla="*/ 556 h 728" name="T43"/>
                <a:gd fmla="*/ 543 w 974" name="T44"/>
                <a:gd fmla="*/ 728 h 728" name="T45"/>
                <a:gd fmla="*/ 974 w 974" name="T46"/>
                <a:gd fmla="*/ 728 h 728" name="T47"/>
                <a:gd fmla="*/ 973 w 974" name="T48"/>
                <a:gd fmla="*/ 414 h 728" name="T49"/>
                <a:gd fmla="*/ 974 w 974" name="T50"/>
                <a:gd fmla="*/ 300 h 728" name="T51"/>
                <a:gd fmla="*/ 971 w 974" name="T52"/>
                <a:gd fmla="*/ 262 h 728" name="T53"/>
                <a:gd fmla="*/ 961 w 974" name="T54"/>
                <a:gd fmla="*/ 233 h 728" name="T55"/>
                <a:gd fmla="*/ 945 w 974" name="T56"/>
                <a:gd fmla="*/ 212 h 728" name="T57"/>
                <a:gd fmla="*/ 927 w 974" name="T58"/>
                <a:gd fmla="*/ 196 h 728" name="T59"/>
                <a:gd fmla="*/ 908 w 974" name="T60"/>
                <a:gd fmla="*/ 185 h 728" name="T61"/>
                <a:gd fmla="*/ 880 w 974" name="T62"/>
                <a:gd fmla="*/ 176 h 728" name="T63"/>
                <a:gd fmla="*/ 876 w 974" name="T64"/>
                <a:gd fmla="*/ 175 h 728" name="T65"/>
                <a:gd fmla="*/ 784 w 974" name="T66"/>
                <a:gd fmla="*/ 174 h 728" name="T67"/>
                <a:gd fmla="*/ 717 w 974" name="T68"/>
                <a:gd fmla="*/ 170 h 728" name="T69"/>
                <a:gd fmla="*/ 669 w 974" name="T70"/>
                <a:gd fmla="*/ 164 h 728" name="T71"/>
                <a:gd fmla="*/ 637 w 974" name="T72"/>
                <a:gd fmla="*/ 156 h 728" name="T73"/>
                <a:gd fmla="*/ 616 w 974" name="T74"/>
                <a:gd fmla="*/ 145 h 728" name="T75"/>
                <a:gd fmla="*/ 605 w 974" name="T76"/>
                <a:gd fmla="*/ 131 h 728" name="T77"/>
                <a:gd fmla="*/ 598 w 974" name="T78"/>
                <a:gd fmla="*/ 116 h 728" name="T79"/>
                <a:gd fmla="*/ 593 w 974" name="T80"/>
                <a:gd fmla="*/ 99 h 728" name="T81"/>
                <a:gd fmla="*/ 588 w 974" name="T82"/>
                <a:gd fmla="*/ 80 h 728" name="T83"/>
                <a:gd fmla="*/ 586 w 974" name="T84"/>
                <a:gd fmla="*/ 61 h 728" name="T85"/>
                <a:gd fmla="*/ 589 w 974" name="T86"/>
                <a:gd fmla="*/ 29 h 728" name="T87"/>
                <a:gd fmla="*/ 597 w 974" name="T88"/>
                <a:gd fmla="*/ 8 h 728" name="T89"/>
                <a:gd fmla="*/ 379 w 974" name="T90"/>
                <a:gd fmla="*/ 0 h 728"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728" w="974">
                  <a:moveTo>
                    <a:pt x="379" y="0"/>
                  </a:moveTo>
                  <a:lnTo>
                    <a:pt x="379" y="0"/>
                  </a:lnTo>
                  <a:lnTo>
                    <a:pt x="382" y="10"/>
                  </a:lnTo>
                  <a:lnTo>
                    <a:pt x="385" y="19"/>
                  </a:lnTo>
                  <a:lnTo>
                    <a:pt x="388" y="33"/>
                  </a:lnTo>
                  <a:lnTo>
                    <a:pt x="390" y="48"/>
                  </a:lnTo>
                  <a:lnTo>
                    <a:pt x="390" y="65"/>
                  </a:lnTo>
                  <a:lnTo>
                    <a:pt x="390" y="73"/>
                  </a:lnTo>
                  <a:lnTo>
                    <a:pt x="387" y="82"/>
                  </a:lnTo>
                  <a:lnTo>
                    <a:pt x="385" y="91"/>
                  </a:lnTo>
                  <a:lnTo>
                    <a:pt x="382" y="99"/>
                  </a:lnTo>
                  <a:lnTo>
                    <a:pt x="382" y="99"/>
                  </a:lnTo>
                  <a:lnTo>
                    <a:pt x="376" y="114"/>
                  </a:lnTo>
                  <a:lnTo>
                    <a:pt x="372" y="121"/>
                  </a:lnTo>
                  <a:lnTo>
                    <a:pt x="369" y="129"/>
                  </a:lnTo>
                  <a:lnTo>
                    <a:pt x="364" y="135"/>
                  </a:lnTo>
                  <a:lnTo>
                    <a:pt x="358" y="141"/>
                  </a:lnTo>
                  <a:lnTo>
                    <a:pt x="349" y="147"/>
                  </a:lnTo>
                  <a:lnTo>
                    <a:pt x="337" y="153"/>
                  </a:lnTo>
                  <a:lnTo>
                    <a:pt x="323" y="158"/>
                  </a:lnTo>
                  <a:lnTo>
                    <a:pt x="305" y="162"/>
                  </a:lnTo>
                  <a:lnTo>
                    <a:pt x="283" y="165"/>
                  </a:lnTo>
                  <a:lnTo>
                    <a:pt x="257" y="169"/>
                  </a:lnTo>
                  <a:lnTo>
                    <a:pt x="227" y="172"/>
                  </a:lnTo>
                  <a:lnTo>
                    <a:pt x="190" y="174"/>
                  </a:lnTo>
                  <a:lnTo>
                    <a:pt x="147" y="175"/>
                  </a:lnTo>
                  <a:lnTo>
                    <a:pt x="99" y="175"/>
                  </a:lnTo>
                  <a:lnTo>
                    <a:pt x="99" y="175"/>
                  </a:lnTo>
                  <a:lnTo>
                    <a:pt x="94" y="176"/>
                  </a:lnTo>
                  <a:lnTo>
                    <a:pt x="83" y="179"/>
                  </a:lnTo>
                  <a:lnTo>
                    <a:pt x="67" y="185"/>
                  </a:lnTo>
                  <a:lnTo>
                    <a:pt x="57" y="190"/>
                  </a:lnTo>
                  <a:lnTo>
                    <a:pt x="49" y="196"/>
                  </a:lnTo>
                  <a:lnTo>
                    <a:pt x="39" y="203"/>
                  </a:lnTo>
                  <a:lnTo>
                    <a:pt x="30" y="212"/>
                  </a:lnTo>
                  <a:lnTo>
                    <a:pt x="22" y="222"/>
                  </a:lnTo>
                  <a:lnTo>
                    <a:pt x="14" y="233"/>
                  </a:lnTo>
                  <a:lnTo>
                    <a:pt x="8" y="248"/>
                  </a:lnTo>
                  <a:lnTo>
                    <a:pt x="3" y="262"/>
                  </a:lnTo>
                  <a:lnTo>
                    <a:pt x="1" y="281"/>
                  </a:lnTo>
                  <a:lnTo>
                    <a:pt x="0" y="300"/>
                  </a:lnTo>
                  <a:lnTo>
                    <a:pt x="0" y="300"/>
                  </a:lnTo>
                  <a:lnTo>
                    <a:pt x="1" y="414"/>
                  </a:lnTo>
                  <a:lnTo>
                    <a:pt x="1" y="556"/>
                  </a:lnTo>
                  <a:lnTo>
                    <a:pt x="0" y="728"/>
                  </a:lnTo>
                  <a:lnTo>
                    <a:pt x="543" y="728"/>
                  </a:lnTo>
                  <a:lnTo>
                    <a:pt x="974" y="728"/>
                  </a:lnTo>
                  <a:lnTo>
                    <a:pt x="974" y="728"/>
                  </a:lnTo>
                  <a:lnTo>
                    <a:pt x="973" y="556"/>
                  </a:lnTo>
                  <a:lnTo>
                    <a:pt x="973" y="414"/>
                  </a:lnTo>
                  <a:lnTo>
                    <a:pt x="974" y="300"/>
                  </a:lnTo>
                  <a:lnTo>
                    <a:pt x="974" y="300"/>
                  </a:lnTo>
                  <a:lnTo>
                    <a:pt x="974" y="281"/>
                  </a:lnTo>
                  <a:lnTo>
                    <a:pt x="971" y="262"/>
                  </a:lnTo>
                  <a:lnTo>
                    <a:pt x="967" y="248"/>
                  </a:lnTo>
                  <a:lnTo>
                    <a:pt x="961" y="233"/>
                  </a:lnTo>
                  <a:lnTo>
                    <a:pt x="954" y="222"/>
                  </a:lnTo>
                  <a:lnTo>
                    <a:pt x="945" y="212"/>
                  </a:lnTo>
                  <a:lnTo>
                    <a:pt x="935" y="203"/>
                  </a:lnTo>
                  <a:lnTo>
                    <a:pt x="927" y="196"/>
                  </a:lnTo>
                  <a:lnTo>
                    <a:pt x="917" y="190"/>
                  </a:lnTo>
                  <a:lnTo>
                    <a:pt x="908" y="185"/>
                  </a:lnTo>
                  <a:lnTo>
                    <a:pt x="892" y="179"/>
                  </a:lnTo>
                  <a:lnTo>
                    <a:pt x="880" y="176"/>
                  </a:lnTo>
                  <a:lnTo>
                    <a:pt x="876" y="175"/>
                  </a:lnTo>
                  <a:lnTo>
                    <a:pt x="876" y="175"/>
                  </a:lnTo>
                  <a:lnTo>
                    <a:pt x="827" y="175"/>
                  </a:lnTo>
                  <a:lnTo>
                    <a:pt x="784" y="174"/>
                  </a:lnTo>
                  <a:lnTo>
                    <a:pt x="749" y="173"/>
                  </a:lnTo>
                  <a:lnTo>
                    <a:pt x="717" y="170"/>
                  </a:lnTo>
                  <a:lnTo>
                    <a:pt x="691" y="167"/>
                  </a:lnTo>
                  <a:lnTo>
                    <a:pt x="669" y="164"/>
                  </a:lnTo>
                  <a:lnTo>
                    <a:pt x="651" y="159"/>
                  </a:lnTo>
                  <a:lnTo>
                    <a:pt x="637" y="156"/>
                  </a:lnTo>
                  <a:lnTo>
                    <a:pt x="625" y="149"/>
                  </a:lnTo>
                  <a:lnTo>
                    <a:pt x="616" y="145"/>
                  </a:lnTo>
                  <a:lnTo>
                    <a:pt x="610" y="138"/>
                  </a:lnTo>
                  <a:lnTo>
                    <a:pt x="605" y="131"/>
                  </a:lnTo>
                  <a:lnTo>
                    <a:pt x="602" y="124"/>
                  </a:lnTo>
                  <a:lnTo>
                    <a:pt x="598" y="116"/>
                  </a:lnTo>
                  <a:lnTo>
                    <a:pt x="593" y="99"/>
                  </a:lnTo>
                  <a:lnTo>
                    <a:pt x="593" y="99"/>
                  </a:lnTo>
                  <a:lnTo>
                    <a:pt x="589" y="89"/>
                  </a:lnTo>
                  <a:lnTo>
                    <a:pt x="588" y="80"/>
                  </a:lnTo>
                  <a:lnTo>
                    <a:pt x="587" y="71"/>
                  </a:lnTo>
                  <a:lnTo>
                    <a:pt x="586" y="61"/>
                  </a:lnTo>
                  <a:lnTo>
                    <a:pt x="587" y="44"/>
                  </a:lnTo>
                  <a:lnTo>
                    <a:pt x="589" y="29"/>
                  </a:lnTo>
                  <a:lnTo>
                    <a:pt x="593" y="17"/>
                  </a:lnTo>
                  <a:lnTo>
                    <a:pt x="597" y="8"/>
                  </a:lnTo>
                  <a:lnTo>
                    <a:pt x="601" y="0"/>
                  </a:lnTo>
                  <a:lnTo>
                    <a:pt x="379" y="0"/>
                  </a:lnTo>
                  <a:close/>
                </a:path>
              </a:pathLst>
            </a:custGeom>
            <a:grp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7" name="Freeform 1155">
              <a:extLst>
                <a:ext uri="{FF2B5EF4-FFF2-40B4-BE49-F238E27FC236}">
                  <a16:creationId xmlns:a16="http://schemas.microsoft.com/office/drawing/2014/main" id="{EB87ACF5-ED38-4D41-BD19-C48CD48370A1}"/>
                </a:ext>
              </a:extLst>
            </p:cNvPr>
            <p:cNvSpPr/>
            <p:nvPr/>
          </p:nvSpPr>
          <p:spPr bwMode="auto">
            <a:xfrm>
              <a:off x="7394682" y="2933318"/>
              <a:ext cx="115168" cy="49611"/>
            </a:xfrm>
            <a:custGeom>
              <a:gdLst>
                <a:gd fmla="*/ 89 w 131" name="T0"/>
                <a:gd fmla="*/ 0 h 55" name="T1"/>
                <a:gd fmla="*/ 89 w 131" name="T2"/>
                <a:gd fmla="*/ 0 h 55" name="T3"/>
                <a:gd fmla="*/ 86 w 131" name="T4"/>
                <a:gd fmla="*/ 1 h 55" name="T5"/>
                <a:gd fmla="*/ 82 w 131" name="T6"/>
                <a:gd fmla="*/ 2 h 55" name="T7"/>
                <a:gd fmla="*/ 75 w 131" name="T8"/>
                <a:gd fmla="*/ 7 h 55" name="T9"/>
                <a:gd fmla="*/ 65 w 131" name="T10"/>
                <a:gd fmla="*/ 15 h 55" name="T11"/>
                <a:gd fmla="*/ 60 w 131" name="T12"/>
                <a:gd fmla="*/ 9 h 55" name="T13"/>
                <a:gd fmla="*/ 60 w 131" name="T14"/>
                <a:gd fmla="*/ 9 h 55" name="T15"/>
                <a:gd fmla="*/ 52 w 131" name="T16"/>
                <a:gd fmla="*/ 2 h 55" name="T17"/>
                <a:gd fmla="*/ 48 w 131" name="T18"/>
                <a:gd fmla="*/ 1 h 55" name="T19"/>
                <a:gd fmla="*/ 42 w 131" name="T20"/>
                <a:gd fmla="*/ 0 h 55" name="T21"/>
                <a:gd fmla="*/ 42 w 131" name="T22"/>
                <a:gd fmla="*/ 0 h 55" name="T23"/>
                <a:gd fmla="*/ 37 w 131" name="T24"/>
                <a:gd fmla="*/ 1 h 55" name="T25"/>
                <a:gd fmla="*/ 30 w 131" name="T26"/>
                <a:gd fmla="*/ 4 h 55" name="T27"/>
                <a:gd fmla="*/ 16 w 131" name="T28"/>
                <a:gd fmla="*/ 10 h 55" name="T29"/>
                <a:gd fmla="*/ 0 w 131" name="T30"/>
                <a:gd fmla="*/ 20 h 55" name="T31"/>
                <a:gd fmla="*/ 0 w 131" name="T32"/>
                <a:gd fmla="*/ 20 h 55" name="T33"/>
                <a:gd fmla="*/ 9 w 131" name="T34"/>
                <a:gd fmla="*/ 29 h 55" name="T35"/>
                <a:gd fmla="*/ 17 w 131" name="T36"/>
                <a:gd fmla="*/ 37 h 55" name="T37"/>
                <a:gd fmla="*/ 26 w 131" name="T38"/>
                <a:gd fmla="*/ 43 h 55" name="T39"/>
                <a:gd fmla="*/ 35 w 131" name="T40"/>
                <a:gd fmla="*/ 48 h 55" name="T41"/>
                <a:gd fmla="*/ 43 w 131" name="T42"/>
                <a:gd fmla="*/ 51 h 55" name="T43"/>
                <a:gd fmla="*/ 51 w 131" name="T44"/>
                <a:gd fmla="*/ 54 h 55" name="T45"/>
                <a:gd fmla="*/ 58 w 131" name="T46"/>
                <a:gd fmla="*/ 55 h 55" name="T47"/>
                <a:gd fmla="*/ 65 w 131" name="T48"/>
                <a:gd fmla="*/ 55 h 55" name="T49"/>
                <a:gd fmla="*/ 65 w 131" name="T50"/>
                <a:gd fmla="*/ 55 h 55" name="T51"/>
                <a:gd fmla="*/ 81 w 131" name="T52"/>
                <a:gd fmla="*/ 54 h 55" name="T53"/>
                <a:gd fmla="*/ 89 w 131" name="T54"/>
                <a:gd fmla="*/ 53 h 55" name="T55"/>
                <a:gd fmla="*/ 97 w 131" name="T56"/>
                <a:gd fmla="*/ 49 h 55" name="T57"/>
                <a:gd fmla="*/ 106 w 131" name="T58"/>
                <a:gd fmla="*/ 45 h 55" name="T59"/>
                <a:gd fmla="*/ 114 w 131" name="T60"/>
                <a:gd fmla="*/ 39 h 55" name="T61"/>
                <a:gd fmla="*/ 123 w 131" name="T62"/>
                <a:gd fmla="*/ 31 h 55" name="T63"/>
                <a:gd fmla="*/ 131 w 131" name="T64"/>
                <a:gd fmla="*/ 20 h 55" name="T65"/>
                <a:gd fmla="*/ 131 w 131" name="T66"/>
                <a:gd fmla="*/ 20 h 55" name="T67"/>
                <a:gd fmla="*/ 127 w 131" name="T68"/>
                <a:gd fmla="*/ 16 h 55" name="T69"/>
                <a:gd fmla="*/ 116 w 131" name="T70"/>
                <a:gd fmla="*/ 10 h 55" name="T71"/>
                <a:gd fmla="*/ 101 w 131" name="T72"/>
                <a:gd fmla="*/ 2 h 55" name="T73"/>
                <a:gd fmla="*/ 95 w 131" name="T74"/>
                <a:gd fmla="*/ 1 h 55" name="T75"/>
                <a:gd fmla="*/ 89 w 131" name="T76"/>
                <a:gd fmla="*/ 0 h 55"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55" w="131">
                  <a:moveTo>
                    <a:pt x="89" y="0"/>
                  </a:moveTo>
                  <a:lnTo>
                    <a:pt x="89" y="0"/>
                  </a:lnTo>
                  <a:lnTo>
                    <a:pt x="86" y="1"/>
                  </a:lnTo>
                  <a:lnTo>
                    <a:pt x="82" y="2"/>
                  </a:lnTo>
                  <a:lnTo>
                    <a:pt x="75" y="7"/>
                  </a:lnTo>
                  <a:lnTo>
                    <a:pt x="65" y="15"/>
                  </a:lnTo>
                  <a:lnTo>
                    <a:pt x="60" y="9"/>
                  </a:lnTo>
                  <a:lnTo>
                    <a:pt x="60" y="9"/>
                  </a:lnTo>
                  <a:lnTo>
                    <a:pt x="52" y="2"/>
                  </a:lnTo>
                  <a:lnTo>
                    <a:pt x="48" y="1"/>
                  </a:lnTo>
                  <a:lnTo>
                    <a:pt x="42" y="0"/>
                  </a:lnTo>
                  <a:lnTo>
                    <a:pt x="42" y="0"/>
                  </a:lnTo>
                  <a:lnTo>
                    <a:pt x="37" y="1"/>
                  </a:lnTo>
                  <a:lnTo>
                    <a:pt x="30" y="4"/>
                  </a:lnTo>
                  <a:lnTo>
                    <a:pt x="16" y="10"/>
                  </a:lnTo>
                  <a:lnTo>
                    <a:pt x="0" y="20"/>
                  </a:lnTo>
                  <a:lnTo>
                    <a:pt x="0" y="20"/>
                  </a:lnTo>
                  <a:lnTo>
                    <a:pt x="9" y="29"/>
                  </a:lnTo>
                  <a:lnTo>
                    <a:pt x="17" y="37"/>
                  </a:lnTo>
                  <a:lnTo>
                    <a:pt x="26" y="43"/>
                  </a:lnTo>
                  <a:lnTo>
                    <a:pt x="35" y="48"/>
                  </a:lnTo>
                  <a:lnTo>
                    <a:pt x="43" y="51"/>
                  </a:lnTo>
                  <a:lnTo>
                    <a:pt x="51" y="54"/>
                  </a:lnTo>
                  <a:lnTo>
                    <a:pt x="58" y="55"/>
                  </a:lnTo>
                  <a:lnTo>
                    <a:pt x="65" y="55"/>
                  </a:lnTo>
                  <a:lnTo>
                    <a:pt x="65" y="55"/>
                  </a:lnTo>
                  <a:lnTo>
                    <a:pt x="81" y="54"/>
                  </a:lnTo>
                  <a:lnTo>
                    <a:pt x="89" y="53"/>
                  </a:lnTo>
                  <a:lnTo>
                    <a:pt x="97" y="49"/>
                  </a:lnTo>
                  <a:lnTo>
                    <a:pt x="106" y="45"/>
                  </a:lnTo>
                  <a:lnTo>
                    <a:pt x="114" y="39"/>
                  </a:lnTo>
                  <a:lnTo>
                    <a:pt x="123" y="31"/>
                  </a:lnTo>
                  <a:lnTo>
                    <a:pt x="131" y="20"/>
                  </a:lnTo>
                  <a:lnTo>
                    <a:pt x="131" y="20"/>
                  </a:lnTo>
                  <a:lnTo>
                    <a:pt x="127" y="16"/>
                  </a:lnTo>
                  <a:lnTo>
                    <a:pt x="116" y="10"/>
                  </a:lnTo>
                  <a:lnTo>
                    <a:pt x="101" y="2"/>
                  </a:lnTo>
                  <a:lnTo>
                    <a:pt x="95" y="1"/>
                  </a:lnTo>
                  <a:lnTo>
                    <a:pt x="89" y="0"/>
                  </a:lnTo>
                </a:path>
              </a:pathLst>
            </a:custGeom>
            <a:grpFill/>
            <a:ln>
              <a:noFill/>
            </a:ln>
          </p:spPr>
          <p:txBody>
            <a:bodyPr anchor="t" anchorCtr="0" bIns="91440" compatLnSpc="1" lIns="182880" numCol="1" rIns="182880" tIns="91440" vert="horz" wrap="square">
              <a:prstTxWarp prst="textNoShape">
                <a:avLst/>
              </a:prstTxWarp>
              <a:noAutofit/>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8" name="Freeform 71">
              <a:extLst>
                <a:ext uri="{FF2B5EF4-FFF2-40B4-BE49-F238E27FC236}">
                  <a16:creationId xmlns:a16="http://schemas.microsoft.com/office/drawing/2014/main" id="{0C539128-0068-4009-B73D-9518EEE5A3CA}"/>
                </a:ext>
              </a:extLst>
            </p:cNvPr>
            <p:cNvSpPr/>
            <p:nvPr/>
          </p:nvSpPr>
          <p:spPr bwMode="auto">
            <a:xfrm>
              <a:off x="7093475" y="2332676"/>
              <a:ext cx="729984" cy="719353"/>
            </a:xfrm>
            <a:custGeom>
              <a:gdLst>
                <a:gd fmla="*/ 555115 w 729984" name="connsiteX0"/>
                <a:gd fmla="*/ 276742 h 719353" name="connsiteY0"/>
                <a:gd fmla="*/ 555109 w 729984" name="connsiteX1"/>
                <a:gd fmla="*/ 276746 h 719353" name="connsiteY1"/>
                <a:gd fmla="*/ 555122 w 729984" name="connsiteX2"/>
                <a:gd fmla="*/ 276754 h 719353" name="connsiteY2"/>
                <a:gd fmla="*/ 356145 w 729984" name="connsiteX3"/>
                <a:gd fmla="*/ 0 h 719353" name="connsiteY3"/>
                <a:gd fmla="*/ 401446 w 729984" name="connsiteX4"/>
                <a:gd fmla="*/ 0 h 719353" name="connsiteY4"/>
                <a:gd fmla="*/ 411217 w 729984" name="connsiteX5"/>
                <a:gd fmla="*/ 0 h 719353" name="connsiteY5"/>
                <a:gd fmla="*/ 422764 w 729984" name="connsiteX6"/>
                <a:gd fmla="*/ 887 h 719353" name="connsiteY6"/>
                <a:gd fmla="*/ 436977 w 729984" name="connsiteX7"/>
                <a:gd fmla="*/ 2661 h 719353" name="connsiteY7"/>
                <a:gd fmla="*/ 452965 w 729984" name="connsiteX8"/>
                <a:gd fmla="*/ 7096 h 719353" name="connsiteY8"/>
                <a:gd fmla="*/ 472507 w 729984" name="connsiteX9"/>
                <a:gd fmla="*/ 11531 h 719353" name="connsiteY9"/>
                <a:gd fmla="*/ 492937 w 729984" name="connsiteX10"/>
                <a:gd fmla="*/ 19514 h 719353" name="connsiteY10"/>
                <a:gd fmla="*/ 515143 w 729984" name="connsiteX11"/>
                <a:gd fmla="*/ 29271 h 719353" name="connsiteY11"/>
                <a:gd fmla="*/ 538238 w 729984" name="connsiteX12"/>
                <a:gd fmla="*/ 40802 h 719353" name="connsiteY12"/>
                <a:gd fmla="*/ 549786 w 729984" name="connsiteX13"/>
                <a:gd fmla="*/ 48785 h 719353" name="connsiteY13"/>
                <a:gd fmla="*/ 560445 w 729984" name="connsiteX14"/>
                <a:gd fmla="*/ 56768 h 719353" name="connsiteY14"/>
                <a:gd fmla="*/ 572880 w 729984" name="connsiteX15"/>
                <a:gd fmla="*/ 64751 h 719353" name="connsiteY15"/>
                <a:gd fmla="*/ 583539 w 729984" name="connsiteX16"/>
                <a:gd fmla="*/ 74507 h 719353" name="connsiteY16"/>
                <a:gd fmla="*/ 594199 w 729984" name="connsiteX17"/>
                <a:gd fmla="*/ 86038 h 719353" name="connsiteY17"/>
                <a:gd fmla="*/ 605746 w 729984" name="connsiteX18"/>
                <a:gd fmla="*/ 97569 h 719353" name="connsiteY18"/>
                <a:gd fmla="*/ 615517 w 729984" name="connsiteX19"/>
                <a:gd fmla="*/ 109987 h 719353" name="connsiteY19"/>
                <a:gd fmla="*/ 625288 w 729984" name="connsiteX20"/>
                <a:gd fmla="*/ 122405 h 719353" name="connsiteY20"/>
                <a:gd fmla="*/ 635058 w 729984" name="connsiteX21"/>
                <a:gd fmla="*/ 137484 h 719353" name="connsiteY21"/>
                <a:gd fmla="*/ 643941 w 729984" name="connsiteX22"/>
                <a:gd fmla="*/ 153450 h 719353" name="connsiteY22"/>
                <a:gd fmla="*/ 651047 w 729984" name="connsiteX23"/>
                <a:gd fmla="*/ 170303 h 719353" name="connsiteY23"/>
                <a:gd fmla="*/ 659041 w 729984" name="connsiteX24"/>
                <a:gd fmla="*/ 188043 h 719353" name="connsiteY24"/>
                <a:gd fmla="*/ 665259 w 729984" name="connsiteX25"/>
                <a:gd fmla="*/ 207557 h 719353" name="connsiteY25"/>
                <a:gd fmla="*/ 670589 w 729984" name="connsiteX26"/>
                <a:gd fmla="*/ 227958 h 719353" name="connsiteY26"/>
                <a:gd fmla="*/ 678583 w 729984" name="connsiteX27"/>
                <a:gd fmla="*/ 260776 h 719353" name="connsiteY27"/>
                <a:gd fmla="*/ 682752 w 729984" name="connsiteX28"/>
                <a:gd fmla="*/ 283672 h 719353" name="connsiteY28"/>
                <a:gd fmla="*/ 682819 w 729984" name="connsiteX29"/>
                <a:gd fmla="*/ 283489 h 719353" name="connsiteY29"/>
                <a:gd fmla="*/ 682901 w 729984" name="connsiteX30"/>
                <a:gd fmla="*/ 284491 h 719353" name="connsiteY30"/>
                <a:gd fmla="*/ 683913 w 729984" name="connsiteX31"/>
                <a:gd fmla="*/ 290047 h 719353" name="connsiteY31"/>
                <a:gd fmla="*/ 684324 w 729984" name="connsiteX32"/>
                <a:gd fmla="*/ 296201 h 719353" name="connsiteY32"/>
                <a:gd fmla="*/ 687186 w 729984" name="connsiteX33"/>
                <a:gd fmla="*/ 305636 h 719353" name="connsiteY33"/>
                <a:gd fmla="*/ 691553 w 729984" name="connsiteX34"/>
                <a:gd fmla="*/ 318925 h 719353" name="connsiteY34"/>
                <a:gd fmla="*/ 697667 w 729984" name="connsiteX35"/>
                <a:gd fmla="*/ 333100 h 719353" name="connsiteY35"/>
                <a:gd fmla="*/ 701161 w 729984" name="connsiteX36"/>
                <a:gd fmla="*/ 341073 h 719353" name="connsiteY36"/>
                <a:gd fmla="*/ 705528 w 729984" name="connsiteX37"/>
                <a:gd fmla="*/ 347274 h 719353" name="connsiteY37"/>
                <a:gd fmla="*/ 710769 w 729984" name="connsiteX38"/>
                <a:gd fmla="*/ 352589 h 719353" name="connsiteY38"/>
                <a:gd fmla="*/ 716009 w 729984" name="connsiteX39"/>
                <a:gd fmla="*/ 357905 h 719353" name="connsiteY39"/>
                <a:gd fmla="*/ 722123 w 729984" name="connsiteX40"/>
                <a:gd fmla="*/ 362334 h 719353" name="connsiteY40"/>
                <a:gd fmla="*/ 729984 w 729984" name="connsiteX41"/>
                <a:gd fmla="*/ 365878 h 719353" name="connsiteY41"/>
                <a:gd fmla="*/ 722123 w 729984" name="connsiteX42"/>
                <a:gd fmla="*/ 366764 h 719353" name="connsiteY42"/>
                <a:gd fmla="*/ 713389 w 729984" name="connsiteX43"/>
                <a:gd fmla="*/ 366764 h 719353" name="connsiteY43"/>
                <a:gd fmla="*/ 703781 w 729984" name="connsiteX44"/>
                <a:gd fmla="*/ 365878 h 719353" name="connsiteY44"/>
                <a:gd fmla="*/ 698541 w 729984" name="connsiteX45"/>
                <a:gd fmla="*/ 364992 h 719353" name="connsiteY45"/>
                <a:gd fmla="*/ 693300 w 729984" name="connsiteX46"/>
                <a:gd fmla="*/ 361448 h 719353" name="connsiteY46"/>
                <a:gd fmla="*/ 688933 w 729984" name="connsiteX47"/>
                <a:gd fmla="*/ 357905 h 719353" name="connsiteY47"/>
                <a:gd fmla="*/ 684664 w 729984" name="connsiteX48"/>
                <a:gd fmla="*/ 354296 h 719353" name="connsiteY48"/>
                <a:gd fmla="*/ 683913 w 729984" name="connsiteX49"/>
                <a:gd fmla="*/ 363668 h 719353" name="connsiteY49"/>
                <a:gd fmla="*/ 680360 w 729984" name="connsiteX50"/>
                <a:gd fmla="*/ 389391 h 719353" name="connsiteY50"/>
                <a:gd fmla="*/ 675030 w 729984" name="connsiteX51"/>
                <a:gd fmla="*/ 415114 h 719353" name="connsiteY51"/>
                <a:gd fmla="*/ 668812 w 729984" name="connsiteX52"/>
                <a:gd fmla="*/ 443498 h 719353" name="connsiteY52"/>
                <a:gd fmla="*/ 665259 w 729984" name="connsiteX53"/>
                <a:gd fmla="*/ 458577 h 719353" name="connsiteY53"/>
                <a:gd fmla="*/ 660818 w 729984" name="connsiteX54"/>
                <a:gd fmla="*/ 472769 h 719353" name="connsiteY54"/>
                <a:gd fmla="*/ 650159 w 729984" name="connsiteX55"/>
                <a:gd fmla="*/ 498491 h 719353" name="connsiteY55"/>
                <a:gd fmla="*/ 639500 w 729984" name="connsiteX56"/>
                <a:gd fmla="*/ 524214 h 719353" name="connsiteY56"/>
                <a:gd fmla="*/ 626176 w 729984" name="connsiteX57"/>
                <a:gd fmla="*/ 546389 h 719353" name="connsiteY57"/>
                <a:gd fmla="*/ 611964 w 729984" name="connsiteX58"/>
                <a:gd fmla="*/ 567677 h 719353" name="connsiteY58"/>
                <a:gd fmla="*/ 597752 w 729984" name="connsiteX59"/>
                <a:gd fmla="*/ 586304 h 719353" name="connsiteY59"/>
                <a:gd fmla="*/ 582651 w 729984" name="connsiteX60"/>
                <a:gd fmla="*/ 603157 h 719353" name="connsiteY60"/>
                <a:gd fmla="*/ 568439 w 729984" name="connsiteX61"/>
                <a:gd fmla="*/ 618236 h 719353" name="connsiteY61"/>
                <a:gd fmla="*/ 554227 w 729984" name="connsiteX62"/>
                <a:gd fmla="*/ 631541 h 719353" name="connsiteY62"/>
                <a:gd fmla="*/ 540903 w 729984" name="connsiteX63"/>
                <a:gd fmla="*/ 642185 h 719353" name="connsiteY63"/>
                <a:gd fmla="*/ 518696 w 729984" name="connsiteX64"/>
                <a:gd fmla="*/ 659924 h 719353" name="connsiteY64"/>
                <a:gd fmla="*/ 501820 w 729984" name="connsiteX65"/>
                <a:gd fmla="*/ 670568 h 719353" name="connsiteY65"/>
                <a:gd fmla="*/ 496490 w 729984" name="connsiteX66"/>
                <a:gd fmla="*/ 674116 h 719353" name="connsiteY66"/>
                <a:gd fmla="*/ 519585 w 729984" name="connsiteX67"/>
                <a:gd fmla="*/ 649281 h 719353" name="connsiteY67"/>
                <a:gd fmla="*/ 538238 w 729984" name="connsiteX68"/>
                <a:gd fmla="*/ 627993 h 719353" name="connsiteY68"/>
                <a:gd fmla="*/ 546233 w 729984" name="connsiteX69"/>
                <a:gd fmla="*/ 617349 h 719353" name="connsiteY69"/>
                <a:gd fmla="*/ 554227 w 729984" name="connsiteX70"/>
                <a:gd fmla="*/ 606705 h 719353" name="connsiteY70"/>
                <a:gd fmla="*/ 560445 w 729984" name="connsiteX71"/>
                <a:gd fmla="*/ 596061 h 719353" name="connsiteY71"/>
                <a:gd fmla="*/ 565774 w 729984" name="connsiteX72"/>
                <a:gd fmla="*/ 583643 h 719353" name="connsiteY72"/>
                <a:gd fmla="*/ 571992 w 729984" name="connsiteX73"/>
                <a:gd fmla="*/ 570338 h 719353" name="connsiteY73"/>
                <a:gd fmla="*/ 575545 w 729984" name="connsiteX74"/>
                <a:gd fmla="*/ 556146 h 719353" name="connsiteY74"/>
                <a:gd fmla="*/ 579986 w 729984" name="connsiteX75"/>
                <a:gd fmla="*/ 540180 h 719353" name="connsiteY75"/>
                <a:gd fmla="*/ 583539 w 729984" name="connsiteX76"/>
                <a:gd fmla="*/ 521553 h 719353" name="connsiteY76"/>
                <a:gd fmla="*/ 587092 w 729984" name="connsiteX77"/>
                <a:gd fmla="*/ 502039 h 719353" name="connsiteY77"/>
                <a:gd fmla="*/ 589757 w 729984" name="connsiteX78"/>
                <a:gd fmla="*/ 478090 h 719353" name="connsiteY78"/>
                <a:gd fmla="*/ 594199 w 729984" name="connsiteX79"/>
                <a:gd fmla="*/ 423097 h 719353" name="connsiteY79"/>
                <a:gd fmla="*/ 594199 w 729984" name="connsiteX80"/>
                <a:gd fmla="*/ 409792 h 719353" name="connsiteY80"/>
                <a:gd fmla="*/ 594199 w 729984" name="connsiteX81"/>
                <a:gd fmla="*/ 396581 h 719353" name="connsiteY81"/>
                <a:gd fmla="*/ 592870 w 729984" name="connsiteX82"/>
                <a:gd fmla="*/ 401314 h 719353" name="connsiteY82"/>
                <a:gd fmla="*/ 586778 w 729984" name="connsiteX83"/>
                <a:gd fmla="*/ 424348 h 719353" name="connsiteY83"/>
                <a:gd fmla="*/ 578945 w 729984" name="connsiteX84"/>
                <a:gd fmla="*/ 442952 h 719353" name="connsiteY84"/>
                <a:gd fmla="*/ 572852 w 729984" name="connsiteX85"/>
                <a:gd fmla="*/ 457126 h 719353" name="connsiteY85"/>
                <a:gd fmla="*/ 567630 w 729984" name="connsiteX86"/>
                <a:gd fmla="*/ 467757 h 719353" name="connsiteY86"/>
                <a:gd fmla="*/ 569371 w 729984" name="connsiteX87"/>
                <a:gd fmla="*/ 458898 h 719353" name="connsiteY87"/>
                <a:gd fmla="*/ 571111 w 729984" name="connsiteX88"/>
                <a:gd fmla="*/ 449153 h 719353" name="connsiteY88"/>
                <a:gd fmla="*/ 571982 w 729984" name="connsiteX89"/>
                <a:gd fmla="*/ 436751 h 719353" name="connsiteY89"/>
                <a:gd fmla="*/ 571982 w 729984" name="connsiteX90"/>
                <a:gd fmla="*/ 422576 h 719353" name="connsiteY90"/>
                <a:gd fmla="*/ 569371 w 729984" name="connsiteX91"/>
                <a:gd fmla="*/ 390683 h 719353" name="connsiteY91"/>
                <a:gd fmla="*/ 566759 w 729984" name="connsiteX92"/>
                <a:gd fmla="*/ 357905 h 719353" name="connsiteY92"/>
                <a:gd fmla="*/ 563278 w 729984" name="connsiteX93"/>
                <a:gd fmla="*/ 327784 h 719353" name="connsiteY93"/>
                <a:gd fmla="*/ 558926 w 729984" name="connsiteX94"/>
                <a:gd fmla="*/ 302093 h 719353" name="connsiteY94"/>
                <a:gd fmla="*/ 554673 w 729984" name="connsiteX95"/>
                <a:gd fmla="*/ 276986 h 719353" name="connsiteY95"/>
                <a:gd fmla="*/ 521361 w 729984" name="connsiteX96"/>
                <a:gd fmla="*/ 295369 h 719353" name="connsiteY96"/>
                <a:gd fmla="*/ 518823 w 729984" name="connsiteX97"/>
                <a:gd fmla="*/ 296607 h 719353" name="connsiteY97"/>
                <a:gd fmla="*/ 486359 w 729984" name="connsiteX98"/>
                <a:gd fmla="*/ 314495 h 719353" name="connsiteY98"/>
                <a:gd fmla="*/ 386252 w 729984" name="connsiteX99"/>
                <a:gd fmla="*/ 367650 h 719353" name="connsiteY99"/>
                <a:gd fmla="*/ 331326 w 729984" name="connsiteX100"/>
                <a:gd fmla="*/ 395999 h 719353" name="connsiteY100"/>
                <a:gd fmla="*/ 279944 w 729984" name="connsiteX101"/>
                <a:gd fmla="*/ 420804 h 719353" name="connsiteY101"/>
                <a:gd fmla="*/ 240078 w 729984" name="connsiteX102"/>
                <a:gd fmla="*/ 439408 h 719353" name="connsiteY102"/>
                <a:gd fmla="*/ 224132 w 729984" name="connsiteX103"/>
                <a:gd fmla="*/ 446495 h 719353" name="connsiteY103"/>
                <a:gd fmla="*/ 214387 w 729984" name="connsiteX104"/>
                <a:gd fmla="*/ 448267 h 719353" name="connsiteY104"/>
                <a:gd fmla="*/ 232105 w 729984" name="connsiteX105"/>
                <a:gd fmla="*/ 436750 h 719353" name="connsiteY105"/>
                <a:gd fmla="*/ 269313 w 729984" name="connsiteX106"/>
                <a:gd fmla="*/ 409287 h 719353" name="connsiteY106"/>
                <a:gd fmla="*/ 290575 w 729984" name="connsiteX107"/>
                <a:gd fmla="*/ 393341 h 719353" name="connsiteY107"/>
                <a:gd fmla="*/ 293403 w 729984" name="connsiteX108"/>
                <a:gd fmla="*/ 390782 h 719353" name="connsiteY108"/>
                <a:gd fmla="*/ 275313 w 729984" name="connsiteX109"/>
                <a:gd fmla="*/ 396487 h 719353" name="connsiteY109"/>
                <a:gd fmla="*/ 240671 w 729984" name="connsiteX110"/>
                <a:gd fmla="*/ 406244 h 719353" name="connsiteY110"/>
                <a:gd fmla="*/ 204253 w 729984" name="connsiteX111"/>
                <a:gd fmla="*/ 415114 h 719353" name="connsiteY111"/>
                <a:gd fmla="*/ 177234 w 729984" name="connsiteX112"/>
                <a:gd fmla="*/ 421184 h 719353" name="connsiteY112"/>
                <a:gd fmla="*/ 177499 w 729984" name="connsiteX113"/>
                <a:gd fmla="*/ 427892 h 719353" name="connsiteY113"/>
                <a:gd fmla="*/ 178375 w 729984" name="connsiteX114"/>
                <a:gd fmla="*/ 450925 h 719353" name="connsiteY114"/>
                <a:gd fmla="*/ 180127 w 729984" name="connsiteX115"/>
                <a:gd fmla="*/ 476616 h 719353" name="connsiteY115"/>
                <a:gd fmla="*/ 183631 w 729984" name="connsiteX116"/>
                <a:gd fmla="*/ 504079 h 719353" name="connsiteY116"/>
                <a:gd fmla="*/ 187134 w 729984" name="connsiteX117"/>
                <a:gd fmla="*/ 515596 h 719353" name="connsiteY117"/>
                <a:gd fmla="*/ 188886 w 729984" name="connsiteX118"/>
                <a:gd fmla="*/ 527998 h 719353" name="connsiteY118"/>
                <a:gd fmla="*/ 192390 w 729984" name="connsiteX119"/>
                <a:gd fmla="*/ 538629 h 719353" name="connsiteY119"/>
                <a:gd fmla="*/ 196770 w 729984" name="connsiteX120"/>
                <a:gd fmla="*/ 547488 h 719353" name="connsiteY120"/>
                <a:gd fmla="*/ 201150 w 729984" name="connsiteX121"/>
                <a:gd fmla="*/ 553690 h 719353" name="connsiteY121"/>
                <a:gd fmla="*/ 205529 w 729984" name="connsiteX122"/>
                <a:gd fmla="*/ 558119 h 719353" name="connsiteY122"/>
                <a:gd fmla="*/ 194142 w 729984" name="connsiteX123"/>
                <a:gd fmla="*/ 551918 h 719353" name="connsiteY123"/>
                <a:gd fmla="*/ 183379 w 729984" name="connsiteX124"/>
                <a:gd fmla="*/ 544382 h 719353" name="connsiteY124"/>
                <a:gd fmla="*/ 189584 w 729984" name="connsiteX125"/>
                <a:gd fmla="*/ 585762 h 719353" name="connsiteY125"/>
                <a:gd fmla="*/ 194014 w 729984" name="connsiteX126"/>
                <a:gd fmla="*/ 608054 h 719353" name="connsiteY126"/>
                <a:gd fmla="*/ 199329 w 729984" name="connsiteX127"/>
                <a:gd fmla="*/ 630346 h 719353" name="connsiteY127"/>
                <a:gd fmla="*/ 204645 w 729984" name="connsiteX128"/>
                <a:gd fmla="*/ 649963 h 719353" name="connsiteY128"/>
                <a:gd fmla="*/ 211732 w 729984" name="connsiteX129"/>
                <a:gd fmla="*/ 668689 h 719353" name="connsiteY129"/>
                <a:gd fmla="*/ 217933 w 729984" name="connsiteX130"/>
                <a:gd fmla="*/ 683848 h 719353" name="connsiteY130"/>
                <a:gd fmla="*/ 222363 w 729984" name="connsiteX131"/>
                <a:gd fmla="*/ 689198 h 719353" name="connsiteY131"/>
                <a:gd fmla="*/ 226792 w 729984" name="connsiteX132"/>
                <a:gd fmla="*/ 694548 h 719353" name="connsiteY132"/>
                <a:gd fmla="*/ 213504 w 729984" name="connsiteX133"/>
                <a:gd fmla="*/ 684740 h 719353" name="connsiteY133"/>
                <a:gd fmla="*/ 201101 w 729984" name="connsiteX134"/>
                <a:gd fmla="*/ 673148 h 719353" name="connsiteY134"/>
                <a:gd fmla="*/ 185155 w 729984" name="connsiteX135"/>
                <a:gd fmla="*/ 656205 h 719353" name="connsiteY135"/>
                <a:gd fmla="*/ 173677 w 729984" name="connsiteX136"/>
                <a:gd fmla="*/ 641443 h 719353" name="connsiteY136"/>
                <a:gd fmla="*/ 174940 w 729984" name="connsiteX137"/>
                <a:gd fmla="*/ 645733 h 719353" name="connsiteY137"/>
                <a:gd fmla="*/ 180270 w 729984" name="connsiteX138"/>
                <a:gd fmla="*/ 660811 h 719353" name="connsiteY138"/>
                <a:gd fmla="*/ 187376 w 729984" name="connsiteX139"/>
                <a:gd fmla="*/ 675890 h 719353" name="connsiteY139"/>
                <a:gd fmla="*/ 194482 w 729984" name="connsiteX140"/>
                <a:gd fmla="*/ 690969 h 719353" name="connsiteY140"/>
                <a:gd fmla="*/ 204253 w 729984" name="connsiteX141"/>
                <a:gd fmla="*/ 705161 h 719353" name="connsiteY141"/>
                <a:gd fmla="*/ 216688 w 729984" name="connsiteX142"/>
                <a:gd fmla="*/ 719353 h 719353" name="connsiteY142"/>
                <a:gd fmla="*/ 211359 w 729984" name="connsiteX143"/>
                <a:gd fmla="*/ 719353 h 719353" name="connsiteY143"/>
                <a:gd fmla="*/ 198035 w 729984" name="connsiteX144"/>
                <a:gd fmla="*/ 714918 h 719353" name="connsiteY144"/>
                <a:gd fmla="*/ 188264 w 729984" name="connsiteX145"/>
                <a:gd fmla="*/ 712257 h 719353" name="connsiteY145"/>
                <a:gd fmla="*/ 177605 w 729984" name="connsiteX146"/>
                <a:gd fmla="*/ 706935 h 719353" name="connsiteY146"/>
                <a:gd fmla="*/ 164281 w 729984" name="connsiteX147"/>
                <a:gd fmla="*/ 698952 h 719353" name="connsiteY147"/>
                <a:gd fmla="*/ 150957 w 729984" name="connsiteX148"/>
                <a:gd fmla="*/ 690082 h 719353" name="connsiteY148"/>
                <a:gd fmla="*/ 136745 w 729984" name="connsiteX149"/>
                <a:gd fmla="*/ 678551 h 719353" name="connsiteY149"/>
                <a:gd fmla="*/ 122532 w 729984" name="connsiteX150"/>
                <a:gd fmla="*/ 663472 h 719353" name="connsiteY150"/>
                <a:gd fmla="*/ 109208 w 729984" name="connsiteX151"/>
                <a:gd fmla="*/ 645733 h 719353" name="connsiteY151"/>
                <a:gd fmla="*/ 93220 w 729984" name="connsiteX152"/>
                <a:gd fmla="*/ 625332 h 719353" name="connsiteY152"/>
                <a:gd fmla="*/ 79008 w 729984" name="connsiteX153"/>
                <a:gd fmla="*/ 601383 h 719353" name="connsiteY153"/>
                <a:gd fmla="*/ 64795 w 729984" name="connsiteX154"/>
                <a:gd fmla="*/ 572999 h 719353" name="connsiteY154"/>
                <a:gd fmla="*/ 52360 w 729984" name="connsiteX155"/>
                <a:gd fmla="*/ 541067 h 719353" name="connsiteY155"/>
                <a:gd fmla="*/ 39924 w 729984" name="connsiteX156"/>
                <a:gd fmla="*/ 504700 h 719353" name="connsiteY156"/>
                <a:gd fmla="*/ 34595 w 729984" name="connsiteX157"/>
                <a:gd fmla="*/ 486960 h 719353" name="connsiteY157"/>
                <a:gd fmla="*/ 30153 w 729984" name="connsiteX158"/>
                <a:gd fmla="*/ 469221 h 719353" name="connsiteY158"/>
                <a:gd fmla="*/ 30002 w 729984" name="connsiteX159"/>
                <a:gd fmla="*/ 468114 h 719353" name="connsiteY159"/>
                <a:gd fmla="*/ 29361 w 729984" name="connsiteX160"/>
                <a:gd fmla="*/ 468728 h 719353" name="connsiteY160"/>
                <a:gd fmla="*/ 20186 w 729984" name="connsiteX161"/>
                <a:gd fmla="*/ 474875 h 719353" name="connsiteY161"/>
                <a:gd fmla="*/ 11928 w 729984" name="connsiteX162"/>
                <a:gd fmla="*/ 477510 h 719353" name="connsiteY162"/>
                <a:gd fmla="*/ 5505 w 729984" name="connsiteX163"/>
                <a:gd fmla="*/ 478388 h 719353" name="connsiteY163"/>
                <a:gd fmla="*/ 0 w 729984" name="connsiteX164"/>
                <a:gd fmla="*/ 478388 h 719353" name="connsiteY164"/>
                <a:gd fmla="*/ 3670 w 729984" name="connsiteX165"/>
                <a:gd fmla="*/ 474875 h 719353" name="connsiteY165"/>
                <a:gd fmla="*/ 6423 w 729984" name="connsiteX166"/>
                <a:gd fmla="*/ 468728 h 719353" name="connsiteY166"/>
                <a:gd fmla="*/ 9175 w 729984" name="connsiteX167"/>
                <a:gd fmla="*/ 461702 h 719353" name="connsiteY167"/>
                <a:gd fmla="*/ 11010 w 729984" name="connsiteX168"/>
                <a:gd fmla="*/ 454677 h 719353" name="connsiteY168"/>
                <a:gd fmla="*/ 14681 w 729984" name="connsiteX169"/>
                <a:gd fmla="*/ 437991 h 719353" name="connsiteY169"/>
                <a:gd fmla="*/ 16516 w 729984" name="connsiteX170"/>
                <a:gd fmla="*/ 420427 h 719353" name="connsiteY170"/>
                <a:gd fmla="*/ 19268 w 729984" name="connsiteX171"/>
                <a:gd fmla="*/ 390568 h 719353" name="connsiteY171"/>
                <a:gd fmla="*/ 19268 w 729984" name="connsiteX172"/>
                <a:gd fmla="*/ 387199 h 719353" name="connsiteY172"/>
                <a:gd fmla="*/ 17718 w 729984" name="connsiteX173"/>
                <a:gd fmla="*/ 353911 h 719353" name="connsiteY173"/>
                <a:gd fmla="*/ 17718 w 729984" name="connsiteX174"/>
                <a:gd fmla="*/ 318431 h 719353" name="connsiteY174"/>
                <a:gd fmla="*/ 17718 w 729984" name="connsiteX175"/>
                <a:gd fmla="*/ 286499 h 719353" name="connsiteY175"/>
                <a:gd fmla="*/ 19494 w 729984" name="connsiteX176"/>
                <a:gd fmla="*/ 260776 h 719353" name="connsiteY176"/>
                <a:gd fmla="*/ 23047 w 729984" name="connsiteX177"/>
                <a:gd fmla="*/ 240376 h 719353" name="connsiteY177"/>
                <a:gd fmla="*/ 28377 w 729984" name="connsiteX178"/>
                <a:gd fmla="*/ 221749 h 719353" name="connsiteY178"/>
                <a:gd fmla="*/ 33706 w 729984" name="connsiteX179"/>
                <a:gd fmla="*/ 203122 h 719353" name="connsiteY179"/>
                <a:gd fmla="*/ 39924 w 729984" name="connsiteX180"/>
                <a:gd fmla="*/ 187156 h 719353" name="connsiteY180"/>
                <a:gd fmla="*/ 47030 w 729984" name="connsiteX181"/>
                <a:gd fmla="*/ 171190 h 719353" name="connsiteY181"/>
                <a:gd fmla="*/ 54136 w 729984" name="connsiteX182"/>
                <a:gd fmla="*/ 157885 h 719353" name="connsiteY182"/>
                <a:gd fmla="*/ 62131 w 729984" name="connsiteX183"/>
                <a:gd fmla="*/ 144580 h 719353" name="connsiteY183"/>
                <a:gd fmla="*/ 69237 w 729984" name="connsiteX184"/>
                <a:gd fmla="*/ 132162 h 719353" name="connsiteY184"/>
                <a:gd fmla="*/ 78119 w 729984" name="connsiteX185"/>
                <a:gd fmla="*/ 121518 h 719353" name="connsiteY185"/>
                <a:gd fmla="*/ 87002 w 729984" name="connsiteX186"/>
                <a:gd fmla="*/ 111761 h 719353" name="connsiteY186"/>
                <a:gd fmla="*/ 95885 w 729984" name="connsiteX187"/>
                <a:gd fmla="*/ 102004 h 719353" name="connsiteY187"/>
                <a:gd fmla="*/ 112761 w 729984" name="connsiteX188"/>
                <a:gd fmla="*/ 86038 h 719353" name="connsiteY188"/>
                <a:gd fmla="*/ 129639 w 729984" name="connsiteX189"/>
                <a:gd fmla="*/ 72733 h 719353" name="connsiteY189"/>
                <a:gd fmla="*/ 145628 w 729984" name="connsiteX190"/>
                <a:gd fmla="*/ 60316 h 719353" name="connsiteY190"/>
                <a:gd fmla="*/ 174052 w 729984" name="connsiteX191"/>
                <a:gd fmla="*/ 43463 h 719353" name="connsiteY191"/>
                <a:gd fmla="*/ 188264 w 729984" name="connsiteX192"/>
                <a:gd fmla="*/ 35480 h 719353" name="connsiteY192"/>
                <a:gd fmla="*/ 201588 w 729984" name="connsiteX193"/>
                <a:gd fmla="*/ 28384 h 719353" name="connsiteY193"/>
                <a:gd fmla="*/ 214024 w 729984" name="connsiteX194"/>
                <a:gd fmla="*/ 23062 h 719353" name="connsiteY194"/>
                <a:gd fmla="*/ 227347 w 729984" name="connsiteX195"/>
                <a:gd fmla="*/ 16853 h 719353" name="connsiteY195"/>
                <a:gd fmla="*/ 240671 w 729984" name="connsiteX196"/>
                <a:gd fmla="*/ 12418 h 719353" name="connsiteY196"/>
                <a:gd fmla="*/ 253995 w 729984" name="connsiteX197"/>
                <a:gd fmla="*/ 9757 h 719353" name="connsiteY197"/>
                <a:gd fmla="*/ 269096 w 729984" name="connsiteX198"/>
                <a:gd fmla="*/ 6209 h 719353" name="connsiteY198"/>
                <a:gd fmla="*/ 284196 w 729984" name="connsiteX199"/>
                <a:gd fmla="*/ 4435 h 719353" name="connsiteY199"/>
                <a:gd fmla="*/ 317062 w 729984" name="connsiteX200"/>
                <a:gd fmla="*/ 887 h 719353" name="connsiteY20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Lst>
              <a:rect b="b" l="l" r="r" t="t"/>
              <a:pathLst>
                <a:path h="719353" w="729984">
                  <a:moveTo>
                    <a:pt x="555115" y="276742"/>
                  </a:moveTo>
                  <a:lnTo>
                    <a:pt x="555109" y="276746"/>
                  </a:lnTo>
                  <a:lnTo>
                    <a:pt x="555122" y="276754"/>
                  </a:lnTo>
                  <a:close/>
                  <a:moveTo>
                    <a:pt x="356145" y="0"/>
                  </a:moveTo>
                  <a:lnTo>
                    <a:pt x="401446" y="0"/>
                  </a:lnTo>
                  <a:lnTo>
                    <a:pt x="411217" y="0"/>
                  </a:lnTo>
                  <a:lnTo>
                    <a:pt x="422764" y="887"/>
                  </a:lnTo>
                  <a:lnTo>
                    <a:pt x="436977" y="2661"/>
                  </a:lnTo>
                  <a:lnTo>
                    <a:pt x="452965" y="7096"/>
                  </a:lnTo>
                  <a:lnTo>
                    <a:pt x="472507" y="11531"/>
                  </a:lnTo>
                  <a:lnTo>
                    <a:pt x="492937" y="19514"/>
                  </a:lnTo>
                  <a:lnTo>
                    <a:pt x="515143" y="29271"/>
                  </a:lnTo>
                  <a:lnTo>
                    <a:pt x="538238" y="40802"/>
                  </a:lnTo>
                  <a:lnTo>
                    <a:pt x="549786" y="48785"/>
                  </a:lnTo>
                  <a:lnTo>
                    <a:pt x="560445" y="56768"/>
                  </a:lnTo>
                  <a:lnTo>
                    <a:pt x="572880" y="64751"/>
                  </a:lnTo>
                  <a:lnTo>
                    <a:pt x="583539" y="74507"/>
                  </a:lnTo>
                  <a:lnTo>
                    <a:pt x="594199" y="86038"/>
                  </a:lnTo>
                  <a:lnTo>
                    <a:pt x="605746" y="97569"/>
                  </a:lnTo>
                  <a:lnTo>
                    <a:pt x="615517" y="109987"/>
                  </a:lnTo>
                  <a:lnTo>
                    <a:pt x="625288" y="122405"/>
                  </a:lnTo>
                  <a:lnTo>
                    <a:pt x="635058" y="137484"/>
                  </a:lnTo>
                  <a:lnTo>
                    <a:pt x="643941" y="153450"/>
                  </a:lnTo>
                  <a:lnTo>
                    <a:pt x="651047" y="170303"/>
                  </a:lnTo>
                  <a:lnTo>
                    <a:pt x="659041" y="188043"/>
                  </a:lnTo>
                  <a:lnTo>
                    <a:pt x="665259" y="207557"/>
                  </a:lnTo>
                  <a:lnTo>
                    <a:pt x="670589" y="227958"/>
                  </a:lnTo>
                  <a:lnTo>
                    <a:pt x="678583" y="260776"/>
                  </a:lnTo>
                  <a:lnTo>
                    <a:pt x="682752" y="283672"/>
                  </a:lnTo>
                  <a:lnTo>
                    <a:pt x="682819" y="283489"/>
                  </a:lnTo>
                  <a:lnTo>
                    <a:pt x="682901" y="284491"/>
                  </a:lnTo>
                  <a:lnTo>
                    <a:pt x="683913" y="290047"/>
                  </a:lnTo>
                  <a:lnTo>
                    <a:pt x="684324" y="296201"/>
                  </a:lnTo>
                  <a:lnTo>
                    <a:pt x="687186" y="305636"/>
                  </a:lnTo>
                  <a:lnTo>
                    <a:pt x="691553" y="318925"/>
                  </a:lnTo>
                  <a:lnTo>
                    <a:pt x="697667" y="333100"/>
                  </a:lnTo>
                  <a:lnTo>
                    <a:pt x="701161" y="341073"/>
                  </a:lnTo>
                  <a:lnTo>
                    <a:pt x="705528" y="347274"/>
                  </a:lnTo>
                  <a:lnTo>
                    <a:pt x="710769" y="352589"/>
                  </a:lnTo>
                  <a:lnTo>
                    <a:pt x="716009" y="357905"/>
                  </a:lnTo>
                  <a:lnTo>
                    <a:pt x="722123" y="362334"/>
                  </a:lnTo>
                  <a:lnTo>
                    <a:pt x="729984" y="365878"/>
                  </a:lnTo>
                  <a:lnTo>
                    <a:pt x="722123" y="366764"/>
                  </a:lnTo>
                  <a:lnTo>
                    <a:pt x="713389" y="366764"/>
                  </a:lnTo>
                  <a:lnTo>
                    <a:pt x="703781" y="365878"/>
                  </a:lnTo>
                  <a:lnTo>
                    <a:pt x="698541" y="364992"/>
                  </a:lnTo>
                  <a:lnTo>
                    <a:pt x="693300" y="361448"/>
                  </a:lnTo>
                  <a:lnTo>
                    <a:pt x="688933" y="357905"/>
                  </a:lnTo>
                  <a:lnTo>
                    <a:pt x="684664" y="354296"/>
                  </a:lnTo>
                  <a:lnTo>
                    <a:pt x="683913" y="363668"/>
                  </a:lnTo>
                  <a:lnTo>
                    <a:pt x="680360" y="389391"/>
                  </a:lnTo>
                  <a:lnTo>
                    <a:pt x="675030" y="415114"/>
                  </a:lnTo>
                  <a:lnTo>
                    <a:pt x="668812" y="443498"/>
                  </a:lnTo>
                  <a:lnTo>
                    <a:pt x="665259" y="458577"/>
                  </a:lnTo>
                  <a:lnTo>
                    <a:pt x="660818" y="472769"/>
                  </a:lnTo>
                  <a:lnTo>
                    <a:pt x="650159" y="498491"/>
                  </a:lnTo>
                  <a:lnTo>
                    <a:pt x="639500" y="524214"/>
                  </a:lnTo>
                  <a:lnTo>
                    <a:pt x="626176" y="546389"/>
                  </a:lnTo>
                  <a:lnTo>
                    <a:pt x="611964" y="567677"/>
                  </a:lnTo>
                  <a:lnTo>
                    <a:pt x="597752" y="586304"/>
                  </a:lnTo>
                  <a:lnTo>
                    <a:pt x="582651" y="603157"/>
                  </a:lnTo>
                  <a:lnTo>
                    <a:pt x="568439" y="618236"/>
                  </a:lnTo>
                  <a:lnTo>
                    <a:pt x="554227" y="631541"/>
                  </a:lnTo>
                  <a:lnTo>
                    <a:pt x="540903" y="642185"/>
                  </a:lnTo>
                  <a:lnTo>
                    <a:pt x="518696" y="659924"/>
                  </a:lnTo>
                  <a:lnTo>
                    <a:pt x="501820" y="670568"/>
                  </a:lnTo>
                  <a:lnTo>
                    <a:pt x="496490" y="674116"/>
                  </a:lnTo>
                  <a:lnTo>
                    <a:pt x="519585" y="649281"/>
                  </a:lnTo>
                  <a:lnTo>
                    <a:pt x="538238" y="627993"/>
                  </a:lnTo>
                  <a:lnTo>
                    <a:pt x="546233" y="617349"/>
                  </a:lnTo>
                  <a:lnTo>
                    <a:pt x="554227" y="606705"/>
                  </a:lnTo>
                  <a:lnTo>
                    <a:pt x="560445" y="596061"/>
                  </a:lnTo>
                  <a:lnTo>
                    <a:pt x="565774" y="583643"/>
                  </a:lnTo>
                  <a:lnTo>
                    <a:pt x="571992" y="570338"/>
                  </a:lnTo>
                  <a:lnTo>
                    <a:pt x="575545" y="556146"/>
                  </a:lnTo>
                  <a:lnTo>
                    <a:pt x="579986" y="540180"/>
                  </a:lnTo>
                  <a:lnTo>
                    <a:pt x="583539" y="521553"/>
                  </a:lnTo>
                  <a:lnTo>
                    <a:pt x="587092" y="502039"/>
                  </a:lnTo>
                  <a:lnTo>
                    <a:pt x="589757" y="478090"/>
                  </a:lnTo>
                  <a:lnTo>
                    <a:pt x="594199" y="423097"/>
                  </a:lnTo>
                  <a:lnTo>
                    <a:pt x="594199" y="409792"/>
                  </a:lnTo>
                  <a:lnTo>
                    <a:pt x="594199" y="396581"/>
                  </a:lnTo>
                  <a:lnTo>
                    <a:pt x="592870" y="401314"/>
                  </a:lnTo>
                  <a:lnTo>
                    <a:pt x="586778" y="424348"/>
                  </a:lnTo>
                  <a:lnTo>
                    <a:pt x="578945" y="442952"/>
                  </a:lnTo>
                  <a:lnTo>
                    <a:pt x="572852" y="457126"/>
                  </a:lnTo>
                  <a:lnTo>
                    <a:pt x="567630" y="467757"/>
                  </a:lnTo>
                  <a:lnTo>
                    <a:pt x="569371" y="458898"/>
                  </a:lnTo>
                  <a:lnTo>
                    <a:pt x="571111" y="449153"/>
                  </a:lnTo>
                  <a:lnTo>
                    <a:pt x="571982" y="436751"/>
                  </a:lnTo>
                  <a:lnTo>
                    <a:pt x="571982" y="422576"/>
                  </a:lnTo>
                  <a:lnTo>
                    <a:pt x="569371" y="390683"/>
                  </a:lnTo>
                  <a:lnTo>
                    <a:pt x="566759" y="357905"/>
                  </a:lnTo>
                  <a:lnTo>
                    <a:pt x="563278" y="327784"/>
                  </a:lnTo>
                  <a:lnTo>
                    <a:pt x="558926" y="302093"/>
                  </a:lnTo>
                  <a:lnTo>
                    <a:pt x="554673" y="276986"/>
                  </a:lnTo>
                  <a:lnTo>
                    <a:pt x="521361" y="295369"/>
                  </a:lnTo>
                  <a:lnTo>
                    <a:pt x="518823" y="296607"/>
                  </a:lnTo>
                  <a:lnTo>
                    <a:pt x="486359" y="314495"/>
                  </a:lnTo>
                  <a:lnTo>
                    <a:pt x="386252" y="367650"/>
                  </a:lnTo>
                  <a:lnTo>
                    <a:pt x="331326" y="395999"/>
                  </a:lnTo>
                  <a:lnTo>
                    <a:pt x="279944" y="420804"/>
                  </a:lnTo>
                  <a:lnTo>
                    <a:pt x="240078" y="439408"/>
                  </a:lnTo>
                  <a:lnTo>
                    <a:pt x="224132" y="446495"/>
                  </a:lnTo>
                  <a:lnTo>
                    <a:pt x="214387" y="448267"/>
                  </a:lnTo>
                  <a:lnTo>
                    <a:pt x="232105" y="436750"/>
                  </a:lnTo>
                  <a:lnTo>
                    <a:pt x="269313" y="409287"/>
                  </a:lnTo>
                  <a:lnTo>
                    <a:pt x="290575" y="393341"/>
                  </a:lnTo>
                  <a:lnTo>
                    <a:pt x="293403" y="390782"/>
                  </a:lnTo>
                  <a:lnTo>
                    <a:pt x="275313" y="396487"/>
                  </a:lnTo>
                  <a:lnTo>
                    <a:pt x="240671" y="406244"/>
                  </a:lnTo>
                  <a:lnTo>
                    <a:pt x="204253" y="415114"/>
                  </a:lnTo>
                  <a:lnTo>
                    <a:pt x="177234" y="421184"/>
                  </a:lnTo>
                  <a:lnTo>
                    <a:pt x="177499" y="427892"/>
                  </a:lnTo>
                  <a:lnTo>
                    <a:pt x="178375" y="450925"/>
                  </a:lnTo>
                  <a:lnTo>
                    <a:pt x="180127" y="476616"/>
                  </a:lnTo>
                  <a:lnTo>
                    <a:pt x="183631" y="504079"/>
                  </a:lnTo>
                  <a:lnTo>
                    <a:pt x="187134" y="515596"/>
                  </a:lnTo>
                  <a:lnTo>
                    <a:pt x="188886" y="527998"/>
                  </a:lnTo>
                  <a:lnTo>
                    <a:pt x="192390" y="538629"/>
                  </a:lnTo>
                  <a:lnTo>
                    <a:pt x="196770" y="547488"/>
                  </a:lnTo>
                  <a:lnTo>
                    <a:pt x="201150" y="553690"/>
                  </a:lnTo>
                  <a:lnTo>
                    <a:pt x="205529" y="558119"/>
                  </a:lnTo>
                  <a:lnTo>
                    <a:pt x="194142" y="551918"/>
                  </a:lnTo>
                  <a:lnTo>
                    <a:pt x="183379" y="544382"/>
                  </a:lnTo>
                  <a:lnTo>
                    <a:pt x="189584" y="585762"/>
                  </a:lnTo>
                  <a:lnTo>
                    <a:pt x="194014" y="608054"/>
                  </a:lnTo>
                  <a:lnTo>
                    <a:pt x="199329" y="630346"/>
                  </a:lnTo>
                  <a:lnTo>
                    <a:pt x="204645" y="649963"/>
                  </a:lnTo>
                  <a:lnTo>
                    <a:pt x="211732" y="668689"/>
                  </a:lnTo>
                  <a:lnTo>
                    <a:pt x="217933" y="683848"/>
                  </a:lnTo>
                  <a:lnTo>
                    <a:pt x="222363" y="689198"/>
                  </a:lnTo>
                  <a:lnTo>
                    <a:pt x="226792" y="694548"/>
                  </a:lnTo>
                  <a:lnTo>
                    <a:pt x="213504" y="684740"/>
                  </a:lnTo>
                  <a:lnTo>
                    <a:pt x="201101" y="673148"/>
                  </a:lnTo>
                  <a:lnTo>
                    <a:pt x="185155" y="656205"/>
                  </a:lnTo>
                  <a:lnTo>
                    <a:pt x="173677" y="641443"/>
                  </a:lnTo>
                  <a:lnTo>
                    <a:pt x="174940" y="645733"/>
                  </a:lnTo>
                  <a:lnTo>
                    <a:pt x="180270" y="660811"/>
                  </a:lnTo>
                  <a:lnTo>
                    <a:pt x="187376" y="675890"/>
                  </a:lnTo>
                  <a:lnTo>
                    <a:pt x="194482" y="690969"/>
                  </a:lnTo>
                  <a:lnTo>
                    <a:pt x="204253" y="705161"/>
                  </a:lnTo>
                  <a:lnTo>
                    <a:pt x="216688" y="719353"/>
                  </a:lnTo>
                  <a:lnTo>
                    <a:pt x="211359" y="719353"/>
                  </a:lnTo>
                  <a:lnTo>
                    <a:pt x="198035" y="714918"/>
                  </a:lnTo>
                  <a:lnTo>
                    <a:pt x="188264" y="712257"/>
                  </a:lnTo>
                  <a:lnTo>
                    <a:pt x="177605" y="706935"/>
                  </a:lnTo>
                  <a:lnTo>
                    <a:pt x="164281" y="698952"/>
                  </a:lnTo>
                  <a:lnTo>
                    <a:pt x="150957" y="690082"/>
                  </a:lnTo>
                  <a:lnTo>
                    <a:pt x="136745" y="678551"/>
                  </a:lnTo>
                  <a:lnTo>
                    <a:pt x="122532" y="663472"/>
                  </a:lnTo>
                  <a:lnTo>
                    <a:pt x="109208" y="645733"/>
                  </a:lnTo>
                  <a:lnTo>
                    <a:pt x="93220" y="625332"/>
                  </a:lnTo>
                  <a:lnTo>
                    <a:pt x="79008" y="601383"/>
                  </a:lnTo>
                  <a:lnTo>
                    <a:pt x="64795" y="572999"/>
                  </a:lnTo>
                  <a:lnTo>
                    <a:pt x="52360" y="541067"/>
                  </a:lnTo>
                  <a:lnTo>
                    <a:pt x="39924" y="504700"/>
                  </a:lnTo>
                  <a:lnTo>
                    <a:pt x="34595" y="486960"/>
                  </a:lnTo>
                  <a:lnTo>
                    <a:pt x="30153" y="469221"/>
                  </a:lnTo>
                  <a:lnTo>
                    <a:pt x="30002" y="468114"/>
                  </a:lnTo>
                  <a:lnTo>
                    <a:pt x="29361" y="468728"/>
                  </a:lnTo>
                  <a:lnTo>
                    <a:pt x="20186" y="474875"/>
                  </a:lnTo>
                  <a:lnTo>
                    <a:pt x="11928" y="477510"/>
                  </a:lnTo>
                  <a:lnTo>
                    <a:pt x="5505" y="478388"/>
                  </a:lnTo>
                  <a:lnTo>
                    <a:pt x="0" y="478388"/>
                  </a:lnTo>
                  <a:lnTo>
                    <a:pt x="3670" y="474875"/>
                  </a:lnTo>
                  <a:lnTo>
                    <a:pt x="6423" y="468728"/>
                  </a:lnTo>
                  <a:lnTo>
                    <a:pt x="9175" y="461702"/>
                  </a:lnTo>
                  <a:lnTo>
                    <a:pt x="11010" y="454677"/>
                  </a:lnTo>
                  <a:lnTo>
                    <a:pt x="14681" y="437991"/>
                  </a:lnTo>
                  <a:lnTo>
                    <a:pt x="16516" y="420427"/>
                  </a:lnTo>
                  <a:lnTo>
                    <a:pt x="19268" y="390568"/>
                  </a:lnTo>
                  <a:lnTo>
                    <a:pt x="19268" y="387199"/>
                  </a:lnTo>
                  <a:lnTo>
                    <a:pt x="17718" y="353911"/>
                  </a:lnTo>
                  <a:lnTo>
                    <a:pt x="17718" y="318431"/>
                  </a:lnTo>
                  <a:lnTo>
                    <a:pt x="17718" y="286499"/>
                  </a:lnTo>
                  <a:lnTo>
                    <a:pt x="19494" y="260776"/>
                  </a:lnTo>
                  <a:lnTo>
                    <a:pt x="23047" y="240376"/>
                  </a:lnTo>
                  <a:lnTo>
                    <a:pt x="28377" y="221749"/>
                  </a:lnTo>
                  <a:lnTo>
                    <a:pt x="33706" y="203122"/>
                  </a:lnTo>
                  <a:lnTo>
                    <a:pt x="39924" y="187156"/>
                  </a:lnTo>
                  <a:lnTo>
                    <a:pt x="47030" y="171190"/>
                  </a:lnTo>
                  <a:lnTo>
                    <a:pt x="54136" y="157885"/>
                  </a:lnTo>
                  <a:lnTo>
                    <a:pt x="62131" y="144580"/>
                  </a:lnTo>
                  <a:lnTo>
                    <a:pt x="69237" y="132162"/>
                  </a:lnTo>
                  <a:lnTo>
                    <a:pt x="78119" y="121518"/>
                  </a:lnTo>
                  <a:lnTo>
                    <a:pt x="87002" y="111761"/>
                  </a:lnTo>
                  <a:lnTo>
                    <a:pt x="95885" y="102004"/>
                  </a:lnTo>
                  <a:lnTo>
                    <a:pt x="112761" y="86038"/>
                  </a:lnTo>
                  <a:lnTo>
                    <a:pt x="129639" y="72733"/>
                  </a:lnTo>
                  <a:lnTo>
                    <a:pt x="145628" y="60316"/>
                  </a:lnTo>
                  <a:lnTo>
                    <a:pt x="174052" y="43463"/>
                  </a:lnTo>
                  <a:lnTo>
                    <a:pt x="188264" y="35480"/>
                  </a:lnTo>
                  <a:lnTo>
                    <a:pt x="201588" y="28384"/>
                  </a:lnTo>
                  <a:lnTo>
                    <a:pt x="214024" y="23062"/>
                  </a:lnTo>
                  <a:lnTo>
                    <a:pt x="227347" y="16853"/>
                  </a:lnTo>
                  <a:lnTo>
                    <a:pt x="240671" y="12418"/>
                  </a:lnTo>
                  <a:lnTo>
                    <a:pt x="253995" y="9757"/>
                  </a:lnTo>
                  <a:lnTo>
                    <a:pt x="269096" y="6209"/>
                  </a:lnTo>
                  <a:lnTo>
                    <a:pt x="284196" y="4435"/>
                  </a:lnTo>
                  <a:lnTo>
                    <a:pt x="317062" y="887"/>
                  </a:lnTo>
                  <a:close/>
                </a:path>
              </a:pathLst>
            </a:custGeom>
            <a:grp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sp>
        <p:nvSpPr>
          <p:cNvPr id="19" name="Freeform 197">
            <a:extLst>
              <a:ext uri="{FF2B5EF4-FFF2-40B4-BE49-F238E27FC236}">
                <a16:creationId xmlns:a16="http://schemas.microsoft.com/office/drawing/2014/main" id="{2E6FE2D4-0D68-4086-8B83-FA5FFCFD2492}"/>
              </a:ext>
            </a:extLst>
          </p:cNvPr>
          <p:cNvSpPr>
            <a:spLocks noEditPoints="1"/>
          </p:cNvSpPr>
          <p:nvPr/>
        </p:nvSpPr>
        <p:spPr bwMode="auto">
          <a:xfrm>
            <a:off x="1762352" y="2857391"/>
            <a:ext cx="1022358" cy="1175952"/>
          </a:xfrm>
          <a:custGeom>
            <a:gdLst>
              <a:gd fmla="*/ 428 w 853" name="T0"/>
              <a:gd fmla="*/ 53 h 981" name="T1"/>
              <a:gd fmla="*/ 518 w 853" name="T2"/>
              <a:gd fmla="*/ 21 h 981" name="T3"/>
              <a:gd fmla="*/ 566 w 853" name="T4"/>
              <a:gd fmla="*/ 127 h 981" name="T5"/>
              <a:gd fmla="*/ 639 w 853" name="T6"/>
              <a:gd fmla="*/ 249 h 981" name="T7"/>
              <a:gd fmla="*/ 677 w 853" name="T8"/>
              <a:gd fmla="*/ 388 h 981" name="T9"/>
              <a:gd fmla="*/ 659 w 853" name="T10"/>
              <a:gd fmla="*/ 493 h 981" name="T11"/>
              <a:gd fmla="*/ 604 w 853" name="T12"/>
              <a:gd fmla="*/ 559 h 981" name="T13"/>
              <a:gd fmla="*/ 552 w 853" name="T14"/>
              <a:gd fmla="*/ 655 h 981" name="T15"/>
              <a:gd fmla="*/ 650 w 853" name="T16"/>
              <a:gd fmla="*/ 729 h 981" name="T17"/>
              <a:gd fmla="*/ 830 w 853" name="T18"/>
              <a:gd fmla="*/ 820 h 981" name="T19"/>
              <a:gd fmla="*/ 853 w 853" name="T20"/>
              <a:gd fmla="*/ 896 h 981" name="T21"/>
              <a:gd fmla="*/ 425 w 853" name="T22"/>
              <a:gd fmla="*/ 908 h 981" name="T23"/>
              <a:gd fmla="*/ 459 w 853" name="T24"/>
              <a:gd fmla="*/ 860 h 981" name="T25"/>
              <a:gd fmla="*/ 531 w 853" name="T26"/>
              <a:gd fmla="*/ 881 h 981" name="T27"/>
              <a:gd fmla="*/ 604 w 853" name="T28"/>
              <a:gd fmla="*/ 786 h 981" name="T29"/>
              <a:gd fmla="*/ 499 w 853" name="T30"/>
              <a:gd fmla="*/ 800 h 981" name="T31"/>
              <a:gd fmla="*/ 429 w 853" name="T32"/>
              <a:gd fmla="*/ 845 h 981" name="T33"/>
              <a:gd fmla="*/ 558 w 853" name="T34"/>
              <a:gd fmla="*/ 711 h 981" name="T35"/>
              <a:gd fmla="*/ 488 w 853" name="T36"/>
              <a:gd fmla="*/ 661 h 981" name="T37"/>
              <a:gd fmla="*/ 426 w 853" name="T38"/>
              <a:gd fmla="*/ 645 h 981" name="T39"/>
              <a:gd fmla="*/ 531 w 853" name="T40"/>
              <a:gd fmla="*/ 606 h 981" name="T41"/>
              <a:gd fmla="*/ 600 w 853" name="T42"/>
              <a:gd fmla="*/ 511 h 981" name="T43"/>
              <a:gd fmla="*/ 650 w 853" name="T44"/>
              <a:gd fmla="*/ 441 h 981" name="T45"/>
              <a:gd fmla="*/ 642 w 853" name="T46"/>
              <a:gd fmla="*/ 362 h 981" name="T47"/>
              <a:gd fmla="*/ 605 w 853" name="T48"/>
              <a:gd fmla="*/ 410 h 981" name="T49"/>
              <a:gd fmla="*/ 583 w 853" name="T50"/>
              <a:gd fmla="*/ 477 h 981" name="T51"/>
              <a:gd fmla="*/ 579 w 853" name="T52"/>
              <a:gd fmla="*/ 448 h 981" name="T53"/>
              <a:gd fmla="*/ 593 w 853" name="T54"/>
              <a:gd fmla="*/ 342 h 981" name="T55"/>
              <a:gd fmla="*/ 565 w 853" name="T56"/>
              <a:gd fmla="*/ 242 h 981" name="T57"/>
              <a:gd fmla="*/ 512 w 853" name="T58"/>
              <a:gd fmla="*/ 226 h 981" name="T59"/>
              <a:gd fmla="*/ 18 w 853" name="T60"/>
              <a:gd fmla="*/ 960 h 981" name="T61"/>
              <a:gd fmla="*/ 1 w 853" name="T62"/>
              <a:gd fmla="*/ 873 h 981" name="T63"/>
              <a:gd fmla="*/ 48 w 853" name="T64"/>
              <a:gd fmla="*/ 794 h 981" name="T65"/>
              <a:gd fmla="*/ 242 w 853" name="T66"/>
              <a:gd fmla="*/ 714 h 981" name="T67"/>
              <a:gd fmla="*/ 306 w 853" name="T68"/>
              <a:gd fmla="*/ 628 h 981" name="T69"/>
              <a:gd fmla="*/ 234 w 853" name="T70"/>
              <a:gd fmla="*/ 531 h 981" name="T71"/>
              <a:gd fmla="*/ 177 w 853" name="T72"/>
              <a:gd fmla="*/ 450 h 981" name="T73"/>
              <a:gd fmla="*/ 183 w 853" name="T74"/>
              <a:gd fmla="*/ 358 h 981" name="T75"/>
              <a:gd fmla="*/ 211 w 853" name="T76"/>
              <a:gd fmla="*/ 248 h 981" name="T77"/>
              <a:gd fmla="*/ 251 w 853" name="T78"/>
              <a:gd fmla="*/ 121 h 981" name="T79"/>
              <a:gd fmla="*/ 291 w 853" name="T80"/>
              <a:gd fmla="*/ 111 h 981" name="T81"/>
              <a:gd fmla="*/ 306 w 853" name="T82"/>
              <a:gd fmla="*/ 71 h 981" name="T83"/>
              <a:gd fmla="*/ 309 w 853" name="T84"/>
              <a:gd fmla="*/ 23 h 981" name="T85"/>
              <a:gd fmla="*/ 409 w 853" name="T86"/>
              <a:gd fmla="*/ 51 h 981" name="T87"/>
              <a:gd fmla="*/ 352 w 853" name="T88"/>
              <a:gd fmla="*/ 254 h 981" name="T89"/>
              <a:gd fmla="*/ 283 w 853" name="T90"/>
              <a:gd fmla="*/ 248 h 981" name="T91"/>
              <a:gd fmla="*/ 260 w 853" name="T92"/>
              <a:gd fmla="*/ 358 h 981" name="T93"/>
              <a:gd fmla="*/ 281 w 853" name="T94"/>
              <a:gd fmla="*/ 467 h 981" name="T95"/>
              <a:gd fmla="*/ 258 w 853" name="T96"/>
              <a:gd fmla="*/ 466 h 981" name="T97"/>
              <a:gd fmla="*/ 239 w 853" name="T98"/>
              <a:gd fmla="*/ 377 h 981" name="T99"/>
              <a:gd fmla="*/ 208 w 853" name="T100"/>
              <a:gd fmla="*/ 363 h 981" name="T101"/>
              <a:gd fmla="*/ 208 w 853" name="T102"/>
              <a:gd fmla="*/ 464 h 981" name="T103"/>
              <a:gd fmla="*/ 259 w 853" name="T104"/>
              <a:gd fmla="*/ 525 h 981" name="T105"/>
              <a:gd fmla="*/ 344 w 853" name="T106"/>
              <a:gd fmla="*/ 622 h 981" name="T107"/>
              <a:gd fmla="*/ 412 w 853" name="T108"/>
              <a:gd fmla="*/ 672 h 981" name="T109"/>
              <a:gd fmla="*/ 329 w 853" name="T110"/>
              <a:gd fmla="*/ 661 h 981" name="T111"/>
              <a:gd fmla="*/ 385 w 853" name="T112"/>
              <a:gd fmla="*/ 807 h 981" name="T113"/>
              <a:gd fmla="*/ 354 w 853" name="T114"/>
              <a:gd fmla="*/ 802 h 981" name="T115"/>
              <a:gd fmla="*/ 245 w 853" name="T116"/>
              <a:gd fmla="*/ 740 h 981" name="T117"/>
              <a:gd fmla="*/ 294 w 853" name="T118"/>
              <a:gd fmla="*/ 875 h 981" name="T119"/>
              <a:gd fmla="*/ 366 w 853" name="T120"/>
              <a:gd fmla="*/ 839 h 981" name="T121"/>
              <a:gd fmla="*/ 425 w 853" name="T122"/>
              <a:gd fmla="*/ 45 h 981" name="T123"/>
              <a:gd fmla="*/ 425 w 853" name="T124"/>
              <a:gd fmla="*/ 45 h 981"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981" w="853">
                <a:moveTo>
                  <a:pt x="425" y="79"/>
                </a:moveTo>
                <a:lnTo>
                  <a:pt x="425" y="79"/>
                </a:lnTo>
                <a:lnTo>
                  <a:pt x="426" y="83"/>
                </a:lnTo>
                <a:lnTo>
                  <a:pt x="426" y="83"/>
                </a:lnTo>
                <a:lnTo>
                  <a:pt x="428" y="77"/>
                </a:lnTo>
                <a:lnTo>
                  <a:pt x="429" y="73"/>
                </a:lnTo>
                <a:lnTo>
                  <a:pt x="431" y="67"/>
                </a:lnTo>
                <a:lnTo>
                  <a:pt x="431" y="63"/>
                </a:lnTo>
                <a:lnTo>
                  <a:pt x="428" y="53"/>
                </a:lnTo>
                <a:lnTo>
                  <a:pt x="425" y="45"/>
                </a:lnTo>
                <a:lnTo>
                  <a:pt x="425" y="1"/>
                </a:lnTo>
                <a:lnTo>
                  <a:pt x="425" y="1"/>
                </a:lnTo>
                <a:lnTo>
                  <a:pt x="442" y="0"/>
                </a:lnTo>
                <a:lnTo>
                  <a:pt x="460" y="1"/>
                </a:lnTo>
                <a:lnTo>
                  <a:pt x="476" y="4"/>
                </a:lnTo>
                <a:lnTo>
                  <a:pt x="491" y="8"/>
                </a:lnTo>
                <a:lnTo>
                  <a:pt x="505" y="13"/>
                </a:lnTo>
                <a:lnTo>
                  <a:pt x="518" y="21"/>
                </a:lnTo>
                <a:lnTo>
                  <a:pt x="530" y="30"/>
                </a:lnTo>
                <a:lnTo>
                  <a:pt x="540" y="39"/>
                </a:lnTo>
                <a:lnTo>
                  <a:pt x="550" y="50"/>
                </a:lnTo>
                <a:lnTo>
                  <a:pt x="557" y="61"/>
                </a:lnTo>
                <a:lnTo>
                  <a:pt x="563" y="73"/>
                </a:lnTo>
                <a:lnTo>
                  <a:pt x="567" y="86"/>
                </a:lnTo>
                <a:lnTo>
                  <a:pt x="568" y="100"/>
                </a:lnTo>
                <a:lnTo>
                  <a:pt x="568" y="113"/>
                </a:lnTo>
                <a:lnTo>
                  <a:pt x="566" y="127"/>
                </a:lnTo>
                <a:lnTo>
                  <a:pt x="562" y="142"/>
                </a:lnTo>
                <a:lnTo>
                  <a:pt x="562" y="142"/>
                </a:lnTo>
                <a:lnTo>
                  <a:pt x="577" y="155"/>
                </a:lnTo>
                <a:lnTo>
                  <a:pt x="590" y="170"/>
                </a:lnTo>
                <a:lnTo>
                  <a:pt x="590" y="170"/>
                </a:lnTo>
                <a:lnTo>
                  <a:pt x="604" y="188"/>
                </a:lnTo>
                <a:lnTo>
                  <a:pt x="617" y="207"/>
                </a:lnTo>
                <a:lnTo>
                  <a:pt x="628" y="228"/>
                </a:lnTo>
                <a:lnTo>
                  <a:pt x="639" y="249"/>
                </a:lnTo>
                <a:lnTo>
                  <a:pt x="647" y="272"/>
                </a:lnTo>
                <a:lnTo>
                  <a:pt x="655" y="296"/>
                </a:lnTo>
                <a:lnTo>
                  <a:pt x="660" y="321"/>
                </a:lnTo>
                <a:lnTo>
                  <a:pt x="663" y="347"/>
                </a:lnTo>
                <a:lnTo>
                  <a:pt x="663" y="347"/>
                </a:lnTo>
                <a:lnTo>
                  <a:pt x="668" y="357"/>
                </a:lnTo>
                <a:lnTo>
                  <a:pt x="672" y="366"/>
                </a:lnTo>
                <a:lnTo>
                  <a:pt x="674" y="377"/>
                </a:lnTo>
                <a:lnTo>
                  <a:pt x="677" y="388"/>
                </a:lnTo>
                <a:lnTo>
                  <a:pt x="677" y="388"/>
                </a:lnTo>
                <a:lnTo>
                  <a:pt x="679" y="403"/>
                </a:lnTo>
                <a:lnTo>
                  <a:pt x="679" y="420"/>
                </a:lnTo>
                <a:lnTo>
                  <a:pt x="678" y="435"/>
                </a:lnTo>
                <a:lnTo>
                  <a:pt x="675" y="450"/>
                </a:lnTo>
                <a:lnTo>
                  <a:pt x="675" y="450"/>
                </a:lnTo>
                <a:lnTo>
                  <a:pt x="671" y="466"/>
                </a:lnTo>
                <a:lnTo>
                  <a:pt x="666" y="480"/>
                </a:lnTo>
                <a:lnTo>
                  <a:pt x="659" y="493"/>
                </a:lnTo>
                <a:lnTo>
                  <a:pt x="652" y="505"/>
                </a:lnTo>
                <a:lnTo>
                  <a:pt x="652" y="505"/>
                </a:lnTo>
                <a:lnTo>
                  <a:pt x="644" y="514"/>
                </a:lnTo>
                <a:lnTo>
                  <a:pt x="636" y="521"/>
                </a:lnTo>
                <a:lnTo>
                  <a:pt x="628" y="527"/>
                </a:lnTo>
                <a:lnTo>
                  <a:pt x="618" y="531"/>
                </a:lnTo>
                <a:lnTo>
                  <a:pt x="618" y="531"/>
                </a:lnTo>
                <a:lnTo>
                  <a:pt x="611" y="545"/>
                </a:lnTo>
                <a:lnTo>
                  <a:pt x="604" y="559"/>
                </a:lnTo>
                <a:lnTo>
                  <a:pt x="595" y="572"/>
                </a:lnTo>
                <a:lnTo>
                  <a:pt x="587" y="584"/>
                </a:lnTo>
                <a:lnTo>
                  <a:pt x="578" y="596"/>
                </a:lnTo>
                <a:lnTo>
                  <a:pt x="568" y="608"/>
                </a:lnTo>
                <a:lnTo>
                  <a:pt x="557" y="618"/>
                </a:lnTo>
                <a:lnTo>
                  <a:pt x="546" y="628"/>
                </a:lnTo>
                <a:lnTo>
                  <a:pt x="546" y="628"/>
                </a:lnTo>
                <a:lnTo>
                  <a:pt x="549" y="642"/>
                </a:lnTo>
                <a:lnTo>
                  <a:pt x="552" y="655"/>
                </a:lnTo>
                <a:lnTo>
                  <a:pt x="557" y="667"/>
                </a:lnTo>
                <a:lnTo>
                  <a:pt x="564" y="678"/>
                </a:lnTo>
                <a:lnTo>
                  <a:pt x="572" y="689"/>
                </a:lnTo>
                <a:lnTo>
                  <a:pt x="582" y="698"/>
                </a:lnTo>
                <a:lnTo>
                  <a:pt x="595" y="707"/>
                </a:lnTo>
                <a:lnTo>
                  <a:pt x="611" y="714"/>
                </a:lnTo>
                <a:lnTo>
                  <a:pt x="611" y="714"/>
                </a:lnTo>
                <a:lnTo>
                  <a:pt x="631" y="722"/>
                </a:lnTo>
                <a:lnTo>
                  <a:pt x="650" y="729"/>
                </a:lnTo>
                <a:lnTo>
                  <a:pt x="693" y="743"/>
                </a:lnTo>
                <a:lnTo>
                  <a:pt x="733" y="758"/>
                </a:lnTo>
                <a:lnTo>
                  <a:pt x="752" y="765"/>
                </a:lnTo>
                <a:lnTo>
                  <a:pt x="771" y="774"/>
                </a:lnTo>
                <a:lnTo>
                  <a:pt x="788" y="784"/>
                </a:lnTo>
                <a:lnTo>
                  <a:pt x="804" y="794"/>
                </a:lnTo>
                <a:lnTo>
                  <a:pt x="818" y="806"/>
                </a:lnTo>
                <a:lnTo>
                  <a:pt x="825" y="813"/>
                </a:lnTo>
                <a:lnTo>
                  <a:pt x="830" y="820"/>
                </a:lnTo>
                <a:lnTo>
                  <a:pt x="836" y="828"/>
                </a:lnTo>
                <a:lnTo>
                  <a:pt x="840" y="836"/>
                </a:lnTo>
                <a:lnTo>
                  <a:pt x="844" y="844"/>
                </a:lnTo>
                <a:lnTo>
                  <a:pt x="848" y="854"/>
                </a:lnTo>
                <a:lnTo>
                  <a:pt x="850" y="864"/>
                </a:lnTo>
                <a:lnTo>
                  <a:pt x="852" y="873"/>
                </a:lnTo>
                <a:lnTo>
                  <a:pt x="852" y="884"/>
                </a:lnTo>
                <a:lnTo>
                  <a:pt x="853" y="896"/>
                </a:lnTo>
                <a:lnTo>
                  <a:pt x="853" y="896"/>
                </a:lnTo>
                <a:lnTo>
                  <a:pt x="852" y="906"/>
                </a:lnTo>
                <a:lnTo>
                  <a:pt x="850" y="917"/>
                </a:lnTo>
                <a:lnTo>
                  <a:pt x="848" y="928"/>
                </a:lnTo>
                <a:lnTo>
                  <a:pt x="844" y="938"/>
                </a:lnTo>
                <a:lnTo>
                  <a:pt x="840" y="949"/>
                </a:lnTo>
                <a:lnTo>
                  <a:pt x="836" y="960"/>
                </a:lnTo>
                <a:lnTo>
                  <a:pt x="824" y="981"/>
                </a:lnTo>
                <a:lnTo>
                  <a:pt x="425" y="981"/>
                </a:lnTo>
                <a:lnTo>
                  <a:pt x="425" y="908"/>
                </a:lnTo>
                <a:lnTo>
                  <a:pt x="425" y="908"/>
                </a:lnTo>
                <a:lnTo>
                  <a:pt x="427" y="916"/>
                </a:lnTo>
                <a:lnTo>
                  <a:pt x="427" y="922"/>
                </a:lnTo>
                <a:lnTo>
                  <a:pt x="427" y="922"/>
                </a:lnTo>
                <a:lnTo>
                  <a:pt x="431" y="912"/>
                </a:lnTo>
                <a:lnTo>
                  <a:pt x="436" y="901"/>
                </a:lnTo>
                <a:lnTo>
                  <a:pt x="442" y="886"/>
                </a:lnTo>
                <a:lnTo>
                  <a:pt x="450" y="873"/>
                </a:lnTo>
                <a:lnTo>
                  <a:pt x="459" y="860"/>
                </a:lnTo>
                <a:lnTo>
                  <a:pt x="468" y="849"/>
                </a:lnTo>
                <a:lnTo>
                  <a:pt x="478" y="838"/>
                </a:lnTo>
                <a:lnTo>
                  <a:pt x="488" y="830"/>
                </a:lnTo>
                <a:lnTo>
                  <a:pt x="488" y="830"/>
                </a:lnTo>
                <a:lnTo>
                  <a:pt x="498" y="837"/>
                </a:lnTo>
                <a:lnTo>
                  <a:pt x="506" y="845"/>
                </a:lnTo>
                <a:lnTo>
                  <a:pt x="514" y="854"/>
                </a:lnTo>
                <a:lnTo>
                  <a:pt x="520" y="863"/>
                </a:lnTo>
                <a:lnTo>
                  <a:pt x="531" y="881"/>
                </a:lnTo>
                <a:lnTo>
                  <a:pt x="538" y="890"/>
                </a:lnTo>
                <a:lnTo>
                  <a:pt x="543" y="898"/>
                </a:lnTo>
                <a:lnTo>
                  <a:pt x="543" y="898"/>
                </a:lnTo>
                <a:lnTo>
                  <a:pt x="549" y="892"/>
                </a:lnTo>
                <a:lnTo>
                  <a:pt x="554" y="885"/>
                </a:lnTo>
                <a:lnTo>
                  <a:pt x="565" y="869"/>
                </a:lnTo>
                <a:lnTo>
                  <a:pt x="576" y="850"/>
                </a:lnTo>
                <a:lnTo>
                  <a:pt x="585" y="829"/>
                </a:lnTo>
                <a:lnTo>
                  <a:pt x="604" y="786"/>
                </a:lnTo>
                <a:lnTo>
                  <a:pt x="619" y="748"/>
                </a:lnTo>
                <a:lnTo>
                  <a:pt x="619" y="748"/>
                </a:lnTo>
                <a:lnTo>
                  <a:pt x="606" y="743"/>
                </a:lnTo>
                <a:lnTo>
                  <a:pt x="594" y="738"/>
                </a:lnTo>
                <a:lnTo>
                  <a:pt x="583" y="732"/>
                </a:lnTo>
                <a:lnTo>
                  <a:pt x="574" y="724"/>
                </a:lnTo>
                <a:lnTo>
                  <a:pt x="574" y="724"/>
                </a:lnTo>
                <a:lnTo>
                  <a:pt x="536" y="763"/>
                </a:lnTo>
                <a:lnTo>
                  <a:pt x="499" y="800"/>
                </a:lnTo>
                <a:lnTo>
                  <a:pt x="480" y="818"/>
                </a:lnTo>
                <a:lnTo>
                  <a:pt x="463" y="838"/>
                </a:lnTo>
                <a:lnTo>
                  <a:pt x="446" y="857"/>
                </a:lnTo>
                <a:lnTo>
                  <a:pt x="429" y="879"/>
                </a:lnTo>
                <a:lnTo>
                  <a:pt x="429" y="879"/>
                </a:lnTo>
                <a:lnTo>
                  <a:pt x="425" y="875"/>
                </a:lnTo>
                <a:lnTo>
                  <a:pt x="425" y="842"/>
                </a:lnTo>
                <a:lnTo>
                  <a:pt x="425" y="842"/>
                </a:lnTo>
                <a:lnTo>
                  <a:pt x="429" y="845"/>
                </a:lnTo>
                <a:lnTo>
                  <a:pt x="429" y="845"/>
                </a:lnTo>
                <a:lnTo>
                  <a:pt x="444" y="830"/>
                </a:lnTo>
                <a:lnTo>
                  <a:pt x="458" y="817"/>
                </a:lnTo>
                <a:lnTo>
                  <a:pt x="487" y="789"/>
                </a:lnTo>
                <a:lnTo>
                  <a:pt x="503" y="773"/>
                </a:lnTo>
                <a:lnTo>
                  <a:pt x="520" y="755"/>
                </a:lnTo>
                <a:lnTo>
                  <a:pt x="539" y="735"/>
                </a:lnTo>
                <a:lnTo>
                  <a:pt x="558" y="711"/>
                </a:lnTo>
                <a:lnTo>
                  <a:pt x="558" y="711"/>
                </a:lnTo>
                <a:lnTo>
                  <a:pt x="552" y="704"/>
                </a:lnTo>
                <a:lnTo>
                  <a:pt x="546" y="697"/>
                </a:lnTo>
                <a:lnTo>
                  <a:pt x="536" y="681"/>
                </a:lnTo>
                <a:lnTo>
                  <a:pt x="527" y="663"/>
                </a:lnTo>
                <a:lnTo>
                  <a:pt x="522" y="646"/>
                </a:lnTo>
                <a:lnTo>
                  <a:pt x="522" y="646"/>
                </a:lnTo>
                <a:lnTo>
                  <a:pt x="511" y="652"/>
                </a:lnTo>
                <a:lnTo>
                  <a:pt x="500" y="657"/>
                </a:lnTo>
                <a:lnTo>
                  <a:pt x="488" y="661"/>
                </a:lnTo>
                <a:lnTo>
                  <a:pt x="476" y="665"/>
                </a:lnTo>
                <a:lnTo>
                  <a:pt x="464" y="669"/>
                </a:lnTo>
                <a:lnTo>
                  <a:pt x="452" y="671"/>
                </a:lnTo>
                <a:lnTo>
                  <a:pt x="439" y="672"/>
                </a:lnTo>
                <a:lnTo>
                  <a:pt x="426" y="672"/>
                </a:lnTo>
                <a:lnTo>
                  <a:pt x="425" y="672"/>
                </a:lnTo>
                <a:lnTo>
                  <a:pt x="425" y="645"/>
                </a:lnTo>
                <a:lnTo>
                  <a:pt x="425" y="645"/>
                </a:lnTo>
                <a:lnTo>
                  <a:pt x="426" y="645"/>
                </a:lnTo>
                <a:lnTo>
                  <a:pt x="426" y="645"/>
                </a:lnTo>
                <a:lnTo>
                  <a:pt x="441" y="644"/>
                </a:lnTo>
                <a:lnTo>
                  <a:pt x="455" y="642"/>
                </a:lnTo>
                <a:lnTo>
                  <a:pt x="470" y="638"/>
                </a:lnTo>
                <a:lnTo>
                  <a:pt x="484" y="634"/>
                </a:lnTo>
                <a:lnTo>
                  <a:pt x="497" y="629"/>
                </a:lnTo>
                <a:lnTo>
                  <a:pt x="509" y="622"/>
                </a:lnTo>
                <a:lnTo>
                  <a:pt x="520" y="615"/>
                </a:lnTo>
                <a:lnTo>
                  <a:pt x="531" y="606"/>
                </a:lnTo>
                <a:lnTo>
                  <a:pt x="542" y="597"/>
                </a:lnTo>
                <a:lnTo>
                  <a:pt x="552" y="586"/>
                </a:lnTo>
                <a:lnTo>
                  <a:pt x="562" y="576"/>
                </a:lnTo>
                <a:lnTo>
                  <a:pt x="570" y="564"/>
                </a:lnTo>
                <a:lnTo>
                  <a:pt x="579" y="552"/>
                </a:lnTo>
                <a:lnTo>
                  <a:pt x="587" y="539"/>
                </a:lnTo>
                <a:lnTo>
                  <a:pt x="593" y="525"/>
                </a:lnTo>
                <a:lnTo>
                  <a:pt x="600" y="511"/>
                </a:lnTo>
                <a:lnTo>
                  <a:pt x="600" y="511"/>
                </a:lnTo>
                <a:lnTo>
                  <a:pt x="608" y="508"/>
                </a:lnTo>
                <a:lnTo>
                  <a:pt x="616" y="504"/>
                </a:lnTo>
                <a:lnTo>
                  <a:pt x="623" y="499"/>
                </a:lnTo>
                <a:lnTo>
                  <a:pt x="630" y="491"/>
                </a:lnTo>
                <a:lnTo>
                  <a:pt x="635" y="483"/>
                </a:lnTo>
                <a:lnTo>
                  <a:pt x="641" y="474"/>
                </a:lnTo>
                <a:lnTo>
                  <a:pt x="645" y="464"/>
                </a:lnTo>
                <a:lnTo>
                  <a:pt x="648" y="453"/>
                </a:lnTo>
                <a:lnTo>
                  <a:pt x="650" y="441"/>
                </a:lnTo>
                <a:lnTo>
                  <a:pt x="653" y="430"/>
                </a:lnTo>
                <a:lnTo>
                  <a:pt x="654" y="418"/>
                </a:lnTo>
                <a:lnTo>
                  <a:pt x="654" y="407"/>
                </a:lnTo>
                <a:lnTo>
                  <a:pt x="653" y="395"/>
                </a:lnTo>
                <a:lnTo>
                  <a:pt x="650" y="384"/>
                </a:lnTo>
                <a:lnTo>
                  <a:pt x="647" y="373"/>
                </a:lnTo>
                <a:lnTo>
                  <a:pt x="644" y="363"/>
                </a:lnTo>
                <a:lnTo>
                  <a:pt x="644" y="363"/>
                </a:lnTo>
                <a:lnTo>
                  <a:pt x="642" y="362"/>
                </a:lnTo>
                <a:lnTo>
                  <a:pt x="642" y="362"/>
                </a:lnTo>
                <a:lnTo>
                  <a:pt x="636" y="359"/>
                </a:lnTo>
                <a:lnTo>
                  <a:pt x="631" y="359"/>
                </a:lnTo>
                <a:lnTo>
                  <a:pt x="627" y="361"/>
                </a:lnTo>
                <a:lnTo>
                  <a:pt x="622" y="365"/>
                </a:lnTo>
                <a:lnTo>
                  <a:pt x="618" y="371"/>
                </a:lnTo>
                <a:lnTo>
                  <a:pt x="615" y="377"/>
                </a:lnTo>
                <a:lnTo>
                  <a:pt x="609" y="392"/>
                </a:lnTo>
                <a:lnTo>
                  <a:pt x="605" y="410"/>
                </a:lnTo>
                <a:lnTo>
                  <a:pt x="603" y="425"/>
                </a:lnTo>
                <a:lnTo>
                  <a:pt x="601" y="446"/>
                </a:lnTo>
                <a:lnTo>
                  <a:pt x="601" y="446"/>
                </a:lnTo>
                <a:lnTo>
                  <a:pt x="600" y="451"/>
                </a:lnTo>
                <a:lnTo>
                  <a:pt x="598" y="456"/>
                </a:lnTo>
                <a:lnTo>
                  <a:pt x="597" y="462"/>
                </a:lnTo>
                <a:lnTo>
                  <a:pt x="594" y="466"/>
                </a:lnTo>
                <a:lnTo>
                  <a:pt x="589" y="473"/>
                </a:lnTo>
                <a:lnTo>
                  <a:pt x="583" y="477"/>
                </a:lnTo>
                <a:lnTo>
                  <a:pt x="578" y="479"/>
                </a:lnTo>
                <a:lnTo>
                  <a:pt x="575" y="479"/>
                </a:lnTo>
                <a:lnTo>
                  <a:pt x="574" y="478"/>
                </a:lnTo>
                <a:lnTo>
                  <a:pt x="571" y="477"/>
                </a:lnTo>
                <a:lnTo>
                  <a:pt x="571" y="474"/>
                </a:lnTo>
                <a:lnTo>
                  <a:pt x="571" y="472"/>
                </a:lnTo>
                <a:lnTo>
                  <a:pt x="572" y="467"/>
                </a:lnTo>
                <a:lnTo>
                  <a:pt x="572" y="467"/>
                </a:lnTo>
                <a:lnTo>
                  <a:pt x="579" y="448"/>
                </a:lnTo>
                <a:lnTo>
                  <a:pt x="584" y="423"/>
                </a:lnTo>
                <a:lnTo>
                  <a:pt x="588" y="409"/>
                </a:lnTo>
                <a:lnTo>
                  <a:pt x="590" y="394"/>
                </a:lnTo>
                <a:lnTo>
                  <a:pt x="592" y="377"/>
                </a:lnTo>
                <a:lnTo>
                  <a:pt x="592" y="361"/>
                </a:lnTo>
                <a:lnTo>
                  <a:pt x="592" y="361"/>
                </a:lnTo>
                <a:lnTo>
                  <a:pt x="593" y="355"/>
                </a:lnTo>
                <a:lnTo>
                  <a:pt x="593" y="355"/>
                </a:lnTo>
                <a:lnTo>
                  <a:pt x="593" y="342"/>
                </a:lnTo>
                <a:lnTo>
                  <a:pt x="592" y="329"/>
                </a:lnTo>
                <a:lnTo>
                  <a:pt x="590" y="316"/>
                </a:lnTo>
                <a:lnTo>
                  <a:pt x="588" y="303"/>
                </a:lnTo>
                <a:lnTo>
                  <a:pt x="581" y="275"/>
                </a:lnTo>
                <a:lnTo>
                  <a:pt x="571" y="249"/>
                </a:lnTo>
                <a:lnTo>
                  <a:pt x="571" y="249"/>
                </a:lnTo>
                <a:lnTo>
                  <a:pt x="570" y="248"/>
                </a:lnTo>
                <a:lnTo>
                  <a:pt x="570" y="248"/>
                </a:lnTo>
                <a:lnTo>
                  <a:pt x="565" y="242"/>
                </a:lnTo>
                <a:lnTo>
                  <a:pt x="561" y="235"/>
                </a:lnTo>
                <a:lnTo>
                  <a:pt x="555" y="230"/>
                </a:lnTo>
                <a:lnTo>
                  <a:pt x="549" y="227"/>
                </a:lnTo>
                <a:lnTo>
                  <a:pt x="542" y="223"/>
                </a:lnTo>
                <a:lnTo>
                  <a:pt x="533" y="222"/>
                </a:lnTo>
                <a:lnTo>
                  <a:pt x="524" y="223"/>
                </a:lnTo>
                <a:lnTo>
                  <a:pt x="513" y="226"/>
                </a:lnTo>
                <a:lnTo>
                  <a:pt x="513" y="226"/>
                </a:lnTo>
                <a:lnTo>
                  <a:pt x="512" y="226"/>
                </a:lnTo>
                <a:lnTo>
                  <a:pt x="512" y="226"/>
                </a:lnTo>
                <a:lnTo>
                  <a:pt x="488" y="235"/>
                </a:lnTo>
                <a:lnTo>
                  <a:pt x="466" y="244"/>
                </a:lnTo>
                <a:lnTo>
                  <a:pt x="445" y="249"/>
                </a:lnTo>
                <a:lnTo>
                  <a:pt x="425" y="254"/>
                </a:lnTo>
                <a:lnTo>
                  <a:pt x="425" y="79"/>
                </a:lnTo>
                <a:close/>
                <a:moveTo>
                  <a:pt x="28" y="981"/>
                </a:moveTo>
                <a:lnTo>
                  <a:pt x="28" y="981"/>
                </a:lnTo>
                <a:lnTo>
                  <a:pt x="18" y="960"/>
                </a:lnTo>
                <a:lnTo>
                  <a:pt x="12" y="949"/>
                </a:lnTo>
                <a:lnTo>
                  <a:pt x="8" y="938"/>
                </a:lnTo>
                <a:lnTo>
                  <a:pt x="5" y="928"/>
                </a:lnTo>
                <a:lnTo>
                  <a:pt x="2" y="917"/>
                </a:lnTo>
                <a:lnTo>
                  <a:pt x="0" y="906"/>
                </a:lnTo>
                <a:lnTo>
                  <a:pt x="0" y="896"/>
                </a:lnTo>
                <a:lnTo>
                  <a:pt x="0" y="896"/>
                </a:lnTo>
                <a:lnTo>
                  <a:pt x="0" y="884"/>
                </a:lnTo>
                <a:lnTo>
                  <a:pt x="1" y="873"/>
                </a:lnTo>
                <a:lnTo>
                  <a:pt x="2" y="864"/>
                </a:lnTo>
                <a:lnTo>
                  <a:pt x="6" y="854"/>
                </a:lnTo>
                <a:lnTo>
                  <a:pt x="9" y="844"/>
                </a:lnTo>
                <a:lnTo>
                  <a:pt x="12" y="836"/>
                </a:lnTo>
                <a:lnTo>
                  <a:pt x="17" y="828"/>
                </a:lnTo>
                <a:lnTo>
                  <a:pt x="22" y="820"/>
                </a:lnTo>
                <a:lnTo>
                  <a:pt x="27" y="813"/>
                </a:lnTo>
                <a:lnTo>
                  <a:pt x="34" y="806"/>
                </a:lnTo>
                <a:lnTo>
                  <a:pt x="48" y="794"/>
                </a:lnTo>
                <a:lnTo>
                  <a:pt x="64" y="784"/>
                </a:lnTo>
                <a:lnTo>
                  <a:pt x="82" y="774"/>
                </a:lnTo>
                <a:lnTo>
                  <a:pt x="100" y="765"/>
                </a:lnTo>
                <a:lnTo>
                  <a:pt x="120" y="758"/>
                </a:lnTo>
                <a:lnTo>
                  <a:pt x="161" y="743"/>
                </a:lnTo>
                <a:lnTo>
                  <a:pt x="202" y="729"/>
                </a:lnTo>
                <a:lnTo>
                  <a:pt x="222" y="722"/>
                </a:lnTo>
                <a:lnTo>
                  <a:pt x="242" y="714"/>
                </a:lnTo>
                <a:lnTo>
                  <a:pt x="242" y="714"/>
                </a:lnTo>
                <a:lnTo>
                  <a:pt x="257" y="707"/>
                </a:lnTo>
                <a:lnTo>
                  <a:pt x="270" y="698"/>
                </a:lnTo>
                <a:lnTo>
                  <a:pt x="281" y="689"/>
                </a:lnTo>
                <a:lnTo>
                  <a:pt x="290" y="678"/>
                </a:lnTo>
                <a:lnTo>
                  <a:pt x="296" y="667"/>
                </a:lnTo>
                <a:lnTo>
                  <a:pt x="300" y="655"/>
                </a:lnTo>
                <a:lnTo>
                  <a:pt x="304" y="642"/>
                </a:lnTo>
                <a:lnTo>
                  <a:pt x="306" y="628"/>
                </a:lnTo>
                <a:lnTo>
                  <a:pt x="306" y="628"/>
                </a:lnTo>
                <a:lnTo>
                  <a:pt x="295" y="618"/>
                </a:lnTo>
                <a:lnTo>
                  <a:pt x="284" y="608"/>
                </a:lnTo>
                <a:lnTo>
                  <a:pt x="274" y="596"/>
                </a:lnTo>
                <a:lnTo>
                  <a:pt x="266" y="584"/>
                </a:lnTo>
                <a:lnTo>
                  <a:pt x="257" y="572"/>
                </a:lnTo>
                <a:lnTo>
                  <a:pt x="248" y="559"/>
                </a:lnTo>
                <a:lnTo>
                  <a:pt x="241" y="545"/>
                </a:lnTo>
                <a:lnTo>
                  <a:pt x="234" y="531"/>
                </a:lnTo>
                <a:lnTo>
                  <a:pt x="234" y="531"/>
                </a:lnTo>
                <a:lnTo>
                  <a:pt x="225" y="527"/>
                </a:lnTo>
                <a:lnTo>
                  <a:pt x="216" y="521"/>
                </a:lnTo>
                <a:lnTo>
                  <a:pt x="208" y="514"/>
                </a:lnTo>
                <a:lnTo>
                  <a:pt x="201" y="505"/>
                </a:lnTo>
                <a:lnTo>
                  <a:pt x="201" y="505"/>
                </a:lnTo>
                <a:lnTo>
                  <a:pt x="193" y="493"/>
                </a:lnTo>
                <a:lnTo>
                  <a:pt x="187" y="480"/>
                </a:lnTo>
                <a:lnTo>
                  <a:pt x="181" y="466"/>
                </a:lnTo>
                <a:lnTo>
                  <a:pt x="177" y="450"/>
                </a:lnTo>
                <a:lnTo>
                  <a:pt x="177" y="450"/>
                </a:lnTo>
                <a:lnTo>
                  <a:pt x="175" y="435"/>
                </a:lnTo>
                <a:lnTo>
                  <a:pt x="174" y="420"/>
                </a:lnTo>
                <a:lnTo>
                  <a:pt x="174" y="403"/>
                </a:lnTo>
                <a:lnTo>
                  <a:pt x="176" y="388"/>
                </a:lnTo>
                <a:lnTo>
                  <a:pt x="176" y="388"/>
                </a:lnTo>
                <a:lnTo>
                  <a:pt x="178" y="377"/>
                </a:lnTo>
                <a:lnTo>
                  <a:pt x="180" y="368"/>
                </a:lnTo>
                <a:lnTo>
                  <a:pt x="183" y="358"/>
                </a:lnTo>
                <a:lnTo>
                  <a:pt x="188" y="348"/>
                </a:lnTo>
                <a:lnTo>
                  <a:pt x="188" y="348"/>
                </a:lnTo>
                <a:lnTo>
                  <a:pt x="188" y="343"/>
                </a:lnTo>
                <a:lnTo>
                  <a:pt x="188" y="335"/>
                </a:lnTo>
                <a:lnTo>
                  <a:pt x="188" y="335"/>
                </a:lnTo>
                <a:lnTo>
                  <a:pt x="190" y="313"/>
                </a:lnTo>
                <a:lnTo>
                  <a:pt x="195" y="291"/>
                </a:lnTo>
                <a:lnTo>
                  <a:pt x="202" y="269"/>
                </a:lnTo>
                <a:lnTo>
                  <a:pt x="211" y="248"/>
                </a:lnTo>
                <a:lnTo>
                  <a:pt x="220" y="228"/>
                </a:lnTo>
                <a:lnTo>
                  <a:pt x="231" y="208"/>
                </a:lnTo>
                <a:lnTo>
                  <a:pt x="244" y="190"/>
                </a:lnTo>
                <a:lnTo>
                  <a:pt x="257" y="173"/>
                </a:lnTo>
                <a:lnTo>
                  <a:pt x="257" y="173"/>
                </a:lnTo>
                <a:lnTo>
                  <a:pt x="254" y="161"/>
                </a:lnTo>
                <a:lnTo>
                  <a:pt x="252" y="148"/>
                </a:lnTo>
                <a:lnTo>
                  <a:pt x="251" y="134"/>
                </a:lnTo>
                <a:lnTo>
                  <a:pt x="251" y="121"/>
                </a:lnTo>
                <a:lnTo>
                  <a:pt x="252" y="106"/>
                </a:lnTo>
                <a:lnTo>
                  <a:pt x="255" y="93"/>
                </a:lnTo>
                <a:lnTo>
                  <a:pt x="258" y="79"/>
                </a:lnTo>
                <a:lnTo>
                  <a:pt x="264" y="65"/>
                </a:lnTo>
                <a:lnTo>
                  <a:pt x="264" y="65"/>
                </a:lnTo>
                <a:lnTo>
                  <a:pt x="273" y="87"/>
                </a:lnTo>
                <a:lnTo>
                  <a:pt x="278" y="97"/>
                </a:lnTo>
                <a:lnTo>
                  <a:pt x="284" y="104"/>
                </a:lnTo>
                <a:lnTo>
                  <a:pt x="291" y="111"/>
                </a:lnTo>
                <a:lnTo>
                  <a:pt x="298" y="115"/>
                </a:lnTo>
                <a:lnTo>
                  <a:pt x="307" y="118"/>
                </a:lnTo>
                <a:lnTo>
                  <a:pt x="318" y="118"/>
                </a:lnTo>
                <a:lnTo>
                  <a:pt x="318" y="118"/>
                </a:lnTo>
                <a:lnTo>
                  <a:pt x="318" y="108"/>
                </a:lnTo>
                <a:lnTo>
                  <a:pt x="317" y="97"/>
                </a:lnTo>
                <a:lnTo>
                  <a:pt x="315" y="87"/>
                </a:lnTo>
                <a:lnTo>
                  <a:pt x="311" y="78"/>
                </a:lnTo>
                <a:lnTo>
                  <a:pt x="306" y="71"/>
                </a:lnTo>
                <a:lnTo>
                  <a:pt x="299" y="62"/>
                </a:lnTo>
                <a:lnTo>
                  <a:pt x="292" y="54"/>
                </a:lnTo>
                <a:lnTo>
                  <a:pt x="282" y="48"/>
                </a:lnTo>
                <a:lnTo>
                  <a:pt x="282" y="48"/>
                </a:lnTo>
                <a:lnTo>
                  <a:pt x="284" y="41"/>
                </a:lnTo>
                <a:lnTo>
                  <a:pt x="287" y="36"/>
                </a:lnTo>
                <a:lnTo>
                  <a:pt x="294" y="32"/>
                </a:lnTo>
                <a:lnTo>
                  <a:pt x="300" y="27"/>
                </a:lnTo>
                <a:lnTo>
                  <a:pt x="309" y="23"/>
                </a:lnTo>
                <a:lnTo>
                  <a:pt x="320" y="21"/>
                </a:lnTo>
                <a:lnTo>
                  <a:pt x="331" y="19"/>
                </a:lnTo>
                <a:lnTo>
                  <a:pt x="342" y="19"/>
                </a:lnTo>
                <a:lnTo>
                  <a:pt x="354" y="20"/>
                </a:lnTo>
                <a:lnTo>
                  <a:pt x="366" y="22"/>
                </a:lnTo>
                <a:lnTo>
                  <a:pt x="377" y="26"/>
                </a:lnTo>
                <a:lnTo>
                  <a:pt x="389" y="33"/>
                </a:lnTo>
                <a:lnTo>
                  <a:pt x="399" y="41"/>
                </a:lnTo>
                <a:lnTo>
                  <a:pt x="409" y="51"/>
                </a:lnTo>
                <a:lnTo>
                  <a:pt x="418" y="64"/>
                </a:lnTo>
                <a:lnTo>
                  <a:pt x="422" y="72"/>
                </a:lnTo>
                <a:lnTo>
                  <a:pt x="425" y="79"/>
                </a:lnTo>
                <a:lnTo>
                  <a:pt x="425" y="254"/>
                </a:lnTo>
                <a:lnTo>
                  <a:pt x="425" y="254"/>
                </a:lnTo>
                <a:lnTo>
                  <a:pt x="405" y="257"/>
                </a:lnTo>
                <a:lnTo>
                  <a:pt x="386" y="257"/>
                </a:lnTo>
                <a:lnTo>
                  <a:pt x="369" y="257"/>
                </a:lnTo>
                <a:lnTo>
                  <a:pt x="352" y="254"/>
                </a:lnTo>
                <a:lnTo>
                  <a:pt x="337" y="251"/>
                </a:lnTo>
                <a:lnTo>
                  <a:pt x="323" y="245"/>
                </a:lnTo>
                <a:lnTo>
                  <a:pt x="310" y="239"/>
                </a:lnTo>
                <a:lnTo>
                  <a:pt x="298" y="230"/>
                </a:lnTo>
                <a:lnTo>
                  <a:pt x="298" y="230"/>
                </a:lnTo>
                <a:lnTo>
                  <a:pt x="294" y="234"/>
                </a:lnTo>
                <a:lnTo>
                  <a:pt x="291" y="239"/>
                </a:lnTo>
                <a:lnTo>
                  <a:pt x="283" y="248"/>
                </a:lnTo>
                <a:lnTo>
                  <a:pt x="283" y="248"/>
                </a:lnTo>
                <a:lnTo>
                  <a:pt x="278" y="261"/>
                </a:lnTo>
                <a:lnTo>
                  <a:pt x="273" y="275"/>
                </a:lnTo>
                <a:lnTo>
                  <a:pt x="269" y="290"/>
                </a:lnTo>
                <a:lnTo>
                  <a:pt x="266" y="303"/>
                </a:lnTo>
                <a:lnTo>
                  <a:pt x="264" y="317"/>
                </a:lnTo>
                <a:lnTo>
                  <a:pt x="261" y="331"/>
                </a:lnTo>
                <a:lnTo>
                  <a:pt x="260" y="345"/>
                </a:lnTo>
                <a:lnTo>
                  <a:pt x="260" y="358"/>
                </a:lnTo>
                <a:lnTo>
                  <a:pt x="260" y="358"/>
                </a:lnTo>
                <a:lnTo>
                  <a:pt x="261" y="361"/>
                </a:lnTo>
                <a:lnTo>
                  <a:pt x="261" y="361"/>
                </a:lnTo>
                <a:lnTo>
                  <a:pt x="261" y="377"/>
                </a:lnTo>
                <a:lnTo>
                  <a:pt x="264" y="394"/>
                </a:lnTo>
                <a:lnTo>
                  <a:pt x="266" y="409"/>
                </a:lnTo>
                <a:lnTo>
                  <a:pt x="268" y="423"/>
                </a:lnTo>
                <a:lnTo>
                  <a:pt x="274" y="448"/>
                </a:lnTo>
                <a:lnTo>
                  <a:pt x="281" y="467"/>
                </a:lnTo>
                <a:lnTo>
                  <a:pt x="281" y="467"/>
                </a:lnTo>
                <a:lnTo>
                  <a:pt x="282" y="472"/>
                </a:lnTo>
                <a:lnTo>
                  <a:pt x="282" y="474"/>
                </a:lnTo>
                <a:lnTo>
                  <a:pt x="282" y="477"/>
                </a:lnTo>
                <a:lnTo>
                  <a:pt x="280" y="478"/>
                </a:lnTo>
                <a:lnTo>
                  <a:pt x="278" y="479"/>
                </a:lnTo>
                <a:lnTo>
                  <a:pt x="276" y="479"/>
                </a:lnTo>
                <a:lnTo>
                  <a:pt x="270" y="477"/>
                </a:lnTo>
                <a:lnTo>
                  <a:pt x="265" y="473"/>
                </a:lnTo>
                <a:lnTo>
                  <a:pt x="258" y="466"/>
                </a:lnTo>
                <a:lnTo>
                  <a:pt x="256" y="462"/>
                </a:lnTo>
                <a:lnTo>
                  <a:pt x="255" y="456"/>
                </a:lnTo>
                <a:lnTo>
                  <a:pt x="254" y="451"/>
                </a:lnTo>
                <a:lnTo>
                  <a:pt x="253" y="446"/>
                </a:lnTo>
                <a:lnTo>
                  <a:pt x="253" y="446"/>
                </a:lnTo>
                <a:lnTo>
                  <a:pt x="251" y="425"/>
                </a:lnTo>
                <a:lnTo>
                  <a:pt x="248" y="410"/>
                </a:lnTo>
                <a:lnTo>
                  <a:pt x="244" y="392"/>
                </a:lnTo>
                <a:lnTo>
                  <a:pt x="239" y="377"/>
                </a:lnTo>
                <a:lnTo>
                  <a:pt x="235" y="371"/>
                </a:lnTo>
                <a:lnTo>
                  <a:pt x="231" y="365"/>
                </a:lnTo>
                <a:lnTo>
                  <a:pt x="227" y="361"/>
                </a:lnTo>
                <a:lnTo>
                  <a:pt x="222" y="359"/>
                </a:lnTo>
                <a:lnTo>
                  <a:pt x="217" y="359"/>
                </a:lnTo>
                <a:lnTo>
                  <a:pt x="212" y="362"/>
                </a:lnTo>
                <a:lnTo>
                  <a:pt x="212" y="362"/>
                </a:lnTo>
                <a:lnTo>
                  <a:pt x="208" y="363"/>
                </a:lnTo>
                <a:lnTo>
                  <a:pt x="208" y="363"/>
                </a:lnTo>
                <a:lnTo>
                  <a:pt x="205" y="373"/>
                </a:lnTo>
                <a:lnTo>
                  <a:pt x="202" y="384"/>
                </a:lnTo>
                <a:lnTo>
                  <a:pt x="201" y="396"/>
                </a:lnTo>
                <a:lnTo>
                  <a:pt x="200" y="407"/>
                </a:lnTo>
                <a:lnTo>
                  <a:pt x="200" y="418"/>
                </a:lnTo>
                <a:lnTo>
                  <a:pt x="200" y="430"/>
                </a:lnTo>
                <a:lnTo>
                  <a:pt x="202" y="442"/>
                </a:lnTo>
                <a:lnTo>
                  <a:pt x="204" y="453"/>
                </a:lnTo>
                <a:lnTo>
                  <a:pt x="208" y="464"/>
                </a:lnTo>
                <a:lnTo>
                  <a:pt x="212" y="474"/>
                </a:lnTo>
                <a:lnTo>
                  <a:pt x="217" y="483"/>
                </a:lnTo>
                <a:lnTo>
                  <a:pt x="222" y="491"/>
                </a:lnTo>
                <a:lnTo>
                  <a:pt x="229" y="499"/>
                </a:lnTo>
                <a:lnTo>
                  <a:pt x="237" y="504"/>
                </a:lnTo>
                <a:lnTo>
                  <a:pt x="244" y="508"/>
                </a:lnTo>
                <a:lnTo>
                  <a:pt x="253" y="511"/>
                </a:lnTo>
                <a:lnTo>
                  <a:pt x="253" y="511"/>
                </a:lnTo>
                <a:lnTo>
                  <a:pt x="259" y="525"/>
                </a:lnTo>
                <a:lnTo>
                  <a:pt x="266" y="539"/>
                </a:lnTo>
                <a:lnTo>
                  <a:pt x="273" y="552"/>
                </a:lnTo>
                <a:lnTo>
                  <a:pt x="282" y="564"/>
                </a:lnTo>
                <a:lnTo>
                  <a:pt x="291" y="576"/>
                </a:lnTo>
                <a:lnTo>
                  <a:pt x="300" y="586"/>
                </a:lnTo>
                <a:lnTo>
                  <a:pt x="310" y="596"/>
                </a:lnTo>
                <a:lnTo>
                  <a:pt x="321" y="606"/>
                </a:lnTo>
                <a:lnTo>
                  <a:pt x="332" y="615"/>
                </a:lnTo>
                <a:lnTo>
                  <a:pt x="344" y="622"/>
                </a:lnTo>
                <a:lnTo>
                  <a:pt x="356" y="629"/>
                </a:lnTo>
                <a:lnTo>
                  <a:pt x="369" y="634"/>
                </a:lnTo>
                <a:lnTo>
                  <a:pt x="382" y="638"/>
                </a:lnTo>
                <a:lnTo>
                  <a:pt x="396" y="642"/>
                </a:lnTo>
                <a:lnTo>
                  <a:pt x="410" y="644"/>
                </a:lnTo>
                <a:lnTo>
                  <a:pt x="425" y="645"/>
                </a:lnTo>
                <a:lnTo>
                  <a:pt x="425" y="672"/>
                </a:lnTo>
                <a:lnTo>
                  <a:pt x="425" y="672"/>
                </a:lnTo>
                <a:lnTo>
                  <a:pt x="412" y="672"/>
                </a:lnTo>
                <a:lnTo>
                  <a:pt x="400" y="670"/>
                </a:lnTo>
                <a:lnTo>
                  <a:pt x="388" y="669"/>
                </a:lnTo>
                <a:lnTo>
                  <a:pt x="376" y="665"/>
                </a:lnTo>
                <a:lnTo>
                  <a:pt x="366" y="662"/>
                </a:lnTo>
                <a:lnTo>
                  <a:pt x="355" y="658"/>
                </a:lnTo>
                <a:lnTo>
                  <a:pt x="344" y="652"/>
                </a:lnTo>
                <a:lnTo>
                  <a:pt x="334" y="647"/>
                </a:lnTo>
                <a:lnTo>
                  <a:pt x="334" y="647"/>
                </a:lnTo>
                <a:lnTo>
                  <a:pt x="329" y="661"/>
                </a:lnTo>
                <a:lnTo>
                  <a:pt x="321" y="675"/>
                </a:lnTo>
                <a:lnTo>
                  <a:pt x="311" y="689"/>
                </a:lnTo>
                <a:lnTo>
                  <a:pt x="300" y="702"/>
                </a:lnTo>
                <a:lnTo>
                  <a:pt x="300" y="702"/>
                </a:lnTo>
                <a:lnTo>
                  <a:pt x="319" y="728"/>
                </a:lnTo>
                <a:lnTo>
                  <a:pt x="337" y="752"/>
                </a:lnTo>
                <a:lnTo>
                  <a:pt x="355" y="773"/>
                </a:lnTo>
                <a:lnTo>
                  <a:pt x="370" y="791"/>
                </a:lnTo>
                <a:lnTo>
                  <a:pt x="385" y="807"/>
                </a:lnTo>
                <a:lnTo>
                  <a:pt x="399" y="821"/>
                </a:lnTo>
                <a:lnTo>
                  <a:pt x="412" y="832"/>
                </a:lnTo>
                <a:lnTo>
                  <a:pt x="425" y="842"/>
                </a:lnTo>
                <a:lnTo>
                  <a:pt x="425" y="875"/>
                </a:lnTo>
                <a:lnTo>
                  <a:pt x="425" y="875"/>
                </a:lnTo>
                <a:lnTo>
                  <a:pt x="409" y="859"/>
                </a:lnTo>
                <a:lnTo>
                  <a:pt x="390" y="842"/>
                </a:lnTo>
                <a:lnTo>
                  <a:pt x="372" y="823"/>
                </a:lnTo>
                <a:lnTo>
                  <a:pt x="354" y="802"/>
                </a:lnTo>
                <a:lnTo>
                  <a:pt x="318" y="760"/>
                </a:lnTo>
                <a:lnTo>
                  <a:pt x="302" y="739"/>
                </a:lnTo>
                <a:lnTo>
                  <a:pt x="287" y="721"/>
                </a:lnTo>
                <a:lnTo>
                  <a:pt x="287" y="721"/>
                </a:lnTo>
                <a:lnTo>
                  <a:pt x="285" y="715"/>
                </a:lnTo>
                <a:lnTo>
                  <a:pt x="285" y="715"/>
                </a:lnTo>
                <a:lnTo>
                  <a:pt x="272" y="725"/>
                </a:lnTo>
                <a:lnTo>
                  <a:pt x="259" y="734"/>
                </a:lnTo>
                <a:lnTo>
                  <a:pt x="245" y="740"/>
                </a:lnTo>
                <a:lnTo>
                  <a:pt x="230" y="745"/>
                </a:lnTo>
                <a:lnTo>
                  <a:pt x="230" y="745"/>
                </a:lnTo>
                <a:lnTo>
                  <a:pt x="233" y="756"/>
                </a:lnTo>
                <a:lnTo>
                  <a:pt x="238" y="768"/>
                </a:lnTo>
                <a:lnTo>
                  <a:pt x="247" y="792"/>
                </a:lnTo>
                <a:lnTo>
                  <a:pt x="258" y="815"/>
                </a:lnTo>
                <a:lnTo>
                  <a:pt x="270" y="837"/>
                </a:lnTo>
                <a:lnTo>
                  <a:pt x="282" y="856"/>
                </a:lnTo>
                <a:lnTo>
                  <a:pt x="294" y="875"/>
                </a:lnTo>
                <a:lnTo>
                  <a:pt x="312" y="899"/>
                </a:lnTo>
                <a:lnTo>
                  <a:pt x="312" y="899"/>
                </a:lnTo>
                <a:lnTo>
                  <a:pt x="324" y="882"/>
                </a:lnTo>
                <a:lnTo>
                  <a:pt x="335" y="865"/>
                </a:lnTo>
                <a:lnTo>
                  <a:pt x="342" y="857"/>
                </a:lnTo>
                <a:lnTo>
                  <a:pt x="348" y="851"/>
                </a:lnTo>
                <a:lnTo>
                  <a:pt x="356" y="844"/>
                </a:lnTo>
                <a:lnTo>
                  <a:pt x="366" y="839"/>
                </a:lnTo>
                <a:lnTo>
                  <a:pt x="366" y="839"/>
                </a:lnTo>
                <a:lnTo>
                  <a:pt x="379" y="851"/>
                </a:lnTo>
                <a:lnTo>
                  <a:pt x="396" y="867"/>
                </a:lnTo>
                <a:lnTo>
                  <a:pt x="405" y="876"/>
                </a:lnTo>
                <a:lnTo>
                  <a:pt x="413" y="886"/>
                </a:lnTo>
                <a:lnTo>
                  <a:pt x="420" y="897"/>
                </a:lnTo>
                <a:lnTo>
                  <a:pt x="425" y="908"/>
                </a:lnTo>
                <a:lnTo>
                  <a:pt x="425" y="981"/>
                </a:lnTo>
                <a:lnTo>
                  <a:pt x="28" y="981"/>
                </a:lnTo>
                <a:close/>
                <a:moveTo>
                  <a:pt x="425" y="45"/>
                </a:moveTo>
                <a:lnTo>
                  <a:pt x="425" y="1"/>
                </a:lnTo>
                <a:lnTo>
                  <a:pt x="425" y="1"/>
                </a:lnTo>
                <a:lnTo>
                  <a:pt x="407" y="4"/>
                </a:lnTo>
                <a:lnTo>
                  <a:pt x="387" y="9"/>
                </a:lnTo>
                <a:lnTo>
                  <a:pt x="387" y="9"/>
                </a:lnTo>
                <a:lnTo>
                  <a:pt x="399" y="17"/>
                </a:lnTo>
                <a:lnTo>
                  <a:pt x="409" y="24"/>
                </a:lnTo>
                <a:lnTo>
                  <a:pt x="419" y="34"/>
                </a:lnTo>
                <a:lnTo>
                  <a:pt x="425" y="45"/>
                </a:ln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0" name="Rectangle 53">
            <a:extLst>
              <a:ext uri="{FF2B5EF4-FFF2-40B4-BE49-F238E27FC236}">
                <a16:creationId xmlns:a16="http://schemas.microsoft.com/office/drawing/2014/main" id="{89582943-9463-4BE5-86B0-02AB43E06046}"/>
              </a:ext>
            </a:extLst>
          </p:cNvPr>
          <p:cNvSpPr/>
          <p:nvPr/>
        </p:nvSpPr>
        <p:spPr>
          <a:xfrm>
            <a:off x="1714903" y="4291654"/>
            <a:ext cx="1706880" cy="701040"/>
          </a:xfrm>
          <a:prstGeom prst="rect">
            <a:avLst/>
          </a:prstGeom>
        </p:spPr>
        <p:txBody>
          <a:bodyPr wrap="none">
            <a:spAutoFit/>
          </a:bodyPr>
          <a:lstStyle/>
          <a:p>
            <a:pPr defTabSz="1828800" rtl="0"/>
            <a:r>
              <a:rPr kern="1200" lang="en-US" noProof="1" sz="40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15 th</a:t>
            </a:r>
          </a:p>
        </p:txBody>
      </p:sp>
      <p:sp>
        <p:nvSpPr>
          <p:cNvPr id="21" name="Rectangle 54">
            <a:extLst>
              <a:ext uri="{FF2B5EF4-FFF2-40B4-BE49-F238E27FC236}">
                <a16:creationId xmlns:a16="http://schemas.microsoft.com/office/drawing/2014/main" id="{C089A2A7-A667-41B1-8031-3061027FF042}"/>
              </a:ext>
            </a:extLst>
          </p:cNvPr>
          <p:cNvSpPr/>
          <p:nvPr/>
        </p:nvSpPr>
        <p:spPr>
          <a:xfrm>
            <a:off x="1342646" y="4947158"/>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22" name="Rectangle 55">
            <a:extLst>
              <a:ext uri="{FF2B5EF4-FFF2-40B4-BE49-F238E27FC236}">
                <a16:creationId xmlns:a16="http://schemas.microsoft.com/office/drawing/2014/main" id="{FD11084A-8AC3-4E83-8816-AE210770D1ED}"/>
              </a:ext>
            </a:extLst>
          </p:cNvPr>
          <p:cNvSpPr/>
          <p:nvPr/>
        </p:nvSpPr>
        <p:spPr>
          <a:xfrm>
            <a:off x="4061968" y="4308561"/>
            <a:ext cx="1706880" cy="701040"/>
          </a:xfrm>
          <a:prstGeom prst="rect">
            <a:avLst/>
          </a:prstGeom>
        </p:spPr>
        <p:txBody>
          <a:bodyPr wrap="none">
            <a:spAutoFit/>
          </a:bodyPr>
          <a:lstStyle/>
          <a:p>
            <a:pPr defTabSz="1828800" rtl="0"/>
            <a:r>
              <a:rPr kern="1200" lang="en-US" noProof="1" sz="40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+25th</a:t>
            </a:r>
          </a:p>
        </p:txBody>
      </p:sp>
      <p:sp>
        <p:nvSpPr>
          <p:cNvPr id="23" name="Rectangle 56">
            <a:extLst>
              <a:ext uri="{FF2B5EF4-FFF2-40B4-BE49-F238E27FC236}">
                <a16:creationId xmlns:a16="http://schemas.microsoft.com/office/drawing/2014/main" id="{D2BA8EEF-B5D3-46FA-BE9A-C25363950524}"/>
              </a:ext>
            </a:extLst>
          </p:cNvPr>
          <p:cNvSpPr/>
          <p:nvPr/>
        </p:nvSpPr>
        <p:spPr>
          <a:xfrm>
            <a:off x="3818052" y="4947158"/>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24" name="Rectangle 57">
            <a:extLst>
              <a:ext uri="{FF2B5EF4-FFF2-40B4-BE49-F238E27FC236}">
                <a16:creationId xmlns:a16="http://schemas.microsoft.com/office/drawing/2014/main" id="{F6337524-45BC-4505-9E75-B090F0AAEAEE}"/>
              </a:ext>
            </a:extLst>
          </p:cNvPr>
          <p:cNvSpPr/>
          <p:nvPr/>
        </p:nvSpPr>
        <p:spPr>
          <a:xfrm>
            <a:off x="6808830" y="4315418"/>
            <a:ext cx="1402080" cy="701040"/>
          </a:xfrm>
          <a:prstGeom prst="rect">
            <a:avLst/>
          </a:prstGeom>
        </p:spPr>
        <p:txBody>
          <a:bodyPr wrap="none">
            <a:spAutoFit/>
          </a:bodyPr>
          <a:lstStyle/>
          <a:p>
            <a:pPr defTabSz="1828800" rtl="0"/>
            <a:r>
              <a:rPr kern="1200" lang="en-US" noProof="1" sz="40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17th</a:t>
            </a:r>
          </a:p>
        </p:txBody>
      </p:sp>
      <p:sp>
        <p:nvSpPr>
          <p:cNvPr id="25" name="Rectangle 58">
            <a:extLst>
              <a:ext uri="{FF2B5EF4-FFF2-40B4-BE49-F238E27FC236}">
                <a16:creationId xmlns:a16="http://schemas.microsoft.com/office/drawing/2014/main" id="{8F38B5C6-E13F-4D87-BCE1-5D03E06432BD}"/>
              </a:ext>
            </a:extLst>
          </p:cNvPr>
          <p:cNvSpPr/>
          <p:nvPr/>
        </p:nvSpPr>
        <p:spPr>
          <a:xfrm>
            <a:off x="6361031" y="4947158"/>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26" name="Rectangle 59">
            <a:extLst>
              <a:ext uri="{FF2B5EF4-FFF2-40B4-BE49-F238E27FC236}">
                <a16:creationId xmlns:a16="http://schemas.microsoft.com/office/drawing/2014/main" id="{9551118C-6AF7-4E02-AF46-12E56D75E4E9}"/>
              </a:ext>
            </a:extLst>
          </p:cNvPr>
          <p:cNvSpPr/>
          <p:nvPr/>
        </p:nvSpPr>
        <p:spPr>
          <a:xfrm>
            <a:off x="9125602" y="4315418"/>
            <a:ext cx="1706880" cy="701040"/>
          </a:xfrm>
          <a:prstGeom prst="rect">
            <a:avLst/>
          </a:prstGeom>
        </p:spPr>
        <p:txBody>
          <a:bodyPr wrap="none">
            <a:spAutoFit/>
          </a:bodyPr>
          <a:lstStyle/>
          <a:p>
            <a:pPr defTabSz="1828800" rtl="0"/>
            <a:r>
              <a:rPr kern="1200" lang="en-US" noProof="1" sz="40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+25th</a:t>
            </a:r>
          </a:p>
        </p:txBody>
      </p:sp>
      <p:sp>
        <p:nvSpPr>
          <p:cNvPr id="27" name="Rectangle 60">
            <a:extLst>
              <a:ext uri="{FF2B5EF4-FFF2-40B4-BE49-F238E27FC236}">
                <a16:creationId xmlns:a16="http://schemas.microsoft.com/office/drawing/2014/main" id="{721AA018-7043-4151-A6BF-F34CBFB77686}"/>
              </a:ext>
            </a:extLst>
          </p:cNvPr>
          <p:cNvSpPr/>
          <p:nvPr/>
        </p:nvSpPr>
        <p:spPr>
          <a:xfrm>
            <a:off x="8881688" y="4947158"/>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28" name="Arc 5">
            <a:extLst>
              <a:ext uri="{FF2B5EF4-FFF2-40B4-BE49-F238E27FC236}">
                <a16:creationId xmlns:a16="http://schemas.microsoft.com/office/drawing/2014/main" id="{A4B1905C-1070-4480-BE40-DBFDED336B26}"/>
              </a:ext>
            </a:extLst>
          </p:cNvPr>
          <p:cNvSpPr/>
          <p:nvPr/>
        </p:nvSpPr>
        <p:spPr>
          <a:xfrm>
            <a:off x="1233634" y="2217564"/>
            <a:ext cx="2057069" cy="2057069"/>
          </a:xfrm>
          <a:prstGeom prst="arc">
            <a:avLst>
              <a:gd fmla="val 7846411" name="adj1"/>
              <a:gd fmla="val 3022004" name="adj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9" name="Oval 8">
            <a:extLst>
              <a:ext uri="{FF2B5EF4-FFF2-40B4-BE49-F238E27FC236}">
                <a16:creationId xmlns:a16="http://schemas.microsoft.com/office/drawing/2014/main" id="{2D742EE4-FB20-498F-A41B-321936D99A8F}"/>
              </a:ext>
            </a:extLst>
          </p:cNvPr>
          <p:cNvSpPr/>
          <p:nvPr/>
        </p:nvSpPr>
        <p:spPr>
          <a:xfrm>
            <a:off x="1380539" y="2305339"/>
            <a:ext cx="489201" cy="489201"/>
          </a:xfrm>
          <a:prstGeom prst="ellips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0" name="Rectangle 34">
            <a:extLst>
              <a:ext uri="{FF2B5EF4-FFF2-40B4-BE49-F238E27FC236}">
                <a16:creationId xmlns:a16="http://schemas.microsoft.com/office/drawing/2014/main" id="{A4E026E7-F6A1-4107-826E-AE9532EC5386}"/>
              </a:ext>
            </a:extLst>
          </p:cNvPr>
          <p:cNvSpPr/>
          <p:nvPr/>
        </p:nvSpPr>
        <p:spPr>
          <a:xfrm>
            <a:off x="1337288" y="2390421"/>
            <a:ext cx="671830" cy="335280"/>
          </a:xfrm>
          <a:prstGeom prst="rect">
            <a:avLst/>
          </a:prstGeom>
        </p:spPr>
        <p:txBody>
          <a:bodyPr wrap="none">
            <a:spAutoFit/>
          </a:bodyPr>
          <a:lstStyle/>
          <a:p>
            <a:pPr defTabSz="1828800" rtl="0"/>
            <a:r>
              <a:rPr kern="1200" lang="en-US" sz="16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40 %</a:t>
            </a:r>
          </a:p>
        </p:txBody>
      </p:sp>
      <p:sp>
        <p:nvSpPr>
          <p:cNvPr id="31" name="Arc 35">
            <a:extLst>
              <a:ext uri="{FF2B5EF4-FFF2-40B4-BE49-F238E27FC236}">
                <a16:creationId xmlns:a16="http://schemas.microsoft.com/office/drawing/2014/main" id="{871CE375-CCBB-4AC8-BEBB-88D8D73068C1}"/>
              </a:ext>
            </a:extLst>
          </p:cNvPr>
          <p:cNvSpPr/>
          <p:nvPr/>
        </p:nvSpPr>
        <p:spPr>
          <a:xfrm>
            <a:off x="3742638" y="2217564"/>
            <a:ext cx="2057069" cy="2057069"/>
          </a:xfrm>
          <a:prstGeom prst="arc">
            <a:avLst>
              <a:gd fmla="val 7846411" name="adj1"/>
              <a:gd fmla="val 3022004" name="adj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2" name="Oval 36">
            <a:extLst>
              <a:ext uri="{FF2B5EF4-FFF2-40B4-BE49-F238E27FC236}">
                <a16:creationId xmlns:a16="http://schemas.microsoft.com/office/drawing/2014/main" id="{5446F052-04B2-48E4-A046-31EB236ABECF}"/>
              </a:ext>
            </a:extLst>
          </p:cNvPr>
          <p:cNvSpPr/>
          <p:nvPr/>
        </p:nvSpPr>
        <p:spPr>
          <a:xfrm>
            <a:off x="4540477" y="2004053"/>
            <a:ext cx="489201" cy="489201"/>
          </a:xfrm>
          <a:prstGeom prst="ellips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3" name="Rectangle 37">
            <a:extLst>
              <a:ext uri="{FF2B5EF4-FFF2-40B4-BE49-F238E27FC236}">
                <a16:creationId xmlns:a16="http://schemas.microsoft.com/office/drawing/2014/main" id="{78EEC717-F78B-42E8-AEA6-DF25F4CF286C}"/>
              </a:ext>
            </a:extLst>
          </p:cNvPr>
          <p:cNvSpPr/>
          <p:nvPr/>
        </p:nvSpPr>
        <p:spPr>
          <a:xfrm>
            <a:off x="4472133" y="2068632"/>
            <a:ext cx="671830" cy="335280"/>
          </a:xfrm>
          <a:prstGeom prst="rect">
            <a:avLst/>
          </a:prstGeom>
        </p:spPr>
        <p:txBody>
          <a:bodyPr wrap="none">
            <a:spAutoFit/>
          </a:bodyPr>
          <a:lstStyle/>
          <a:p>
            <a:pPr defTabSz="1828800" rtl="0"/>
            <a:r>
              <a:rPr kern="1200" lang="en-US" sz="16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50 %</a:t>
            </a:r>
          </a:p>
        </p:txBody>
      </p:sp>
      <p:sp>
        <p:nvSpPr>
          <p:cNvPr id="34" name="Arc 42">
            <a:extLst>
              <a:ext uri="{FF2B5EF4-FFF2-40B4-BE49-F238E27FC236}">
                <a16:creationId xmlns:a16="http://schemas.microsoft.com/office/drawing/2014/main" id="{DA15E37B-E396-4B51-9B12-47858797F72A}"/>
              </a:ext>
            </a:extLst>
          </p:cNvPr>
          <p:cNvSpPr/>
          <p:nvPr/>
        </p:nvSpPr>
        <p:spPr>
          <a:xfrm>
            <a:off x="6251641" y="2217564"/>
            <a:ext cx="2057069" cy="2057069"/>
          </a:xfrm>
          <a:prstGeom prst="arc">
            <a:avLst>
              <a:gd fmla="val 7846411" name="adj1"/>
              <a:gd fmla="val 3022004" name="adj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5" name="Oval 43">
            <a:extLst>
              <a:ext uri="{FF2B5EF4-FFF2-40B4-BE49-F238E27FC236}">
                <a16:creationId xmlns:a16="http://schemas.microsoft.com/office/drawing/2014/main" id="{179B0ABC-0998-4F1D-85E2-29A56B90E500}"/>
              </a:ext>
            </a:extLst>
          </p:cNvPr>
          <p:cNvSpPr/>
          <p:nvPr/>
        </p:nvSpPr>
        <p:spPr>
          <a:xfrm>
            <a:off x="7826174" y="2450517"/>
            <a:ext cx="489201" cy="489201"/>
          </a:xfrm>
          <a:prstGeom prst="ellips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6" name="Rectangle 44">
            <a:extLst>
              <a:ext uri="{FF2B5EF4-FFF2-40B4-BE49-F238E27FC236}">
                <a16:creationId xmlns:a16="http://schemas.microsoft.com/office/drawing/2014/main" id="{79279B6F-CD36-4AF7-A6CB-4743E80D07F7}"/>
              </a:ext>
            </a:extLst>
          </p:cNvPr>
          <p:cNvSpPr/>
          <p:nvPr/>
        </p:nvSpPr>
        <p:spPr>
          <a:xfrm>
            <a:off x="7730189" y="2530828"/>
            <a:ext cx="671830" cy="335280"/>
          </a:xfrm>
          <a:prstGeom prst="rect">
            <a:avLst/>
          </a:prstGeom>
        </p:spPr>
        <p:txBody>
          <a:bodyPr wrap="none">
            <a:spAutoFit/>
          </a:bodyPr>
          <a:lstStyle/>
          <a:p>
            <a:pPr defTabSz="1828800" rtl="0"/>
            <a:r>
              <a:rPr kern="1200" lang="en-US" sz="16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80 %</a:t>
            </a:r>
          </a:p>
        </p:txBody>
      </p:sp>
      <p:sp>
        <p:nvSpPr>
          <p:cNvPr id="37" name="Arc 46">
            <a:extLst>
              <a:ext uri="{FF2B5EF4-FFF2-40B4-BE49-F238E27FC236}">
                <a16:creationId xmlns:a16="http://schemas.microsoft.com/office/drawing/2014/main" id="{C49C95EE-8243-442F-B306-DEA30FEA2FEE}"/>
              </a:ext>
            </a:extLst>
          </p:cNvPr>
          <p:cNvSpPr/>
          <p:nvPr/>
        </p:nvSpPr>
        <p:spPr>
          <a:xfrm>
            <a:off x="8760646" y="2217564"/>
            <a:ext cx="2057069" cy="2057069"/>
          </a:xfrm>
          <a:prstGeom prst="arc">
            <a:avLst>
              <a:gd fmla="val 7846411" name="adj1"/>
              <a:gd fmla="val 3022004" name="adj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8" name="Oval 47">
            <a:extLst>
              <a:ext uri="{FF2B5EF4-FFF2-40B4-BE49-F238E27FC236}">
                <a16:creationId xmlns:a16="http://schemas.microsoft.com/office/drawing/2014/main" id="{3C393B6F-05A4-4B85-BB02-8DC57EFE260E}"/>
              </a:ext>
            </a:extLst>
          </p:cNvPr>
          <p:cNvSpPr/>
          <p:nvPr/>
        </p:nvSpPr>
        <p:spPr>
          <a:xfrm>
            <a:off x="10517281" y="2830833"/>
            <a:ext cx="489201" cy="489201"/>
          </a:xfrm>
          <a:prstGeom prst="ellips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9" name="Rectangle 48">
            <a:extLst>
              <a:ext uri="{FF2B5EF4-FFF2-40B4-BE49-F238E27FC236}">
                <a16:creationId xmlns:a16="http://schemas.microsoft.com/office/drawing/2014/main" id="{DB689E31-5EC3-4BF4-A038-274AB35920B3}"/>
              </a:ext>
            </a:extLst>
          </p:cNvPr>
          <p:cNvSpPr/>
          <p:nvPr/>
        </p:nvSpPr>
        <p:spPr>
          <a:xfrm>
            <a:off x="10495281" y="2863845"/>
            <a:ext cx="671830" cy="335280"/>
          </a:xfrm>
          <a:prstGeom prst="rect">
            <a:avLst/>
          </a:prstGeom>
        </p:spPr>
        <p:txBody>
          <a:bodyPr wrap="none">
            <a:spAutoFit/>
          </a:bodyPr>
          <a:lstStyle/>
          <a:p>
            <a:pPr defTabSz="1828800" rtl="0"/>
            <a:r>
              <a:rPr kern="1200" lang="en-US" sz="1600">
                <a:ln cmpd="sng" w="31550">
                  <a:noFill/>
                  <a:prstDash val="solid"/>
                </a:ln>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90 %</a:t>
            </a:r>
          </a:p>
        </p:txBody>
      </p:sp>
    </p:spTree>
    <p:extLst>
      <p:ext uri="{BB962C8B-B14F-4D97-AF65-F5344CB8AC3E}">
        <p14:creationId val="2001926273"/>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14" presetSubtype="10">
                                  <p:stCondLst>
                                    <p:cond delay="0"/>
                                  </p:stCondLst>
                                  <p:childTnLst>
                                    <p:set>
                                      <p:cBhvr>
                                        <p:cTn dur="1" fill="hold" id="12">
                                          <p:stCondLst>
                                            <p:cond delay="0"/>
                                          </p:stCondLst>
                                        </p:cTn>
                                        <p:tgtEl>
                                          <p:spTgt spid="6"/>
                                        </p:tgtEl>
                                        <p:attrNameLst>
                                          <p:attrName>style.visibility</p:attrName>
                                        </p:attrNameLst>
                                      </p:cBhvr>
                                      <p:to>
                                        <p:strVal val="visible"/>
                                      </p:to>
                                    </p:set>
                                    <p:animEffect filter="randombar(horizontal)" transition="in">
                                      <p:cBhvr>
                                        <p:cTn dur="500" id="13"/>
                                        <p:tgtEl>
                                          <p:spTgt spid="6"/>
                                        </p:tgtEl>
                                      </p:cBhvr>
                                    </p:animEffect>
                                  </p:childTnLst>
                                </p:cTn>
                              </p:par>
                              <p:par>
                                <p:cTn fill="hold" id="14" nodeType="withEffect" presetClass="entr" presetID="14" presetSubtype="10">
                                  <p:stCondLst>
                                    <p:cond delay="0"/>
                                  </p:stCondLst>
                                  <p:childTnLst>
                                    <p:set>
                                      <p:cBhvr>
                                        <p:cTn dur="1" fill="hold" id="15">
                                          <p:stCondLst>
                                            <p:cond delay="0"/>
                                          </p:stCondLst>
                                        </p:cTn>
                                        <p:tgtEl>
                                          <p:spTgt spid="7"/>
                                        </p:tgtEl>
                                        <p:attrNameLst>
                                          <p:attrName>style.visibility</p:attrName>
                                        </p:attrNameLst>
                                      </p:cBhvr>
                                      <p:to>
                                        <p:strVal val="visible"/>
                                      </p:to>
                                    </p:set>
                                    <p:animEffect filter="randombar(horizontal)" transition="in">
                                      <p:cBhvr>
                                        <p:cTn dur="500" id="16"/>
                                        <p:tgtEl>
                                          <p:spTgt spid="7"/>
                                        </p:tgtEl>
                                      </p:cBhvr>
                                    </p:animEffect>
                                  </p:childTnLst>
                                </p:cTn>
                              </p:par>
                              <p:par>
                                <p:cTn fill="hold" grpId="0" id="17" nodeType="withEffect" presetClass="entr" presetID="14" presetSubtype="10">
                                  <p:stCondLst>
                                    <p:cond delay="0"/>
                                  </p:stCondLst>
                                  <p:childTnLst>
                                    <p:set>
                                      <p:cBhvr>
                                        <p:cTn dur="1" fill="hold" id="18">
                                          <p:stCondLst>
                                            <p:cond delay="0"/>
                                          </p:stCondLst>
                                        </p:cTn>
                                        <p:tgtEl>
                                          <p:spTgt spid="14"/>
                                        </p:tgtEl>
                                        <p:attrNameLst>
                                          <p:attrName>style.visibility</p:attrName>
                                        </p:attrNameLst>
                                      </p:cBhvr>
                                      <p:to>
                                        <p:strVal val="visible"/>
                                      </p:to>
                                    </p:set>
                                    <p:animEffect filter="randombar(horizontal)" transition="in">
                                      <p:cBhvr>
                                        <p:cTn dur="500" id="19"/>
                                        <p:tgtEl>
                                          <p:spTgt spid="14"/>
                                        </p:tgtEl>
                                      </p:cBhvr>
                                    </p:animEffect>
                                  </p:childTnLst>
                                </p:cTn>
                              </p:par>
                              <p:par>
                                <p:cTn fill="hold" id="20" nodeType="withEffect" presetClass="entr" presetID="14" presetSubtype="10">
                                  <p:stCondLst>
                                    <p:cond delay="0"/>
                                  </p:stCondLst>
                                  <p:childTnLst>
                                    <p:set>
                                      <p:cBhvr>
                                        <p:cTn dur="1" fill="hold" id="21">
                                          <p:stCondLst>
                                            <p:cond delay="0"/>
                                          </p:stCondLst>
                                        </p:cTn>
                                        <p:tgtEl>
                                          <p:spTgt spid="15"/>
                                        </p:tgtEl>
                                        <p:attrNameLst>
                                          <p:attrName>style.visibility</p:attrName>
                                        </p:attrNameLst>
                                      </p:cBhvr>
                                      <p:to>
                                        <p:strVal val="visible"/>
                                      </p:to>
                                    </p:set>
                                    <p:animEffect filter="randombar(horizontal)" transition="in">
                                      <p:cBhvr>
                                        <p:cTn dur="500" id="22"/>
                                        <p:tgtEl>
                                          <p:spTgt spid="15"/>
                                        </p:tgtEl>
                                      </p:cBhvr>
                                    </p:animEffect>
                                  </p:childTnLst>
                                </p:cTn>
                              </p:par>
                              <p:par>
                                <p:cTn fill="hold" grpId="0" id="23" nodeType="withEffect" presetClass="entr" presetID="14" presetSubtype="10">
                                  <p:stCondLst>
                                    <p:cond delay="0"/>
                                  </p:stCondLst>
                                  <p:childTnLst>
                                    <p:set>
                                      <p:cBhvr>
                                        <p:cTn dur="1" fill="hold" id="24">
                                          <p:stCondLst>
                                            <p:cond delay="0"/>
                                          </p:stCondLst>
                                        </p:cTn>
                                        <p:tgtEl>
                                          <p:spTgt spid="19"/>
                                        </p:tgtEl>
                                        <p:attrNameLst>
                                          <p:attrName>style.visibility</p:attrName>
                                        </p:attrNameLst>
                                      </p:cBhvr>
                                      <p:to>
                                        <p:strVal val="visible"/>
                                      </p:to>
                                    </p:set>
                                    <p:animEffect filter="randombar(horizontal)" transition="in">
                                      <p:cBhvr>
                                        <p:cTn dur="500" id="25"/>
                                        <p:tgtEl>
                                          <p:spTgt spid="19"/>
                                        </p:tgtEl>
                                      </p:cBhvr>
                                    </p:animEffect>
                                  </p:childTnLst>
                                </p:cTn>
                              </p:par>
                              <p:par>
                                <p:cTn fill="hold" grpId="0" id="26" nodeType="withEffect" presetClass="entr" presetID="14" presetSubtype="10">
                                  <p:stCondLst>
                                    <p:cond delay="0"/>
                                  </p:stCondLst>
                                  <p:childTnLst>
                                    <p:set>
                                      <p:cBhvr>
                                        <p:cTn dur="1" fill="hold" id="27">
                                          <p:stCondLst>
                                            <p:cond delay="0"/>
                                          </p:stCondLst>
                                        </p:cTn>
                                        <p:tgtEl>
                                          <p:spTgt spid="28"/>
                                        </p:tgtEl>
                                        <p:attrNameLst>
                                          <p:attrName>style.visibility</p:attrName>
                                        </p:attrNameLst>
                                      </p:cBhvr>
                                      <p:to>
                                        <p:strVal val="visible"/>
                                      </p:to>
                                    </p:set>
                                    <p:animEffect filter="randombar(horizontal)" transition="in">
                                      <p:cBhvr>
                                        <p:cTn dur="500" id="28"/>
                                        <p:tgtEl>
                                          <p:spTgt spid="28"/>
                                        </p:tgtEl>
                                      </p:cBhvr>
                                    </p:animEffect>
                                  </p:childTnLst>
                                </p:cTn>
                              </p:par>
                              <p:par>
                                <p:cTn fill="hold" grpId="0" id="29" nodeType="withEffect" presetClass="entr" presetID="14" presetSubtype="10">
                                  <p:stCondLst>
                                    <p:cond delay="0"/>
                                  </p:stCondLst>
                                  <p:childTnLst>
                                    <p:set>
                                      <p:cBhvr>
                                        <p:cTn dur="1" fill="hold" id="30">
                                          <p:stCondLst>
                                            <p:cond delay="0"/>
                                          </p:stCondLst>
                                        </p:cTn>
                                        <p:tgtEl>
                                          <p:spTgt spid="29"/>
                                        </p:tgtEl>
                                        <p:attrNameLst>
                                          <p:attrName>style.visibility</p:attrName>
                                        </p:attrNameLst>
                                      </p:cBhvr>
                                      <p:to>
                                        <p:strVal val="visible"/>
                                      </p:to>
                                    </p:set>
                                    <p:animEffect filter="randombar(horizontal)" transition="in">
                                      <p:cBhvr>
                                        <p:cTn dur="500" id="31"/>
                                        <p:tgtEl>
                                          <p:spTgt spid="29"/>
                                        </p:tgtEl>
                                      </p:cBhvr>
                                    </p:animEffect>
                                  </p:childTnLst>
                                </p:cTn>
                              </p:par>
                              <p:par>
                                <p:cTn fill="hold" grpId="0" id="32" nodeType="withEffect" presetClass="entr" presetID="14" presetSubtype="10">
                                  <p:stCondLst>
                                    <p:cond delay="0"/>
                                  </p:stCondLst>
                                  <p:childTnLst>
                                    <p:set>
                                      <p:cBhvr>
                                        <p:cTn dur="1" fill="hold" id="33">
                                          <p:stCondLst>
                                            <p:cond delay="0"/>
                                          </p:stCondLst>
                                        </p:cTn>
                                        <p:tgtEl>
                                          <p:spTgt spid="30"/>
                                        </p:tgtEl>
                                        <p:attrNameLst>
                                          <p:attrName>style.visibility</p:attrName>
                                        </p:attrNameLst>
                                      </p:cBhvr>
                                      <p:to>
                                        <p:strVal val="visible"/>
                                      </p:to>
                                    </p:set>
                                    <p:animEffect filter="randombar(horizontal)" transition="in">
                                      <p:cBhvr>
                                        <p:cTn dur="500" id="34"/>
                                        <p:tgtEl>
                                          <p:spTgt spid="30"/>
                                        </p:tgtEl>
                                      </p:cBhvr>
                                    </p:animEffect>
                                  </p:childTnLst>
                                </p:cTn>
                              </p:par>
                              <p:par>
                                <p:cTn fill="hold" grpId="0" id="35" nodeType="withEffect" presetClass="entr" presetID="14" presetSubtype="10">
                                  <p:stCondLst>
                                    <p:cond delay="0"/>
                                  </p:stCondLst>
                                  <p:childTnLst>
                                    <p:set>
                                      <p:cBhvr>
                                        <p:cTn dur="1" fill="hold" id="36">
                                          <p:stCondLst>
                                            <p:cond delay="0"/>
                                          </p:stCondLst>
                                        </p:cTn>
                                        <p:tgtEl>
                                          <p:spTgt spid="31"/>
                                        </p:tgtEl>
                                        <p:attrNameLst>
                                          <p:attrName>style.visibility</p:attrName>
                                        </p:attrNameLst>
                                      </p:cBhvr>
                                      <p:to>
                                        <p:strVal val="visible"/>
                                      </p:to>
                                    </p:set>
                                    <p:animEffect filter="randombar(horizontal)" transition="in">
                                      <p:cBhvr>
                                        <p:cTn dur="500" id="37"/>
                                        <p:tgtEl>
                                          <p:spTgt spid="31"/>
                                        </p:tgtEl>
                                      </p:cBhvr>
                                    </p:animEffect>
                                  </p:childTnLst>
                                </p:cTn>
                              </p:par>
                              <p:par>
                                <p:cTn fill="hold" grpId="0" id="38" nodeType="withEffect" presetClass="entr" presetID="14" presetSubtype="10">
                                  <p:stCondLst>
                                    <p:cond delay="0"/>
                                  </p:stCondLst>
                                  <p:childTnLst>
                                    <p:set>
                                      <p:cBhvr>
                                        <p:cTn dur="1" fill="hold" id="39">
                                          <p:stCondLst>
                                            <p:cond delay="0"/>
                                          </p:stCondLst>
                                        </p:cTn>
                                        <p:tgtEl>
                                          <p:spTgt spid="32"/>
                                        </p:tgtEl>
                                        <p:attrNameLst>
                                          <p:attrName>style.visibility</p:attrName>
                                        </p:attrNameLst>
                                      </p:cBhvr>
                                      <p:to>
                                        <p:strVal val="visible"/>
                                      </p:to>
                                    </p:set>
                                    <p:animEffect filter="randombar(horizontal)" transition="in">
                                      <p:cBhvr>
                                        <p:cTn dur="500" id="40"/>
                                        <p:tgtEl>
                                          <p:spTgt spid="32"/>
                                        </p:tgtEl>
                                      </p:cBhvr>
                                    </p:animEffect>
                                  </p:childTnLst>
                                </p:cTn>
                              </p:par>
                              <p:par>
                                <p:cTn fill="hold" grpId="0" id="41" nodeType="withEffect" presetClass="entr" presetID="14" presetSubtype="10">
                                  <p:stCondLst>
                                    <p:cond delay="0"/>
                                  </p:stCondLst>
                                  <p:childTnLst>
                                    <p:set>
                                      <p:cBhvr>
                                        <p:cTn dur="1" fill="hold" id="42">
                                          <p:stCondLst>
                                            <p:cond delay="0"/>
                                          </p:stCondLst>
                                        </p:cTn>
                                        <p:tgtEl>
                                          <p:spTgt spid="33"/>
                                        </p:tgtEl>
                                        <p:attrNameLst>
                                          <p:attrName>style.visibility</p:attrName>
                                        </p:attrNameLst>
                                      </p:cBhvr>
                                      <p:to>
                                        <p:strVal val="visible"/>
                                      </p:to>
                                    </p:set>
                                    <p:animEffect filter="randombar(horizontal)" transition="in">
                                      <p:cBhvr>
                                        <p:cTn dur="500" id="43"/>
                                        <p:tgtEl>
                                          <p:spTgt spid="33"/>
                                        </p:tgtEl>
                                      </p:cBhvr>
                                    </p:animEffect>
                                  </p:childTnLst>
                                </p:cTn>
                              </p:par>
                              <p:par>
                                <p:cTn fill="hold" grpId="0" id="44" nodeType="withEffect" presetClass="entr" presetID="14" presetSubtype="10">
                                  <p:stCondLst>
                                    <p:cond delay="0"/>
                                  </p:stCondLst>
                                  <p:childTnLst>
                                    <p:set>
                                      <p:cBhvr>
                                        <p:cTn dur="1" fill="hold" id="45">
                                          <p:stCondLst>
                                            <p:cond delay="0"/>
                                          </p:stCondLst>
                                        </p:cTn>
                                        <p:tgtEl>
                                          <p:spTgt spid="34"/>
                                        </p:tgtEl>
                                        <p:attrNameLst>
                                          <p:attrName>style.visibility</p:attrName>
                                        </p:attrNameLst>
                                      </p:cBhvr>
                                      <p:to>
                                        <p:strVal val="visible"/>
                                      </p:to>
                                    </p:set>
                                    <p:animEffect filter="randombar(horizontal)" transition="in">
                                      <p:cBhvr>
                                        <p:cTn dur="500" id="46"/>
                                        <p:tgtEl>
                                          <p:spTgt spid="34"/>
                                        </p:tgtEl>
                                      </p:cBhvr>
                                    </p:animEffect>
                                  </p:childTnLst>
                                </p:cTn>
                              </p:par>
                              <p:par>
                                <p:cTn fill="hold" grpId="0" id="47" nodeType="withEffect" presetClass="entr" presetID="14" presetSubtype="10">
                                  <p:stCondLst>
                                    <p:cond delay="0"/>
                                  </p:stCondLst>
                                  <p:childTnLst>
                                    <p:set>
                                      <p:cBhvr>
                                        <p:cTn dur="1" fill="hold" id="48">
                                          <p:stCondLst>
                                            <p:cond delay="0"/>
                                          </p:stCondLst>
                                        </p:cTn>
                                        <p:tgtEl>
                                          <p:spTgt spid="35"/>
                                        </p:tgtEl>
                                        <p:attrNameLst>
                                          <p:attrName>style.visibility</p:attrName>
                                        </p:attrNameLst>
                                      </p:cBhvr>
                                      <p:to>
                                        <p:strVal val="visible"/>
                                      </p:to>
                                    </p:set>
                                    <p:animEffect filter="randombar(horizontal)" transition="in">
                                      <p:cBhvr>
                                        <p:cTn dur="500" id="49"/>
                                        <p:tgtEl>
                                          <p:spTgt spid="35"/>
                                        </p:tgtEl>
                                      </p:cBhvr>
                                    </p:animEffect>
                                  </p:childTnLst>
                                </p:cTn>
                              </p:par>
                              <p:par>
                                <p:cTn fill="hold" grpId="0" id="50" nodeType="withEffect" presetClass="entr" presetID="14" presetSubtype="10">
                                  <p:stCondLst>
                                    <p:cond delay="0"/>
                                  </p:stCondLst>
                                  <p:childTnLst>
                                    <p:set>
                                      <p:cBhvr>
                                        <p:cTn dur="1" fill="hold" id="51">
                                          <p:stCondLst>
                                            <p:cond delay="0"/>
                                          </p:stCondLst>
                                        </p:cTn>
                                        <p:tgtEl>
                                          <p:spTgt spid="36"/>
                                        </p:tgtEl>
                                        <p:attrNameLst>
                                          <p:attrName>style.visibility</p:attrName>
                                        </p:attrNameLst>
                                      </p:cBhvr>
                                      <p:to>
                                        <p:strVal val="visible"/>
                                      </p:to>
                                    </p:set>
                                    <p:animEffect filter="randombar(horizontal)" transition="in">
                                      <p:cBhvr>
                                        <p:cTn dur="500" id="52"/>
                                        <p:tgtEl>
                                          <p:spTgt spid="36"/>
                                        </p:tgtEl>
                                      </p:cBhvr>
                                    </p:animEffect>
                                  </p:childTnLst>
                                </p:cTn>
                              </p:par>
                              <p:par>
                                <p:cTn fill="hold" grpId="0" id="53" nodeType="withEffect" presetClass="entr" presetID="14" presetSubtype="10">
                                  <p:stCondLst>
                                    <p:cond delay="0"/>
                                  </p:stCondLst>
                                  <p:childTnLst>
                                    <p:set>
                                      <p:cBhvr>
                                        <p:cTn dur="1" fill="hold" id="54">
                                          <p:stCondLst>
                                            <p:cond delay="0"/>
                                          </p:stCondLst>
                                        </p:cTn>
                                        <p:tgtEl>
                                          <p:spTgt spid="37"/>
                                        </p:tgtEl>
                                        <p:attrNameLst>
                                          <p:attrName>style.visibility</p:attrName>
                                        </p:attrNameLst>
                                      </p:cBhvr>
                                      <p:to>
                                        <p:strVal val="visible"/>
                                      </p:to>
                                    </p:set>
                                    <p:animEffect filter="randombar(horizontal)" transition="in">
                                      <p:cBhvr>
                                        <p:cTn dur="500" id="55"/>
                                        <p:tgtEl>
                                          <p:spTgt spid="37"/>
                                        </p:tgtEl>
                                      </p:cBhvr>
                                    </p:animEffect>
                                  </p:childTnLst>
                                </p:cTn>
                              </p:par>
                              <p:par>
                                <p:cTn fill="hold" grpId="0" id="56" nodeType="withEffect" presetClass="entr" presetID="14" presetSubtype="10">
                                  <p:stCondLst>
                                    <p:cond delay="0"/>
                                  </p:stCondLst>
                                  <p:childTnLst>
                                    <p:set>
                                      <p:cBhvr>
                                        <p:cTn dur="1" fill="hold" id="57">
                                          <p:stCondLst>
                                            <p:cond delay="0"/>
                                          </p:stCondLst>
                                        </p:cTn>
                                        <p:tgtEl>
                                          <p:spTgt spid="38"/>
                                        </p:tgtEl>
                                        <p:attrNameLst>
                                          <p:attrName>style.visibility</p:attrName>
                                        </p:attrNameLst>
                                      </p:cBhvr>
                                      <p:to>
                                        <p:strVal val="visible"/>
                                      </p:to>
                                    </p:set>
                                    <p:animEffect filter="randombar(horizontal)" transition="in">
                                      <p:cBhvr>
                                        <p:cTn dur="500" id="58"/>
                                        <p:tgtEl>
                                          <p:spTgt spid="38"/>
                                        </p:tgtEl>
                                      </p:cBhvr>
                                    </p:animEffect>
                                  </p:childTnLst>
                                </p:cTn>
                              </p:par>
                              <p:par>
                                <p:cTn fill="hold" grpId="0" id="59" nodeType="withEffect" presetClass="entr" presetID="14" presetSubtype="10">
                                  <p:stCondLst>
                                    <p:cond delay="0"/>
                                  </p:stCondLst>
                                  <p:childTnLst>
                                    <p:set>
                                      <p:cBhvr>
                                        <p:cTn dur="1" fill="hold" id="60">
                                          <p:stCondLst>
                                            <p:cond delay="0"/>
                                          </p:stCondLst>
                                        </p:cTn>
                                        <p:tgtEl>
                                          <p:spTgt spid="39"/>
                                        </p:tgtEl>
                                        <p:attrNameLst>
                                          <p:attrName>style.visibility</p:attrName>
                                        </p:attrNameLst>
                                      </p:cBhvr>
                                      <p:to>
                                        <p:strVal val="visible"/>
                                      </p:to>
                                    </p:set>
                                    <p:animEffect filter="randombar(horizontal)" transition="in">
                                      <p:cBhvr>
                                        <p:cTn dur="500" id="61"/>
                                        <p:tgtEl>
                                          <p:spTgt spid="39"/>
                                        </p:tgtEl>
                                      </p:cBhvr>
                                    </p:animEffect>
                                  </p:childTnLst>
                                </p:cTn>
                              </p:par>
                            </p:childTnLst>
                          </p:cTn>
                        </p:par>
                      </p:childTnLst>
                    </p:cTn>
                  </p:par>
                  <p:par>
                    <p:cTn fill="hold" id="62" nodeType="clickPar">
                      <p:stCondLst>
                        <p:cond delay="indefinite"/>
                        <p:cond delay="0" evt="onBegin">
                          <p:tn val="61"/>
                        </p:cond>
                      </p:stCondLst>
                      <p:childTnLst>
                        <p:par>
                          <p:cTn fill="hold" id="63" nodeType="afterGroup">
                            <p:stCondLst>
                              <p:cond delay="0"/>
                            </p:stCondLst>
                            <p:childTnLst>
                              <p:par>
                                <p:cTn fill="hold" grpId="0" id="64" nodeType="clickEffect" presetClass="entr" presetID="2" presetSubtype="4">
                                  <p:stCondLst>
                                    <p:cond delay="0"/>
                                  </p:stCondLst>
                                  <p:childTnLst>
                                    <p:set>
                                      <p:cBhvr>
                                        <p:cTn dur="1" fill="hold" id="65">
                                          <p:stCondLst>
                                            <p:cond delay="0"/>
                                          </p:stCondLst>
                                        </p:cTn>
                                        <p:tgtEl>
                                          <p:spTgt spid="20"/>
                                        </p:tgtEl>
                                        <p:attrNameLst>
                                          <p:attrName>style.visibility</p:attrName>
                                        </p:attrNameLst>
                                      </p:cBhvr>
                                      <p:to>
                                        <p:strVal val="visible"/>
                                      </p:to>
                                    </p:set>
                                    <p:anim calcmode="lin" valueType="num">
                                      <p:cBhvr additive="base">
                                        <p:cTn dur="500" fill="hold" id="66"/>
                                        <p:tgtEl>
                                          <p:spTgt spid="20"/>
                                        </p:tgtEl>
                                        <p:attrNameLst>
                                          <p:attrName>ppt_x</p:attrName>
                                        </p:attrNameLst>
                                      </p:cBhvr>
                                      <p:tavLst>
                                        <p:tav tm="0">
                                          <p:val>
                                            <p:strVal val="#ppt_x"/>
                                          </p:val>
                                        </p:tav>
                                        <p:tav tm="100000">
                                          <p:val>
                                            <p:strVal val="#ppt_x"/>
                                          </p:val>
                                        </p:tav>
                                      </p:tavLst>
                                    </p:anim>
                                    <p:anim calcmode="lin" valueType="num">
                                      <p:cBhvr additive="base">
                                        <p:cTn dur="500" fill="hold" id="67"/>
                                        <p:tgtEl>
                                          <p:spTgt spid="20"/>
                                        </p:tgtEl>
                                        <p:attrNameLst>
                                          <p:attrName>ppt_y</p:attrName>
                                        </p:attrNameLst>
                                      </p:cBhvr>
                                      <p:tavLst>
                                        <p:tav tm="0">
                                          <p:val>
                                            <p:strVal val="1+#ppt_h/2"/>
                                          </p:val>
                                        </p:tav>
                                        <p:tav tm="100000">
                                          <p:val>
                                            <p:strVal val="#ppt_y"/>
                                          </p:val>
                                        </p:tav>
                                      </p:tavLst>
                                    </p:anim>
                                  </p:childTnLst>
                                </p:cTn>
                              </p:par>
                              <p:par>
                                <p:cTn fill="hold" grpId="0" id="68" nodeType="withEffect" presetClass="entr" presetID="2" presetSubtype="4">
                                  <p:stCondLst>
                                    <p:cond delay="0"/>
                                  </p:stCondLst>
                                  <p:childTnLst>
                                    <p:set>
                                      <p:cBhvr>
                                        <p:cTn dur="1" fill="hold" id="69">
                                          <p:stCondLst>
                                            <p:cond delay="0"/>
                                          </p:stCondLst>
                                        </p:cTn>
                                        <p:tgtEl>
                                          <p:spTgt spid="21"/>
                                        </p:tgtEl>
                                        <p:attrNameLst>
                                          <p:attrName>style.visibility</p:attrName>
                                        </p:attrNameLst>
                                      </p:cBhvr>
                                      <p:to>
                                        <p:strVal val="visible"/>
                                      </p:to>
                                    </p:set>
                                    <p:anim calcmode="lin" valueType="num">
                                      <p:cBhvr additive="base">
                                        <p:cTn dur="500" fill="hold" id="70"/>
                                        <p:tgtEl>
                                          <p:spTgt spid="21"/>
                                        </p:tgtEl>
                                        <p:attrNameLst>
                                          <p:attrName>ppt_x</p:attrName>
                                        </p:attrNameLst>
                                      </p:cBhvr>
                                      <p:tavLst>
                                        <p:tav tm="0">
                                          <p:val>
                                            <p:strVal val="#ppt_x"/>
                                          </p:val>
                                        </p:tav>
                                        <p:tav tm="100000">
                                          <p:val>
                                            <p:strVal val="#ppt_x"/>
                                          </p:val>
                                        </p:tav>
                                      </p:tavLst>
                                    </p:anim>
                                    <p:anim calcmode="lin" valueType="num">
                                      <p:cBhvr additive="base">
                                        <p:cTn dur="500" fill="hold" id="71"/>
                                        <p:tgtEl>
                                          <p:spTgt spid="21"/>
                                        </p:tgtEl>
                                        <p:attrNameLst>
                                          <p:attrName>ppt_y</p:attrName>
                                        </p:attrNameLst>
                                      </p:cBhvr>
                                      <p:tavLst>
                                        <p:tav tm="0">
                                          <p:val>
                                            <p:strVal val="1+#ppt_h/2"/>
                                          </p:val>
                                        </p:tav>
                                        <p:tav tm="100000">
                                          <p:val>
                                            <p:strVal val="#ppt_y"/>
                                          </p:val>
                                        </p:tav>
                                      </p:tavLst>
                                    </p:anim>
                                  </p:childTnLst>
                                </p:cTn>
                              </p:par>
                              <p:par>
                                <p:cTn fill="hold" grpId="0" id="72" nodeType="withEffect" presetClass="entr" presetID="2" presetSubtype="4">
                                  <p:stCondLst>
                                    <p:cond delay="0"/>
                                  </p:stCondLst>
                                  <p:childTnLst>
                                    <p:set>
                                      <p:cBhvr>
                                        <p:cTn dur="1" fill="hold" id="73">
                                          <p:stCondLst>
                                            <p:cond delay="0"/>
                                          </p:stCondLst>
                                        </p:cTn>
                                        <p:tgtEl>
                                          <p:spTgt spid="22"/>
                                        </p:tgtEl>
                                        <p:attrNameLst>
                                          <p:attrName>style.visibility</p:attrName>
                                        </p:attrNameLst>
                                      </p:cBhvr>
                                      <p:to>
                                        <p:strVal val="visible"/>
                                      </p:to>
                                    </p:set>
                                    <p:anim calcmode="lin" valueType="num">
                                      <p:cBhvr additive="base">
                                        <p:cTn dur="500" fill="hold" id="74"/>
                                        <p:tgtEl>
                                          <p:spTgt spid="22"/>
                                        </p:tgtEl>
                                        <p:attrNameLst>
                                          <p:attrName>ppt_x</p:attrName>
                                        </p:attrNameLst>
                                      </p:cBhvr>
                                      <p:tavLst>
                                        <p:tav tm="0">
                                          <p:val>
                                            <p:strVal val="#ppt_x"/>
                                          </p:val>
                                        </p:tav>
                                        <p:tav tm="100000">
                                          <p:val>
                                            <p:strVal val="#ppt_x"/>
                                          </p:val>
                                        </p:tav>
                                      </p:tavLst>
                                    </p:anim>
                                    <p:anim calcmode="lin" valueType="num">
                                      <p:cBhvr additive="base">
                                        <p:cTn dur="500" fill="hold" id="75"/>
                                        <p:tgtEl>
                                          <p:spTgt spid="22"/>
                                        </p:tgtEl>
                                        <p:attrNameLst>
                                          <p:attrName>ppt_y</p:attrName>
                                        </p:attrNameLst>
                                      </p:cBhvr>
                                      <p:tavLst>
                                        <p:tav tm="0">
                                          <p:val>
                                            <p:strVal val="1+#ppt_h/2"/>
                                          </p:val>
                                        </p:tav>
                                        <p:tav tm="100000">
                                          <p:val>
                                            <p:strVal val="#ppt_y"/>
                                          </p:val>
                                        </p:tav>
                                      </p:tavLst>
                                    </p:anim>
                                  </p:childTnLst>
                                </p:cTn>
                              </p:par>
                              <p:par>
                                <p:cTn fill="hold" grpId="0" id="76" nodeType="withEffect" presetClass="entr" presetID="2" presetSubtype="4">
                                  <p:stCondLst>
                                    <p:cond delay="0"/>
                                  </p:stCondLst>
                                  <p:childTnLst>
                                    <p:set>
                                      <p:cBhvr>
                                        <p:cTn dur="1" fill="hold" id="77">
                                          <p:stCondLst>
                                            <p:cond delay="0"/>
                                          </p:stCondLst>
                                        </p:cTn>
                                        <p:tgtEl>
                                          <p:spTgt spid="23"/>
                                        </p:tgtEl>
                                        <p:attrNameLst>
                                          <p:attrName>style.visibility</p:attrName>
                                        </p:attrNameLst>
                                      </p:cBhvr>
                                      <p:to>
                                        <p:strVal val="visible"/>
                                      </p:to>
                                    </p:set>
                                    <p:anim calcmode="lin" valueType="num">
                                      <p:cBhvr additive="base">
                                        <p:cTn dur="500" fill="hold" id="78"/>
                                        <p:tgtEl>
                                          <p:spTgt spid="23"/>
                                        </p:tgtEl>
                                        <p:attrNameLst>
                                          <p:attrName>ppt_x</p:attrName>
                                        </p:attrNameLst>
                                      </p:cBhvr>
                                      <p:tavLst>
                                        <p:tav tm="0">
                                          <p:val>
                                            <p:strVal val="#ppt_x"/>
                                          </p:val>
                                        </p:tav>
                                        <p:tav tm="100000">
                                          <p:val>
                                            <p:strVal val="#ppt_x"/>
                                          </p:val>
                                        </p:tav>
                                      </p:tavLst>
                                    </p:anim>
                                    <p:anim calcmode="lin" valueType="num">
                                      <p:cBhvr additive="base">
                                        <p:cTn dur="500" fill="hold" id="79"/>
                                        <p:tgtEl>
                                          <p:spTgt spid="23"/>
                                        </p:tgtEl>
                                        <p:attrNameLst>
                                          <p:attrName>ppt_y</p:attrName>
                                        </p:attrNameLst>
                                      </p:cBhvr>
                                      <p:tavLst>
                                        <p:tav tm="0">
                                          <p:val>
                                            <p:strVal val="1+#ppt_h/2"/>
                                          </p:val>
                                        </p:tav>
                                        <p:tav tm="100000">
                                          <p:val>
                                            <p:strVal val="#ppt_y"/>
                                          </p:val>
                                        </p:tav>
                                      </p:tavLst>
                                    </p:anim>
                                  </p:childTnLst>
                                </p:cTn>
                              </p:par>
                              <p:par>
                                <p:cTn fill="hold" grpId="0" id="80" nodeType="withEffect" presetClass="entr" presetID="2" presetSubtype="4">
                                  <p:stCondLst>
                                    <p:cond delay="0"/>
                                  </p:stCondLst>
                                  <p:childTnLst>
                                    <p:set>
                                      <p:cBhvr>
                                        <p:cTn dur="1" fill="hold" id="81">
                                          <p:stCondLst>
                                            <p:cond delay="0"/>
                                          </p:stCondLst>
                                        </p:cTn>
                                        <p:tgtEl>
                                          <p:spTgt spid="24"/>
                                        </p:tgtEl>
                                        <p:attrNameLst>
                                          <p:attrName>style.visibility</p:attrName>
                                        </p:attrNameLst>
                                      </p:cBhvr>
                                      <p:to>
                                        <p:strVal val="visible"/>
                                      </p:to>
                                    </p:set>
                                    <p:anim calcmode="lin" valueType="num">
                                      <p:cBhvr additive="base">
                                        <p:cTn dur="500" fill="hold" id="82"/>
                                        <p:tgtEl>
                                          <p:spTgt spid="24"/>
                                        </p:tgtEl>
                                        <p:attrNameLst>
                                          <p:attrName>ppt_x</p:attrName>
                                        </p:attrNameLst>
                                      </p:cBhvr>
                                      <p:tavLst>
                                        <p:tav tm="0">
                                          <p:val>
                                            <p:strVal val="#ppt_x"/>
                                          </p:val>
                                        </p:tav>
                                        <p:tav tm="100000">
                                          <p:val>
                                            <p:strVal val="#ppt_x"/>
                                          </p:val>
                                        </p:tav>
                                      </p:tavLst>
                                    </p:anim>
                                    <p:anim calcmode="lin" valueType="num">
                                      <p:cBhvr additive="base">
                                        <p:cTn dur="500" fill="hold" id="83"/>
                                        <p:tgtEl>
                                          <p:spTgt spid="24"/>
                                        </p:tgtEl>
                                        <p:attrNameLst>
                                          <p:attrName>ppt_y</p:attrName>
                                        </p:attrNameLst>
                                      </p:cBhvr>
                                      <p:tavLst>
                                        <p:tav tm="0">
                                          <p:val>
                                            <p:strVal val="1+#ppt_h/2"/>
                                          </p:val>
                                        </p:tav>
                                        <p:tav tm="100000">
                                          <p:val>
                                            <p:strVal val="#ppt_y"/>
                                          </p:val>
                                        </p:tav>
                                      </p:tavLst>
                                    </p:anim>
                                  </p:childTnLst>
                                </p:cTn>
                              </p:par>
                              <p:par>
                                <p:cTn fill="hold" grpId="0" id="84" nodeType="withEffect" presetClass="entr" presetID="2" presetSubtype="4">
                                  <p:stCondLst>
                                    <p:cond delay="0"/>
                                  </p:stCondLst>
                                  <p:childTnLst>
                                    <p:set>
                                      <p:cBhvr>
                                        <p:cTn dur="1" fill="hold" id="85">
                                          <p:stCondLst>
                                            <p:cond delay="0"/>
                                          </p:stCondLst>
                                        </p:cTn>
                                        <p:tgtEl>
                                          <p:spTgt spid="25"/>
                                        </p:tgtEl>
                                        <p:attrNameLst>
                                          <p:attrName>style.visibility</p:attrName>
                                        </p:attrNameLst>
                                      </p:cBhvr>
                                      <p:to>
                                        <p:strVal val="visible"/>
                                      </p:to>
                                    </p:set>
                                    <p:anim calcmode="lin" valueType="num">
                                      <p:cBhvr additive="base">
                                        <p:cTn dur="500" fill="hold" id="86"/>
                                        <p:tgtEl>
                                          <p:spTgt spid="25"/>
                                        </p:tgtEl>
                                        <p:attrNameLst>
                                          <p:attrName>ppt_x</p:attrName>
                                        </p:attrNameLst>
                                      </p:cBhvr>
                                      <p:tavLst>
                                        <p:tav tm="0">
                                          <p:val>
                                            <p:strVal val="#ppt_x"/>
                                          </p:val>
                                        </p:tav>
                                        <p:tav tm="100000">
                                          <p:val>
                                            <p:strVal val="#ppt_x"/>
                                          </p:val>
                                        </p:tav>
                                      </p:tavLst>
                                    </p:anim>
                                    <p:anim calcmode="lin" valueType="num">
                                      <p:cBhvr additive="base">
                                        <p:cTn dur="500" fill="hold" id="87"/>
                                        <p:tgtEl>
                                          <p:spTgt spid="25"/>
                                        </p:tgtEl>
                                        <p:attrNameLst>
                                          <p:attrName>ppt_y</p:attrName>
                                        </p:attrNameLst>
                                      </p:cBhvr>
                                      <p:tavLst>
                                        <p:tav tm="0">
                                          <p:val>
                                            <p:strVal val="1+#ppt_h/2"/>
                                          </p:val>
                                        </p:tav>
                                        <p:tav tm="100000">
                                          <p:val>
                                            <p:strVal val="#ppt_y"/>
                                          </p:val>
                                        </p:tav>
                                      </p:tavLst>
                                    </p:anim>
                                  </p:childTnLst>
                                </p:cTn>
                              </p:par>
                              <p:par>
                                <p:cTn fill="hold" grpId="0" id="88" nodeType="withEffect" presetClass="entr" presetID="2" presetSubtype="4">
                                  <p:stCondLst>
                                    <p:cond delay="0"/>
                                  </p:stCondLst>
                                  <p:childTnLst>
                                    <p:set>
                                      <p:cBhvr>
                                        <p:cTn dur="1" fill="hold" id="89">
                                          <p:stCondLst>
                                            <p:cond delay="0"/>
                                          </p:stCondLst>
                                        </p:cTn>
                                        <p:tgtEl>
                                          <p:spTgt spid="26"/>
                                        </p:tgtEl>
                                        <p:attrNameLst>
                                          <p:attrName>style.visibility</p:attrName>
                                        </p:attrNameLst>
                                      </p:cBhvr>
                                      <p:to>
                                        <p:strVal val="visible"/>
                                      </p:to>
                                    </p:set>
                                    <p:anim calcmode="lin" valueType="num">
                                      <p:cBhvr additive="base">
                                        <p:cTn dur="500" fill="hold" id="90"/>
                                        <p:tgtEl>
                                          <p:spTgt spid="26"/>
                                        </p:tgtEl>
                                        <p:attrNameLst>
                                          <p:attrName>ppt_x</p:attrName>
                                        </p:attrNameLst>
                                      </p:cBhvr>
                                      <p:tavLst>
                                        <p:tav tm="0">
                                          <p:val>
                                            <p:strVal val="#ppt_x"/>
                                          </p:val>
                                        </p:tav>
                                        <p:tav tm="100000">
                                          <p:val>
                                            <p:strVal val="#ppt_x"/>
                                          </p:val>
                                        </p:tav>
                                      </p:tavLst>
                                    </p:anim>
                                    <p:anim calcmode="lin" valueType="num">
                                      <p:cBhvr additive="base">
                                        <p:cTn dur="500" fill="hold" id="91"/>
                                        <p:tgtEl>
                                          <p:spTgt spid="26"/>
                                        </p:tgtEl>
                                        <p:attrNameLst>
                                          <p:attrName>ppt_y</p:attrName>
                                        </p:attrNameLst>
                                      </p:cBhvr>
                                      <p:tavLst>
                                        <p:tav tm="0">
                                          <p:val>
                                            <p:strVal val="1+#ppt_h/2"/>
                                          </p:val>
                                        </p:tav>
                                        <p:tav tm="100000">
                                          <p:val>
                                            <p:strVal val="#ppt_y"/>
                                          </p:val>
                                        </p:tav>
                                      </p:tavLst>
                                    </p:anim>
                                  </p:childTnLst>
                                </p:cTn>
                              </p:par>
                              <p:par>
                                <p:cTn fill="hold" grpId="0" id="92" nodeType="withEffect" presetClass="entr" presetID="2" presetSubtype="4">
                                  <p:stCondLst>
                                    <p:cond delay="0"/>
                                  </p:stCondLst>
                                  <p:childTnLst>
                                    <p:set>
                                      <p:cBhvr>
                                        <p:cTn dur="1" fill="hold" id="93">
                                          <p:stCondLst>
                                            <p:cond delay="0"/>
                                          </p:stCondLst>
                                        </p:cTn>
                                        <p:tgtEl>
                                          <p:spTgt spid="27"/>
                                        </p:tgtEl>
                                        <p:attrNameLst>
                                          <p:attrName>style.visibility</p:attrName>
                                        </p:attrNameLst>
                                      </p:cBhvr>
                                      <p:to>
                                        <p:strVal val="visible"/>
                                      </p:to>
                                    </p:set>
                                    <p:anim calcmode="lin" valueType="num">
                                      <p:cBhvr additive="base">
                                        <p:cTn dur="500" fill="hold" id="94"/>
                                        <p:tgtEl>
                                          <p:spTgt spid="27"/>
                                        </p:tgtEl>
                                        <p:attrNameLst>
                                          <p:attrName>ppt_x</p:attrName>
                                        </p:attrNameLst>
                                      </p:cBhvr>
                                      <p:tavLst>
                                        <p:tav tm="0">
                                          <p:val>
                                            <p:strVal val="#ppt_x"/>
                                          </p:val>
                                        </p:tav>
                                        <p:tav tm="100000">
                                          <p:val>
                                            <p:strVal val="#ppt_x"/>
                                          </p:val>
                                        </p:tav>
                                      </p:tavLst>
                                    </p:anim>
                                    <p:anim calcmode="lin" valueType="num">
                                      <p:cBhvr additive="base">
                                        <p:cTn dur="500" fill="hold" id="95"/>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14"/>
      <p:bldP grpId="0" spid="19"/>
      <p:bldP grpId="0" spid="20"/>
      <p:bldP grpId="0" spid="21"/>
      <p:bldP grpId="0" spid="22"/>
      <p:bldP grpId="0" spid="23"/>
      <p:bldP grpId="0" spid="24"/>
      <p:bldP grpId="0" spid="25"/>
      <p:bldP grpId="0" spid="26"/>
      <p:bldP grpId="0" spid="27"/>
      <p:bldP grpId="0" spid="28"/>
      <p:bldP grpId="0" spid="29"/>
      <p:bldP grpId="0" spid="30"/>
      <p:bldP grpId="0" spid="31"/>
      <p:bldP grpId="0" spid="32"/>
      <p:bldP grpId="0" spid="33"/>
      <p:bldP grpId="0" spid="34"/>
      <p:bldP grpId="0" spid="35"/>
      <p:bldP grpId="0" spid="36"/>
      <p:bldP grpId="0" spid="37"/>
      <p:bldP grpId="0" spid="38"/>
      <p:bldP grpId="0" spid="39"/>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矩形 5">
            <a:extLst>
              <a:ext uri="{FF2B5EF4-FFF2-40B4-BE49-F238E27FC236}">
                <a16:creationId xmlns:a16="http://schemas.microsoft.com/office/drawing/2014/main" id="{2B647AAC-A7F5-4C2D-8623-949620926445}"/>
              </a:ext>
            </a:extLst>
          </p:cNvPr>
          <p:cNvSpPr/>
          <p:nvPr/>
        </p:nvSpPr>
        <p:spPr>
          <a:xfrm>
            <a:off x="1" y="1"/>
            <a:ext cx="3966881" cy="6857999"/>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a:extLst>
              <a:ext uri="{FF2B5EF4-FFF2-40B4-BE49-F238E27FC236}">
                <a16:creationId xmlns:a16="http://schemas.microsoft.com/office/drawing/2014/main" id="{D01F4709-3494-49EC-A65E-ADBC90AA44A9}"/>
              </a:ext>
            </a:extLst>
          </p:cNvPr>
          <p:cNvSpPr/>
          <p:nvPr/>
        </p:nvSpPr>
        <p:spPr>
          <a:xfrm>
            <a:off x="1232647" y="1143000"/>
            <a:ext cx="9726706" cy="4572000"/>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Freeform 80">
            <a:extLst>
              <a:ext uri="{FF2B5EF4-FFF2-40B4-BE49-F238E27FC236}">
                <a16:creationId xmlns:a16="http://schemas.microsoft.com/office/drawing/2014/main" id="{293BED9E-239A-4864-8F95-C336CFCFD940}"/>
              </a:ext>
            </a:extLst>
          </p:cNvPr>
          <p:cNvSpPr>
            <a:spLocks noEditPoints="1"/>
          </p:cNvSpPr>
          <p:nvPr/>
        </p:nvSpPr>
        <p:spPr bwMode="auto">
          <a:xfrm>
            <a:off x="2785707" y="2052507"/>
            <a:ext cx="828040" cy="831850"/>
          </a:xfrm>
          <a:custGeom>
            <a:gdLst>
              <a:gd fmla="*/ 1017 w 1017" name="T0"/>
              <a:gd fmla="*/ 28 h 1017" name="T1"/>
              <a:gd fmla="*/ 1017 w 1017" name="T2"/>
              <a:gd fmla="*/ 25 h 1017" name="T3"/>
              <a:gd fmla="*/ 1015 w 1017" name="T4"/>
              <a:gd fmla="*/ 19 h 1017" name="T5"/>
              <a:gd fmla="*/ 1014 w 1017" name="T6"/>
              <a:gd fmla="*/ 17 h 1017" name="T7"/>
              <a:gd fmla="*/ 1011 w 1017" name="T8"/>
              <a:gd fmla="*/ 12 h 1017" name="T9"/>
              <a:gd fmla="*/ 1008 w 1017" name="T10"/>
              <a:gd fmla="*/ 9 h 1017" name="T11"/>
              <a:gd fmla="*/ 1005 w 1017" name="T12"/>
              <a:gd fmla="*/ 6 h 1017" name="T13"/>
              <a:gd fmla="*/ 1003 w 1017" name="T14"/>
              <a:gd fmla="*/ 5 h 1017" name="T15"/>
              <a:gd fmla="*/ 1002 w 1017" name="T16"/>
              <a:gd fmla="*/ 4 h 1017" name="T17"/>
              <a:gd fmla="*/ 1002 w 1017" name="T18"/>
              <a:gd fmla="*/ 4 h 1017" name="T19"/>
              <a:gd fmla="*/ 995 w 1017" name="T20"/>
              <a:gd fmla="*/ 1 h 1017" name="T21"/>
              <a:gd fmla="*/ 991 w 1017" name="T22"/>
              <a:gd fmla="*/ 0 h 1017" name="T23"/>
              <a:gd fmla="*/ 984 w 1017" name="T24"/>
              <a:gd fmla="*/ 0 h 1017" name="T25"/>
              <a:gd fmla="*/ 983 w 1017" name="T26"/>
              <a:gd fmla="*/ 0 h 1017" name="T27"/>
              <a:gd fmla="*/ 977 w 1017" name="T28"/>
              <a:gd fmla="*/ 1 h 1017" name="T29"/>
              <a:gd fmla="*/ 973 w 1017" name="T30"/>
              <a:gd fmla="*/ 2 h 1017" name="T31"/>
              <a:gd fmla="*/ 968 w 1017" name="T32"/>
              <a:gd fmla="*/ 5 h 1017" name="T33"/>
              <a:gd fmla="*/ 968 w 1017" name="T34"/>
              <a:gd fmla="*/ 5 h 1017" name="T35"/>
              <a:gd fmla="*/ 10 w 1017" name="T36"/>
              <a:gd fmla="*/ 676 h 1017" name="T37"/>
              <a:gd fmla="*/ 1 w 1017" name="T38"/>
              <a:gd fmla="*/ 689 h 1017" name="T39"/>
              <a:gd fmla="*/ 0 w 1017" name="T40"/>
              <a:gd fmla="*/ 704 h 1017" name="T41"/>
              <a:gd fmla="*/ 3 w 1017" name="T42"/>
              <a:gd fmla="*/ 713 h 1017" name="T43"/>
              <a:gd fmla="*/ 13 w 1017" name="T44"/>
              <a:gd fmla="*/ 724 h 1017" name="T45"/>
              <a:gd fmla="*/ 27 w 1017" name="T46"/>
              <a:gd fmla="*/ 731 h 1017" name="T47"/>
              <a:gd fmla="*/ 350 w 1017" name="T48"/>
              <a:gd fmla="*/ 985 h 1017" name="T49"/>
              <a:gd fmla="*/ 351 w 1017" name="T50"/>
              <a:gd fmla="*/ 988 h 1017" name="T51"/>
              <a:gd fmla="*/ 354 w 1017" name="T52"/>
              <a:gd fmla="*/ 1000 h 1017" name="T53"/>
              <a:gd fmla="*/ 357 w 1017" name="T54"/>
              <a:gd fmla="*/ 1005 h 1017" name="T55"/>
              <a:gd fmla="*/ 365 w 1017" name="T56"/>
              <a:gd fmla="*/ 1012 h 1017" name="T57"/>
              <a:gd fmla="*/ 368 w 1017" name="T58"/>
              <a:gd fmla="*/ 1014 h 1017" name="T59"/>
              <a:gd fmla="*/ 376 w 1017" name="T60"/>
              <a:gd fmla="*/ 1016 h 1017" name="T61"/>
              <a:gd fmla="*/ 382 w 1017" name="T62"/>
              <a:gd fmla="*/ 1017 h 1017" name="T63"/>
              <a:gd fmla="*/ 393 w 1017" name="T64"/>
              <a:gd fmla="*/ 1015 h 1017" name="T65"/>
              <a:gd fmla="*/ 399 w 1017" name="T66"/>
              <a:gd fmla="*/ 1012 h 1017" name="T67"/>
              <a:gd fmla="*/ 405 w 1017" name="T68"/>
              <a:gd fmla="*/ 1006 h 1017" name="T69"/>
              <a:gd fmla="*/ 524 w 1017" name="T70"/>
              <a:gd fmla="*/ 821 h 1017" name="T71"/>
              <a:gd fmla="*/ 876 w 1017" name="T72"/>
              <a:gd fmla="*/ 1013 h 1017" name="T73"/>
              <a:gd fmla="*/ 891 w 1017" name="T74"/>
              <a:gd fmla="*/ 1017 h 1017" name="T75"/>
              <a:gd fmla="*/ 906 w 1017" name="T76"/>
              <a:gd fmla="*/ 1013 h 1017" name="T77"/>
              <a:gd fmla="*/ 921 w 1017" name="T78"/>
              <a:gd fmla="*/ 996 h 1017" name="T79"/>
              <a:gd fmla="*/ 1017 w 1017" name="T80"/>
              <a:gd fmla="*/ 34 h 1017" name="T81"/>
              <a:gd fmla="*/ 367 w 1017" name="T82"/>
              <a:gd fmla="*/ 667 h 1017" name="T83"/>
              <a:gd fmla="*/ 367 w 1017" name="T84"/>
              <a:gd fmla="*/ 667 h 1017" name="T85"/>
              <a:gd fmla="*/ 760 w 1017" name="T86"/>
              <a:gd fmla="*/ 328 h 1017" name="T87"/>
              <a:gd fmla="*/ 557 w 1017" name="T88"/>
              <a:gd fmla="*/ 767 h 1017"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1017" w="1017">
                <a:moveTo>
                  <a:pt x="1017" y="31"/>
                </a:moveTo>
                <a:lnTo>
                  <a:pt x="1017" y="31"/>
                </a:lnTo>
                <a:lnTo>
                  <a:pt x="1017" y="28"/>
                </a:lnTo>
                <a:lnTo>
                  <a:pt x="1017" y="28"/>
                </a:lnTo>
                <a:lnTo>
                  <a:pt x="1017" y="25"/>
                </a:lnTo>
                <a:lnTo>
                  <a:pt x="1017" y="25"/>
                </a:lnTo>
                <a:lnTo>
                  <a:pt x="1016" y="23"/>
                </a:lnTo>
                <a:lnTo>
                  <a:pt x="1016" y="23"/>
                </a:lnTo>
                <a:lnTo>
                  <a:pt x="1015" y="19"/>
                </a:lnTo>
                <a:lnTo>
                  <a:pt x="1015" y="19"/>
                </a:lnTo>
                <a:lnTo>
                  <a:pt x="1014" y="17"/>
                </a:lnTo>
                <a:lnTo>
                  <a:pt x="1014" y="17"/>
                </a:lnTo>
                <a:lnTo>
                  <a:pt x="1013" y="15"/>
                </a:lnTo>
                <a:lnTo>
                  <a:pt x="1013" y="15"/>
                </a:lnTo>
                <a:lnTo>
                  <a:pt x="1011" y="12"/>
                </a:lnTo>
                <a:lnTo>
                  <a:pt x="1011" y="12"/>
                </a:lnTo>
                <a:lnTo>
                  <a:pt x="1008" y="9"/>
                </a:lnTo>
                <a:lnTo>
                  <a:pt x="1008" y="9"/>
                </a:lnTo>
                <a:lnTo>
                  <a:pt x="1006" y="7"/>
                </a:lnTo>
                <a:lnTo>
                  <a:pt x="1006" y="7"/>
                </a:lnTo>
                <a:lnTo>
                  <a:pt x="1005" y="6"/>
                </a:lnTo>
                <a:lnTo>
                  <a:pt x="1005" y="6"/>
                </a:lnTo>
                <a:lnTo>
                  <a:pt x="1003" y="5"/>
                </a:lnTo>
                <a:lnTo>
                  <a:pt x="1003" y="5"/>
                </a:lnTo>
                <a:lnTo>
                  <a:pt x="1002" y="4"/>
                </a:lnTo>
                <a:lnTo>
                  <a:pt x="1002" y="4"/>
                </a:lnTo>
                <a:lnTo>
                  <a:pt x="1002" y="4"/>
                </a:lnTo>
                <a:lnTo>
                  <a:pt x="1002" y="4"/>
                </a:lnTo>
                <a:lnTo>
                  <a:pt x="1002" y="4"/>
                </a:lnTo>
                <a:lnTo>
                  <a:pt x="1002" y="4"/>
                </a:lnTo>
                <a:lnTo>
                  <a:pt x="998" y="2"/>
                </a:lnTo>
                <a:lnTo>
                  <a:pt x="998" y="2"/>
                </a:lnTo>
                <a:lnTo>
                  <a:pt x="995" y="1"/>
                </a:lnTo>
                <a:lnTo>
                  <a:pt x="995" y="1"/>
                </a:lnTo>
                <a:lnTo>
                  <a:pt x="991" y="0"/>
                </a:lnTo>
                <a:lnTo>
                  <a:pt x="991" y="0"/>
                </a:lnTo>
                <a:lnTo>
                  <a:pt x="988" y="0"/>
                </a:lnTo>
                <a:lnTo>
                  <a:pt x="988" y="0"/>
                </a:lnTo>
                <a:lnTo>
                  <a:pt x="984" y="0"/>
                </a:lnTo>
                <a:lnTo>
                  <a:pt x="984" y="0"/>
                </a:lnTo>
                <a:lnTo>
                  <a:pt x="983" y="0"/>
                </a:lnTo>
                <a:lnTo>
                  <a:pt x="983" y="0"/>
                </a:lnTo>
                <a:lnTo>
                  <a:pt x="981" y="0"/>
                </a:lnTo>
                <a:lnTo>
                  <a:pt x="981" y="0"/>
                </a:lnTo>
                <a:lnTo>
                  <a:pt x="977" y="1"/>
                </a:lnTo>
                <a:lnTo>
                  <a:pt x="977" y="1"/>
                </a:lnTo>
                <a:lnTo>
                  <a:pt x="973" y="2"/>
                </a:lnTo>
                <a:lnTo>
                  <a:pt x="973" y="2"/>
                </a:lnTo>
                <a:lnTo>
                  <a:pt x="971" y="3"/>
                </a:lnTo>
                <a:lnTo>
                  <a:pt x="971" y="3"/>
                </a:lnTo>
                <a:lnTo>
                  <a:pt x="968" y="5"/>
                </a:lnTo>
                <a:lnTo>
                  <a:pt x="968" y="5"/>
                </a:lnTo>
                <a:lnTo>
                  <a:pt x="968" y="5"/>
                </a:lnTo>
                <a:lnTo>
                  <a:pt x="968" y="5"/>
                </a:lnTo>
                <a:lnTo>
                  <a:pt x="14" y="673"/>
                </a:lnTo>
                <a:lnTo>
                  <a:pt x="14" y="673"/>
                </a:lnTo>
                <a:lnTo>
                  <a:pt x="10" y="676"/>
                </a:lnTo>
                <a:lnTo>
                  <a:pt x="6" y="680"/>
                </a:lnTo>
                <a:lnTo>
                  <a:pt x="3" y="684"/>
                </a:lnTo>
                <a:lnTo>
                  <a:pt x="1" y="689"/>
                </a:lnTo>
                <a:lnTo>
                  <a:pt x="0" y="693"/>
                </a:lnTo>
                <a:lnTo>
                  <a:pt x="0" y="698"/>
                </a:lnTo>
                <a:lnTo>
                  <a:pt x="0" y="704"/>
                </a:lnTo>
                <a:lnTo>
                  <a:pt x="1" y="708"/>
                </a:lnTo>
                <a:lnTo>
                  <a:pt x="1" y="708"/>
                </a:lnTo>
                <a:lnTo>
                  <a:pt x="3" y="713"/>
                </a:lnTo>
                <a:lnTo>
                  <a:pt x="6" y="718"/>
                </a:lnTo>
                <a:lnTo>
                  <a:pt x="10" y="721"/>
                </a:lnTo>
                <a:lnTo>
                  <a:pt x="13" y="724"/>
                </a:lnTo>
                <a:lnTo>
                  <a:pt x="17" y="727"/>
                </a:lnTo>
                <a:lnTo>
                  <a:pt x="21" y="730"/>
                </a:lnTo>
                <a:lnTo>
                  <a:pt x="27" y="731"/>
                </a:lnTo>
                <a:lnTo>
                  <a:pt x="32" y="731"/>
                </a:lnTo>
                <a:lnTo>
                  <a:pt x="350" y="731"/>
                </a:lnTo>
                <a:lnTo>
                  <a:pt x="350" y="985"/>
                </a:lnTo>
                <a:lnTo>
                  <a:pt x="350" y="985"/>
                </a:lnTo>
                <a:lnTo>
                  <a:pt x="351" y="988"/>
                </a:lnTo>
                <a:lnTo>
                  <a:pt x="351" y="988"/>
                </a:lnTo>
                <a:lnTo>
                  <a:pt x="352" y="995"/>
                </a:lnTo>
                <a:lnTo>
                  <a:pt x="352" y="995"/>
                </a:lnTo>
                <a:lnTo>
                  <a:pt x="354" y="1000"/>
                </a:lnTo>
                <a:lnTo>
                  <a:pt x="354" y="1000"/>
                </a:lnTo>
                <a:lnTo>
                  <a:pt x="357" y="1005"/>
                </a:lnTo>
                <a:lnTo>
                  <a:pt x="357" y="1005"/>
                </a:lnTo>
                <a:lnTo>
                  <a:pt x="362" y="1010"/>
                </a:lnTo>
                <a:lnTo>
                  <a:pt x="362" y="1010"/>
                </a:lnTo>
                <a:lnTo>
                  <a:pt x="365" y="1012"/>
                </a:lnTo>
                <a:lnTo>
                  <a:pt x="365" y="1012"/>
                </a:lnTo>
                <a:lnTo>
                  <a:pt x="368" y="1014"/>
                </a:lnTo>
                <a:lnTo>
                  <a:pt x="368" y="1014"/>
                </a:lnTo>
                <a:lnTo>
                  <a:pt x="370" y="1015"/>
                </a:lnTo>
                <a:lnTo>
                  <a:pt x="370" y="1015"/>
                </a:lnTo>
                <a:lnTo>
                  <a:pt x="376" y="1016"/>
                </a:lnTo>
                <a:lnTo>
                  <a:pt x="382" y="1017"/>
                </a:lnTo>
                <a:lnTo>
                  <a:pt x="382" y="1017"/>
                </a:lnTo>
                <a:lnTo>
                  <a:pt x="382" y="1017"/>
                </a:lnTo>
                <a:lnTo>
                  <a:pt x="387" y="1016"/>
                </a:lnTo>
                <a:lnTo>
                  <a:pt x="393" y="1015"/>
                </a:lnTo>
                <a:lnTo>
                  <a:pt x="393" y="1015"/>
                </a:lnTo>
                <a:lnTo>
                  <a:pt x="395" y="1014"/>
                </a:lnTo>
                <a:lnTo>
                  <a:pt x="395" y="1014"/>
                </a:lnTo>
                <a:lnTo>
                  <a:pt x="399" y="1012"/>
                </a:lnTo>
                <a:lnTo>
                  <a:pt x="403" y="1007"/>
                </a:lnTo>
                <a:lnTo>
                  <a:pt x="403" y="1007"/>
                </a:lnTo>
                <a:lnTo>
                  <a:pt x="405" y="1006"/>
                </a:lnTo>
                <a:lnTo>
                  <a:pt x="405" y="1006"/>
                </a:lnTo>
                <a:lnTo>
                  <a:pt x="409" y="1002"/>
                </a:lnTo>
                <a:lnTo>
                  <a:pt x="524" y="821"/>
                </a:lnTo>
                <a:lnTo>
                  <a:pt x="524" y="821"/>
                </a:lnTo>
                <a:lnTo>
                  <a:pt x="526" y="822"/>
                </a:lnTo>
                <a:lnTo>
                  <a:pt x="876" y="1013"/>
                </a:lnTo>
                <a:lnTo>
                  <a:pt x="876" y="1013"/>
                </a:lnTo>
                <a:lnTo>
                  <a:pt x="883" y="1016"/>
                </a:lnTo>
                <a:lnTo>
                  <a:pt x="891" y="1017"/>
                </a:lnTo>
                <a:lnTo>
                  <a:pt x="898" y="1016"/>
                </a:lnTo>
                <a:lnTo>
                  <a:pt x="906" y="1013"/>
                </a:lnTo>
                <a:lnTo>
                  <a:pt x="906" y="1013"/>
                </a:lnTo>
                <a:lnTo>
                  <a:pt x="912" y="1009"/>
                </a:lnTo>
                <a:lnTo>
                  <a:pt x="917" y="1003"/>
                </a:lnTo>
                <a:lnTo>
                  <a:pt x="921" y="996"/>
                </a:lnTo>
                <a:lnTo>
                  <a:pt x="922" y="988"/>
                </a:lnTo>
                <a:lnTo>
                  <a:pt x="1017" y="34"/>
                </a:lnTo>
                <a:lnTo>
                  <a:pt x="1017" y="34"/>
                </a:lnTo>
                <a:lnTo>
                  <a:pt x="1017" y="31"/>
                </a:lnTo>
                <a:lnTo>
                  <a:pt x="1017" y="31"/>
                </a:lnTo>
                <a:close/>
                <a:moveTo>
                  <a:pt x="367" y="667"/>
                </a:moveTo>
                <a:lnTo>
                  <a:pt x="133" y="667"/>
                </a:lnTo>
                <a:lnTo>
                  <a:pt x="773" y="219"/>
                </a:lnTo>
                <a:lnTo>
                  <a:pt x="367" y="667"/>
                </a:lnTo>
                <a:close/>
                <a:moveTo>
                  <a:pt x="413" y="875"/>
                </a:moveTo>
                <a:lnTo>
                  <a:pt x="413" y="711"/>
                </a:lnTo>
                <a:lnTo>
                  <a:pt x="760" y="328"/>
                </a:lnTo>
                <a:lnTo>
                  <a:pt x="413" y="875"/>
                </a:lnTo>
                <a:close/>
                <a:moveTo>
                  <a:pt x="864" y="934"/>
                </a:moveTo>
                <a:lnTo>
                  <a:pt x="557" y="767"/>
                </a:lnTo>
                <a:lnTo>
                  <a:pt x="941" y="162"/>
                </a:lnTo>
                <a:lnTo>
                  <a:pt x="864" y="934"/>
                </a:lnTo>
                <a:close/>
              </a:path>
            </a:pathLst>
          </a:custGeom>
          <a:solidFill>
            <a:srgbClr val="ECCEC4"/>
          </a:solidFill>
          <a:ln>
            <a:noFill/>
          </a:ln>
        </p:spPr>
        <p:txBody>
          <a:bodyPr anchor="t" anchorCtr="0" bIns="45720" compatLnSpc="1" lIns="91440" numCol="1" rIns="91440" tIns="45720" vert="horz" wrap="square"/>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4546A"/>
              </a:solidFill>
              <a:effectLst/>
              <a:uLnTx/>
              <a:uFillTx/>
              <a:latin panose="020f0502020204030204" typeface="Calibri"/>
              <a:ea charset="-122" panose="02010600030101010101" pitchFamily="2" typeface="宋体"/>
              <a:cs typeface="+mn-cs"/>
            </a:endParaRPr>
          </a:p>
        </p:txBody>
      </p:sp>
      <p:sp>
        <p:nvSpPr>
          <p:cNvPr id="9" name="Freeform 6">
            <a:extLst>
              <a:ext uri="{FF2B5EF4-FFF2-40B4-BE49-F238E27FC236}">
                <a16:creationId xmlns:a16="http://schemas.microsoft.com/office/drawing/2014/main" id="{0269C4DF-905B-4E62-811F-E90427F571E6}"/>
              </a:ext>
            </a:extLst>
          </p:cNvPr>
          <p:cNvSpPr>
            <a:spLocks noEditPoints="1"/>
          </p:cNvSpPr>
          <p:nvPr/>
        </p:nvSpPr>
        <p:spPr bwMode="auto">
          <a:xfrm>
            <a:off x="5507952" y="2066477"/>
            <a:ext cx="831850" cy="831850"/>
          </a:xfrm>
          <a:custGeom>
            <a:gdLst>
              <a:gd fmla="*/ 410 w 1017" name="T0"/>
              <a:gd fmla="*/ 428 h 1018" name="T1"/>
              <a:gd fmla="*/ 220 w 1017" name="T2"/>
              <a:gd fmla="*/ 735 h 1018" name="T3"/>
              <a:gd fmla="*/ 283 w 1017" name="T4"/>
              <a:gd fmla="*/ 797 h 1018" name="T5"/>
              <a:gd fmla="*/ 581 w 1017" name="T6"/>
              <a:gd fmla="*/ 613 h 1018" name="T7"/>
              <a:gd fmla="*/ 781 w 1017" name="T8"/>
              <a:gd fmla="*/ 326 h 1018" name="T9"/>
              <a:gd fmla="*/ 778 w 1017" name="T10"/>
              <a:gd fmla="*/ 239 h 1018" name="T11"/>
              <a:gd fmla="*/ 691 w 1017" name="T12"/>
              <a:gd fmla="*/ 236 h 1018" name="T13"/>
              <a:gd fmla="*/ 405 w 1017" name="T14"/>
              <a:gd fmla="*/ 584 h 1018" name="T15"/>
              <a:gd fmla="*/ 567 w 1017" name="T16"/>
              <a:gd fmla="*/ 531 h 1018" name="T17"/>
              <a:gd fmla="*/ 473 w 1017" name="T18"/>
              <a:gd fmla="*/ 562 h 1018" name="T19"/>
              <a:gd fmla="*/ 448 w 1017" name="T20"/>
              <a:gd fmla="*/ 487 h 1018" name="T21"/>
              <a:gd fmla="*/ 539 w 1017" name="T22"/>
              <a:gd fmla="*/ 453 h 1018" name="T23"/>
              <a:gd fmla="*/ 571 w 1017" name="T24"/>
              <a:gd fmla="*/ 520 h 1018" name="T25"/>
              <a:gd fmla="*/ 382 w 1017" name="T26"/>
              <a:gd fmla="*/ 16 h 1018" name="T27"/>
              <a:gd fmla="*/ 184 w 1017" name="T28"/>
              <a:gd fmla="*/ 116 h 1018" name="T29"/>
              <a:gd fmla="*/ 49 w 1017" name="T30"/>
              <a:gd fmla="*/ 289 h 1018" name="T31"/>
              <a:gd fmla="*/ 0 w 1017" name="T32"/>
              <a:gd fmla="*/ 509 h 1018" name="T33"/>
              <a:gd fmla="*/ 40 w 1017" name="T34"/>
              <a:gd fmla="*/ 707 h 1018" name="T35"/>
              <a:gd fmla="*/ 166 w 1017" name="T36"/>
              <a:gd fmla="*/ 885 h 1018" name="T37"/>
              <a:gd fmla="*/ 357 w 1017" name="T38"/>
              <a:gd fmla="*/ 995 h 1018" name="T39"/>
              <a:gd fmla="*/ 560 w 1017" name="T40"/>
              <a:gd fmla="*/ 1015 h 1018" name="T41"/>
              <a:gd fmla="*/ 772 w 1017" name="T42"/>
              <a:gd fmla="*/ 944 h 1018" name="T43"/>
              <a:gd fmla="*/ 930 w 1017" name="T44"/>
              <a:gd fmla="*/ 793 h 1018" name="T45"/>
              <a:gd fmla="*/ 1012 w 1017" name="T46"/>
              <a:gd fmla="*/ 586 h 1018" name="T47"/>
              <a:gd fmla="*/ 1001 w 1017" name="T48"/>
              <a:gd fmla="*/ 382 h 1018" name="T49"/>
              <a:gd fmla="*/ 901 w 1017" name="T50"/>
              <a:gd fmla="*/ 186 h 1018" name="T51"/>
              <a:gd fmla="*/ 728 w 1017" name="T52"/>
              <a:gd fmla="*/ 50 h 1018" name="T53"/>
              <a:gd fmla="*/ 508 w 1017" name="T54"/>
              <a:gd fmla="*/ 0 h 1018" name="T55"/>
              <a:gd fmla="*/ 376 w 1017" name="T56"/>
              <a:gd fmla="*/ 935 h 1018" name="T57"/>
              <a:gd fmla="*/ 209 w 1017" name="T58"/>
              <a:gd fmla="*/ 838 h 1018" name="T59"/>
              <a:gd fmla="*/ 99 w 1017" name="T60"/>
              <a:gd fmla="*/ 682 h 1018" name="T61"/>
              <a:gd fmla="*/ 63 w 1017" name="T62"/>
              <a:gd fmla="*/ 509 h 1018" name="T63"/>
              <a:gd fmla="*/ 107 w 1017" name="T64"/>
              <a:gd fmla="*/ 315 h 1018" name="T65"/>
              <a:gd fmla="*/ 225 w 1017" name="T66"/>
              <a:gd fmla="*/ 165 h 1018" name="T67"/>
              <a:gd fmla="*/ 397 w 1017" name="T68"/>
              <a:gd fmla="*/ 77 h 1018" name="T69"/>
              <a:gd fmla="*/ 576 w 1017" name="T70"/>
              <a:gd fmla="*/ 69 h 1018" name="T71"/>
              <a:gd fmla="*/ 757 w 1017" name="T72"/>
              <a:gd fmla="*/ 139 h 1018" name="T73"/>
              <a:gd fmla="*/ 889 w 1017" name="T74"/>
              <a:gd fmla="*/ 278 h 1018" name="T75"/>
              <a:gd fmla="*/ 952 w 1017" name="T76"/>
              <a:gd fmla="*/ 463 h 1018" name="T77"/>
              <a:gd fmla="*/ 933 w 1017" name="T78"/>
              <a:gd fmla="*/ 642 h 1018" name="T79"/>
              <a:gd fmla="*/ 838 w 1017" name="T80"/>
              <a:gd fmla="*/ 808 h 1018" name="T81"/>
              <a:gd fmla="*/ 681 w 1017" name="T82"/>
              <a:gd fmla="*/ 919 h 1018" name="T83"/>
              <a:gd fmla="*/ 508 w 1017" name="T84"/>
              <a:gd fmla="*/ 954 h 1018" name="T85"/>
              <a:gd fmla="*/ 540 w 1017" name="T86"/>
              <a:gd fmla="*/ 165 h 1018" name="T87"/>
              <a:gd fmla="*/ 515 w 1017" name="T88"/>
              <a:gd fmla="*/ 128 h 1018" name="T89"/>
              <a:gd fmla="*/ 477 w 1017" name="T90"/>
              <a:gd fmla="*/ 152 h 1018" name="T91"/>
              <a:gd fmla="*/ 502 w 1017" name="T92"/>
              <a:gd fmla="*/ 190 h 1018" name="T93"/>
              <a:gd fmla="*/ 482 w 1017" name="T94"/>
              <a:gd fmla="*/ 841 h 1018" name="T95"/>
              <a:gd fmla="*/ 490 w 1017" name="T96"/>
              <a:gd fmla="*/ 885 h 1018" name="T97"/>
              <a:gd fmla="*/ 534 w 1017" name="T98"/>
              <a:gd fmla="*/ 877 h 1018" name="T99"/>
              <a:gd fmla="*/ 526 w 1017" name="T100"/>
              <a:gd fmla="*/ 833 h 1018" name="T101"/>
              <a:gd fmla="*/ 840 w 1017" name="T102"/>
              <a:gd fmla="*/ 483 h 1018" name="T103"/>
              <a:gd fmla="*/ 831 w 1017" name="T104"/>
              <a:gd fmla="*/ 527 h 1018" name="T105"/>
              <a:gd fmla="*/ 876 w 1017" name="T106"/>
              <a:gd fmla="*/ 535 h 1018" name="T107"/>
              <a:gd fmla="*/ 885 w 1017" name="T108"/>
              <a:gd fmla="*/ 491 h 1018" name="T109"/>
              <a:gd fmla="*/ 152 w 1017" name="T110"/>
              <a:gd fmla="*/ 477 h 1018" name="T111"/>
              <a:gd fmla="*/ 128 w 1017" name="T112"/>
              <a:gd fmla="*/ 515 h 1018" name="T113"/>
              <a:gd fmla="*/ 165 w 1017" name="T114"/>
              <a:gd fmla="*/ 540 h 1018" name="T115"/>
              <a:gd fmla="*/ 190 w 1017" name="T116"/>
              <a:gd fmla="*/ 502 h 1018"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1018" w="1017">
                <a:moveTo>
                  <a:pt x="691" y="236"/>
                </a:moveTo>
                <a:lnTo>
                  <a:pt x="455" y="394"/>
                </a:lnTo>
                <a:lnTo>
                  <a:pt x="455" y="394"/>
                </a:lnTo>
                <a:lnTo>
                  <a:pt x="445" y="399"/>
                </a:lnTo>
                <a:lnTo>
                  <a:pt x="436" y="404"/>
                </a:lnTo>
                <a:lnTo>
                  <a:pt x="427" y="411"/>
                </a:lnTo>
                <a:lnTo>
                  <a:pt x="418" y="418"/>
                </a:lnTo>
                <a:lnTo>
                  <a:pt x="418" y="418"/>
                </a:lnTo>
                <a:lnTo>
                  <a:pt x="410" y="428"/>
                </a:lnTo>
                <a:lnTo>
                  <a:pt x="402" y="439"/>
                </a:lnTo>
                <a:lnTo>
                  <a:pt x="396" y="450"/>
                </a:lnTo>
                <a:lnTo>
                  <a:pt x="390" y="460"/>
                </a:lnTo>
                <a:lnTo>
                  <a:pt x="236" y="691"/>
                </a:lnTo>
                <a:lnTo>
                  <a:pt x="236" y="691"/>
                </a:lnTo>
                <a:lnTo>
                  <a:pt x="228" y="702"/>
                </a:lnTo>
                <a:lnTo>
                  <a:pt x="224" y="712"/>
                </a:lnTo>
                <a:lnTo>
                  <a:pt x="221" y="723"/>
                </a:lnTo>
                <a:lnTo>
                  <a:pt x="220" y="735"/>
                </a:lnTo>
                <a:lnTo>
                  <a:pt x="221" y="747"/>
                </a:lnTo>
                <a:lnTo>
                  <a:pt x="225" y="759"/>
                </a:lnTo>
                <a:lnTo>
                  <a:pt x="231" y="769"/>
                </a:lnTo>
                <a:lnTo>
                  <a:pt x="238" y="779"/>
                </a:lnTo>
                <a:lnTo>
                  <a:pt x="238" y="779"/>
                </a:lnTo>
                <a:lnTo>
                  <a:pt x="248" y="786"/>
                </a:lnTo>
                <a:lnTo>
                  <a:pt x="260" y="793"/>
                </a:lnTo>
                <a:lnTo>
                  <a:pt x="271" y="796"/>
                </a:lnTo>
                <a:lnTo>
                  <a:pt x="283" y="797"/>
                </a:lnTo>
                <a:lnTo>
                  <a:pt x="283" y="797"/>
                </a:lnTo>
                <a:lnTo>
                  <a:pt x="295" y="796"/>
                </a:lnTo>
                <a:lnTo>
                  <a:pt x="306" y="793"/>
                </a:lnTo>
                <a:lnTo>
                  <a:pt x="316" y="789"/>
                </a:lnTo>
                <a:lnTo>
                  <a:pt x="326" y="781"/>
                </a:lnTo>
                <a:lnTo>
                  <a:pt x="561" y="624"/>
                </a:lnTo>
                <a:lnTo>
                  <a:pt x="561" y="624"/>
                </a:lnTo>
                <a:lnTo>
                  <a:pt x="572" y="619"/>
                </a:lnTo>
                <a:lnTo>
                  <a:pt x="581" y="613"/>
                </a:lnTo>
                <a:lnTo>
                  <a:pt x="590" y="606"/>
                </a:lnTo>
                <a:lnTo>
                  <a:pt x="599" y="599"/>
                </a:lnTo>
                <a:lnTo>
                  <a:pt x="599" y="599"/>
                </a:lnTo>
                <a:lnTo>
                  <a:pt x="607" y="589"/>
                </a:lnTo>
                <a:lnTo>
                  <a:pt x="615" y="579"/>
                </a:lnTo>
                <a:lnTo>
                  <a:pt x="621" y="569"/>
                </a:lnTo>
                <a:lnTo>
                  <a:pt x="626" y="558"/>
                </a:lnTo>
                <a:lnTo>
                  <a:pt x="781" y="326"/>
                </a:lnTo>
                <a:lnTo>
                  <a:pt x="781" y="326"/>
                </a:lnTo>
                <a:lnTo>
                  <a:pt x="789" y="317"/>
                </a:lnTo>
                <a:lnTo>
                  <a:pt x="793" y="306"/>
                </a:lnTo>
                <a:lnTo>
                  <a:pt x="796" y="294"/>
                </a:lnTo>
                <a:lnTo>
                  <a:pt x="797" y="282"/>
                </a:lnTo>
                <a:lnTo>
                  <a:pt x="795" y="270"/>
                </a:lnTo>
                <a:lnTo>
                  <a:pt x="792" y="260"/>
                </a:lnTo>
                <a:lnTo>
                  <a:pt x="786" y="249"/>
                </a:lnTo>
                <a:lnTo>
                  <a:pt x="778" y="239"/>
                </a:lnTo>
                <a:lnTo>
                  <a:pt x="778" y="239"/>
                </a:lnTo>
                <a:lnTo>
                  <a:pt x="769" y="232"/>
                </a:lnTo>
                <a:lnTo>
                  <a:pt x="758" y="225"/>
                </a:lnTo>
                <a:lnTo>
                  <a:pt x="747" y="222"/>
                </a:lnTo>
                <a:lnTo>
                  <a:pt x="735" y="221"/>
                </a:lnTo>
                <a:lnTo>
                  <a:pt x="723" y="222"/>
                </a:lnTo>
                <a:lnTo>
                  <a:pt x="711" y="224"/>
                </a:lnTo>
                <a:lnTo>
                  <a:pt x="701" y="230"/>
                </a:lnTo>
                <a:lnTo>
                  <a:pt x="691" y="236"/>
                </a:lnTo>
                <a:lnTo>
                  <a:pt x="691" y="236"/>
                </a:lnTo>
                <a:close/>
                <a:moveTo>
                  <a:pt x="289" y="730"/>
                </a:moveTo>
                <a:lnTo>
                  <a:pt x="283" y="734"/>
                </a:lnTo>
                <a:lnTo>
                  <a:pt x="283" y="734"/>
                </a:lnTo>
                <a:lnTo>
                  <a:pt x="283" y="765"/>
                </a:lnTo>
                <a:lnTo>
                  <a:pt x="283" y="734"/>
                </a:lnTo>
                <a:lnTo>
                  <a:pt x="396" y="566"/>
                </a:lnTo>
                <a:lnTo>
                  <a:pt x="396" y="566"/>
                </a:lnTo>
                <a:lnTo>
                  <a:pt x="400" y="575"/>
                </a:lnTo>
                <a:lnTo>
                  <a:pt x="405" y="584"/>
                </a:lnTo>
                <a:lnTo>
                  <a:pt x="412" y="591"/>
                </a:lnTo>
                <a:lnTo>
                  <a:pt x="418" y="599"/>
                </a:lnTo>
                <a:lnTo>
                  <a:pt x="418" y="599"/>
                </a:lnTo>
                <a:lnTo>
                  <a:pt x="426" y="605"/>
                </a:lnTo>
                <a:lnTo>
                  <a:pt x="433" y="612"/>
                </a:lnTo>
                <a:lnTo>
                  <a:pt x="442" y="617"/>
                </a:lnTo>
                <a:lnTo>
                  <a:pt x="451" y="621"/>
                </a:lnTo>
                <a:lnTo>
                  <a:pt x="289" y="730"/>
                </a:lnTo>
                <a:close/>
                <a:moveTo>
                  <a:pt x="567" y="531"/>
                </a:moveTo>
                <a:lnTo>
                  <a:pt x="552" y="554"/>
                </a:lnTo>
                <a:lnTo>
                  <a:pt x="530" y="569"/>
                </a:lnTo>
                <a:lnTo>
                  <a:pt x="530" y="569"/>
                </a:lnTo>
                <a:lnTo>
                  <a:pt x="519" y="572"/>
                </a:lnTo>
                <a:lnTo>
                  <a:pt x="508" y="573"/>
                </a:lnTo>
                <a:lnTo>
                  <a:pt x="508" y="573"/>
                </a:lnTo>
                <a:lnTo>
                  <a:pt x="496" y="571"/>
                </a:lnTo>
                <a:lnTo>
                  <a:pt x="484" y="568"/>
                </a:lnTo>
                <a:lnTo>
                  <a:pt x="473" y="562"/>
                </a:lnTo>
                <a:lnTo>
                  <a:pt x="463" y="554"/>
                </a:lnTo>
                <a:lnTo>
                  <a:pt x="463" y="554"/>
                </a:lnTo>
                <a:lnTo>
                  <a:pt x="456" y="544"/>
                </a:lnTo>
                <a:lnTo>
                  <a:pt x="449" y="533"/>
                </a:lnTo>
                <a:lnTo>
                  <a:pt x="446" y="521"/>
                </a:lnTo>
                <a:lnTo>
                  <a:pt x="445" y="509"/>
                </a:lnTo>
                <a:lnTo>
                  <a:pt x="445" y="509"/>
                </a:lnTo>
                <a:lnTo>
                  <a:pt x="446" y="498"/>
                </a:lnTo>
                <a:lnTo>
                  <a:pt x="448" y="487"/>
                </a:lnTo>
                <a:lnTo>
                  <a:pt x="463" y="465"/>
                </a:lnTo>
                <a:lnTo>
                  <a:pt x="486" y="450"/>
                </a:lnTo>
                <a:lnTo>
                  <a:pt x="486" y="450"/>
                </a:lnTo>
                <a:lnTo>
                  <a:pt x="495" y="447"/>
                </a:lnTo>
                <a:lnTo>
                  <a:pt x="503" y="446"/>
                </a:lnTo>
                <a:lnTo>
                  <a:pt x="513" y="446"/>
                </a:lnTo>
                <a:lnTo>
                  <a:pt x="521" y="447"/>
                </a:lnTo>
                <a:lnTo>
                  <a:pt x="530" y="450"/>
                </a:lnTo>
                <a:lnTo>
                  <a:pt x="539" y="453"/>
                </a:lnTo>
                <a:lnTo>
                  <a:pt x="546" y="458"/>
                </a:lnTo>
                <a:lnTo>
                  <a:pt x="554" y="463"/>
                </a:lnTo>
                <a:lnTo>
                  <a:pt x="554" y="463"/>
                </a:lnTo>
                <a:lnTo>
                  <a:pt x="561" y="473"/>
                </a:lnTo>
                <a:lnTo>
                  <a:pt x="567" y="485"/>
                </a:lnTo>
                <a:lnTo>
                  <a:pt x="571" y="497"/>
                </a:lnTo>
                <a:lnTo>
                  <a:pt x="572" y="509"/>
                </a:lnTo>
                <a:lnTo>
                  <a:pt x="572" y="509"/>
                </a:lnTo>
                <a:lnTo>
                  <a:pt x="571" y="520"/>
                </a:lnTo>
                <a:lnTo>
                  <a:pt x="567" y="531"/>
                </a:lnTo>
                <a:lnTo>
                  <a:pt x="567" y="531"/>
                </a:lnTo>
                <a:close/>
                <a:moveTo>
                  <a:pt x="508" y="0"/>
                </a:moveTo>
                <a:lnTo>
                  <a:pt x="508" y="0"/>
                </a:lnTo>
                <a:lnTo>
                  <a:pt x="483" y="1"/>
                </a:lnTo>
                <a:lnTo>
                  <a:pt x="456" y="2"/>
                </a:lnTo>
                <a:lnTo>
                  <a:pt x="431" y="5"/>
                </a:lnTo>
                <a:lnTo>
                  <a:pt x="405" y="11"/>
                </a:lnTo>
                <a:lnTo>
                  <a:pt x="382" y="16"/>
                </a:lnTo>
                <a:lnTo>
                  <a:pt x="357" y="23"/>
                </a:lnTo>
                <a:lnTo>
                  <a:pt x="334" y="31"/>
                </a:lnTo>
                <a:lnTo>
                  <a:pt x="310" y="40"/>
                </a:lnTo>
                <a:lnTo>
                  <a:pt x="287" y="50"/>
                </a:lnTo>
                <a:lnTo>
                  <a:pt x="266" y="61"/>
                </a:lnTo>
                <a:lnTo>
                  <a:pt x="245" y="74"/>
                </a:lnTo>
                <a:lnTo>
                  <a:pt x="224" y="87"/>
                </a:lnTo>
                <a:lnTo>
                  <a:pt x="204" y="101"/>
                </a:lnTo>
                <a:lnTo>
                  <a:pt x="184" y="116"/>
                </a:lnTo>
                <a:lnTo>
                  <a:pt x="166" y="132"/>
                </a:lnTo>
                <a:lnTo>
                  <a:pt x="149" y="149"/>
                </a:lnTo>
                <a:lnTo>
                  <a:pt x="132" y="167"/>
                </a:lnTo>
                <a:lnTo>
                  <a:pt x="116" y="186"/>
                </a:lnTo>
                <a:lnTo>
                  <a:pt x="101" y="205"/>
                </a:lnTo>
                <a:lnTo>
                  <a:pt x="87" y="224"/>
                </a:lnTo>
                <a:lnTo>
                  <a:pt x="73" y="245"/>
                </a:lnTo>
                <a:lnTo>
                  <a:pt x="61" y="266"/>
                </a:lnTo>
                <a:lnTo>
                  <a:pt x="49" y="289"/>
                </a:lnTo>
                <a:lnTo>
                  <a:pt x="40" y="311"/>
                </a:lnTo>
                <a:lnTo>
                  <a:pt x="30" y="334"/>
                </a:lnTo>
                <a:lnTo>
                  <a:pt x="22" y="357"/>
                </a:lnTo>
                <a:lnTo>
                  <a:pt x="16" y="382"/>
                </a:lnTo>
                <a:lnTo>
                  <a:pt x="10" y="407"/>
                </a:lnTo>
                <a:lnTo>
                  <a:pt x="5" y="431"/>
                </a:lnTo>
                <a:lnTo>
                  <a:pt x="2" y="457"/>
                </a:lnTo>
                <a:lnTo>
                  <a:pt x="0" y="483"/>
                </a:lnTo>
                <a:lnTo>
                  <a:pt x="0" y="509"/>
                </a:lnTo>
                <a:lnTo>
                  <a:pt x="0" y="509"/>
                </a:lnTo>
                <a:lnTo>
                  <a:pt x="0" y="535"/>
                </a:lnTo>
                <a:lnTo>
                  <a:pt x="2" y="561"/>
                </a:lnTo>
                <a:lnTo>
                  <a:pt x="5" y="586"/>
                </a:lnTo>
                <a:lnTo>
                  <a:pt x="10" y="612"/>
                </a:lnTo>
                <a:lnTo>
                  <a:pt x="16" y="636"/>
                </a:lnTo>
                <a:lnTo>
                  <a:pt x="22" y="660"/>
                </a:lnTo>
                <a:lnTo>
                  <a:pt x="30" y="683"/>
                </a:lnTo>
                <a:lnTo>
                  <a:pt x="40" y="707"/>
                </a:lnTo>
                <a:lnTo>
                  <a:pt x="49" y="730"/>
                </a:lnTo>
                <a:lnTo>
                  <a:pt x="61" y="751"/>
                </a:lnTo>
                <a:lnTo>
                  <a:pt x="73" y="772"/>
                </a:lnTo>
                <a:lnTo>
                  <a:pt x="87" y="793"/>
                </a:lnTo>
                <a:lnTo>
                  <a:pt x="101" y="813"/>
                </a:lnTo>
                <a:lnTo>
                  <a:pt x="116" y="833"/>
                </a:lnTo>
                <a:lnTo>
                  <a:pt x="132" y="851"/>
                </a:lnTo>
                <a:lnTo>
                  <a:pt x="149" y="868"/>
                </a:lnTo>
                <a:lnTo>
                  <a:pt x="166" y="885"/>
                </a:lnTo>
                <a:lnTo>
                  <a:pt x="184" y="901"/>
                </a:lnTo>
                <a:lnTo>
                  <a:pt x="204" y="916"/>
                </a:lnTo>
                <a:lnTo>
                  <a:pt x="224" y="930"/>
                </a:lnTo>
                <a:lnTo>
                  <a:pt x="245" y="944"/>
                </a:lnTo>
                <a:lnTo>
                  <a:pt x="266" y="956"/>
                </a:lnTo>
                <a:lnTo>
                  <a:pt x="287" y="968"/>
                </a:lnTo>
                <a:lnTo>
                  <a:pt x="310" y="977"/>
                </a:lnTo>
                <a:lnTo>
                  <a:pt x="334" y="987"/>
                </a:lnTo>
                <a:lnTo>
                  <a:pt x="357" y="995"/>
                </a:lnTo>
                <a:lnTo>
                  <a:pt x="382" y="1002"/>
                </a:lnTo>
                <a:lnTo>
                  <a:pt x="405" y="1007"/>
                </a:lnTo>
                <a:lnTo>
                  <a:pt x="431" y="1012"/>
                </a:lnTo>
                <a:lnTo>
                  <a:pt x="456" y="1015"/>
                </a:lnTo>
                <a:lnTo>
                  <a:pt x="483" y="1017"/>
                </a:lnTo>
                <a:lnTo>
                  <a:pt x="508" y="1018"/>
                </a:lnTo>
                <a:lnTo>
                  <a:pt x="508" y="1018"/>
                </a:lnTo>
                <a:lnTo>
                  <a:pt x="534" y="1017"/>
                </a:lnTo>
                <a:lnTo>
                  <a:pt x="560" y="1015"/>
                </a:lnTo>
                <a:lnTo>
                  <a:pt x="586" y="1012"/>
                </a:lnTo>
                <a:lnTo>
                  <a:pt x="610" y="1007"/>
                </a:lnTo>
                <a:lnTo>
                  <a:pt x="635" y="1002"/>
                </a:lnTo>
                <a:lnTo>
                  <a:pt x="660" y="995"/>
                </a:lnTo>
                <a:lnTo>
                  <a:pt x="683" y="987"/>
                </a:lnTo>
                <a:lnTo>
                  <a:pt x="706" y="977"/>
                </a:lnTo>
                <a:lnTo>
                  <a:pt x="728" y="968"/>
                </a:lnTo>
                <a:lnTo>
                  <a:pt x="751" y="956"/>
                </a:lnTo>
                <a:lnTo>
                  <a:pt x="772" y="944"/>
                </a:lnTo>
                <a:lnTo>
                  <a:pt x="793" y="930"/>
                </a:lnTo>
                <a:lnTo>
                  <a:pt x="812" y="916"/>
                </a:lnTo>
                <a:lnTo>
                  <a:pt x="831" y="901"/>
                </a:lnTo>
                <a:lnTo>
                  <a:pt x="851" y="885"/>
                </a:lnTo>
                <a:lnTo>
                  <a:pt x="868" y="868"/>
                </a:lnTo>
                <a:lnTo>
                  <a:pt x="885" y="851"/>
                </a:lnTo>
                <a:lnTo>
                  <a:pt x="901" y="833"/>
                </a:lnTo>
                <a:lnTo>
                  <a:pt x="916" y="813"/>
                </a:lnTo>
                <a:lnTo>
                  <a:pt x="930" y="793"/>
                </a:lnTo>
                <a:lnTo>
                  <a:pt x="943" y="772"/>
                </a:lnTo>
                <a:lnTo>
                  <a:pt x="956" y="751"/>
                </a:lnTo>
                <a:lnTo>
                  <a:pt x="967" y="730"/>
                </a:lnTo>
                <a:lnTo>
                  <a:pt x="977" y="707"/>
                </a:lnTo>
                <a:lnTo>
                  <a:pt x="986" y="683"/>
                </a:lnTo>
                <a:lnTo>
                  <a:pt x="995" y="660"/>
                </a:lnTo>
                <a:lnTo>
                  <a:pt x="1001" y="636"/>
                </a:lnTo>
                <a:lnTo>
                  <a:pt x="1007" y="612"/>
                </a:lnTo>
                <a:lnTo>
                  <a:pt x="1012" y="586"/>
                </a:lnTo>
                <a:lnTo>
                  <a:pt x="1015" y="561"/>
                </a:lnTo>
                <a:lnTo>
                  <a:pt x="1017" y="535"/>
                </a:lnTo>
                <a:lnTo>
                  <a:pt x="1017" y="509"/>
                </a:lnTo>
                <a:lnTo>
                  <a:pt x="1017" y="509"/>
                </a:lnTo>
                <a:lnTo>
                  <a:pt x="1017" y="483"/>
                </a:lnTo>
                <a:lnTo>
                  <a:pt x="1015" y="457"/>
                </a:lnTo>
                <a:lnTo>
                  <a:pt x="1012" y="431"/>
                </a:lnTo>
                <a:lnTo>
                  <a:pt x="1007" y="407"/>
                </a:lnTo>
                <a:lnTo>
                  <a:pt x="1001" y="382"/>
                </a:lnTo>
                <a:lnTo>
                  <a:pt x="995" y="357"/>
                </a:lnTo>
                <a:lnTo>
                  <a:pt x="986" y="334"/>
                </a:lnTo>
                <a:lnTo>
                  <a:pt x="977" y="311"/>
                </a:lnTo>
                <a:lnTo>
                  <a:pt x="967" y="289"/>
                </a:lnTo>
                <a:lnTo>
                  <a:pt x="956" y="266"/>
                </a:lnTo>
                <a:lnTo>
                  <a:pt x="943" y="245"/>
                </a:lnTo>
                <a:lnTo>
                  <a:pt x="930" y="224"/>
                </a:lnTo>
                <a:lnTo>
                  <a:pt x="916" y="205"/>
                </a:lnTo>
                <a:lnTo>
                  <a:pt x="901" y="186"/>
                </a:lnTo>
                <a:lnTo>
                  <a:pt x="885" y="167"/>
                </a:lnTo>
                <a:lnTo>
                  <a:pt x="868" y="149"/>
                </a:lnTo>
                <a:lnTo>
                  <a:pt x="851" y="132"/>
                </a:lnTo>
                <a:lnTo>
                  <a:pt x="831" y="116"/>
                </a:lnTo>
                <a:lnTo>
                  <a:pt x="812" y="101"/>
                </a:lnTo>
                <a:lnTo>
                  <a:pt x="793" y="87"/>
                </a:lnTo>
                <a:lnTo>
                  <a:pt x="772" y="74"/>
                </a:lnTo>
                <a:lnTo>
                  <a:pt x="751" y="61"/>
                </a:lnTo>
                <a:lnTo>
                  <a:pt x="728" y="50"/>
                </a:lnTo>
                <a:lnTo>
                  <a:pt x="706" y="40"/>
                </a:lnTo>
                <a:lnTo>
                  <a:pt x="683" y="31"/>
                </a:lnTo>
                <a:lnTo>
                  <a:pt x="660" y="23"/>
                </a:lnTo>
                <a:lnTo>
                  <a:pt x="635" y="16"/>
                </a:lnTo>
                <a:lnTo>
                  <a:pt x="610" y="11"/>
                </a:lnTo>
                <a:lnTo>
                  <a:pt x="586" y="5"/>
                </a:lnTo>
                <a:lnTo>
                  <a:pt x="560" y="2"/>
                </a:lnTo>
                <a:lnTo>
                  <a:pt x="534" y="1"/>
                </a:lnTo>
                <a:lnTo>
                  <a:pt x="508" y="0"/>
                </a:lnTo>
                <a:lnTo>
                  <a:pt x="508" y="0"/>
                </a:lnTo>
                <a:close/>
                <a:moveTo>
                  <a:pt x="508" y="954"/>
                </a:moveTo>
                <a:lnTo>
                  <a:pt x="508" y="954"/>
                </a:lnTo>
                <a:lnTo>
                  <a:pt x="486" y="954"/>
                </a:lnTo>
                <a:lnTo>
                  <a:pt x="463" y="952"/>
                </a:lnTo>
                <a:lnTo>
                  <a:pt x="441" y="948"/>
                </a:lnTo>
                <a:lnTo>
                  <a:pt x="418" y="945"/>
                </a:lnTo>
                <a:lnTo>
                  <a:pt x="397" y="940"/>
                </a:lnTo>
                <a:lnTo>
                  <a:pt x="376" y="935"/>
                </a:lnTo>
                <a:lnTo>
                  <a:pt x="355" y="927"/>
                </a:lnTo>
                <a:lnTo>
                  <a:pt x="336" y="919"/>
                </a:lnTo>
                <a:lnTo>
                  <a:pt x="315" y="910"/>
                </a:lnTo>
                <a:lnTo>
                  <a:pt x="296" y="900"/>
                </a:lnTo>
                <a:lnTo>
                  <a:pt x="278" y="889"/>
                </a:lnTo>
                <a:lnTo>
                  <a:pt x="260" y="878"/>
                </a:lnTo>
                <a:lnTo>
                  <a:pt x="242" y="866"/>
                </a:lnTo>
                <a:lnTo>
                  <a:pt x="225" y="852"/>
                </a:lnTo>
                <a:lnTo>
                  <a:pt x="209" y="838"/>
                </a:lnTo>
                <a:lnTo>
                  <a:pt x="194" y="824"/>
                </a:lnTo>
                <a:lnTo>
                  <a:pt x="179" y="808"/>
                </a:lnTo>
                <a:lnTo>
                  <a:pt x="165" y="792"/>
                </a:lnTo>
                <a:lnTo>
                  <a:pt x="151" y="775"/>
                </a:lnTo>
                <a:lnTo>
                  <a:pt x="139" y="757"/>
                </a:lnTo>
                <a:lnTo>
                  <a:pt x="128" y="739"/>
                </a:lnTo>
                <a:lnTo>
                  <a:pt x="117" y="721"/>
                </a:lnTo>
                <a:lnTo>
                  <a:pt x="107" y="702"/>
                </a:lnTo>
                <a:lnTo>
                  <a:pt x="99" y="682"/>
                </a:lnTo>
                <a:lnTo>
                  <a:pt x="90" y="662"/>
                </a:lnTo>
                <a:lnTo>
                  <a:pt x="84" y="642"/>
                </a:lnTo>
                <a:lnTo>
                  <a:pt x="77" y="620"/>
                </a:lnTo>
                <a:lnTo>
                  <a:pt x="72" y="599"/>
                </a:lnTo>
                <a:lnTo>
                  <a:pt x="69" y="576"/>
                </a:lnTo>
                <a:lnTo>
                  <a:pt x="65" y="555"/>
                </a:lnTo>
                <a:lnTo>
                  <a:pt x="63" y="532"/>
                </a:lnTo>
                <a:lnTo>
                  <a:pt x="63" y="509"/>
                </a:lnTo>
                <a:lnTo>
                  <a:pt x="63" y="509"/>
                </a:lnTo>
                <a:lnTo>
                  <a:pt x="63" y="486"/>
                </a:lnTo>
                <a:lnTo>
                  <a:pt x="65" y="463"/>
                </a:lnTo>
                <a:lnTo>
                  <a:pt x="69" y="441"/>
                </a:lnTo>
                <a:lnTo>
                  <a:pt x="72" y="420"/>
                </a:lnTo>
                <a:lnTo>
                  <a:pt x="77" y="398"/>
                </a:lnTo>
                <a:lnTo>
                  <a:pt x="84" y="377"/>
                </a:lnTo>
                <a:lnTo>
                  <a:pt x="90" y="356"/>
                </a:lnTo>
                <a:lnTo>
                  <a:pt x="99" y="336"/>
                </a:lnTo>
                <a:lnTo>
                  <a:pt x="107" y="315"/>
                </a:lnTo>
                <a:lnTo>
                  <a:pt x="117" y="297"/>
                </a:lnTo>
                <a:lnTo>
                  <a:pt x="128" y="278"/>
                </a:lnTo>
                <a:lnTo>
                  <a:pt x="139" y="260"/>
                </a:lnTo>
                <a:lnTo>
                  <a:pt x="151" y="242"/>
                </a:lnTo>
                <a:lnTo>
                  <a:pt x="165" y="225"/>
                </a:lnTo>
                <a:lnTo>
                  <a:pt x="179" y="209"/>
                </a:lnTo>
                <a:lnTo>
                  <a:pt x="194" y="194"/>
                </a:lnTo>
                <a:lnTo>
                  <a:pt x="209" y="179"/>
                </a:lnTo>
                <a:lnTo>
                  <a:pt x="225" y="165"/>
                </a:lnTo>
                <a:lnTo>
                  <a:pt x="242" y="152"/>
                </a:lnTo>
                <a:lnTo>
                  <a:pt x="260" y="139"/>
                </a:lnTo>
                <a:lnTo>
                  <a:pt x="278" y="128"/>
                </a:lnTo>
                <a:lnTo>
                  <a:pt x="296" y="117"/>
                </a:lnTo>
                <a:lnTo>
                  <a:pt x="315" y="107"/>
                </a:lnTo>
                <a:lnTo>
                  <a:pt x="336" y="99"/>
                </a:lnTo>
                <a:lnTo>
                  <a:pt x="355" y="90"/>
                </a:lnTo>
                <a:lnTo>
                  <a:pt x="376" y="84"/>
                </a:lnTo>
                <a:lnTo>
                  <a:pt x="397" y="77"/>
                </a:lnTo>
                <a:lnTo>
                  <a:pt x="418" y="73"/>
                </a:lnTo>
                <a:lnTo>
                  <a:pt x="441" y="69"/>
                </a:lnTo>
                <a:lnTo>
                  <a:pt x="463" y="65"/>
                </a:lnTo>
                <a:lnTo>
                  <a:pt x="486" y="64"/>
                </a:lnTo>
                <a:lnTo>
                  <a:pt x="508" y="63"/>
                </a:lnTo>
                <a:lnTo>
                  <a:pt x="508" y="63"/>
                </a:lnTo>
                <a:lnTo>
                  <a:pt x="531" y="64"/>
                </a:lnTo>
                <a:lnTo>
                  <a:pt x="554" y="65"/>
                </a:lnTo>
                <a:lnTo>
                  <a:pt x="576" y="69"/>
                </a:lnTo>
                <a:lnTo>
                  <a:pt x="598" y="73"/>
                </a:lnTo>
                <a:lnTo>
                  <a:pt x="620" y="77"/>
                </a:lnTo>
                <a:lnTo>
                  <a:pt x="640" y="84"/>
                </a:lnTo>
                <a:lnTo>
                  <a:pt x="661" y="90"/>
                </a:lnTo>
                <a:lnTo>
                  <a:pt x="681" y="99"/>
                </a:lnTo>
                <a:lnTo>
                  <a:pt x="702" y="107"/>
                </a:lnTo>
                <a:lnTo>
                  <a:pt x="721" y="117"/>
                </a:lnTo>
                <a:lnTo>
                  <a:pt x="739" y="128"/>
                </a:lnTo>
                <a:lnTo>
                  <a:pt x="757" y="139"/>
                </a:lnTo>
                <a:lnTo>
                  <a:pt x="775" y="152"/>
                </a:lnTo>
                <a:lnTo>
                  <a:pt x="792" y="165"/>
                </a:lnTo>
                <a:lnTo>
                  <a:pt x="808" y="179"/>
                </a:lnTo>
                <a:lnTo>
                  <a:pt x="823" y="194"/>
                </a:lnTo>
                <a:lnTo>
                  <a:pt x="838" y="209"/>
                </a:lnTo>
                <a:lnTo>
                  <a:pt x="852" y="225"/>
                </a:lnTo>
                <a:lnTo>
                  <a:pt x="865" y="242"/>
                </a:lnTo>
                <a:lnTo>
                  <a:pt x="878" y="260"/>
                </a:lnTo>
                <a:lnTo>
                  <a:pt x="889" y="278"/>
                </a:lnTo>
                <a:lnTo>
                  <a:pt x="900" y="297"/>
                </a:lnTo>
                <a:lnTo>
                  <a:pt x="910" y="315"/>
                </a:lnTo>
                <a:lnTo>
                  <a:pt x="918" y="336"/>
                </a:lnTo>
                <a:lnTo>
                  <a:pt x="927" y="356"/>
                </a:lnTo>
                <a:lnTo>
                  <a:pt x="933" y="377"/>
                </a:lnTo>
                <a:lnTo>
                  <a:pt x="940" y="398"/>
                </a:lnTo>
                <a:lnTo>
                  <a:pt x="944" y="420"/>
                </a:lnTo>
                <a:lnTo>
                  <a:pt x="948" y="441"/>
                </a:lnTo>
                <a:lnTo>
                  <a:pt x="952" y="463"/>
                </a:lnTo>
                <a:lnTo>
                  <a:pt x="953" y="486"/>
                </a:lnTo>
                <a:lnTo>
                  <a:pt x="954" y="509"/>
                </a:lnTo>
                <a:lnTo>
                  <a:pt x="954" y="509"/>
                </a:lnTo>
                <a:lnTo>
                  <a:pt x="953" y="532"/>
                </a:lnTo>
                <a:lnTo>
                  <a:pt x="952" y="555"/>
                </a:lnTo>
                <a:lnTo>
                  <a:pt x="948" y="576"/>
                </a:lnTo>
                <a:lnTo>
                  <a:pt x="944" y="599"/>
                </a:lnTo>
                <a:lnTo>
                  <a:pt x="940" y="620"/>
                </a:lnTo>
                <a:lnTo>
                  <a:pt x="933" y="642"/>
                </a:lnTo>
                <a:lnTo>
                  <a:pt x="927" y="662"/>
                </a:lnTo>
                <a:lnTo>
                  <a:pt x="918" y="682"/>
                </a:lnTo>
                <a:lnTo>
                  <a:pt x="910" y="702"/>
                </a:lnTo>
                <a:lnTo>
                  <a:pt x="900" y="721"/>
                </a:lnTo>
                <a:lnTo>
                  <a:pt x="889" y="739"/>
                </a:lnTo>
                <a:lnTo>
                  <a:pt x="878" y="757"/>
                </a:lnTo>
                <a:lnTo>
                  <a:pt x="865" y="775"/>
                </a:lnTo>
                <a:lnTo>
                  <a:pt x="852" y="792"/>
                </a:lnTo>
                <a:lnTo>
                  <a:pt x="838" y="808"/>
                </a:lnTo>
                <a:lnTo>
                  <a:pt x="823" y="824"/>
                </a:lnTo>
                <a:lnTo>
                  <a:pt x="808" y="838"/>
                </a:lnTo>
                <a:lnTo>
                  <a:pt x="792" y="852"/>
                </a:lnTo>
                <a:lnTo>
                  <a:pt x="775" y="866"/>
                </a:lnTo>
                <a:lnTo>
                  <a:pt x="757" y="878"/>
                </a:lnTo>
                <a:lnTo>
                  <a:pt x="739" y="889"/>
                </a:lnTo>
                <a:lnTo>
                  <a:pt x="721" y="900"/>
                </a:lnTo>
                <a:lnTo>
                  <a:pt x="702" y="910"/>
                </a:lnTo>
                <a:lnTo>
                  <a:pt x="681" y="919"/>
                </a:lnTo>
                <a:lnTo>
                  <a:pt x="661" y="927"/>
                </a:lnTo>
                <a:lnTo>
                  <a:pt x="640" y="935"/>
                </a:lnTo>
                <a:lnTo>
                  <a:pt x="620" y="940"/>
                </a:lnTo>
                <a:lnTo>
                  <a:pt x="598" y="945"/>
                </a:lnTo>
                <a:lnTo>
                  <a:pt x="576" y="948"/>
                </a:lnTo>
                <a:lnTo>
                  <a:pt x="554" y="952"/>
                </a:lnTo>
                <a:lnTo>
                  <a:pt x="531" y="954"/>
                </a:lnTo>
                <a:lnTo>
                  <a:pt x="508" y="954"/>
                </a:lnTo>
                <a:lnTo>
                  <a:pt x="508" y="954"/>
                </a:lnTo>
                <a:close/>
                <a:moveTo>
                  <a:pt x="508" y="191"/>
                </a:moveTo>
                <a:lnTo>
                  <a:pt x="508" y="191"/>
                </a:lnTo>
                <a:lnTo>
                  <a:pt x="515" y="190"/>
                </a:lnTo>
                <a:lnTo>
                  <a:pt x="520" y="188"/>
                </a:lnTo>
                <a:lnTo>
                  <a:pt x="526" y="186"/>
                </a:lnTo>
                <a:lnTo>
                  <a:pt x="531" y="181"/>
                </a:lnTo>
                <a:lnTo>
                  <a:pt x="534" y="177"/>
                </a:lnTo>
                <a:lnTo>
                  <a:pt x="537" y="172"/>
                </a:lnTo>
                <a:lnTo>
                  <a:pt x="540" y="165"/>
                </a:lnTo>
                <a:lnTo>
                  <a:pt x="541" y="159"/>
                </a:lnTo>
                <a:lnTo>
                  <a:pt x="541" y="159"/>
                </a:lnTo>
                <a:lnTo>
                  <a:pt x="540" y="152"/>
                </a:lnTo>
                <a:lnTo>
                  <a:pt x="537" y="147"/>
                </a:lnTo>
                <a:lnTo>
                  <a:pt x="534" y="142"/>
                </a:lnTo>
                <a:lnTo>
                  <a:pt x="531" y="136"/>
                </a:lnTo>
                <a:lnTo>
                  <a:pt x="526" y="133"/>
                </a:lnTo>
                <a:lnTo>
                  <a:pt x="520" y="130"/>
                </a:lnTo>
                <a:lnTo>
                  <a:pt x="515" y="128"/>
                </a:lnTo>
                <a:lnTo>
                  <a:pt x="508" y="128"/>
                </a:lnTo>
                <a:lnTo>
                  <a:pt x="508" y="128"/>
                </a:lnTo>
                <a:lnTo>
                  <a:pt x="502" y="128"/>
                </a:lnTo>
                <a:lnTo>
                  <a:pt x="496" y="130"/>
                </a:lnTo>
                <a:lnTo>
                  <a:pt x="490" y="133"/>
                </a:lnTo>
                <a:lnTo>
                  <a:pt x="486" y="136"/>
                </a:lnTo>
                <a:lnTo>
                  <a:pt x="482" y="142"/>
                </a:lnTo>
                <a:lnTo>
                  <a:pt x="479" y="147"/>
                </a:lnTo>
                <a:lnTo>
                  <a:pt x="477" y="152"/>
                </a:lnTo>
                <a:lnTo>
                  <a:pt x="476" y="159"/>
                </a:lnTo>
                <a:lnTo>
                  <a:pt x="476" y="159"/>
                </a:lnTo>
                <a:lnTo>
                  <a:pt x="477" y="165"/>
                </a:lnTo>
                <a:lnTo>
                  <a:pt x="479" y="172"/>
                </a:lnTo>
                <a:lnTo>
                  <a:pt x="482" y="177"/>
                </a:lnTo>
                <a:lnTo>
                  <a:pt x="486" y="181"/>
                </a:lnTo>
                <a:lnTo>
                  <a:pt x="490" y="186"/>
                </a:lnTo>
                <a:lnTo>
                  <a:pt x="496" y="188"/>
                </a:lnTo>
                <a:lnTo>
                  <a:pt x="502" y="190"/>
                </a:lnTo>
                <a:lnTo>
                  <a:pt x="508" y="191"/>
                </a:lnTo>
                <a:lnTo>
                  <a:pt x="508" y="191"/>
                </a:lnTo>
                <a:close/>
                <a:moveTo>
                  <a:pt x="508" y="827"/>
                </a:moveTo>
                <a:lnTo>
                  <a:pt x="508" y="827"/>
                </a:lnTo>
                <a:lnTo>
                  <a:pt x="502" y="827"/>
                </a:lnTo>
                <a:lnTo>
                  <a:pt x="496" y="829"/>
                </a:lnTo>
                <a:lnTo>
                  <a:pt x="490" y="833"/>
                </a:lnTo>
                <a:lnTo>
                  <a:pt x="486" y="836"/>
                </a:lnTo>
                <a:lnTo>
                  <a:pt x="482" y="841"/>
                </a:lnTo>
                <a:lnTo>
                  <a:pt x="479" y="847"/>
                </a:lnTo>
                <a:lnTo>
                  <a:pt x="477" y="852"/>
                </a:lnTo>
                <a:lnTo>
                  <a:pt x="476" y="858"/>
                </a:lnTo>
                <a:lnTo>
                  <a:pt x="476" y="858"/>
                </a:lnTo>
                <a:lnTo>
                  <a:pt x="477" y="865"/>
                </a:lnTo>
                <a:lnTo>
                  <a:pt x="479" y="871"/>
                </a:lnTo>
                <a:lnTo>
                  <a:pt x="482" y="877"/>
                </a:lnTo>
                <a:lnTo>
                  <a:pt x="486" y="881"/>
                </a:lnTo>
                <a:lnTo>
                  <a:pt x="490" y="885"/>
                </a:lnTo>
                <a:lnTo>
                  <a:pt x="496" y="888"/>
                </a:lnTo>
                <a:lnTo>
                  <a:pt x="502" y="889"/>
                </a:lnTo>
                <a:lnTo>
                  <a:pt x="508" y="891"/>
                </a:lnTo>
                <a:lnTo>
                  <a:pt x="508" y="891"/>
                </a:lnTo>
                <a:lnTo>
                  <a:pt x="515" y="889"/>
                </a:lnTo>
                <a:lnTo>
                  <a:pt x="520" y="888"/>
                </a:lnTo>
                <a:lnTo>
                  <a:pt x="526" y="885"/>
                </a:lnTo>
                <a:lnTo>
                  <a:pt x="531" y="881"/>
                </a:lnTo>
                <a:lnTo>
                  <a:pt x="534" y="877"/>
                </a:lnTo>
                <a:lnTo>
                  <a:pt x="537" y="871"/>
                </a:lnTo>
                <a:lnTo>
                  <a:pt x="540" y="865"/>
                </a:lnTo>
                <a:lnTo>
                  <a:pt x="541" y="858"/>
                </a:lnTo>
                <a:lnTo>
                  <a:pt x="541" y="858"/>
                </a:lnTo>
                <a:lnTo>
                  <a:pt x="540" y="852"/>
                </a:lnTo>
                <a:lnTo>
                  <a:pt x="537" y="847"/>
                </a:lnTo>
                <a:lnTo>
                  <a:pt x="534" y="841"/>
                </a:lnTo>
                <a:lnTo>
                  <a:pt x="531" y="836"/>
                </a:lnTo>
                <a:lnTo>
                  <a:pt x="526" y="833"/>
                </a:lnTo>
                <a:lnTo>
                  <a:pt x="520" y="829"/>
                </a:lnTo>
                <a:lnTo>
                  <a:pt x="515" y="827"/>
                </a:lnTo>
                <a:lnTo>
                  <a:pt x="508" y="827"/>
                </a:lnTo>
                <a:lnTo>
                  <a:pt x="508" y="827"/>
                </a:lnTo>
                <a:close/>
                <a:moveTo>
                  <a:pt x="858" y="477"/>
                </a:moveTo>
                <a:lnTo>
                  <a:pt x="858" y="477"/>
                </a:lnTo>
                <a:lnTo>
                  <a:pt x="852" y="477"/>
                </a:lnTo>
                <a:lnTo>
                  <a:pt x="845" y="480"/>
                </a:lnTo>
                <a:lnTo>
                  <a:pt x="840" y="483"/>
                </a:lnTo>
                <a:lnTo>
                  <a:pt x="836" y="486"/>
                </a:lnTo>
                <a:lnTo>
                  <a:pt x="831" y="491"/>
                </a:lnTo>
                <a:lnTo>
                  <a:pt x="829" y="497"/>
                </a:lnTo>
                <a:lnTo>
                  <a:pt x="827" y="502"/>
                </a:lnTo>
                <a:lnTo>
                  <a:pt x="826" y="509"/>
                </a:lnTo>
                <a:lnTo>
                  <a:pt x="826" y="509"/>
                </a:lnTo>
                <a:lnTo>
                  <a:pt x="827" y="515"/>
                </a:lnTo>
                <a:lnTo>
                  <a:pt x="829" y="521"/>
                </a:lnTo>
                <a:lnTo>
                  <a:pt x="831" y="527"/>
                </a:lnTo>
                <a:lnTo>
                  <a:pt x="836" y="531"/>
                </a:lnTo>
                <a:lnTo>
                  <a:pt x="840" y="535"/>
                </a:lnTo>
                <a:lnTo>
                  <a:pt x="845" y="539"/>
                </a:lnTo>
                <a:lnTo>
                  <a:pt x="852" y="540"/>
                </a:lnTo>
                <a:lnTo>
                  <a:pt x="858" y="541"/>
                </a:lnTo>
                <a:lnTo>
                  <a:pt x="858" y="541"/>
                </a:lnTo>
                <a:lnTo>
                  <a:pt x="865" y="540"/>
                </a:lnTo>
                <a:lnTo>
                  <a:pt x="871" y="539"/>
                </a:lnTo>
                <a:lnTo>
                  <a:pt x="876" y="535"/>
                </a:lnTo>
                <a:lnTo>
                  <a:pt x="881" y="531"/>
                </a:lnTo>
                <a:lnTo>
                  <a:pt x="885" y="527"/>
                </a:lnTo>
                <a:lnTo>
                  <a:pt x="887" y="521"/>
                </a:lnTo>
                <a:lnTo>
                  <a:pt x="889" y="515"/>
                </a:lnTo>
                <a:lnTo>
                  <a:pt x="890" y="509"/>
                </a:lnTo>
                <a:lnTo>
                  <a:pt x="890" y="509"/>
                </a:lnTo>
                <a:lnTo>
                  <a:pt x="889" y="502"/>
                </a:lnTo>
                <a:lnTo>
                  <a:pt x="887" y="497"/>
                </a:lnTo>
                <a:lnTo>
                  <a:pt x="885" y="491"/>
                </a:lnTo>
                <a:lnTo>
                  <a:pt x="881" y="486"/>
                </a:lnTo>
                <a:lnTo>
                  <a:pt x="876" y="483"/>
                </a:lnTo>
                <a:lnTo>
                  <a:pt x="871" y="480"/>
                </a:lnTo>
                <a:lnTo>
                  <a:pt x="865" y="477"/>
                </a:lnTo>
                <a:lnTo>
                  <a:pt x="858" y="477"/>
                </a:lnTo>
                <a:lnTo>
                  <a:pt x="858" y="477"/>
                </a:lnTo>
                <a:close/>
                <a:moveTo>
                  <a:pt x="159" y="477"/>
                </a:moveTo>
                <a:lnTo>
                  <a:pt x="159" y="477"/>
                </a:lnTo>
                <a:lnTo>
                  <a:pt x="152" y="477"/>
                </a:lnTo>
                <a:lnTo>
                  <a:pt x="146" y="480"/>
                </a:lnTo>
                <a:lnTo>
                  <a:pt x="140" y="483"/>
                </a:lnTo>
                <a:lnTo>
                  <a:pt x="136" y="486"/>
                </a:lnTo>
                <a:lnTo>
                  <a:pt x="132" y="491"/>
                </a:lnTo>
                <a:lnTo>
                  <a:pt x="130" y="497"/>
                </a:lnTo>
                <a:lnTo>
                  <a:pt x="128" y="502"/>
                </a:lnTo>
                <a:lnTo>
                  <a:pt x="126" y="509"/>
                </a:lnTo>
                <a:lnTo>
                  <a:pt x="126" y="509"/>
                </a:lnTo>
                <a:lnTo>
                  <a:pt x="128" y="515"/>
                </a:lnTo>
                <a:lnTo>
                  <a:pt x="130" y="521"/>
                </a:lnTo>
                <a:lnTo>
                  <a:pt x="132" y="527"/>
                </a:lnTo>
                <a:lnTo>
                  <a:pt x="136" y="531"/>
                </a:lnTo>
                <a:lnTo>
                  <a:pt x="140" y="535"/>
                </a:lnTo>
                <a:lnTo>
                  <a:pt x="146" y="539"/>
                </a:lnTo>
                <a:lnTo>
                  <a:pt x="152" y="540"/>
                </a:lnTo>
                <a:lnTo>
                  <a:pt x="159" y="541"/>
                </a:lnTo>
                <a:lnTo>
                  <a:pt x="159" y="541"/>
                </a:lnTo>
                <a:lnTo>
                  <a:pt x="165" y="540"/>
                </a:lnTo>
                <a:lnTo>
                  <a:pt x="170" y="539"/>
                </a:lnTo>
                <a:lnTo>
                  <a:pt x="176" y="535"/>
                </a:lnTo>
                <a:lnTo>
                  <a:pt x="181" y="531"/>
                </a:lnTo>
                <a:lnTo>
                  <a:pt x="184" y="527"/>
                </a:lnTo>
                <a:lnTo>
                  <a:pt x="188" y="521"/>
                </a:lnTo>
                <a:lnTo>
                  <a:pt x="190" y="515"/>
                </a:lnTo>
                <a:lnTo>
                  <a:pt x="190" y="509"/>
                </a:lnTo>
                <a:lnTo>
                  <a:pt x="190" y="509"/>
                </a:lnTo>
                <a:lnTo>
                  <a:pt x="190" y="502"/>
                </a:lnTo>
                <a:lnTo>
                  <a:pt x="188" y="497"/>
                </a:lnTo>
                <a:lnTo>
                  <a:pt x="184" y="491"/>
                </a:lnTo>
                <a:lnTo>
                  <a:pt x="181" y="486"/>
                </a:lnTo>
                <a:lnTo>
                  <a:pt x="176" y="483"/>
                </a:lnTo>
                <a:lnTo>
                  <a:pt x="170" y="480"/>
                </a:lnTo>
                <a:lnTo>
                  <a:pt x="165" y="477"/>
                </a:lnTo>
                <a:lnTo>
                  <a:pt x="159" y="477"/>
                </a:lnTo>
                <a:lnTo>
                  <a:pt x="159" y="477"/>
                </a:lnTo>
                <a:close/>
              </a:path>
            </a:pathLst>
          </a:custGeom>
          <a:solidFill>
            <a:srgbClr val="ECCEC4"/>
          </a:solidFill>
          <a:ln>
            <a:noFill/>
          </a:ln>
        </p:spPr>
        <p:txBody>
          <a:bodyPr anchor="t" anchorCtr="0" bIns="45720" compatLnSpc="1" lIns="91440" numCol="1" rIns="91440" tIns="45720" vert="horz" wrap="square"/>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4546A"/>
              </a:solidFill>
              <a:effectLst/>
              <a:uLnTx/>
              <a:uFillTx/>
              <a:latin panose="020f0502020204030204" typeface="Calibri"/>
              <a:ea charset="-122" panose="02010600030101010101" pitchFamily="2" typeface="宋体"/>
              <a:cs typeface="+mn-cs"/>
            </a:endParaRPr>
          </a:p>
        </p:txBody>
      </p:sp>
      <p:sp>
        <p:nvSpPr>
          <p:cNvPr id="10" name="文本框 9">
            <a:extLst>
              <a:ext uri="{FF2B5EF4-FFF2-40B4-BE49-F238E27FC236}">
                <a16:creationId xmlns:a16="http://schemas.microsoft.com/office/drawing/2014/main" id="{073638E8-7EC8-4713-9DC5-A72112619839}"/>
              </a:ext>
            </a:extLst>
          </p:cNvPr>
          <p:cNvSpPr txBox="1"/>
          <p:nvPr/>
        </p:nvSpPr>
        <p:spPr>
          <a:xfrm>
            <a:off x="2091072" y="4029025"/>
            <a:ext cx="2218055" cy="1463040"/>
          </a:xfrm>
          <a:prstGeom prst="rect">
            <a:avLst/>
          </a:prstGeom>
          <a:noFill/>
          <a:extLst>
            <a:ext uri="{909E8E84-426E-40DD-AFC4-6F175D3DCCD1}">
              <a14:hiddenFill>
                <a:solidFill>
                  <a:srgbClr val="E84C53"/>
                </a:solidFill>
              </a14:hiddenFill>
            </a:ext>
          </a:extLst>
        </p:spPr>
        <p:txBody>
          <a:bodyPr rtlCol="0" wrap="square">
            <a:spAutoFit/>
          </a:bodyPr>
          <a:lstStyle/>
          <a:p>
            <a:pPr algn="ct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1" name="文本框 10">
            <a:extLst>
              <a:ext uri="{FF2B5EF4-FFF2-40B4-BE49-F238E27FC236}">
                <a16:creationId xmlns:a16="http://schemas.microsoft.com/office/drawing/2014/main" id="{34090380-8BC3-4358-9D43-40F0317BD0AD}"/>
              </a:ext>
            </a:extLst>
          </p:cNvPr>
          <p:cNvSpPr txBox="1"/>
          <p:nvPr/>
        </p:nvSpPr>
        <p:spPr>
          <a:xfrm>
            <a:off x="2091070" y="3605480"/>
            <a:ext cx="2050415" cy="457200"/>
          </a:xfrm>
          <a:prstGeom prst="rect">
            <a:avLst/>
          </a:prstGeom>
          <a:noFill/>
          <a:extLst>
            <a:ext uri="{909E8E84-426E-40DD-AFC4-6F175D3DCCD1}">
              <a14:hiddenFill>
                <a:solidFill>
                  <a:srgbClr val="E84C53"/>
                </a:solidFill>
              </a14:hiddenFill>
            </a:ext>
          </a:extLst>
        </p:spPr>
        <p:txBody>
          <a:bodyPr rtlCol="0" wrap="square">
            <a:spAutoFit/>
          </a:bodyPr>
          <a:lstStyle/>
          <a:p>
            <a:pPr algn="ctr"/>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2" name="文本框 11">
            <a:extLst>
              <a:ext uri="{FF2B5EF4-FFF2-40B4-BE49-F238E27FC236}">
                <a16:creationId xmlns:a16="http://schemas.microsoft.com/office/drawing/2014/main" id="{090FDA76-BB42-4475-A85D-C41DBA015C5F}"/>
              </a:ext>
            </a:extLst>
          </p:cNvPr>
          <p:cNvSpPr txBox="1"/>
          <p:nvPr/>
        </p:nvSpPr>
        <p:spPr>
          <a:xfrm>
            <a:off x="4856819" y="4029464"/>
            <a:ext cx="2218055" cy="1463040"/>
          </a:xfrm>
          <a:prstGeom prst="rect">
            <a:avLst/>
          </a:prstGeom>
          <a:noFill/>
          <a:extLst>
            <a:ext uri="{909E8E84-426E-40DD-AFC4-6F175D3DCCD1}">
              <a14:hiddenFill>
                <a:solidFill>
                  <a:srgbClr val="E84C53"/>
                </a:solidFill>
              </a14:hiddenFill>
            </a:ext>
          </a:extLst>
        </p:spPr>
        <p:txBody>
          <a:bodyPr rtlCol="0" wrap="square">
            <a:spAutoFit/>
          </a:bodyPr>
          <a:lstStyle/>
          <a:p>
            <a:pPr algn="ct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3" name="文本框 12">
            <a:extLst>
              <a:ext uri="{FF2B5EF4-FFF2-40B4-BE49-F238E27FC236}">
                <a16:creationId xmlns:a16="http://schemas.microsoft.com/office/drawing/2014/main" id="{85FB30D2-A9BA-4B3A-942B-F2317132AD98}"/>
              </a:ext>
            </a:extLst>
          </p:cNvPr>
          <p:cNvSpPr txBox="1"/>
          <p:nvPr/>
        </p:nvSpPr>
        <p:spPr>
          <a:xfrm>
            <a:off x="4856817" y="3605919"/>
            <a:ext cx="2050415" cy="457200"/>
          </a:xfrm>
          <a:prstGeom prst="rect">
            <a:avLst/>
          </a:prstGeom>
          <a:noFill/>
          <a:extLst>
            <a:ext uri="{909E8E84-426E-40DD-AFC4-6F175D3DCCD1}">
              <a14:hiddenFill>
                <a:solidFill>
                  <a:srgbClr val="E84C53"/>
                </a:solidFill>
              </a14:hiddenFill>
            </a:ext>
          </a:extLst>
        </p:spPr>
        <p:txBody>
          <a:bodyPr rtlCol="0" wrap="square">
            <a:spAutoFit/>
          </a:bodyPr>
          <a:lstStyle/>
          <a:p>
            <a:pPr algn="ctr"/>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4" name="Freeform 80">
            <a:extLst>
              <a:ext uri="{FF2B5EF4-FFF2-40B4-BE49-F238E27FC236}">
                <a16:creationId xmlns:a16="http://schemas.microsoft.com/office/drawing/2014/main" id="{36F03911-A869-4873-8DFA-CAE9EFACF5A8}"/>
              </a:ext>
            </a:extLst>
          </p:cNvPr>
          <p:cNvSpPr>
            <a:spLocks noEditPoints="1"/>
          </p:cNvSpPr>
          <p:nvPr/>
        </p:nvSpPr>
        <p:spPr bwMode="auto">
          <a:xfrm>
            <a:off x="8488575" y="2052507"/>
            <a:ext cx="828040" cy="831850"/>
          </a:xfrm>
          <a:custGeom>
            <a:gdLst>
              <a:gd fmla="*/ 1017 w 1017" name="T0"/>
              <a:gd fmla="*/ 28 h 1017" name="T1"/>
              <a:gd fmla="*/ 1017 w 1017" name="T2"/>
              <a:gd fmla="*/ 25 h 1017" name="T3"/>
              <a:gd fmla="*/ 1015 w 1017" name="T4"/>
              <a:gd fmla="*/ 19 h 1017" name="T5"/>
              <a:gd fmla="*/ 1014 w 1017" name="T6"/>
              <a:gd fmla="*/ 17 h 1017" name="T7"/>
              <a:gd fmla="*/ 1011 w 1017" name="T8"/>
              <a:gd fmla="*/ 12 h 1017" name="T9"/>
              <a:gd fmla="*/ 1008 w 1017" name="T10"/>
              <a:gd fmla="*/ 9 h 1017" name="T11"/>
              <a:gd fmla="*/ 1005 w 1017" name="T12"/>
              <a:gd fmla="*/ 6 h 1017" name="T13"/>
              <a:gd fmla="*/ 1003 w 1017" name="T14"/>
              <a:gd fmla="*/ 5 h 1017" name="T15"/>
              <a:gd fmla="*/ 1002 w 1017" name="T16"/>
              <a:gd fmla="*/ 4 h 1017" name="T17"/>
              <a:gd fmla="*/ 1002 w 1017" name="T18"/>
              <a:gd fmla="*/ 4 h 1017" name="T19"/>
              <a:gd fmla="*/ 995 w 1017" name="T20"/>
              <a:gd fmla="*/ 1 h 1017" name="T21"/>
              <a:gd fmla="*/ 991 w 1017" name="T22"/>
              <a:gd fmla="*/ 0 h 1017" name="T23"/>
              <a:gd fmla="*/ 984 w 1017" name="T24"/>
              <a:gd fmla="*/ 0 h 1017" name="T25"/>
              <a:gd fmla="*/ 983 w 1017" name="T26"/>
              <a:gd fmla="*/ 0 h 1017" name="T27"/>
              <a:gd fmla="*/ 977 w 1017" name="T28"/>
              <a:gd fmla="*/ 1 h 1017" name="T29"/>
              <a:gd fmla="*/ 973 w 1017" name="T30"/>
              <a:gd fmla="*/ 2 h 1017" name="T31"/>
              <a:gd fmla="*/ 968 w 1017" name="T32"/>
              <a:gd fmla="*/ 5 h 1017" name="T33"/>
              <a:gd fmla="*/ 968 w 1017" name="T34"/>
              <a:gd fmla="*/ 5 h 1017" name="T35"/>
              <a:gd fmla="*/ 10 w 1017" name="T36"/>
              <a:gd fmla="*/ 676 h 1017" name="T37"/>
              <a:gd fmla="*/ 1 w 1017" name="T38"/>
              <a:gd fmla="*/ 689 h 1017" name="T39"/>
              <a:gd fmla="*/ 0 w 1017" name="T40"/>
              <a:gd fmla="*/ 704 h 1017" name="T41"/>
              <a:gd fmla="*/ 3 w 1017" name="T42"/>
              <a:gd fmla="*/ 713 h 1017" name="T43"/>
              <a:gd fmla="*/ 13 w 1017" name="T44"/>
              <a:gd fmla="*/ 724 h 1017" name="T45"/>
              <a:gd fmla="*/ 27 w 1017" name="T46"/>
              <a:gd fmla="*/ 731 h 1017" name="T47"/>
              <a:gd fmla="*/ 350 w 1017" name="T48"/>
              <a:gd fmla="*/ 985 h 1017" name="T49"/>
              <a:gd fmla="*/ 351 w 1017" name="T50"/>
              <a:gd fmla="*/ 988 h 1017" name="T51"/>
              <a:gd fmla="*/ 354 w 1017" name="T52"/>
              <a:gd fmla="*/ 1000 h 1017" name="T53"/>
              <a:gd fmla="*/ 357 w 1017" name="T54"/>
              <a:gd fmla="*/ 1005 h 1017" name="T55"/>
              <a:gd fmla="*/ 365 w 1017" name="T56"/>
              <a:gd fmla="*/ 1012 h 1017" name="T57"/>
              <a:gd fmla="*/ 368 w 1017" name="T58"/>
              <a:gd fmla="*/ 1014 h 1017" name="T59"/>
              <a:gd fmla="*/ 376 w 1017" name="T60"/>
              <a:gd fmla="*/ 1016 h 1017" name="T61"/>
              <a:gd fmla="*/ 382 w 1017" name="T62"/>
              <a:gd fmla="*/ 1017 h 1017" name="T63"/>
              <a:gd fmla="*/ 393 w 1017" name="T64"/>
              <a:gd fmla="*/ 1015 h 1017" name="T65"/>
              <a:gd fmla="*/ 399 w 1017" name="T66"/>
              <a:gd fmla="*/ 1012 h 1017" name="T67"/>
              <a:gd fmla="*/ 405 w 1017" name="T68"/>
              <a:gd fmla="*/ 1006 h 1017" name="T69"/>
              <a:gd fmla="*/ 524 w 1017" name="T70"/>
              <a:gd fmla="*/ 821 h 1017" name="T71"/>
              <a:gd fmla="*/ 876 w 1017" name="T72"/>
              <a:gd fmla="*/ 1013 h 1017" name="T73"/>
              <a:gd fmla="*/ 891 w 1017" name="T74"/>
              <a:gd fmla="*/ 1017 h 1017" name="T75"/>
              <a:gd fmla="*/ 906 w 1017" name="T76"/>
              <a:gd fmla="*/ 1013 h 1017" name="T77"/>
              <a:gd fmla="*/ 921 w 1017" name="T78"/>
              <a:gd fmla="*/ 996 h 1017" name="T79"/>
              <a:gd fmla="*/ 1017 w 1017" name="T80"/>
              <a:gd fmla="*/ 34 h 1017" name="T81"/>
              <a:gd fmla="*/ 367 w 1017" name="T82"/>
              <a:gd fmla="*/ 667 h 1017" name="T83"/>
              <a:gd fmla="*/ 367 w 1017" name="T84"/>
              <a:gd fmla="*/ 667 h 1017" name="T85"/>
              <a:gd fmla="*/ 760 w 1017" name="T86"/>
              <a:gd fmla="*/ 328 h 1017" name="T87"/>
              <a:gd fmla="*/ 557 w 1017" name="T88"/>
              <a:gd fmla="*/ 767 h 1017"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1017" w="1017">
                <a:moveTo>
                  <a:pt x="1017" y="31"/>
                </a:moveTo>
                <a:lnTo>
                  <a:pt x="1017" y="31"/>
                </a:lnTo>
                <a:lnTo>
                  <a:pt x="1017" y="28"/>
                </a:lnTo>
                <a:lnTo>
                  <a:pt x="1017" y="28"/>
                </a:lnTo>
                <a:lnTo>
                  <a:pt x="1017" y="25"/>
                </a:lnTo>
                <a:lnTo>
                  <a:pt x="1017" y="25"/>
                </a:lnTo>
                <a:lnTo>
                  <a:pt x="1016" y="23"/>
                </a:lnTo>
                <a:lnTo>
                  <a:pt x="1016" y="23"/>
                </a:lnTo>
                <a:lnTo>
                  <a:pt x="1015" y="19"/>
                </a:lnTo>
                <a:lnTo>
                  <a:pt x="1015" y="19"/>
                </a:lnTo>
                <a:lnTo>
                  <a:pt x="1014" y="17"/>
                </a:lnTo>
                <a:lnTo>
                  <a:pt x="1014" y="17"/>
                </a:lnTo>
                <a:lnTo>
                  <a:pt x="1013" y="15"/>
                </a:lnTo>
                <a:lnTo>
                  <a:pt x="1013" y="15"/>
                </a:lnTo>
                <a:lnTo>
                  <a:pt x="1011" y="12"/>
                </a:lnTo>
                <a:lnTo>
                  <a:pt x="1011" y="12"/>
                </a:lnTo>
                <a:lnTo>
                  <a:pt x="1008" y="9"/>
                </a:lnTo>
                <a:lnTo>
                  <a:pt x="1008" y="9"/>
                </a:lnTo>
                <a:lnTo>
                  <a:pt x="1006" y="7"/>
                </a:lnTo>
                <a:lnTo>
                  <a:pt x="1006" y="7"/>
                </a:lnTo>
                <a:lnTo>
                  <a:pt x="1005" y="6"/>
                </a:lnTo>
                <a:lnTo>
                  <a:pt x="1005" y="6"/>
                </a:lnTo>
                <a:lnTo>
                  <a:pt x="1003" y="5"/>
                </a:lnTo>
                <a:lnTo>
                  <a:pt x="1003" y="5"/>
                </a:lnTo>
                <a:lnTo>
                  <a:pt x="1002" y="4"/>
                </a:lnTo>
                <a:lnTo>
                  <a:pt x="1002" y="4"/>
                </a:lnTo>
                <a:lnTo>
                  <a:pt x="1002" y="4"/>
                </a:lnTo>
                <a:lnTo>
                  <a:pt x="1002" y="4"/>
                </a:lnTo>
                <a:lnTo>
                  <a:pt x="1002" y="4"/>
                </a:lnTo>
                <a:lnTo>
                  <a:pt x="1002" y="4"/>
                </a:lnTo>
                <a:lnTo>
                  <a:pt x="998" y="2"/>
                </a:lnTo>
                <a:lnTo>
                  <a:pt x="998" y="2"/>
                </a:lnTo>
                <a:lnTo>
                  <a:pt x="995" y="1"/>
                </a:lnTo>
                <a:lnTo>
                  <a:pt x="995" y="1"/>
                </a:lnTo>
                <a:lnTo>
                  <a:pt x="991" y="0"/>
                </a:lnTo>
                <a:lnTo>
                  <a:pt x="991" y="0"/>
                </a:lnTo>
                <a:lnTo>
                  <a:pt x="988" y="0"/>
                </a:lnTo>
                <a:lnTo>
                  <a:pt x="988" y="0"/>
                </a:lnTo>
                <a:lnTo>
                  <a:pt x="984" y="0"/>
                </a:lnTo>
                <a:lnTo>
                  <a:pt x="984" y="0"/>
                </a:lnTo>
                <a:lnTo>
                  <a:pt x="983" y="0"/>
                </a:lnTo>
                <a:lnTo>
                  <a:pt x="983" y="0"/>
                </a:lnTo>
                <a:lnTo>
                  <a:pt x="981" y="0"/>
                </a:lnTo>
                <a:lnTo>
                  <a:pt x="981" y="0"/>
                </a:lnTo>
                <a:lnTo>
                  <a:pt x="977" y="1"/>
                </a:lnTo>
                <a:lnTo>
                  <a:pt x="977" y="1"/>
                </a:lnTo>
                <a:lnTo>
                  <a:pt x="973" y="2"/>
                </a:lnTo>
                <a:lnTo>
                  <a:pt x="973" y="2"/>
                </a:lnTo>
                <a:lnTo>
                  <a:pt x="971" y="3"/>
                </a:lnTo>
                <a:lnTo>
                  <a:pt x="971" y="3"/>
                </a:lnTo>
                <a:lnTo>
                  <a:pt x="968" y="5"/>
                </a:lnTo>
                <a:lnTo>
                  <a:pt x="968" y="5"/>
                </a:lnTo>
                <a:lnTo>
                  <a:pt x="968" y="5"/>
                </a:lnTo>
                <a:lnTo>
                  <a:pt x="968" y="5"/>
                </a:lnTo>
                <a:lnTo>
                  <a:pt x="14" y="673"/>
                </a:lnTo>
                <a:lnTo>
                  <a:pt x="14" y="673"/>
                </a:lnTo>
                <a:lnTo>
                  <a:pt x="10" y="676"/>
                </a:lnTo>
                <a:lnTo>
                  <a:pt x="6" y="680"/>
                </a:lnTo>
                <a:lnTo>
                  <a:pt x="3" y="684"/>
                </a:lnTo>
                <a:lnTo>
                  <a:pt x="1" y="689"/>
                </a:lnTo>
                <a:lnTo>
                  <a:pt x="0" y="693"/>
                </a:lnTo>
                <a:lnTo>
                  <a:pt x="0" y="698"/>
                </a:lnTo>
                <a:lnTo>
                  <a:pt x="0" y="704"/>
                </a:lnTo>
                <a:lnTo>
                  <a:pt x="1" y="708"/>
                </a:lnTo>
                <a:lnTo>
                  <a:pt x="1" y="708"/>
                </a:lnTo>
                <a:lnTo>
                  <a:pt x="3" y="713"/>
                </a:lnTo>
                <a:lnTo>
                  <a:pt x="6" y="718"/>
                </a:lnTo>
                <a:lnTo>
                  <a:pt x="10" y="721"/>
                </a:lnTo>
                <a:lnTo>
                  <a:pt x="13" y="724"/>
                </a:lnTo>
                <a:lnTo>
                  <a:pt x="17" y="727"/>
                </a:lnTo>
                <a:lnTo>
                  <a:pt x="21" y="730"/>
                </a:lnTo>
                <a:lnTo>
                  <a:pt x="27" y="731"/>
                </a:lnTo>
                <a:lnTo>
                  <a:pt x="32" y="731"/>
                </a:lnTo>
                <a:lnTo>
                  <a:pt x="350" y="731"/>
                </a:lnTo>
                <a:lnTo>
                  <a:pt x="350" y="985"/>
                </a:lnTo>
                <a:lnTo>
                  <a:pt x="350" y="985"/>
                </a:lnTo>
                <a:lnTo>
                  <a:pt x="351" y="988"/>
                </a:lnTo>
                <a:lnTo>
                  <a:pt x="351" y="988"/>
                </a:lnTo>
                <a:lnTo>
                  <a:pt x="352" y="995"/>
                </a:lnTo>
                <a:lnTo>
                  <a:pt x="352" y="995"/>
                </a:lnTo>
                <a:lnTo>
                  <a:pt x="354" y="1000"/>
                </a:lnTo>
                <a:lnTo>
                  <a:pt x="354" y="1000"/>
                </a:lnTo>
                <a:lnTo>
                  <a:pt x="357" y="1005"/>
                </a:lnTo>
                <a:lnTo>
                  <a:pt x="357" y="1005"/>
                </a:lnTo>
                <a:lnTo>
                  <a:pt x="362" y="1010"/>
                </a:lnTo>
                <a:lnTo>
                  <a:pt x="362" y="1010"/>
                </a:lnTo>
                <a:lnTo>
                  <a:pt x="365" y="1012"/>
                </a:lnTo>
                <a:lnTo>
                  <a:pt x="365" y="1012"/>
                </a:lnTo>
                <a:lnTo>
                  <a:pt x="368" y="1014"/>
                </a:lnTo>
                <a:lnTo>
                  <a:pt x="368" y="1014"/>
                </a:lnTo>
                <a:lnTo>
                  <a:pt x="370" y="1015"/>
                </a:lnTo>
                <a:lnTo>
                  <a:pt x="370" y="1015"/>
                </a:lnTo>
                <a:lnTo>
                  <a:pt x="376" y="1016"/>
                </a:lnTo>
                <a:lnTo>
                  <a:pt x="382" y="1017"/>
                </a:lnTo>
                <a:lnTo>
                  <a:pt x="382" y="1017"/>
                </a:lnTo>
                <a:lnTo>
                  <a:pt x="382" y="1017"/>
                </a:lnTo>
                <a:lnTo>
                  <a:pt x="387" y="1016"/>
                </a:lnTo>
                <a:lnTo>
                  <a:pt x="393" y="1015"/>
                </a:lnTo>
                <a:lnTo>
                  <a:pt x="393" y="1015"/>
                </a:lnTo>
                <a:lnTo>
                  <a:pt x="395" y="1014"/>
                </a:lnTo>
                <a:lnTo>
                  <a:pt x="395" y="1014"/>
                </a:lnTo>
                <a:lnTo>
                  <a:pt x="399" y="1012"/>
                </a:lnTo>
                <a:lnTo>
                  <a:pt x="403" y="1007"/>
                </a:lnTo>
                <a:lnTo>
                  <a:pt x="403" y="1007"/>
                </a:lnTo>
                <a:lnTo>
                  <a:pt x="405" y="1006"/>
                </a:lnTo>
                <a:lnTo>
                  <a:pt x="405" y="1006"/>
                </a:lnTo>
                <a:lnTo>
                  <a:pt x="409" y="1002"/>
                </a:lnTo>
                <a:lnTo>
                  <a:pt x="524" y="821"/>
                </a:lnTo>
                <a:lnTo>
                  <a:pt x="524" y="821"/>
                </a:lnTo>
                <a:lnTo>
                  <a:pt x="526" y="822"/>
                </a:lnTo>
                <a:lnTo>
                  <a:pt x="876" y="1013"/>
                </a:lnTo>
                <a:lnTo>
                  <a:pt x="876" y="1013"/>
                </a:lnTo>
                <a:lnTo>
                  <a:pt x="883" y="1016"/>
                </a:lnTo>
                <a:lnTo>
                  <a:pt x="891" y="1017"/>
                </a:lnTo>
                <a:lnTo>
                  <a:pt x="898" y="1016"/>
                </a:lnTo>
                <a:lnTo>
                  <a:pt x="906" y="1013"/>
                </a:lnTo>
                <a:lnTo>
                  <a:pt x="906" y="1013"/>
                </a:lnTo>
                <a:lnTo>
                  <a:pt x="912" y="1009"/>
                </a:lnTo>
                <a:lnTo>
                  <a:pt x="917" y="1003"/>
                </a:lnTo>
                <a:lnTo>
                  <a:pt x="921" y="996"/>
                </a:lnTo>
                <a:lnTo>
                  <a:pt x="922" y="988"/>
                </a:lnTo>
                <a:lnTo>
                  <a:pt x="1017" y="34"/>
                </a:lnTo>
                <a:lnTo>
                  <a:pt x="1017" y="34"/>
                </a:lnTo>
                <a:lnTo>
                  <a:pt x="1017" y="31"/>
                </a:lnTo>
                <a:lnTo>
                  <a:pt x="1017" y="31"/>
                </a:lnTo>
                <a:close/>
                <a:moveTo>
                  <a:pt x="367" y="667"/>
                </a:moveTo>
                <a:lnTo>
                  <a:pt x="133" y="667"/>
                </a:lnTo>
                <a:lnTo>
                  <a:pt x="773" y="219"/>
                </a:lnTo>
                <a:lnTo>
                  <a:pt x="367" y="667"/>
                </a:lnTo>
                <a:close/>
                <a:moveTo>
                  <a:pt x="413" y="875"/>
                </a:moveTo>
                <a:lnTo>
                  <a:pt x="413" y="711"/>
                </a:lnTo>
                <a:lnTo>
                  <a:pt x="760" y="328"/>
                </a:lnTo>
                <a:lnTo>
                  <a:pt x="413" y="875"/>
                </a:lnTo>
                <a:close/>
                <a:moveTo>
                  <a:pt x="864" y="934"/>
                </a:moveTo>
                <a:lnTo>
                  <a:pt x="557" y="767"/>
                </a:lnTo>
                <a:lnTo>
                  <a:pt x="941" y="162"/>
                </a:lnTo>
                <a:lnTo>
                  <a:pt x="864" y="934"/>
                </a:lnTo>
                <a:close/>
              </a:path>
            </a:pathLst>
          </a:custGeom>
          <a:solidFill>
            <a:srgbClr val="ECCEC4"/>
          </a:solidFill>
          <a:ln>
            <a:noFill/>
          </a:ln>
        </p:spPr>
        <p:txBody>
          <a:bodyPr anchor="t" anchorCtr="0" bIns="45720" compatLnSpc="1" lIns="91440" numCol="1" rIns="91440" tIns="45720" vert="horz" wrap="square"/>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4546A"/>
              </a:solidFill>
              <a:effectLst/>
              <a:uLnTx/>
              <a:uFillTx/>
              <a:latin panose="020f0502020204030204" typeface="Calibri"/>
              <a:ea charset="-122" panose="02010600030101010101" pitchFamily="2" typeface="宋体"/>
              <a:cs typeface="+mn-cs"/>
            </a:endParaRPr>
          </a:p>
        </p:txBody>
      </p:sp>
      <p:sp>
        <p:nvSpPr>
          <p:cNvPr id="15" name="文本框 14">
            <a:extLst>
              <a:ext uri="{FF2B5EF4-FFF2-40B4-BE49-F238E27FC236}">
                <a16:creationId xmlns:a16="http://schemas.microsoft.com/office/drawing/2014/main" id="{49DC2C84-C6B2-4112-B5D9-1D4CCA0A68AF}"/>
              </a:ext>
            </a:extLst>
          </p:cNvPr>
          <p:cNvSpPr txBox="1"/>
          <p:nvPr/>
        </p:nvSpPr>
        <p:spPr>
          <a:xfrm>
            <a:off x="7793940" y="4029025"/>
            <a:ext cx="2218055" cy="1463040"/>
          </a:xfrm>
          <a:prstGeom prst="rect">
            <a:avLst/>
          </a:prstGeom>
          <a:noFill/>
          <a:extLst>
            <a:ext uri="{909E8E84-426E-40DD-AFC4-6F175D3DCCD1}">
              <a14:hiddenFill>
                <a:solidFill>
                  <a:srgbClr val="E84C53"/>
                </a:solidFill>
              </a14:hiddenFill>
            </a:ext>
          </a:extLst>
        </p:spPr>
        <p:txBody>
          <a:bodyPr rtlCol="0" wrap="square">
            <a:spAutoFit/>
          </a:bodyPr>
          <a:lstStyle/>
          <a:p>
            <a:pPr algn="ct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6" name="文本框 15">
            <a:extLst>
              <a:ext uri="{FF2B5EF4-FFF2-40B4-BE49-F238E27FC236}">
                <a16:creationId xmlns:a16="http://schemas.microsoft.com/office/drawing/2014/main" id="{3FBBB2B8-F054-4F21-B27C-E70B2C5E29A4}"/>
              </a:ext>
            </a:extLst>
          </p:cNvPr>
          <p:cNvSpPr txBox="1"/>
          <p:nvPr/>
        </p:nvSpPr>
        <p:spPr>
          <a:xfrm>
            <a:off x="7793939" y="3605480"/>
            <a:ext cx="2050415" cy="457200"/>
          </a:xfrm>
          <a:prstGeom prst="rect">
            <a:avLst/>
          </a:prstGeom>
          <a:noFill/>
          <a:extLst>
            <a:ext uri="{909E8E84-426E-40DD-AFC4-6F175D3DCCD1}">
              <a14:hiddenFill>
                <a:solidFill>
                  <a:srgbClr val="E84C53"/>
                </a:solidFill>
              </a14:hiddenFill>
            </a:ext>
          </a:extLst>
        </p:spPr>
        <p:txBody>
          <a:bodyPr rtlCol="0" wrap="square">
            <a:spAutoFit/>
          </a:bodyPr>
          <a:lstStyle/>
          <a:p>
            <a:pPr algn="ctr"/>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grpSp>
        <p:nvGrpSpPr>
          <p:cNvPr id="17" name="组合 16">
            <a:extLst>
              <a:ext uri="{FF2B5EF4-FFF2-40B4-BE49-F238E27FC236}">
                <a16:creationId xmlns:a16="http://schemas.microsoft.com/office/drawing/2014/main" id="{7D75543A-135B-4936-BBBF-91D652701241}"/>
              </a:ext>
            </a:extLst>
          </p:cNvPr>
          <p:cNvGrpSpPr/>
          <p:nvPr/>
        </p:nvGrpSpPr>
        <p:grpSpPr>
          <a:xfrm>
            <a:off x="10409470" y="434315"/>
            <a:ext cx="902542" cy="1417370"/>
            <a:chOff x="660399" y="2063949"/>
            <a:chExt cx="2330196" cy="3659389"/>
          </a:xfrm>
        </p:grpSpPr>
        <p:grpSp>
          <p:nvGrpSpPr>
            <p:cNvPr id="18" name="Group 4">
              <a:extLst>
                <a:ext uri="{FF2B5EF4-FFF2-40B4-BE49-F238E27FC236}">
                  <a16:creationId xmlns:a16="http://schemas.microsoft.com/office/drawing/2014/main" id="{25D9D539-B847-4805-A517-AD432F94C9BF}"/>
                </a:ext>
              </a:extLst>
            </p:cNvPr>
            <p:cNvGrpSpPr/>
            <p:nvPr/>
          </p:nvGrpSpPr>
          <p:grpSpPr>
            <a:xfrm>
              <a:off x="1610118" y="5042331"/>
              <a:ext cx="432809" cy="681007"/>
              <a:chOff x="1437030" y="4973753"/>
              <a:chExt cx="427546" cy="672725"/>
            </a:xfrm>
          </p:grpSpPr>
          <p:sp>
            <p:nvSpPr>
              <p:cNvPr id="25" name="Freeform 533">
                <a:extLst>
                  <a:ext uri="{FF2B5EF4-FFF2-40B4-BE49-F238E27FC236}">
                    <a16:creationId xmlns:a16="http://schemas.microsoft.com/office/drawing/2014/main" id="{A300C0BA-8630-4CBF-A509-A5DAC4637D43}"/>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6" name="Freeform 534">
                <a:extLst>
                  <a:ext uri="{FF2B5EF4-FFF2-40B4-BE49-F238E27FC236}">
                    <a16:creationId xmlns:a16="http://schemas.microsoft.com/office/drawing/2014/main" id="{0F34BE8D-12F7-4983-99C6-50F89A44498F}"/>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7" name="Freeform 535">
                <a:extLst>
                  <a:ext uri="{FF2B5EF4-FFF2-40B4-BE49-F238E27FC236}">
                    <a16:creationId xmlns:a16="http://schemas.microsoft.com/office/drawing/2014/main" id="{A4A865AD-1C2A-4DFB-ABC5-7FC96FDDD866}"/>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8" name="Freeform 536">
                <a:extLst>
                  <a:ext uri="{FF2B5EF4-FFF2-40B4-BE49-F238E27FC236}">
                    <a16:creationId xmlns:a16="http://schemas.microsoft.com/office/drawing/2014/main" id="{3E9CC8EA-6F96-4D42-9068-B2D8C8979242}"/>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9" name="Freeform 537">
                <a:extLst>
                  <a:ext uri="{FF2B5EF4-FFF2-40B4-BE49-F238E27FC236}">
                    <a16:creationId xmlns:a16="http://schemas.microsoft.com/office/drawing/2014/main" id="{EB31B9D0-226A-43A3-B4D0-875EEEE4D66E}"/>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0" name="Freeform 538">
                <a:extLst>
                  <a:ext uri="{FF2B5EF4-FFF2-40B4-BE49-F238E27FC236}">
                    <a16:creationId xmlns:a16="http://schemas.microsoft.com/office/drawing/2014/main" id="{1662D860-E2B8-44A5-A41B-F040E736168F}"/>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1" name="Freeform 540">
                <a:extLst>
                  <a:ext uri="{FF2B5EF4-FFF2-40B4-BE49-F238E27FC236}">
                    <a16:creationId xmlns:a16="http://schemas.microsoft.com/office/drawing/2014/main" id="{F32A10C2-9A7E-43A2-85B2-5FE3BA8CBE2D}"/>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2" name="Freeform 541">
                <a:extLst>
                  <a:ext uri="{FF2B5EF4-FFF2-40B4-BE49-F238E27FC236}">
                    <a16:creationId xmlns:a16="http://schemas.microsoft.com/office/drawing/2014/main" id="{7DEB1634-343C-4274-99AD-9F6C13201107}"/>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19" name="Group 62">
              <a:extLst>
                <a:ext uri="{FF2B5EF4-FFF2-40B4-BE49-F238E27FC236}">
                  <a16:creationId xmlns:a16="http://schemas.microsoft.com/office/drawing/2014/main" id="{0F2EE1AF-D71A-46FC-8758-74AC9A9D7AED}"/>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20" name="Freeform 529">
                <a:extLst>
                  <a:ext uri="{FF2B5EF4-FFF2-40B4-BE49-F238E27FC236}">
                    <a16:creationId xmlns:a16="http://schemas.microsoft.com/office/drawing/2014/main" id="{EDBC5136-B583-4A0F-937E-DE419AD8319A}"/>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1" name="Freeform 530">
                <a:extLst>
                  <a:ext uri="{FF2B5EF4-FFF2-40B4-BE49-F238E27FC236}">
                    <a16:creationId xmlns:a16="http://schemas.microsoft.com/office/drawing/2014/main" id="{DABAD3CF-F5F0-4D8F-BB38-B789384F2E64}"/>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2" name="Freeform 531">
                <a:extLst>
                  <a:ext uri="{FF2B5EF4-FFF2-40B4-BE49-F238E27FC236}">
                    <a16:creationId xmlns:a16="http://schemas.microsoft.com/office/drawing/2014/main" id="{C8593219-2A0C-4129-A124-BFD0E8D2D481}"/>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3" name="Freeform 532">
                <a:extLst>
                  <a:ext uri="{FF2B5EF4-FFF2-40B4-BE49-F238E27FC236}">
                    <a16:creationId xmlns:a16="http://schemas.microsoft.com/office/drawing/2014/main" id="{A4267626-5B0E-4731-B482-FEC962C5ABA2}"/>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4" name="Freeform 539">
                <a:extLst>
                  <a:ext uri="{FF2B5EF4-FFF2-40B4-BE49-F238E27FC236}">
                    <a16:creationId xmlns:a16="http://schemas.microsoft.com/office/drawing/2014/main" id="{4D628DFB-4DB7-46C6-B001-54001B4E5DD2}"/>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spTree>
    <p:extLst>
      <p:ext uri="{BB962C8B-B14F-4D97-AF65-F5344CB8AC3E}">
        <p14:creationId val="809083048"/>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6"/>
                                        </p:tgtEl>
                                        <p:attrNameLst>
                                          <p:attrName>style.visibility</p:attrName>
                                        </p:attrNameLst>
                                      </p:cBhvr>
                                      <p:to>
                                        <p:strVal val="visible"/>
                                      </p:to>
                                    </p:set>
                                    <p:animEffect filter="wipe(down)" transition="in">
                                      <p:cBhvr>
                                        <p:cTn dur="500" id="7"/>
                                        <p:tgtEl>
                                          <p:spTgt spid="6"/>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7"/>
                                        </p:tgtEl>
                                        <p:attrNameLst>
                                          <p:attrName>style.visibility</p:attrName>
                                        </p:attrNameLst>
                                      </p:cBhvr>
                                      <p:to>
                                        <p:strVal val="visible"/>
                                      </p:to>
                                    </p:set>
                                    <p:animEffect filter="wipe(left)" transition="in">
                                      <p:cBhvr>
                                        <p:cTn dur="500" id="12"/>
                                        <p:tgtEl>
                                          <p:spTgt spid="7"/>
                                        </p:tgtEl>
                                      </p:cBhvr>
                                    </p:animEffect>
                                  </p:childTnLst>
                                </p:cTn>
                              </p:par>
                            </p:childTnLst>
                          </p:cTn>
                        </p:par>
                        <p:par>
                          <p:cTn fill="hold" id="13" nodeType="afterGroup">
                            <p:stCondLst>
                              <p:cond delay="500"/>
                            </p:stCondLst>
                            <p:childTnLst>
                              <p:par>
                                <p:cTn fill="hold" grpId="0" id="14" nodeType="afterEffect" presetClass="entr" presetID="12" presetSubtype="4">
                                  <p:stCondLst>
                                    <p:cond delay="0"/>
                                  </p:stCondLst>
                                  <p:childTnLst>
                                    <p:set>
                                      <p:cBhvr>
                                        <p:cTn dur="1" fill="hold" id="15">
                                          <p:stCondLst>
                                            <p:cond delay="0"/>
                                          </p:stCondLst>
                                        </p:cTn>
                                        <p:tgtEl>
                                          <p:spTgt spid="10"/>
                                        </p:tgtEl>
                                        <p:attrNameLst>
                                          <p:attrName>style.visibility</p:attrName>
                                        </p:attrNameLst>
                                      </p:cBhvr>
                                      <p:to>
                                        <p:strVal val="visible"/>
                                      </p:to>
                                    </p:set>
                                    <p:anim calcmode="lin" valueType="num">
                                      <p:cBhvr additive="base">
                                        <p:cTn dur="500" id="16"/>
                                        <p:tgtEl>
                                          <p:spTgt spid="10"/>
                                        </p:tgtEl>
                                        <p:attrNameLst>
                                          <p:attrName>ppt_y</p:attrName>
                                        </p:attrNameLst>
                                      </p:cBhvr>
                                      <p:tavLst>
                                        <p:tav tm="0">
                                          <p:val>
                                            <p:strVal val="#ppt_y+#ppt_h*1.125000"/>
                                          </p:val>
                                        </p:tav>
                                        <p:tav tm="100000">
                                          <p:val>
                                            <p:strVal val="#ppt_y"/>
                                          </p:val>
                                        </p:tav>
                                      </p:tavLst>
                                    </p:anim>
                                    <p:animEffect filter="wipe(up)" transition="in">
                                      <p:cBhvr>
                                        <p:cTn dur="500" id="17"/>
                                        <p:tgtEl>
                                          <p:spTgt spid="10"/>
                                        </p:tgtEl>
                                      </p:cBhvr>
                                    </p:animEffect>
                                  </p:childTnLst>
                                </p:cTn>
                              </p:par>
                            </p:childTnLst>
                          </p:cTn>
                        </p:par>
                        <p:par>
                          <p:cTn fill="hold" id="18" nodeType="afterGroup">
                            <p:stCondLst>
                              <p:cond delay="1000"/>
                            </p:stCondLst>
                            <p:childTnLst>
                              <p:par>
                                <p:cTn fill="hold" grpId="0" id="19" nodeType="afterEffect" presetClass="entr" presetID="12" presetSubtype="4">
                                  <p:stCondLst>
                                    <p:cond delay="0"/>
                                  </p:stCondLst>
                                  <p:childTnLst>
                                    <p:set>
                                      <p:cBhvr>
                                        <p:cTn dur="1" fill="hold" id="20">
                                          <p:stCondLst>
                                            <p:cond delay="0"/>
                                          </p:stCondLst>
                                        </p:cTn>
                                        <p:tgtEl>
                                          <p:spTgt spid="11"/>
                                        </p:tgtEl>
                                        <p:attrNameLst>
                                          <p:attrName>style.visibility</p:attrName>
                                        </p:attrNameLst>
                                      </p:cBhvr>
                                      <p:to>
                                        <p:strVal val="visible"/>
                                      </p:to>
                                    </p:set>
                                    <p:anim calcmode="lin" valueType="num">
                                      <p:cBhvr additive="base">
                                        <p:cTn dur="500" id="21"/>
                                        <p:tgtEl>
                                          <p:spTgt spid="11"/>
                                        </p:tgtEl>
                                        <p:attrNameLst>
                                          <p:attrName>ppt_y</p:attrName>
                                        </p:attrNameLst>
                                      </p:cBhvr>
                                      <p:tavLst>
                                        <p:tav tm="0">
                                          <p:val>
                                            <p:strVal val="#ppt_y+#ppt_h*1.125000"/>
                                          </p:val>
                                        </p:tav>
                                        <p:tav tm="100000">
                                          <p:val>
                                            <p:strVal val="#ppt_y"/>
                                          </p:val>
                                        </p:tav>
                                      </p:tavLst>
                                    </p:anim>
                                    <p:animEffect filter="wipe(up)" transition="in">
                                      <p:cBhvr>
                                        <p:cTn dur="500" id="22"/>
                                        <p:tgtEl>
                                          <p:spTgt spid="11"/>
                                        </p:tgtEl>
                                      </p:cBhvr>
                                    </p:animEffect>
                                  </p:childTnLst>
                                </p:cTn>
                              </p:par>
                            </p:childTnLst>
                          </p:cTn>
                        </p:par>
                        <p:par>
                          <p:cTn fill="hold" id="23" nodeType="afterGroup">
                            <p:stCondLst>
                              <p:cond delay="1500"/>
                            </p:stCondLst>
                            <p:childTnLst>
                              <p:par>
                                <p:cTn fill="hold" grpId="0" id="24" nodeType="afterEffect" presetClass="entr" presetID="12" presetSubtype="4">
                                  <p:stCondLst>
                                    <p:cond delay="0"/>
                                  </p:stCondLst>
                                  <p:childTnLst>
                                    <p:set>
                                      <p:cBhvr>
                                        <p:cTn dur="1" fill="hold" id="25">
                                          <p:stCondLst>
                                            <p:cond delay="0"/>
                                          </p:stCondLst>
                                        </p:cTn>
                                        <p:tgtEl>
                                          <p:spTgt spid="12"/>
                                        </p:tgtEl>
                                        <p:attrNameLst>
                                          <p:attrName>style.visibility</p:attrName>
                                        </p:attrNameLst>
                                      </p:cBhvr>
                                      <p:to>
                                        <p:strVal val="visible"/>
                                      </p:to>
                                    </p:set>
                                    <p:anim calcmode="lin" valueType="num">
                                      <p:cBhvr additive="base">
                                        <p:cTn dur="500" id="26"/>
                                        <p:tgtEl>
                                          <p:spTgt spid="12"/>
                                        </p:tgtEl>
                                        <p:attrNameLst>
                                          <p:attrName>ppt_y</p:attrName>
                                        </p:attrNameLst>
                                      </p:cBhvr>
                                      <p:tavLst>
                                        <p:tav tm="0">
                                          <p:val>
                                            <p:strVal val="#ppt_y+#ppt_h*1.125000"/>
                                          </p:val>
                                        </p:tav>
                                        <p:tav tm="100000">
                                          <p:val>
                                            <p:strVal val="#ppt_y"/>
                                          </p:val>
                                        </p:tav>
                                      </p:tavLst>
                                    </p:anim>
                                    <p:animEffect filter="wipe(up)" transition="in">
                                      <p:cBhvr>
                                        <p:cTn dur="500" id="27"/>
                                        <p:tgtEl>
                                          <p:spTgt spid="12"/>
                                        </p:tgtEl>
                                      </p:cBhvr>
                                    </p:animEffect>
                                  </p:childTnLst>
                                </p:cTn>
                              </p:par>
                            </p:childTnLst>
                          </p:cTn>
                        </p:par>
                        <p:par>
                          <p:cTn fill="hold" id="28" nodeType="afterGroup">
                            <p:stCondLst>
                              <p:cond delay="2000"/>
                            </p:stCondLst>
                            <p:childTnLst>
                              <p:par>
                                <p:cTn fill="hold" grpId="0" id="29" nodeType="afterEffect" presetClass="entr" presetID="12" presetSubtype="4">
                                  <p:stCondLst>
                                    <p:cond delay="0"/>
                                  </p:stCondLst>
                                  <p:childTnLst>
                                    <p:set>
                                      <p:cBhvr>
                                        <p:cTn dur="1" fill="hold" id="30">
                                          <p:stCondLst>
                                            <p:cond delay="0"/>
                                          </p:stCondLst>
                                        </p:cTn>
                                        <p:tgtEl>
                                          <p:spTgt spid="13"/>
                                        </p:tgtEl>
                                        <p:attrNameLst>
                                          <p:attrName>style.visibility</p:attrName>
                                        </p:attrNameLst>
                                      </p:cBhvr>
                                      <p:to>
                                        <p:strVal val="visible"/>
                                      </p:to>
                                    </p:set>
                                    <p:anim calcmode="lin" valueType="num">
                                      <p:cBhvr additive="base">
                                        <p:cTn dur="500" id="31"/>
                                        <p:tgtEl>
                                          <p:spTgt spid="13"/>
                                        </p:tgtEl>
                                        <p:attrNameLst>
                                          <p:attrName>ppt_y</p:attrName>
                                        </p:attrNameLst>
                                      </p:cBhvr>
                                      <p:tavLst>
                                        <p:tav tm="0">
                                          <p:val>
                                            <p:strVal val="#ppt_y+#ppt_h*1.125000"/>
                                          </p:val>
                                        </p:tav>
                                        <p:tav tm="100000">
                                          <p:val>
                                            <p:strVal val="#ppt_y"/>
                                          </p:val>
                                        </p:tav>
                                      </p:tavLst>
                                    </p:anim>
                                    <p:animEffect filter="wipe(up)" transition="in">
                                      <p:cBhvr>
                                        <p:cTn dur="500" id="32"/>
                                        <p:tgtEl>
                                          <p:spTgt spid="13"/>
                                        </p:tgtEl>
                                      </p:cBhvr>
                                    </p:animEffect>
                                  </p:childTnLst>
                                </p:cTn>
                              </p:par>
                            </p:childTnLst>
                          </p:cTn>
                        </p:par>
                        <p:par>
                          <p:cTn fill="hold" id="33" nodeType="afterGroup">
                            <p:stCondLst>
                              <p:cond delay="2500"/>
                            </p:stCondLst>
                            <p:childTnLst>
                              <p:par>
                                <p:cTn fill="hold" grpId="0" id="34" nodeType="afterEffect" presetClass="entr" presetID="12" presetSubtype="4">
                                  <p:stCondLst>
                                    <p:cond delay="0"/>
                                  </p:stCondLst>
                                  <p:childTnLst>
                                    <p:set>
                                      <p:cBhvr>
                                        <p:cTn dur="1" fill="hold" id="35">
                                          <p:stCondLst>
                                            <p:cond delay="0"/>
                                          </p:stCondLst>
                                        </p:cTn>
                                        <p:tgtEl>
                                          <p:spTgt spid="15"/>
                                        </p:tgtEl>
                                        <p:attrNameLst>
                                          <p:attrName>style.visibility</p:attrName>
                                        </p:attrNameLst>
                                      </p:cBhvr>
                                      <p:to>
                                        <p:strVal val="visible"/>
                                      </p:to>
                                    </p:set>
                                    <p:anim calcmode="lin" valueType="num">
                                      <p:cBhvr additive="base">
                                        <p:cTn dur="500" id="36"/>
                                        <p:tgtEl>
                                          <p:spTgt spid="15"/>
                                        </p:tgtEl>
                                        <p:attrNameLst>
                                          <p:attrName>ppt_y</p:attrName>
                                        </p:attrNameLst>
                                      </p:cBhvr>
                                      <p:tavLst>
                                        <p:tav tm="0">
                                          <p:val>
                                            <p:strVal val="#ppt_y+#ppt_h*1.125000"/>
                                          </p:val>
                                        </p:tav>
                                        <p:tav tm="100000">
                                          <p:val>
                                            <p:strVal val="#ppt_y"/>
                                          </p:val>
                                        </p:tav>
                                      </p:tavLst>
                                    </p:anim>
                                    <p:animEffect filter="wipe(up)" transition="in">
                                      <p:cBhvr>
                                        <p:cTn dur="500" id="37"/>
                                        <p:tgtEl>
                                          <p:spTgt spid="15"/>
                                        </p:tgtEl>
                                      </p:cBhvr>
                                    </p:animEffect>
                                  </p:childTnLst>
                                </p:cTn>
                              </p:par>
                            </p:childTnLst>
                          </p:cTn>
                        </p:par>
                        <p:par>
                          <p:cTn fill="hold" id="38" nodeType="afterGroup">
                            <p:stCondLst>
                              <p:cond delay="3000"/>
                            </p:stCondLst>
                            <p:childTnLst>
                              <p:par>
                                <p:cTn fill="hold" grpId="0" id="39" nodeType="afterEffect" presetClass="entr" presetID="12" presetSubtype="4">
                                  <p:stCondLst>
                                    <p:cond delay="0"/>
                                  </p:stCondLst>
                                  <p:childTnLst>
                                    <p:set>
                                      <p:cBhvr>
                                        <p:cTn dur="1" fill="hold" id="40">
                                          <p:stCondLst>
                                            <p:cond delay="0"/>
                                          </p:stCondLst>
                                        </p:cTn>
                                        <p:tgtEl>
                                          <p:spTgt spid="16"/>
                                        </p:tgtEl>
                                        <p:attrNameLst>
                                          <p:attrName>style.visibility</p:attrName>
                                        </p:attrNameLst>
                                      </p:cBhvr>
                                      <p:to>
                                        <p:strVal val="visible"/>
                                      </p:to>
                                    </p:set>
                                    <p:anim calcmode="lin" valueType="num">
                                      <p:cBhvr additive="base">
                                        <p:cTn dur="500" id="41"/>
                                        <p:tgtEl>
                                          <p:spTgt spid="16"/>
                                        </p:tgtEl>
                                        <p:attrNameLst>
                                          <p:attrName>ppt_y</p:attrName>
                                        </p:attrNameLst>
                                      </p:cBhvr>
                                      <p:tavLst>
                                        <p:tav tm="0">
                                          <p:val>
                                            <p:strVal val="#ppt_y+#ppt_h*1.125000"/>
                                          </p:val>
                                        </p:tav>
                                        <p:tav tm="100000">
                                          <p:val>
                                            <p:strVal val="#ppt_y"/>
                                          </p:val>
                                        </p:tav>
                                      </p:tavLst>
                                    </p:anim>
                                    <p:animEffect filter="wipe(up)" transition="in">
                                      <p:cBhvr>
                                        <p:cTn dur="500" id="42"/>
                                        <p:tgtEl>
                                          <p:spTgt spid="16"/>
                                        </p:tgtEl>
                                      </p:cBhvr>
                                    </p:animEffect>
                                  </p:childTnLst>
                                </p:cTn>
                              </p:par>
                            </p:childTnLst>
                          </p:cTn>
                        </p:par>
                      </p:childTnLst>
                    </p:cTn>
                  </p:par>
                  <p:par>
                    <p:cTn fill="hold" id="43" nodeType="clickPar">
                      <p:stCondLst>
                        <p:cond delay="indefinite"/>
                      </p:stCondLst>
                      <p:childTnLst>
                        <p:par>
                          <p:cTn fill="hold" id="44" nodeType="afterGroup">
                            <p:stCondLst>
                              <p:cond delay="0"/>
                            </p:stCondLst>
                            <p:childTnLst>
                              <p:par>
                                <p:cTn fill="hold" id="45" nodeType="clickEffect" presetClass="entr" presetID="2" presetSubtype="4">
                                  <p:stCondLst>
                                    <p:cond delay="0"/>
                                  </p:stCondLst>
                                  <p:childTnLst>
                                    <p:set>
                                      <p:cBhvr>
                                        <p:cTn dur="1" fill="hold" id="46">
                                          <p:stCondLst>
                                            <p:cond delay="0"/>
                                          </p:stCondLst>
                                        </p:cTn>
                                        <p:tgtEl>
                                          <p:spTgt spid="17"/>
                                        </p:tgtEl>
                                        <p:attrNameLst>
                                          <p:attrName>style.visibility</p:attrName>
                                        </p:attrNameLst>
                                      </p:cBhvr>
                                      <p:to>
                                        <p:strVal val="visible"/>
                                      </p:to>
                                    </p:set>
                                    <p:anim calcmode="lin" valueType="num">
                                      <p:cBhvr additive="base">
                                        <p:cTn dur="500" fill="hold" id="47"/>
                                        <p:tgtEl>
                                          <p:spTgt spid="17"/>
                                        </p:tgtEl>
                                        <p:attrNameLst>
                                          <p:attrName>ppt_x</p:attrName>
                                        </p:attrNameLst>
                                      </p:cBhvr>
                                      <p:tavLst>
                                        <p:tav tm="0">
                                          <p:val>
                                            <p:strVal val="#ppt_x"/>
                                          </p:val>
                                        </p:tav>
                                        <p:tav tm="100000">
                                          <p:val>
                                            <p:strVal val="#ppt_x"/>
                                          </p:val>
                                        </p:tav>
                                      </p:tavLst>
                                    </p:anim>
                                    <p:anim calcmode="lin" valueType="num">
                                      <p:cBhvr additive="base">
                                        <p:cTn dur="500" fill="hold" id="48"/>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7"/>
      <p:bldP grpId="0" spid="10"/>
      <p:bldP grpId="0" spid="11"/>
      <p:bldP grpId="0" spid="12"/>
      <p:bldP grpId="0" spid="13"/>
      <p:bldP grpId="0" spid="15"/>
      <p:bldP grpId="0" spid="16"/>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2" name="矩形 31">
            <a:extLst>
              <a:ext uri="{FF2B5EF4-FFF2-40B4-BE49-F238E27FC236}">
                <a16:creationId xmlns:a16="http://schemas.microsoft.com/office/drawing/2014/main" id="{E37CFA20-CC3A-4E6B-BABB-283BC13F3BB1}"/>
              </a:ext>
            </a:extLst>
          </p:cNvPr>
          <p:cNvSpPr/>
          <p:nvPr/>
        </p:nvSpPr>
        <p:spPr>
          <a:xfrm>
            <a:off x="8225119" y="1"/>
            <a:ext cx="3966881" cy="6857999"/>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矩形 32">
            <a:extLst>
              <a:ext uri="{FF2B5EF4-FFF2-40B4-BE49-F238E27FC236}">
                <a16:creationId xmlns:a16="http://schemas.microsoft.com/office/drawing/2014/main" id="{0241B039-6585-42EB-896A-A9D7D0DF4FD5}"/>
              </a:ext>
            </a:extLst>
          </p:cNvPr>
          <p:cNvSpPr/>
          <p:nvPr/>
        </p:nvSpPr>
        <p:spPr>
          <a:xfrm>
            <a:off x="1232647" y="1143000"/>
            <a:ext cx="9726706" cy="4572000"/>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6" name="矩形 35">
            <a:extLst>
              <a:ext uri="{FF2B5EF4-FFF2-40B4-BE49-F238E27FC236}">
                <a16:creationId xmlns:a16="http://schemas.microsoft.com/office/drawing/2014/main" id="{4C094264-AA9F-447E-B624-3E0C5F5C9421}"/>
              </a:ext>
            </a:extLst>
          </p:cNvPr>
          <p:cNvSpPr/>
          <p:nvPr/>
        </p:nvSpPr>
        <p:spPr>
          <a:xfrm flipH="1">
            <a:off x="2056688" y="1976718"/>
            <a:ext cx="45719" cy="908985"/>
          </a:xfrm>
          <a:prstGeom prst="rect">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7" name="文本框 36">
            <a:extLst>
              <a:ext uri="{FF2B5EF4-FFF2-40B4-BE49-F238E27FC236}">
                <a16:creationId xmlns:a16="http://schemas.microsoft.com/office/drawing/2014/main" id="{21E38A57-B429-467C-AC06-56E004369075}"/>
              </a:ext>
            </a:extLst>
          </p:cNvPr>
          <p:cNvSpPr txBox="1"/>
          <p:nvPr/>
        </p:nvSpPr>
        <p:spPr>
          <a:xfrm>
            <a:off x="2317770" y="2268484"/>
            <a:ext cx="3454319" cy="91440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38" name="文本框 37">
            <a:extLst>
              <a:ext uri="{FF2B5EF4-FFF2-40B4-BE49-F238E27FC236}">
                <a16:creationId xmlns:a16="http://schemas.microsoft.com/office/drawing/2014/main" id="{51CEEF33-407F-4576-9BEE-5CA84DA1BF79}"/>
              </a:ext>
            </a:extLst>
          </p:cNvPr>
          <p:cNvSpPr txBox="1"/>
          <p:nvPr/>
        </p:nvSpPr>
        <p:spPr>
          <a:xfrm>
            <a:off x="2317768" y="1844939"/>
            <a:ext cx="3193243" cy="457200"/>
          </a:xfrm>
          <a:prstGeom prst="rect">
            <a:avLst/>
          </a:prstGeom>
          <a:noFill/>
          <a:extLst>
            <a:ext uri="{909E8E84-426E-40DD-AFC4-6F175D3DCCD1}">
              <a14:hiddenFill>
                <a:solidFill>
                  <a:srgbClr val="E84C53"/>
                </a:solidFill>
              </a14:hiddenFill>
            </a:ext>
          </a:extLst>
        </p:spPr>
        <p:txBody>
          <a:bodyPr rtlCol="0" wrap="square">
            <a:spAutoFit/>
          </a:bodyPr>
          <a:lstStyle/>
          <a:p>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39" name="文本框 38">
            <a:extLst>
              <a:ext uri="{FF2B5EF4-FFF2-40B4-BE49-F238E27FC236}">
                <a16:creationId xmlns:a16="http://schemas.microsoft.com/office/drawing/2014/main" id="{13F4D1F2-CD57-4A8E-86E3-7E5740787B35}"/>
              </a:ext>
            </a:extLst>
          </p:cNvPr>
          <p:cNvSpPr txBox="1"/>
          <p:nvPr/>
        </p:nvSpPr>
        <p:spPr>
          <a:xfrm>
            <a:off x="2317768" y="3248123"/>
            <a:ext cx="3454319" cy="256032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 Please enter text here.Please enter text here.Please enter text here.Please enter text here. Please enter text here.Please enter text here.Please enter text here.Please enter text here</a:t>
            </a:r>
          </a:p>
        </p:txBody>
      </p:sp>
      <p:grpSp>
        <p:nvGrpSpPr>
          <p:cNvPr id="40" name="组合 39">
            <a:extLst>
              <a:ext uri="{FF2B5EF4-FFF2-40B4-BE49-F238E27FC236}">
                <a16:creationId xmlns:a16="http://schemas.microsoft.com/office/drawing/2014/main" id="{907898A5-C368-46F0-AD58-2D1CCDC060F7}"/>
              </a:ext>
            </a:extLst>
          </p:cNvPr>
          <p:cNvGrpSpPr/>
          <p:nvPr/>
        </p:nvGrpSpPr>
        <p:grpSpPr>
          <a:xfrm>
            <a:off x="781376" y="559348"/>
            <a:ext cx="902542" cy="1417370"/>
            <a:chOff x="660399" y="2063949"/>
            <a:chExt cx="2330196" cy="3659389"/>
          </a:xfrm>
        </p:grpSpPr>
        <p:grpSp>
          <p:nvGrpSpPr>
            <p:cNvPr id="41" name="Group 4">
              <a:extLst>
                <a:ext uri="{FF2B5EF4-FFF2-40B4-BE49-F238E27FC236}">
                  <a16:creationId xmlns:a16="http://schemas.microsoft.com/office/drawing/2014/main" id="{B643AF8B-4180-483C-B3C4-B2F9F2851A5F}"/>
                </a:ext>
              </a:extLst>
            </p:cNvPr>
            <p:cNvGrpSpPr/>
            <p:nvPr/>
          </p:nvGrpSpPr>
          <p:grpSpPr>
            <a:xfrm>
              <a:off x="1610118" y="5042331"/>
              <a:ext cx="432809" cy="681007"/>
              <a:chOff x="1437030" y="4973753"/>
              <a:chExt cx="427546" cy="672725"/>
            </a:xfrm>
          </p:grpSpPr>
          <p:sp>
            <p:nvSpPr>
              <p:cNvPr id="48" name="Freeform 533">
                <a:extLst>
                  <a:ext uri="{FF2B5EF4-FFF2-40B4-BE49-F238E27FC236}">
                    <a16:creationId xmlns:a16="http://schemas.microsoft.com/office/drawing/2014/main" id="{93FEFE6B-2B15-4053-9A4B-8AD20612458D}"/>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9" name="Freeform 534">
                <a:extLst>
                  <a:ext uri="{FF2B5EF4-FFF2-40B4-BE49-F238E27FC236}">
                    <a16:creationId xmlns:a16="http://schemas.microsoft.com/office/drawing/2014/main" id="{96543854-7DA9-4A5F-BB9E-CAA30F33D33E}"/>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0" name="Freeform 535">
                <a:extLst>
                  <a:ext uri="{FF2B5EF4-FFF2-40B4-BE49-F238E27FC236}">
                    <a16:creationId xmlns:a16="http://schemas.microsoft.com/office/drawing/2014/main" id="{E8284B1B-2433-40D1-87FB-CFC85B1F5D58}"/>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1" name="Freeform 536">
                <a:extLst>
                  <a:ext uri="{FF2B5EF4-FFF2-40B4-BE49-F238E27FC236}">
                    <a16:creationId xmlns:a16="http://schemas.microsoft.com/office/drawing/2014/main" id="{05225F18-85FB-41FB-8FE3-795592169E0F}"/>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2" name="Freeform 537">
                <a:extLst>
                  <a:ext uri="{FF2B5EF4-FFF2-40B4-BE49-F238E27FC236}">
                    <a16:creationId xmlns:a16="http://schemas.microsoft.com/office/drawing/2014/main" id="{33763877-F524-4276-8AEA-E84B1DE769D5}"/>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3" name="Freeform 538">
                <a:extLst>
                  <a:ext uri="{FF2B5EF4-FFF2-40B4-BE49-F238E27FC236}">
                    <a16:creationId xmlns:a16="http://schemas.microsoft.com/office/drawing/2014/main" id="{305F2867-CD4F-47FD-981F-06D34D9F8860}"/>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4" name="Freeform 540">
                <a:extLst>
                  <a:ext uri="{FF2B5EF4-FFF2-40B4-BE49-F238E27FC236}">
                    <a16:creationId xmlns:a16="http://schemas.microsoft.com/office/drawing/2014/main" id="{3FF17377-339E-4216-8432-DB9F2A768F56}"/>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5" name="Freeform 541">
                <a:extLst>
                  <a:ext uri="{FF2B5EF4-FFF2-40B4-BE49-F238E27FC236}">
                    <a16:creationId xmlns:a16="http://schemas.microsoft.com/office/drawing/2014/main" id="{34EF7405-C31E-46C5-B773-596BCDDB440C}"/>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42" name="Group 62">
              <a:extLst>
                <a:ext uri="{FF2B5EF4-FFF2-40B4-BE49-F238E27FC236}">
                  <a16:creationId xmlns:a16="http://schemas.microsoft.com/office/drawing/2014/main" id="{08D8B7E4-3207-4009-9439-475621CF9416}"/>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43" name="Freeform 529">
                <a:extLst>
                  <a:ext uri="{FF2B5EF4-FFF2-40B4-BE49-F238E27FC236}">
                    <a16:creationId xmlns:a16="http://schemas.microsoft.com/office/drawing/2014/main" id="{5D5CAE17-CF08-4A11-8102-72C7D8FB7D44}"/>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4" name="Freeform 530">
                <a:extLst>
                  <a:ext uri="{FF2B5EF4-FFF2-40B4-BE49-F238E27FC236}">
                    <a16:creationId xmlns:a16="http://schemas.microsoft.com/office/drawing/2014/main" id="{AE4229AD-2C90-4C4A-9ACF-6900E9EC9B54}"/>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5" name="Freeform 531">
                <a:extLst>
                  <a:ext uri="{FF2B5EF4-FFF2-40B4-BE49-F238E27FC236}">
                    <a16:creationId xmlns:a16="http://schemas.microsoft.com/office/drawing/2014/main" id="{32E4D859-2027-46A3-B0BB-113914193027}"/>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6" name="Freeform 532">
                <a:extLst>
                  <a:ext uri="{FF2B5EF4-FFF2-40B4-BE49-F238E27FC236}">
                    <a16:creationId xmlns:a16="http://schemas.microsoft.com/office/drawing/2014/main" id="{BAB67A37-CBFA-424D-8838-8387CA9EA417}"/>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7" name="Freeform 539">
                <a:extLst>
                  <a:ext uri="{FF2B5EF4-FFF2-40B4-BE49-F238E27FC236}">
                    <a16:creationId xmlns:a16="http://schemas.microsoft.com/office/drawing/2014/main" id="{D7E6D760-3F75-4080-B07E-DC682E513914}"/>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pic>
        <p:nvPicPr>
          <p:cNvPr id="57" name="图片 56">
            <a:extLst>
              <a:ext uri="{FF2B5EF4-FFF2-40B4-BE49-F238E27FC236}">
                <a16:creationId xmlns:a16="http://schemas.microsoft.com/office/drawing/2014/main" id="{D4D80A22-6D2C-4EE4-B900-F06DD48F6A37}"/>
              </a:ext>
            </a:extLst>
          </p:cNvPr>
          <p:cNvPicPr>
            <a:picLocks noChangeAspect="1"/>
          </p:cNvPicPr>
          <p:nvPr/>
        </p:nvPicPr>
        <p:blipFill>
          <a:blip r:embed="rId3">
            <a:extLst>
              <a:ext uri="{28A0092B-C50C-407E-A947-70E740481C1C}">
                <a14:useLocalDpi val="0"/>
              </a:ext>
            </a:extLst>
          </a:blip>
          <a:srcRect l="6165" r="6165"/>
          <a:stretch>
            <a:fillRect/>
          </a:stretch>
        </p:blipFill>
        <p:spPr>
          <a:xfrm>
            <a:off x="6495533" y="2017148"/>
            <a:ext cx="3713026" cy="2823703"/>
          </a:xfrm>
          <a:prstGeom prst="rect">
            <a:avLst/>
          </a:prstGeom>
        </p:spPr>
      </p:pic>
    </p:spTree>
    <p:extLst>
      <p:ext uri="{BB962C8B-B14F-4D97-AF65-F5344CB8AC3E}">
        <p14:creationId val="2456164503"/>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32"/>
                                        </p:tgtEl>
                                        <p:attrNameLst>
                                          <p:attrName>style.visibility</p:attrName>
                                        </p:attrNameLst>
                                      </p:cBhvr>
                                      <p:to>
                                        <p:strVal val="visible"/>
                                      </p:to>
                                    </p:set>
                                    <p:animEffect filter="wipe(down)" transition="in">
                                      <p:cBhvr>
                                        <p:cTn dur="500" id="7"/>
                                        <p:tgtEl>
                                          <p:spTgt spid="3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33"/>
                                        </p:tgtEl>
                                        <p:attrNameLst>
                                          <p:attrName>style.visibility</p:attrName>
                                        </p:attrNameLst>
                                      </p:cBhvr>
                                      <p:to>
                                        <p:strVal val="visible"/>
                                      </p:to>
                                    </p:set>
                                    <p:animEffect filter="wipe(left)" transition="in">
                                      <p:cBhvr>
                                        <p:cTn dur="500" id="12"/>
                                        <p:tgtEl>
                                          <p:spTgt spid="33"/>
                                        </p:tgtEl>
                                      </p:cBhvr>
                                    </p:animEffect>
                                  </p:childTnLst>
                                </p:cTn>
                              </p:par>
                            </p:childTnLst>
                          </p:cTn>
                        </p:par>
                        <p:par>
                          <p:cTn fill="hold" id="13" nodeType="afterGroup">
                            <p:stCondLst>
                              <p:cond delay="500"/>
                            </p:stCondLst>
                            <p:childTnLst>
                              <p:par>
                                <p:cTn fill="hold" grpId="0" id="14" nodeType="afterEffect" presetClass="entr" presetID="12" presetSubtype="4">
                                  <p:stCondLst>
                                    <p:cond delay="0"/>
                                  </p:stCondLst>
                                  <p:childTnLst>
                                    <p:set>
                                      <p:cBhvr>
                                        <p:cTn dur="1" fill="hold" id="15">
                                          <p:stCondLst>
                                            <p:cond delay="0"/>
                                          </p:stCondLst>
                                        </p:cTn>
                                        <p:tgtEl>
                                          <p:spTgt spid="37"/>
                                        </p:tgtEl>
                                        <p:attrNameLst>
                                          <p:attrName>style.visibility</p:attrName>
                                        </p:attrNameLst>
                                      </p:cBhvr>
                                      <p:to>
                                        <p:strVal val="visible"/>
                                      </p:to>
                                    </p:set>
                                    <p:anim calcmode="lin" valueType="num">
                                      <p:cBhvr additive="base">
                                        <p:cTn dur="500" id="16"/>
                                        <p:tgtEl>
                                          <p:spTgt spid="37"/>
                                        </p:tgtEl>
                                        <p:attrNameLst>
                                          <p:attrName>ppt_y</p:attrName>
                                        </p:attrNameLst>
                                      </p:cBhvr>
                                      <p:tavLst>
                                        <p:tav tm="0">
                                          <p:val>
                                            <p:strVal val="#ppt_y+#ppt_h*1.125000"/>
                                          </p:val>
                                        </p:tav>
                                        <p:tav tm="100000">
                                          <p:val>
                                            <p:strVal val="#ppt_y"/>
                                          </p:val>
                                        </p:tav>
                                      </p:tavLst>
                                    </p:anim>
                                    <p:animEffect filter="wipe(up)" transition="in">
                                      <p:cBhvr>
                                        <p:cTn dur="500" id="17"/>
                                        <p:tgtEl>
                                          <p:spTgt spid="37"/>
                                        </p:tgtEl>
                                      </p:cBhvr>
                                    </p:animEffect>
                                  </p:childTnLst>
                                </p:cTn>
                              </p:par>
                            </p:childTnLst>
                          </p:cTn>
                        </p:par>
                        <p:par>
                          <p:cTn fill="hold" id="18" nodeType="afterGroup">
                            <p:stCondLst>
                              <p:cond delay="1000"/>
                            </p:stCondLst>
                            <p:childTnLst>
                              <p:par>
                                <p:cTn fill="hold" grpId="0" id="19" nodeType="afterEffect" presetClass="entr" presetID="12" presetSubtype="4">
                                  <p:stCondLst>
                                    <p:cond delay="0"/>
                                  </p:stCondLst>
                                  <p:childTnLst>
                                    <p:set>
                                      <p:cBhvr>
                                        <p:cTn dur="1" fill="hold" id="20">
                                          <p:stCondLst>
                                            <p:cond delay="0"/>
                                          </p:stCondLst>
                                        </p:cTn>
                                        <p:tgtEl>
                                          <p:spTgt spid="38"/>
                                        </p:tgtEl>
                                        <p:attrNameLst>
                                          <p:attrName>style.visibility</p:attrName>
                                        </p:attrNameLst>
                                      </p:cBhvr>
                                      <p:to>
                                        <p:strVal val="visible"/>
                                      </p:to>
                                    </p:set>
                                    <p:anim calcmode="lin" valueType="num">
                                      <p:cBhvr additive="base">
                                        <p:cTn dur="500" id="21"/>
                                        <p:tgtEl>
                                          <p:spTgt spid="38"/>
                                        </p:tgtEl>
                                        <p:attrNameLst>
                                          <p:attrName>ppt_y</p:attrName>
                                        </p:attrNameLst>
                                      </p:cBhvr>
                                      <p:tavLst>
                                        <p:tav tm="0">
                                          <p:val>
                                            <p:strVal val="#ppt_y+#ppt_h*1.125000"/>
                                          </p:val>
                                        </p:tav>
                                        <p:tav tm="100000">
                                          <p:val>
                                            <p:strVal val="#ppt_y"/>
                                          </p:val>
                                        </p:tav>
                                      </p:tavLst>
                                    </p:anim>
                                    <p:animEffect filter="wipe(up)" transition="in">
                                      <p:cBhvr>
                                        <p:cTn dur="500" id="22"/>
                                        <p:tgtEl>
                                          <p:spTgt spid="38"/>
                                        </p:tgtEl>
                                      </p:cBhvr>
                                    </p:animEffect>
                                  </p:childTnLst>
                                </p:cTn>
                              </p:par>
                            </p:childTnLst>
                          </p:cTn>
                        </p:par>
                        <p:par>
                          <p:cTn fill="hold" id="23" nodeType="afterGroup">
                            <p:stCondLst>
                              <p:cond delay="1500"/>
                            </p:stCondLst>
                            <p:childTnLst>
                              <p:par>
                                <p:cTn fill="hold" grpId="0" id="24" nodeType="afterEffect" presetClass="entr" presetID="12" presetSubtype="4">
                                  <p:stCondLst>
                                    <p:cond delay="0"/>
                                  </p:stCondLst>
                                  <p:childTnLst>
                                    <p:set>
                                      <p:cBhvr>
                                        <p:cTn dur="1" fill="hold" id="25">
                                          <p:stCondLst>
                                            <p:cond delay="0"/>
                                          </p:stCondLst>
                                        </p:cTn>
                                        <p:tgtEl>
                                          <p:spTgt spid="39"/>
                                        </p:tgtEl>
                                        <p:attrNameLst>
                                          <p:attrName>style.visibility</p:attrName>
                                        </p:attrNameLst>
                                      </p:cBhvr>
                                      <p:to>
                                        <p:strVal val="visible"/>
                                      </p:to>
                                    </p:set>
                                    <p:anim calcmode="lin" valueType="num">
                                      <p:cBhvr additive="base">
                                        <p:cTn dur="500" id="26"/>
                                        <p:tgtEl>
                                          <p:spTgt spid="39"/>
                                        </p:tgtEl>
                                        <p:attrNameLst>
                                          <p:attrName>ppt_y</p:attrName>
                                        </p:attrNameLst>
                                      </p:cBhvr>
                                      <p:tavLst>
                                        <p:tav tm="0">
                                          <p:val>
                                            <p:strVal val="#ppt_y+#ppt_h*1.125000"/>
                                          </p:val>
                                        </p:tav>
                                        <p:tav tm="100000">
                                          <p:val>
                                            <p:strVal val="#ppt_y"/>
                                          </p:val>
                                        </p:tav>
                                      </p:tavLst>
                                    </p:anim>
                                    <p:animEffect filter="wipe(up)" transition="in">
                                      <p:cBhvr>
                                        <p:cTn dur="500" id="27"/>
                                        <p:tgtEl>
                                          <p:spTgt spid="39"/>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id="30" nodeType="clickEffect" presetClass="entr" presetID="2" presetSubtype="4">
                                  <p:stCondLst>
                                    <p:cond delay="0"/>
                                  </p:stCondLst>
                                  <p:childTnLst>
                                    <p:set>
                                      <p:cBhvr>
                                        <p:cTn dur="1" fill="hold" id="31">
                                          <p:stCondLst>
                                            <p:cond delay="0"/>
                                          </p:stCondLst>
                                        </p:cTn>
                                        <p:tgtEl>
                                          <p:spTgt spid="40"/>
                                        </p:tgtEl>
                                        <p:attrNameLst>
                                          <p:attrName>style.visibility</p:attrName>
                                        </p:attrNameLst>
                                      </p:cBhvr>
                                      <p:to>
                                        <p:strVal val="visible"/>
                                      </p:to>
                                    </p:set>
                                    <p:anim calcmode="lin" valueType="num">
                                      <p:cBhvr additive="base">
                                        <p:cTn dur="500" fill="hold" id="32"/>
                                        <p:tgtEl>
                                          <p:spTgt spid="40"/>
                                        </p:tgtEl>
                                        <p:attrNameLst>
                                          <p:attrName>ppt_x</p:attrName>
                                        </p:attrNameLst>
                                      </p:cBhvr>
                                      <p:tavLst>
                                        <p:tav tm="0">
                                          <p:val>
                                            <p:strVal val="#ppt_x"/>
                                          </p:val>
                                        </p:tav>
                                        <p:tav tm="100000">
                                          <p:val>
                                            <p:strVal val="#ppt_x"/>
                                          </p:val>
                                        </p:tav>
                                      </p:tavLst>
                                    </p:anim>
                                    <p:anim calcmode="lin" valueType="num">
                                      <p:cBhvr additive="base">
                                        <p:cTn dur="500" fill="hold" id="33"/>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2"/>
      <p:bldP grpId="0" spid="33"/>
      <p:bldP grpId="0" spid="37"/>
      <p:bldP grpId="0" spid="38"/>
      <p:bldP grpId="0" spid="39"/>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a:extLst>
              <a:ext uri="{FF2B5EF4-FFF2-40B4-BE49-F238E27FC236}">
                <a16:creationId xmlns:a16="http://schemas.microsoft.com/office/drawing/2014/main" id="{F3C22F57-759E-44FD-AB4C-5494F554C56D}"/>
              </a:ext>
            </a:extLst>
          </p:cNvPr>
          <p:cNvSpPr/>
          <p:nvPr/>
        </p:nvSpPr>
        <p:spPr>
          <a:xfrm>
            <a:off x="1" y="1"/>
            <a:ext cx="12192000" cy="3428999"/>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图文框 7">
            <a:extLst>
              <a:ext uri="{FF2B5EF4-FFF2-40B4-BE49-F238E27FC236}">
                <a16:creationId xmlns:a16="http://schemas.microsoft.com/office/drawing/2014/main" id="{3D9262F7-26E8-43EE-906D-1C59602EB3A8}"/>
              </a:ext>
            </a:extLst>
          </p:cNvPr>
          <p:cNvSpPr/>
          <p:nvPr/>
        </p:nvSpPr>
        <p:spPr>
          <a:xfrm>
            <a:off x="9274629" y="4683854"/>
            <a:ext cx="979394" cy="1086817"/>
          </a:xfrm>
          <a:prstGeom prst="frame">
            <a:avLst>
              <a:gd fmla="val 3697"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图文框 8">
            <a:extLst>
              <a:ext uri="{FF2B5EF4-FFF2-40B4-BE49-F238E27FC236}">
                <a16:creationId xmlns:a16="http://schemas.microsoft.com/office/drawing/2014/main" id="{2B549945-B347-4B98-A5DE-71522824EF34}"/>
              </a:ext>
            </a:extLst>
          </p:cNvPr>
          <p:cNvSpPr/>
          <p:nvPr/>
        </p:nvSpPr>
        <p:spPr>
          <a:xfrm>
            <a:off x="1937977" y="1087329"/>
            <a:ext cx="2265073" cy="1498552"/>
          </a:xfrm>
          <a:prstGeom prst="frame">
            <a:avLst>
              <a:gd fmla="val 3697"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矩形 2">
            <a:extLst>
              <a:ext uri="{FF2B5EF4-FFF2-40B4-BE49-F238E27FC236}">
                <a16:creationId xmlns:a16="http://schemas.microsoft.com/office/drawing/2014/main" id="{5B020DD1-6035-4F11-9439-34B3CC4F7841}"/>
              </a:ext>
            </a:extLst>
          </p:cNvPr>
          <p:cNvSpPr/>
          <p:nvPr/>
        </p:nvSpPr>
        <p:spPr>
          <a:xfrm>
            <a:off x="2432958" y="1630737"/>
            <a:ext cx="7326084" cy="3596526"/>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文本框 11">
            <a:extLst>
              <a:ext uri="{FF2B5EF4-FFF2-40B4-BE49-F238E27FC236}">
                <a16:creationId xmlns:a16="http://schemas.microsoft.com/office/drawing/2014/main" id="{710CD8B7-674E-4426-9A69-4EF7EE23200A}"/>
              </a:ext>
            </a:extLst>
          </p:cNvPr>
          <p:cNvSpPr txBox="1"/>
          <p:nvPr/>
        </p:nvSpPr>
        <p:spPr>
          <a:xfrm>
            <a:off x="4552862" y="2170383"/>
            <a:ext cx="3086275" cy="822960"/>
          </a:xfrm>
          <a:prstGeom prst="rect">
            <a:avLst/>
          </a:prstGeom>
          <a:noFill/>
        </p:spPr>
        <p:txBody>
          <a:bodyPr rtlCol="0" wrap="square">
            <a:spAutoFit/>
          </a:bodyPr>
          <a:lstStyle/>
          <a:p>
            <a:pPr algn="ctr"/>
            <a:r>
              <a:rPr altLang="zh-CN" lang="en-US" sz="4800">
                <a:solidFill>
                  <a:srgbClr val="171919"/>
                </a:solidFill>
                <a:latin charset="-122" panose="00000500000000000000" pitchFamily="2" typeface="字魂58号-创中黑"/>
                <a:ea charset="-122" panose="00000500000000000000" pitchFamily="2" typeface="字魂58号-创中黑"/>
              </a:rPr>
              <a:t>Part 03</a:t>
            </a:r>
          </a:p>
        </p:txBody>
      </p:sp>
      <p:sp>
        <p:nvSpPr>
          <p:cNvPr id="13" name="文本框 12">
            <a:extLst>
              <a:ext uri="{FF2B5EF4-FFF2-40B4-BE49-F238E27FC236}">
                <a16:creationId xmlns:a16="http://schemas.microsoft.com/office/drawing/2014/main" id="{AC10EFB5-EDB7-46A0-9AC3-AC85391E3CD5}"/>
              </a:ext>
            </a:extLst>
          </p:cNvPr>
          <p:cNvSpPr txBox="1"/>
          <p:nvPr/>
        </p:nvSpPr>
        <p:spPr bwMode="auto">
          <a:xfrm>
            <a:off x="4203050" y="3069515"/>
            <a:ext cx="4005201" cy="10058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6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4" name="Rectangle 6">
            <a:extLst>
              <a:ext uri="{FF2B5EF4-FFF2-40B4-BE49-F238E27FC236}">
                <a16:creationId xmlns:a16="http://schemas.microsoft.com/office/drawing/2014/main" id="{72AD6351-6CB8-43B6-BAFE-EF1DEAA6A0B0}"/>
              </a:ext>
            </a:extLst>
          </p:cNvPr>
          <p:cNvSpPr/>
          <p:nvPr/>
        </p:nvSpPr>
        <p:spPr>
          <a:xfrm>
            <a:off x="4575048" y="4073011"/>
            <a:ext cx="3086275" cy="1066800"/>
          </a:xfrm>
          <a:prstGeom prst="rect">
            <a:avLst/>
          </a:prstGeom>
        </p:spPr>
        <p:txBody>
          <a:bodyPr wrap="square">
            <a:spAutoFit/>
          </a:bodyPr>
          <a:lstStyle/>
          <a:p>
            <a:pPr algn="dist"/>
            <a:r>
              <a:rPr lang="en-US" sz="32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5" name="图文框 14">
            <a:extLst>
              <a:ext uri="{FF2B5EF4-FFF2-40B4-BE49-F238E27FC236}">
                <a16:creationId xmlns:a16="http://schemas.microsoft.com/office/drawing/2014/main" id="{9C85CCFE-484A-48D3-8703-BA6C12FB2AA1}"/>
              </a:ext>
            </a:extLst>
          </p:cNvPr>
          <p:cNvSpPr/>
          <p:nvPr/>
        </p:nvSpPr>
        <p:spPr>
          <a:xfrm>
            <a:off x="10551299" y="5515697"/>
            <a:ext cx="503144" cy="509948"/>
          </a:xfrm>
          <a:prstGeom prst="frame">
            <a:avLst>
              <a:gd fmla="val 13433"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6" name="图文框 15">
            <a:extLst>
              <a:ext uri="{FF2B5EF4-FFF2-40B4-BE49-F238E27FC236}">
                <a16:creationId xmlns:a16="http://schemas.microsoft.com/office/drawing/2014/main" id="{3CA1D614-E7A3-42A0-A28A-87D7499E6A6F}"/>
              </a:ext>
            </a:extLst>
          </p:cNvPr>
          <p:cNvSpPr/>
          <p:nvPr/>
        </p:nvSpPr>
        <p:spPr>
          <a:xfrm>
            <a:off x="3378359" y="640707"/>
            <a:ext cx="1174503" cy="775182"/>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30611592"/>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3"/>
                                        </p:tgtEl>
                                        <p:attrNameLst>
                                          <p:attrName>style.visibility</p:attrName>
                                        </p:attrNameLst>
                                      </p:cBhvr>
                                      <p:to>
                                        <p:strVal val="visible"/>
                                      </p:to>
                                    </p:set>
                                    <p:animEffect filter="wipe(left)" transition="in">
                                      <p:cBhvr>
                                        <p:cTn dur="500" id="12"/>
                                        <p:tgtEl>
                                          <p:spTgt spid="3"/>
                                        </p:tgtEl>
                                      </p:cBhvr>
                                    </p:animEffect>
                                  </p:childTnLst>
                                </p:cTn>
                              </p:par>
                            </p:childTnLst>
                          </p:cTn>
                        </p:par>
                        <p:par>
                          <p:cTn fill="hold" id="13" nodeType="afterGroup">
                            <p:stCondLst>
                              <p:cond delay="500"/>
                            </p:stCondLst>
                            <p:childTnLst>
                              <p:par>
                                <p:cTn fill="hold" grpId="0" id="14" nodeType="afterEffect" presetClass="entr" presetID="22" presetSubtype="8">
                                  <p:stCondLst>
                                    <p:cond delay="0"/>
                                  </p:stCondLst>
                                  <p:childTnLst>
                                    <p:set>
                                      <p:cBhvr>
                                        <p:cTn dur="1" fill="hold" id="15">
                                          <p:stCondLst>
                                            <p:cond delay="0"/>
                                          </p:stCondLst>
                                        </p:cTn>
                                        <p:tgtEl>
                                          <p:spTgt spid="12"/>
                                        </p:tgtEl>
                                        <p:attrNameLst>
                                          <p:attrName>style.visibility</p:attrName>
                                        </p:attrNameLst>
                                      </p:cBhvr>
                                      <p:to>
                                        <p:strVal val="visible"/>
                                      </p:to>
                                    </p:set>
                                    <p:animEffect filter="wipe(left)" transition="in">
                                      <p:cBhvr>
                                        <p:cTn dur="500" id="16"/>
                                        <p:tgtEl>
                                          <p:spTgt spid="12"/>
                                        </p:tgtEl>
                                      </p:cBhvr>
                                    </p:animEffect>
                                  </p:childTnLst>
                                </p:cTn>
                              </p:par>
                            </p:childTnLst>
                          </p:cTn>
                        </p:par>
                        <p:par>
                          <p:cTn fill="hold" id="17" nodeType="afterGroup">
                            <p:stCondLst>
                              <p:cond delay="1000"/>
                            </p:stCondLst>
                            <p:childTnLst>
                              <p:par>
                                <p:cTn fill="hold" grpId="0" id="18" nodeType="afterEffect" presetClass="entr" presetID="12" presetSubtype="1">
                                  <p:stCondLst>
                                    <p:cond delay="0"/>
                                  </p:stCondLst>
                                  <p:childTnLst>
                                    <p:set>
                                      <p:cBhvr>
                                        <p:cTn dur="1" fill="hold" id="19">
                                          <p:stCondLst>
                                            <p:cond delay="0"/>
                                          </p:stCondLst>
                                        </p:cTn>
                                        <p:tgtEl>
                                          <p:spTgt spid="13"/>
                                        </p:tgtEl>
                                        <p:attrNameLst>
                                          <p:attrName>style.visibility</p:attrName>
                                        </p:attrNameLst>
                                      </p:cBhvr>
                                      <p:to>
                                        <p:strVal val="visible"/>
                                      </p:to>
                                    </p:set>
                                    <p:anim calcmode="lin" valueType="num">
                                      <p:cBhvr additive="base">
                                        <p:cTn dur="500" id="20"/>
                                        <p:tgtEl>
                                          <p:spTgt spid="13"/>
                                        </p:tgtEl>
                                        <p:attrNameLst>
                                          <p:attrName>ppt_y</p:attrName>
                                        </p:attrNameLst>
                                      </p:cBhvr>
                                      <p:tavLst>
                                        <p:tav tm="0">
                                          <p:val>
                                            <p:strVal val="#ppt_y-#ppt_h*1.125000"/>
                                          </p:val>
                                        </p:tav>
                                        <p:tav tm="100000">
                                          <p:val>
                                            <p:strVal val="#ppt_y"/>
                                          </p:val>
                                        </p:tav>
                                      </p:tavLst>
                                    </p:anim>
                                    <p:animEffect filter="wipe(down)" transition="in">
                                      <p:cBhvr>
                                        <p:cTn dur="500" id="21"/>
                                        <p:tgtEl>
                                          <p:spTgt spid="13"/>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 presetSubtype="4">
                                  <p:stCondLst>
                                    <p:cond delay="0"/>
                                  </p:stCondLst>
                                  <p:childTnLst>
                                    <p:set>
                                      <p:cBhvr>
                                        <p:cTn dur="1" fill="hold" id="25">
                                          <p:stCondLst>
                                            <p:cond delay="0"/>
                                          </p:stCondLst>
                                        </p:cTn>
                                        <p:tgtEl>
                                          <p:spTgt spid="14"/>
                                        </p:tgtEl>
                                        <p:attrNameLst>
                                          <p:attrName>style.visibility</p:attrName>
                                        </p:attrNameLst>
                                      </p:cBhvr>
                                      <p:to>
                                        <p:strVal val="visible"/>
                                      </p:to>
                                    </p:set>
                                    <p:anim calcmode="lin" valueType="num">
                                      <p:cBhvr additive="base">
                                        <p:cTn dur="500" fill="hold" id="26"/>
                                        <p:tgtEl>
                                          <p:spTgt spid="14"/>
                                        </p:tgtEl>
                                        <p:attrNameLst>
                                          <p:attrName>ppt_x</p:attrName>
                                        </p:attrNameLst>
                                      </p:cBhvr>
                                      <p:tavLst>
                                        <p:tav tm="0">
                                          <p:val>
                                            <p:strVal val="#ppt_x"/>
                                          </p:val>
                                        </p:tav>
                                        <p:tav tm="100000">
                                          <p:val>
                                            <p:strVal val="#ppt_x"/>
                                          </p:val>
                                        </p:tav>
                                      </p:tavLst>
                                    </p:anim>
                                    <p:anim calcmode="lin" valueType="num">
                                      <p:cBhvr additive="base">
                                        <p:cTn dur="500" fill="hold" id="27"/>
                                        <p:tgtEl>
                                          <p:spTgt spid="14"/>
                                        </p:tgtEl>
                                        <p:attrNameLst>
                                          <p:attrName>ppt_y</p:attrName>
                                        </p:attrNameLst>
                                      </p:cBhvr>
                                      <p:tavLst>
                                        <p:tav tm="0">
                                          <p:val>
                                            <p:strVal val="1+#ppt_h/2"/>
                                          </p:val>
                                        </p:tav>
                                        <p:tav tm="100000">
                                          <p:val>
                                            <p:strVal val="#ppt_y"/>
                                          </p:val>
                                        </p:tav>
                                      </p:tavLst>
                                    </p:anim>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42" presetSubtype="0">
                                  <p:stCondLst>
                                    <p:cond delay="0"/>
                                  </p:stCondLst>
                                  <p:childTnLst>
                                    <p:set>
                                      <p:cBhvr>
                                        <p:cTn dur="1" fill="hold" id="31">
                                          <p:stCondLst>
                                            <p:cond delay="0"/>
                                          </p:stCondLst>
                                        </p:cTn>
                                        <p:tgtEl>
                                          <p:spTgt spid="16"/>
                                        </p:tgtEl>
                                        <p:attrNameLst>
                                          <p:attrName>style.visibility</p:attrName>
                                        </p:attrNameLst>
                                      </p:cBhvr>
                                      <p:to>
                                        <p:strVal val="visible"/>
                                      </p:to>
                                    </p:set>
                                    <p:animEffect filter="fade" transition="in">
                                      <p:cBhvr>
                                        <p:cTn dur="1000" id="32"/>
                                        <p:tgtEl>
                                          <p:spTgt spid="16"/>
                                        </p:tgtEl>
                                      </p:cBhvr>
                                    </p:animEffect>
                                    <p:anim calcmode="lin" valueType="num">
                                      <p:cBhvr>
                                        <p:cTn dur="1000" fill="hold" id="33"/>
                                        <p:tgtEl>
                                          <p:spTgt spid="16"/>
                                        </p:tgtEl>
                                        <p:attrNameLst>
                                          <p:attrName>ppt_x</p:attrName>
                                        </p:attrNameLst>
                                      </p:cBhvr>
                                      <p:tavLst>
                                        <p:tav tm="0">
                                          <p:val>
                                            <p:strVal val="#ppt_x"/>
                                          </p:val>
                                        </p:tav>
                                        <p:tav tm="100000">
                                          <p:val>
                                            <p:strVal val="#ppt_x"/>
                                          </p:val>
                                        </p:tav>
                                      </p:tavLst>
                                    </p:anim>
                                    <p:anim calcmode="lin" valueType="num">
                                      <p:cBhvr>
                                        <p:cTn dur="1000" fill="hold" id="34"/>
                                        <p:tgtEl>
                                          <p:spTgt spid="16"/>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9"/>
                                        </p:tgtEl>
                                        <p:attrNameLst>
                                          <p:attrName>style.visibility</p:attrName>
                                        </p:attrNameLst>
                                      </p:cBhvr>
                                      <p:to>
                                        <p:strVal val="visible"/>
                                      </p:to>
                                    </p:set>
                                    <p:animEffect filter="fade" transition="in">
                                      <p:cBhvr>
                                        <p:cTn dur="1000" id="37"/>
                                        <p:tgtEl>
                                          <p:spTgt spid="9"/>
                                        </p:tgtEl>
                                      </p:cBhvr>
                                    </p:animEffect>
                                    <p:anim calcmode="lin" valueType="num">
                                      <p:cBhvr>
                                        <p:cTn dur="1000" fill="hold" id="38"/>
                                        <p:tgtEl>
                                          <p:spTgt spid="9"/>
                                        </p:tgtEl>
                                        <p:attrNameLst>
                                          <p:attrName>ppt_x</p:attrName>
                                        </p:attrNameLst>
                                      </p:cBhvr>
                                      <p:tavLst>
                                        <p:tav tm="0">
                                          <p:val>
                                            <p:strVal val="#ppt_x"/>
                                          </p:val>
                                        </p:tav>
                                        <p:tav tm="100000">
                                          <p:val>
                                            <p:strVal val="#ppt_x"/>
                                          </p:val>
                                        </p:tav>
                                      </p:tavLst>
                                    </p:anim>
                                    <p:anim calcmode="lin" valueType="num">
                                      <p:cBhvr>
                                        <p:cTn dur="1000" fill="hold" id="39"/>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9"/>
      <p:bldP grpId="0" spid="3"/>
      <p:bldP grpId="0" spid="12"/>
      <p:bldP grpId="0" spid="13"/>
      <p:bldP grpId="0" spid="14"/>
      <p:bldP grpId="0" spid="16"/>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pic>
        <p:nvPicPr>
          <p:cNvPr id="6" name="图片 5">
            <a:extLst>
              <a:ext uri="{FF2B5EF4-FFF2-40B4-BE49-F238E27FC236}">
                <a16:creationId xmlns:a16="http://schemas.microsoft.com/office/drawing/2014/main" id="{125F52FC-D3E5-4B4F-B3E2-BC71AE55281C}"/>
              </a:ext>
            </a:extLst>
          </p:cNvPr>
          <p:cNvPicPr>
            <a:picLocks noChangeAspect="1"/>
          </p:cNvPicPr>
          <p:nvPr/>
        </p:nvPicPr>
        <p:blipFill>
          <a:blip r:embed="rId3">
            <a:extLst>
              <a:ext uri="{28A0092B-C50C-407E-A947-70E740481C1C}">
                <a14:useLocalDpi val="0"/>
              </a:ext>
            </a:extLst>
          </a:blip>
          <a:srcRect b="4829" t="786"/>
          <a:stretch>
            <a:fillRect/>
          </a:stretch>
        </p:blipFill>
        <p:spPr>
          <a:xfrm>
            <a:off x="1233634" y="1769604"/>
            <a:ext cx="3124994" cy="4423425"/>
          </a:xfrm>
          <a:prstGeom prst="rect">
            <a:avLst/>
          </a:prstGeom>
          <a:effectLst/>
        </p:spPr>
      </p:pic>
      <p:sp>
        <p:nvSpPr>
          <p:cNvPr id="7" name="TextBox 77">
            <a:extLst>
              <a:ext uri="{FF2B5EF4-FFF2-40B4-BE49-F238E27FC236}">
                <a16:creationId xmlns:a16="http://schemas.microsoft.com/office/drawing/2014/main" id="{7E372752-404E-4D94-B6FB-6E96D211B795}"/>
              </a:ext>
            </a:extLst>
          </p:cNvPr>
          <p:cNvSpPr txBox="1"/>
          <p:nvPr/>
        </p:nvSpPr>
        <p:spPr>
          <a:xfrm>
            <a:off x="4756604" y="1905113"/>
            <a:ext cx="4856184" cy="474533"/>
          </a:xfrm>
          <a:prstGeom prst="rect">
            <a:avLst/>
          </a:prstGeom>
        </p:spPr>
        <p:txBody>
          <a:bodyPr anchor="ctr" bIns="91440" lIns="182880" rIns="182880" rtlCol="0" tIns="91440" vert="horz">
            <a:noAutofit/>
          </a:bodyPr>
          <a:lstStyle>
            <a:defPPr>
              <a:defRPr lang="en-US"/>
            </a:defPPr>
            <a:lvl1pPr defTabSz="914082">
              <a:spcBef>
                <a:spcPct val="0"/>
              </a:spcBef>
              <a:defRPr sz="66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altLang="en-US"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请输入你的标题</a:t>
            </a:r>
          </a:p>
        </p:txBody>
      </p:sp>
      <p:sp>
        <p:nvSpPr>
          <p:cNvPr id="8" name="Rectangle 81">
            <a:extLst>
              <a:ext uri="{FF2B5EF4-FFF2-40B4-BE49-F238E27FC236}">
                <a16:creationId xmlns:a16="http://schemas.microsoft.com/office/drawing/2014/main" id="{297866C5-F21E-4F76-8E35-C96B79695B63}"/>
              </a:ext>
            </a:extLst>
          </p:cNvPr>
          <p:cNvSpPr/>
          <p:nvPr/>
        </p:nvSpPr>
        <p:spPr>
          <a:xfrm>
            <a:off x="4864127" y="2382392"/>
            <a:ext cx="6155459" cy="1463040"/>
          </a:xfrm>
          <a:prstGeom prst="rect">
            <a:avLst/>
          </a:prstGeom>
        </p:spPr>
        <p:txBody>
          <a:bodyPr wrap="square">
            <a:spAutoFit/>
          </a:bodyPr>
          <a:lstStyle/>
          <a:p>
            <a:pPr algn="just" defTabSz="1828800" rtl="0">
              <a:lnSpc>
                <a:spcPct val="150000"/>
              </a:lnSpc>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typeface="Arial"/>
              </a:rPr>
              <a:t>Lorem ipsum dolor sit amet, consectetur adipiscing elit. Nulla imperdiet volutpat dui at fermentum. Aliquam erat volutpat. Aenean lacinia lacus aliquet ante mollis, sollicitudin tempor tortor aliquam. Nulla facilisi. Nam auctor metus vitae quam gravida, ac vehicula elit mollis. </a:t>
            </a:r>
          </a:p>
        </p:txBody>
      </p:sp>
      <p:sp>
        <p:nvSpPr>
          <p:cNvPr id="9" name="Rectangle 19">
            <a:extLst>
              <a:ext uri="{FF2B5EF4-FFF2-40B4-BE49-F238E27FC236}">
                <a16:creationId xmlns:a16="http://schemas.microsoft.com/office/drawing/2014/main" id="{382D71AB-82AB-4844-B4FE-CB3B60092ED1}"/>
              </a:ext>
            </a:extLst>
          </p:cNvPr>
          <p:cNvSpPr/>
          <p:nvPr/>
        </p:nvSpPr>
        <p:spPr>
          <a:xfrm>
            <a:off x="4864126" y="3568158"/>
            <a:ext cx="6372422" cy="2591314"/>
          </a:xfrm>
          <a:prstGeom prst="rect">
            <a:avLst/>
          </a:prstGeom>
          <a:solidFill>
            <a:schemeClr val="bg2">
              <a:lumMod val="90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 name="Freeform 13">
            <a:extLst>
              <a:ext uri="{FF2B5EF4-FFF2-40B4-BE49-F238E27FC236}">
                <a16:creationId xmlns:a16="http://schemas.microsoft.com/office/drawing/2014/main" id="{48667B48-21D4-49C6-8480-B447193CA796}"/>
              </a:ext>
            </a:extLst>
          </p:cNvPr>
          <p:cNvSpPr>
            <a:spLocks noEditPoints="1"/>
          </p:cNvSpPr>
          <p:nvPr/>
        </p:nvSpPr>
        <p:spPr bwMode="auto">
          <a:xfrm>
            <a:off x="5781346" y="4249132"/>
            <a:ext cx="912616" cy="655024"/>
          </a:xfrm>
          <a:custGeom>
            <a:gdLst>
              <a:gd fmla="*/ 312 w 312" name="T0"/>
              <a:gd fmla="*/ 59 h 224" name="T1"/>
              <a:gd fmla="*/ 289 w 312" name="T2"/>
              <a:gd fmla="*/ 30 h 224" name="T3"/>
              <a:gd fmla="*/ 162 w 312" name="T4"/>
              <a:gd fmla="*/ 1 h 224" name="T5"/>
              <a:gd fmla="*/ 156 w 312" name="T6"/>
              <a:gd fmla="*/ 0 h 224" name="T7"/>
              <a:gd fmla="*/ 149 w 312" name="T8"/>
              <a:gd fmla="*/ 1 h 224" name="T9"/>
              <a:gd fmla="*/ 23 w 312" name="T10"/>
              <a:gd fmla="*/ 30 h 224" name="T11"/>
              <a:gd fmla="*/ 0 w 312" name="T12"/>
              <a:gd fmla="*/ 59 h 224" name="T13"/>
              <a:gd fmla="*/ 23 w 312" name="T14"/>
              <a:gd fmla="*/ 87 h 224" name="T15"/>
              <a:gd fmla="*/ 49 w 312" name="T16"/>
              <a:gd fmla="*/ 93 h 224" name="T17"/>
              <a:gd fmla="*/ 49 w 312" name="T18"/>
              <a:gd fmla="*/ 176 h 224" name="T19"/>
              <a:gd fmla="*/ 156 w 312" name="T20"/>
              <a:gd fmla="*/ 224 h 224" name="T21"/>
              <a:gd fmla="*/ 263 w 312" name="T22"/>
              <a:gd fmla="*/ 176 h 224" name="T23"/>
              <a:gd fmla="*/ 263 w 312" name="T24"/>
              <a:gd fmla="*/ 93 h 224" name="T25"/>
              <a:gd fmla="*/ 289 w 312" name="T26"/>
              <a:gd fmla="*/ 87 h 224" name="T27"/>
              <a:gd fmla="*/ 312 w 312" name="T28"/>
              <a:gd fmla="*/ 59 h 224" name="T29"/>
              <a:gd fmla="*/ 244 w 312" name="T30"/>
              <a:gd fmla="*/ 176 h 224" name="T31"/>
              <a:gd fmla="*/ 156 w 312" name="T32"/>
              <a:gd fmla="*/ 205 h 224" name="T33"/>
              <a:gd fmla="*/ 68 w 312" name="T34"/>
              <a:gd fmla="*/ 176 h 224" name="T35"/>
              <a:gd fmla="*/ 68 w 312" name="T36"/>
              <a:gd fmla="*/ 98 h 224" name="T37"/>
              <a:gd fmla="*/ 150 w 312" name="T38"/>
              <a:gd fmla="*/ 116 h 224" name="T39"/>
              <a:gd fmla="*/ 156 w 312" name="T40"/>
              <a:gd fmla="*/ 117 h 224" name="T41"/>
              <a:gd fmla="*/ 163 w 312" name="T42"/>
              <a:gd fmla="*/ 116 h 224" name="T43"/>
              <a:gd fmla="*/ 244 w 312" name="T44"/>
              <a:gd fmla="*/ 98 h 224" name="T45"/>
              <a:gd fmla="*/ 244 w 312" name="T46"/>
              <a:gd fmla="*/ 176 h 224" name="T47"/>
              <a:gd fmla="*/ 158 w 312" name="T48"/>
              <a:gd fmla="*/ 97 h 224" name="T49"/>
              <a:gd fmla="*/ 156 w 312" name="T50"/>
              <a:gd fmla="*/ 98 h 224" name="T51"/>
              <a:gd fmla="*/ 154 w 312" name="T52"/>
              <a:gd fmla="*/ 97 h 224" name="T53"/>
              <a:gd fmla="*/ 27 w 312" name="T54"/>
              <a:gd fmla="*/ 68 h 224" name="T55"/>
              <a:gd fmla="*/ 20 w 312" name="T56"/>
              <a:gd fmla="*/ 59 h 224" name="T57"/>
              <a:gd fmla="*/ 27 w 312" name="T58"/>
              <a:gd fmla="*/ 49 h 224" name="T59"/>
              <a:gd fmla="*/ 154 w 312" name="T60"/>
              <a:gd fmla="*/ 20 h 224" name="T61"/>
              <a:gd fmla="*/ 156 w 312" name="T62"/>
              <a:gd fmla="*/ 20 h 224" name="T63"/>
              <a:gd fmla="*/ 158 w 312" name="T64"/>
              <a:gd fmla="*/ 20 h 224" name="T65"/>
              <a:gd fmla="*/ 285 w 312" name="T66"/>
              <a:gd fmla="*/ 49 h 224" name="T67"/>
              <a:gd fmla="*/ 293 w 312" name="T68"/>
              <a:gd fmla="*/ 59 h 224" name="T69"/>
              <a:gd fmla="*/ 285 w 312" name="T70"/>
              <a:gd fmla="*/ 68 h 224" name="T71"/>
              <a:gd fmla="*/ 158 w 312" name="T72"/>
              <a:gd fmla="*/ 97 h 224"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24" w="312">
                <a:moveTo>
                  <a:pt x="312" y="59"/>
                </a:moveTo>
                <a:cubicBezTo>
                  <a:pt x="312" y="45"/>
                  <a:pt x="303" y="33"/>
                  <a:pt x="289" y="30"/>
                </a:cubicBezTo>
                <a:cubicBezTo>
                  <a:pt x="162" y="1"/>
                  <a:pt x="162" y="1"/>
                  <a:pt x="162" y="1"/>
                </a:cubicBezTo>
                <a:cubicBezTo>
                  <a:pt x="160" y="0"/>
                  <a:pt x="158" y="0"/>
                  <a:pt x="156" y="0"/>
                </a:cubicBezTo>
                <a:cubicBezTo>
                  <a:pt x="154" y="0"/>
                  <a:pt x="152" y="0"/>
                  <a:pt x="149" y="1"/>
                </a:cubicBezTo>
                <a:cubicBezTo>
                  <a:pt x="23" y="30"/>
                  <a:pt x="23" y="30"/>
                  <a:pt x="23" y="30"/>
                </a:cubicBezTo>
                <a:cubicBezTo>
                  <a:pt x="9" y="33"/>
                  <a:pt x="0" y="45"/>
                  <a:pt x="0" y="59"/>
                </a:cubicBezTo>
                <a:cubicBezTo>
                  <a:pt x="0" y="72"/>
                  <a:pt x="9" y="84"/>
                  <a:pt x="23" y="87"/>
                </a:cubicBezTo>
                <a:cubicBezTo>
                  <a:pt x="49" y="93"/>
                  <a:pt x="49" y="93"/>
                  <a:pt x="49" y="93"/>
                </a:cubicBezTo>
                <a:cubicBezTo>
                  <a:pt x="49" y="176"/>
                  <a:pt x="49" y="176"/>
                  <a:pt x="49" y="176"/>
                </a:cubicBezTo>
                <a:cubicBezTo>
                  <a:pt x="49" y="201"/>
                  <a:pt x="78" y="224"/>
                  <a:pt x="156" y="224"/>
                </a:cubicBezTo>
                <a:cubicBezTo>
                  <a:pt x="234" y="224"/>
                  <a:pt x="263" y="201"/>
                  <a:pt x="263" y="176"/>
                </a:cubicBezTo>
                <a:cubicBezTo>
                  <a:pt x="263" y="93"/>
                  <a:pt x="263" y="93"/>
                  <a:pt x="263" y="93"/>
                </a:cubicBezTo>
                <a:cubicBezTo>
                  <a:pt x="289" y="87"/>
                  <a:pt x="289" y="87"/>
                  <a:pt x="289" y="87"/>
                </a:cubicBezTo>
                <a:cubicBezTo>
                  <a:pt x="303" y="84"/>
                  <a:pt x="312" y="72"/>
                  <a:pt x="312" y="59"/>
                </a:cubicBezTo>
                <a:close/>
                <a:moveTo>
                  <a:pt x="244" y="176"/>
                </a:moveTo>
                <a:cubicBezTo>
                  <a:pt x="244" y="186"/>
                  <a:pt x="215" y="205"/>
                  <a:pt x="156" y="205"/>
                </a:cubicBezTo>
                <a:cubicBezTo>
                  <a:pt x="98" y="205"/>
                  <a:pt x="68" y="186"/>
                  <a:pt x="68" y="176"/>
                </a:cubicBezTo>
                <a:cubicBezTo>
                  <a:pt x="68" y="98"/>
                  <a:pt x="68" y="98"/>
                  <a:pt x="68" y="98"/>
                </a:cubicBezTo>
                <a:cubicBezTo>
                  <a:pt x="150" y="116"/>
                  <a:pt x="150" y="116"/>
                  <a:pt x="150" y="116"/>
                </a:cubicBezTo>
                <a:cubicBezTo>
                  <a:pt x="152" y="117"/>
                  <a:pt x="154" y="117"/>
                  <a:pt x="156" y="117"/>
                </a:cubicBezTo>
                <a:cubicBezTo>
                  <a:pt x="158" y="117"/>
                  <a:pt x="160" y="117"/>
                  <a:pt x="163" y="116"/>
                </a:cubicBezTo>
                <a:cubicBezTo>
                  <a:pt x="244" y="98"/>
                  <a:pt x="244" y="98"/>
                  <a:pt x="244" y="98"/>
                </a:cubicBezTo>
                <a:lnTo>
                  <a:pt x="244" y="176"/>
                </a:lnTo>
                <a:close/>
                <a:moveTo>
                  <a:pt x="158" y="97"/>
                </a:moveTo>
                <a:cubicBezTo>
                  <a:pt x="157" y="97"/>
                  <a:pt x="157" y="98"/>
                  <a:pt x="156" y="98"/>
                </a:cubicBezTo>
                <a:cubicBezTo>
                  <a:pt x="155" y="98"/>
                  <a:pt x="155" y="97"/>
                  <a:pt x="154" y="97"/>
                </a:cubicBezTo>
                <a:cubicBezTo>
                  <a:pt x="27" y="68"/>
                  <a:pt x="27" y="68"/>
                  <a:pt x="27" y="68"/>
                </a:cubicBezTo>
                <a:cubicBezTo>
                  <a:pt x="23" y="67"/>
                  <a:pt x="20" y="63"/>
                  <a:pt x="20" y="59"/>
                </a:cubicBezTo>
                <a:cubicBezTo>
                  <a:pt x="20" y="54"/>
                  <a:pt x="23" y="50"/>
                  <a:pt x="27" y="49"/>
                </a:cubicBezTo>
                <a:cubicBezTo>
                  <a:pt x="154" y="20"/>
                  <a:pt x="154" y="20"/>
                  <a:pt x="154" y="20"/>
                </a:cubicBezTo>
                <a:cubicBezTo>
                  <a:pt x="155" y="20"/>
                  <a:pt x="155" y="20"/>
                  <a:pt x="156" y="20"/>
                </a:cubicBezTo>
                <a:cubicBezTo>
                  <a:pt x="157" y="20"/>
                  <a:pt x="157" y="20"/>
                  <a:pt x="158" y="20"/>
                </a:cubicBezTo>
                <a:cubicBezTo>
                  <a:pt x="285" y="49"/>
                  <a:pt x="285" y="49"/>
                  <a:pt x="285" y="49"/>
                </a:cubicBezTo>
                <a:cubicBezTo>
                  <a:pt x="289" y="50"/>
                  <a:pt x="293" y="54"/>
                  <a:pt x="293" y="59"/>
                </a:cubicBezTo>
                <a:cubicBezTo>
                  <a:pt x="293" y="63"/>
                  <a:pt x="289" y="67"/>
                  <a:pt x="285" y="68"/>
                </a:cubicBezTo>
                <a:lnTo>
                  <a:pt x="158" y="97"/>
                </a:lnTo>
                <a:close/>
              </a:path>
            </a:pathLst>
          </a:custGeom>
          <a:solidFill>
            <a:srgbClr val="ECCEC4"/>
          </a:solid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 name="Freeform 19">
            <a:extLst>
              <a:ext uri="{FF2B5EF4-FFF2-40B4-BE49-F238E27FC236}">
                <a16:creationId xmlns:a16="http://schemas.microsoft.com/office/drawing/2014/main" id="{B35975AB-1A40-434D-A714-E00AA0866A08}"/>
              </a:ext>
            </a:extLst>
          </p:cNvPr>
          <p:cNvSpPr>
            <a:spLocks noEditPoints="1"/>
          </p:cNvSpPr>
          <p:nvPr/>
        </p:nvSpPr>
        <p:spPr bwMode="auto">
          <a:xfrm>
            <a:off x="9616288" y="4354823"/>
            <a:ext cx="761685" cy="549333"/>
          </a:xfrm>
          <a:custGeom>
            <a:gdLst>
              <a:gd fmla="*/ 373 w 460" name="T0"/>
              <a:gd fmla="*/ 117 h 331" name="T1"/>
              <a:gd fmla="*/ 244 w 460" name="T2"/>
              <a:gd fmla="*/ 0 h 331" name="T3"/>
              <a:gd fmla="*/ 127 w 460" name="T4"/>
              <a:gd fmla="*/ 75 h 331" name="T5"/>
              <a:gd fmla="*/ 108 w 460" name="T6"/>
              <a:gd fmla="*/ 72 h 331" name="T7"/>
              <a:gd fmla="*/ 43 w 460" name="T8"/>
              <a:gd fmla="*/ 137 h 331" name="T9"/>
              <a:gd fmla="*/ 47 w 460" name="T10"/>
              <a:gd fmla="*/ 157 h 331" name="T11"/>
              <a:gd fmla="*/ 0 w 460" name="T12"/>
              <a:gd fmla="*/ 237 h 331" name="T13"/>
              <a:gd fmla="*/ 93 w 460" name="T14"/>
              <a:gd fmla="*/ 331 h 331" name="T15"/>
              <a:gd fmla="*/ 93 w 460" name="T16"/>
              <a:gd fmla="*/ 331 h 331" name="T17"/>
              <a:gd fmla="*/ 352 w 460" name="T18"/>
              <a:gd fmla="*/ 331 h 331" name="T19"/>
              <a:gd fmla="*/ 352 w 460" name="T20"/>
              <a:gd fmla="*/ 331 h 331" name="T21"/>
              <a:gd fmla="*/ 460 w 460" name="T22"/>
              <a:gd fmla="*/ 223 h 331" name="T23"/>
              <a:gd fmla="*/ 373 w 460" name="T24"/>
              <a:gd fmla="*/ 117 h 331" name="T25"/>
              <a:gd fmla="*/ 352 w 460" name="T26"/>
              <a:gd fmla="*/ 302 h 331" name="T27"/>
              <a:gd fmla="*/ 352 w 460" name="T28"/>
              <a:gd fmla="*/ 302 h 331" name="T29"/>
              <a:gd fmla="*/ 93 w 460" name="T30"/>
              <a:gd fmla="*/ 302 h 331" name="T31"/>
              <a:gd fmla="*/ 29 w 460" name="T32"/>
              <a:gd fmla="*/ 237 h 331" name="T33"/>
              <a:gd fmla="*/ 61 w 460" name="T34"/>
              <a:gd fmla="*/ 182 h 331" name="T35"/>
              <a:gd fmla="*/ 74 w 460" name="T36"/>
              <a:gd fmla="*/ 148 h 331" name="T37"/>
              <a:gd fmla="*/ 72 w 460" name="T38"/>
              <a:gd fmla="*/ 137 h 331" name="T39"/>
              <a:gd fmla="*/ 108 w 460" name="T40"/>
              <a:gd fmla="*/ 101 h 331" name="T41"/>
              <a:gd fmla="*/ 127 w 460" name="T42"/>
              <a:gd fmla="*/ 104 h 331" name="T43"/>
              <a:gd fmla="*/ 153 w 460" name="T44"/>
              <a:gd fmla="*/ 87 h 331" name="T45"/>
              <a:gd fmla="*/ 244 w 460" name="T46"/>
              <a:gd fmla="*/ 29 h 331" name="T47"/>
              <a:gd fmla="*/ 344 w 460" name="T48"/>
              <a:gd fmla="*/ 120 h 331" name="T49"/>
              <a:gd fmla="*/ 367 w 460" name="T50"/>
              <a:gd fmla="*/ 145 h 331" name="T51"/>
              <a:gd fmla="*/ 431 w 460" name="T52"/>
              <a:gd fmla="*/ 223 h 331" name="T53"/>
              <a:gd fmla="*/ 352 w 460" name="T54"/>
              <a:gd fmla="*/ 302 h 331"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331" w="460">
                <a:moveTo>
                  <a:pt x="373" y="117"/>
                </a:moveTo>
                <a:cubicBezTo>
                  <a:pt x="366" y="51"/>
                  <a:pt x="312" y="0"/>
                  <a:pt x="244" y="0"/>
                </a:cubicBezTo>
                <a:cubicBezTo>
                  <a:pt x="192" y="0"/>
                  <a:pt x="148" y="31"/>
                  <a:pt x="127" y="75"/>
                </a:cubicBezTo>
                <a:cubicBezTo>
                  <a:pt x="121" y="73"/>
                  <a:pt x="115" y="72"/>
                  <a:pt x="108" y="72"/>
                </a:cubicBezTo>
                <a:cubicBezTo>
                  <a:pt x="72" y="72"/>
                  <a:pt x="43" y="101"/>
                  <a:pt x="43" y="137"/>
                </a:cubicBezTo>
                <a:cubicBezTo>
                  <a:pt x="43" y="144"/>
                  <a:pt x="45" y="150"/>
                  <a:pt x="47" y="157"/>
                </a:cubicBezTo>
                <a:cubicBezTo>
                  <a:pt x="19" y="173"/>
                  <a:pt x="0" y="203"/>
                  <a:pt x="0" y="237"/>
                </a:cubicBezTo>
                <a:cubicBezTo>
                  <a:pt x="0" y="289"/>
                  <a:pt x="42" y="331"/>
                  <a:pt x="93" y="331"/>
                </a:cubicBezTo>
                <a:cubicBezTo>
                  <a:pt x="93" y="331"/>
                  <a:pt x="93" y="331"/>
                  <a:pt x="93" y="331"/>
                </a:cubicBezTo>
                <a:cubicBezTo>
                  <a:pt x="352" y="331"/>
                  <a:pt x="352" y="331"/>
                  <a:pt x="352" y="331"/>
                </a:cubicBezTo>
                <a:cubicBezTo>
                  <a:pt x="352" y="331"/>
                  <a:pt x="352" y="331"/>
                  <a:pt x="352" y="331"/>
                </a:cubicBezTo>
                <a:cubicBezTo>
                  <a:pt x="412" y="331"/>
                  <a:pt x="460" y="282"/>
                  <a:pt x="460" y="223"/>
                </a:cubicBezTo>
                <a:cubicBezTo>
                  <a:pt x="460" y="170"/>
                  <a:pt x="422" y="127"/>
                  <a:pt x="373" y="117"/>
                </a:cubicBezTo>
                <a:close/>
                <a:moveTo>
                  <a:pt x="352" y="302"/>
                </a:moveTo>
                <a:cubicBezTo>
                  <a:pt x="352" y="302"/>
                  <a:pt x="352" y="302"/>
                  <a:pt x="352" y="302"/>
                </a:cubicBezTo>
                <a:cubicBezTo>
                  <a:pt x="93" y="302"/>
                  <a:pt x="93" y="302"/>
                  <a:pt x="93" y="302"/>
                </a:cubicBezTo>
                <a:cubicBezTo>
                  <a:pt x="58" y="302"/>
                  <a:pt x="29" y="273"/>
                  <a:pt x="29" y="237"/>
                </a:cubicBezTo>
                <a:cubicBezTo>
                  <a:pt x="29" y="214"/>
                  <a:pt x="41" y="193"/>
                  <a:pt x="61" y="182"/>
                </a:cubicBezTo>
                <a:cubicBezTo>
                  <a:pt x="81" y="170"/>
                  <a:pt x="82" y="168"/>
                  <a:pt x="74" y="148"/>
                </a:cubicBezTo>
                <a:cubicBezTo>
                  <a:pt x="73" y="144"/>
                  <a:pt x="72" y="140"/>
                  <a:pt x="72" y="137"/>
                </a:cubicBezTo>
                <a:cubicBezTo>
                  <a:pt x="72" y="117"/>
                  <a:pt x="88" y="101"/>
                  <a:pt x="108" y="101"/>
                </a:cubicBezTo>
                <a:cubicBezTo>
                  <a:pt x="108" y="101"/>
                  <a:pt x="117" y="100"/>
                  <a:pt x="127" y="104"/>
                </a:cubicBezTo>
                <a:cubicBezTo>
                  <a:pt x="144" y="111"/>
                  <a:pt x="146" y="104"/>
                  <a:pt x="153" y="87"/>
                </a:cubicBezTo>
                <a:cubicBezTo>
                  <a:pt x="170" y="52"/>
                  <a:pt x="206" y="29"/>
                  <a:pt x="244" y="29"/>
                </a:cubicBezTo>
                <a:cubicBezTo>
                  <a:pt x="296" y="29"/>
                  <a:pt x="339" y="68"/>
                  <a:pt x="344" y="120"/>
                </a:cubicBezTo>
                <a:cubicBezTo>
                  <a:pt x="346" y="140"/>
                  <a:pt x="346" y="140"/>
                  <a:pt x="367" y="145"/>
                </a:cubicBezTo>
                <a:cubicBezTo>
                  <a:pt x="404" y="152"/>
                  <a:pt x="431" y="185"/>
                  <a:pt x="431" y="223"/>
                </a:cubicBezTo>
                <a:cubicBezTo>
                  <a:pt x="431" y="266"/>
                  <a:pt x="396" y="302"/>
                  <a:pt x="352" y="302"/>
                </a:cubicBez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 name="Freeform 9">
            <a:extLst>
              <a:ext uri="{FF2B5EF4-FFF2-40B4-BE49-F238E27FC236}">
                <a16:creationId xmlns:a16="http://schemas.microsoft.com/office/drawing/2014/main" id="{FDC30659-3F75-4F4D-A590-0B59D625AFC3}"/>
              </a:ext>
            </a:extLst>
          </p:cNvPr>
          <p:cNvSpPr>
            <a:spLocks noEditPoints="1"/>
          </p:cNvSpPr>
          <p:nvPr/>
        </p:nvSpPr>
        <p:spPr bwMode="auto">
          <a:xfrm>
            <a:off x="7774282" y="4210846"/>
            <a:ext cx="761685" cy="731595"/>
          </a:xfrm>
          <a:custGeom>
            <a:gdLst>
              <a:gd fmla="*/ 369 w 372" name="T0"/>
              <a:gd fmla="*/ 133 h 357" name="T1"/>
              <a:gd fmla="*/ 347 w 372" name="T2"/>
              <a:gd fmla="*/ 116 h 357" name="T3"/>
              <a:gd fmla="*/ 252 w 372" name="T4"/>
              <a:gd fmla="*/ 101 h 357" name="T5"/>
              <a:gd fmla="*/ 210 w 372" name="T6"/>
              <a:gd fmla="*/ 15 h 357" name="T7"/>
              <a:gd fmla="*/ 186 w 372" name="T8"/>
              <a:gd fmla="*/ 0 h 357" name="T9"/>
              <a:gd fmla="*/ 162 w 372" name="T10"/>
              <a:gd fmla="*/ 15 h 357" name="T11"/>
              <a:gd fmla="*/ 120 w 372" name="T12"/>
              <a:gd fmla="*/ 101 h 357" name="T13"/>
              <a:gd fmla="*/ 25 w 372" name="T14"/>
              <a:gd fmla="*/ 116 h 357" name="T15"/>
              <a:gd fmla="*/ 3 w 372" name="T16"/>
              <a:gd fmla="*/ 133 h 357" name="T17"/>
              <a:gd fmla="*/ 10 w 372" name="T18"/>
              <a:gd fmla="*/ 159 h 357" name="T19"/>
              <a:gd fmla="*/ 80 w 372" name="T20"/>
              <a:gd fmla="*/ 229 h 357" name="T21"/>
              <a:gd fmla="*/ 63 w 372" name="T22"/>
              <a:gd fmla="*/ 326 h 357" name="T23"/>
              <a:gd fmla="*/ 74 w 372" name="T24"/>
              <a:gd fmla="*/ 352 h 357" name="T25"/>
              <a:gd fmla="*/ 90 w 372" name="T26"/>
              <a:gd fmla="*/ 357 h 357" name="T27"/>
              <a:gd fmla="*/ 103 w 372" name="T28"/>
              <a:gd fmla="*/ 353 h 357" name="T29"/>
              <a:gd fmla="*/ 186 w 372" name="T30"/>
              <a:gd fmla="*/ 308 h 357" name="T31"/>
              <a:gd fmla="*/ 269 w 372" name="T32"/>
              <a:gd fmla="*/ 353 h 357" name="T33"/>
              <a:gd fmla="*/ 282 w 372" name="T34"/>
              <a:gd fmla="*/ 357 h 357" name="T35"/>
              <a:gd fmla="*/ 298 w 372" name="T36"/>
              <a:gd fmla="*/ 352 h 357" name="T37"/>
              <a:gd fmla="*/ 309 w 372" name="T38"/>
              <a:gd fmla="*/ 326 h 357" name="T39"/>
              <a:gd fmla="*/ 292 w 372" name="T40"/>
              <a:gd fmla="*/ 229 h 357" name="T41"/>
              <a:gd fmla="*/ 362 w 372" name="T42"/>
              <a:gd fmla="*/ 159 h 357" name="T43"/>
              <a:gd fmla="*/ 369 w 372" name="T44"/>
              <a:gd fmla="*/ 133 h 357" name="T45"/>
              <a:gd fmla="*/ 273 w 372" name="T46"/>
              <a:gd fmla="*/ 211 h 357" name="T47"/>
              <a:gd fmla="*/ 266 w 372" name="T48"/>
              <a:gd fmla="*/ 233 h 357" name="T49"/>
              <a:gd fmla="*/ 282 w 372" name="T50"/>
              <a:gd fmla="*/ 331 h 357" name="T51"/>
              <a:gd fmla="*/ 199 w 372" name="T52"/>
              <a:gd fmla="*/ 286 h 357" name="T53"/>
              <a:gd fmla="*/ 186 w 372" name="T54"/>
              <a:gd fmla="*/ 282 h 357" name="T55"/>
              <a:gd fmla="*/ 173 w 372" name="T56"/>
              <a:gd fmla="*/ 286 h 357" name="T57"/>
              <a:gd fmla="*/ 90 w 372" name="T58"/>
              <a:gd fmla="*/ 331 h 357" name="T59"/>
              <a:gd fmla="*/ 106 w 372" name="T60"/>
              <a:gd fmla="*/ 233 h 357" name="T61"/>
              <a:gd fmla="*/ 99 w 372" name="T62"/>
              <a:gd fmla="*/ 211 h 357" name="T63"/>
              <a:gd fmla="*/ 29 w 372" name="T64"/>
              <a:gd fmla="*/ 141 h 357" name="T65"/>
              <a:gd fmla="*/ 124 w 372" name="T66"/>
              <a:gd fmla="*/ 127 h 357" name="T67"/>
              <a:gd fmla="*/ 144 w 372" name="T68"/>
              <a:gd fmla="*/ 112 h 357" name="T69"/>
              <a:gd fmla="*/ 186 w 372" name="T70"/>
              <a:gd fmla="*/ 26 h 357" name="T71"/>
              <a:gd fmla="*/ 228 w 372" name="T72"/>
              <a:gd fmla="*/ 112 h 357" name="T73"/>
              <a:gd fmla="*/ 248 w 372" name="T74"/>
              <a:gd fmla="*/ 127 h 357" name="T75"/>
              <a:gd fmla="*/ 343 w 372" name="T76"/>
              <a:gd fmla="*/ 141 h 357" name="T77"/>
              <a:gd fmla="*/ 273 w 372" name="T78"/>
              <a:gd fmla="*/ 211 h 357"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357" w="372">
                <a:moveTo>
                  <a:pt x="369" y="133"/>
                </a:moveTo>
                <a:cubicBezTo>
                  <a:pt x="365" y="124"/>
                  <a:pt x="357" y="117"/>
                  <a:pt x="347" y="116"/>
                </a:cubicBezTo>
                <a:cubicBezTo>
                  <a:pt x="252" y="101"/>
                  <a:pt x="252" y="101"/>
                  <a:pt x="252" y="101"/>
                </a:cubicBezTo>
                <a:cubicBezTo>
                  <a:pt x="210" y="15"/>
                  <a:pt x="210" y="15"/>
                  <a:pt x="210" y="15"/>
                </a:cubicBezTo>
                <a:cubicBezTo>
                  <a:pt x="206" y="6"/>
                  <a:pt x="196" y="0"/>
                  <a:pt x="186" y="0"/>
                </a:cubicBezTo>
                <a:cubicBezTo>
                  <a:pt x="176" y="0"/>
                  <a:pt x="166" y="6"/>
                  <a:pt x="162" y="15"/>
                </a:cubicBezTo>
                <a:cubicBezTo>
                  <a:pt x="120" y="101"/>
                  <a:pt x="120" y="101"/>
                  <a:pt x="120" y="101"/>
                </a:cubicBezTo>
                <a:cubicBezTo>
                  <a:pt x="25" y="116"/>
                  <a:pt x="25" y="116"/>
                  <a:pt x="25" y="116"/>
                </a:cubicBezTo>
                <a:cubicBezTo>
                  <a:pt x="15" y="117"/>
                  <a:pt x="7" y="124"/>
                  <a:pt x="3" y="133"/>
                </a:cubicBezTo>
                <a:cubicBezTo>
                  <a:pt x="0" y="142"/>
                  <a:pt x="3" y="152"/>
                  <a:pt x="10" y="159"/>
                </a:cubicBezTo>
                <a:cubicBezTo>
                  <a:pt x="80" y="229"/>
                  <a:pt x="80" y="229"/>
                  <a:pt x="80" y="229"/>
                </a:cubicBezTo>
                <a:cubicBezTo>
                  <a:pt x="63" y="326"/>
                  <a:pt x="63" y="326"/>
                  <a:pt x="63" y="326"/>
                </a:cubicBezTo>
                <a:cubicBezTo>
                  <a:pt x="62" y="336"/>
                  <a:pt x="66" y="346"/>
                  <a:pt x="74" y="352"/>
                </a:cubicBezTo>
                <a:cubicBezTo>
                  <a:pt x="79" y="355"/>
                  <a:pt x="84" y="357"/>
                  <a:pt x="90" y="357"/>
                </a:cubicBezTo>
                <a:cubicBezTo>
                  <a:pt x="94" y="357"/>
                  <a:pt x="99" y="355"/>
                  <a:pt x="103" y="353"/>
                </a:cubicBezTo>
                <a:cubicBezTo>
                  <a:pt x="186" y="308"/>
                  <a:pt x="186" y="308"/>
                  <a:pt x="186" y="308"/>
                </a:cubicBezTo>
                <a:cubicBezTo>
                  <a:pt x="269" y="353"/>
                  <a:pt x="269" y="353"/>
                  <a:pt x="269" y="353"/>
                </a:cubicBezTo>
                <a:cubicBezTo>
                  <a:pt x="274" y="355"/>
                  <a:pt x="278" y="357"/>
                  <a:pt x="282" y="357"/>
                </a:cubicBezTo>
                <a:cubicBezTo>
                  <a:pt x="288" y="357"/>
                  <a:pt x="293" y="355"/>
                  <a:pt x="298" y="352"/>
                </a:cubicBezTo>
                <a:cubicBezTo>
                  <a:pt x="306" y="346"/>
                  <a:pt x="310" y="336"/>
                  <a:pt x="309" y="326"/>
                </a:cubicBezTo>
                <a:cubicBezTo>
                  <a:pt x="292" y="229"/>
                  <a:pt x="292" y="229"/>
                  <a:pt x="292" y="229"/>
                </a:cubicBezTo>
                <a:cubicBezTo>
                  <a:pt x="362" y="159"/>
                  <a:pt x="362" y="159"/>
                  <a:pt x="362" y="159"/>
                </a:cubicBezTo>
                <a:cubicBezTo>
                  <a:pt x="369" y="152"/>
                  <a:pt x="372" y="142"/>
                  <a:pt x="369" y="133"/>
                </a:cubicBezTo>
                <a:close/>
                <a:moveTo>
                  <a:pt x="273" y="211"/>
                </a:moveTo>
                <a:cubicBezTo>
                  <a:pt x="267" y="217"/>
                  <a:pt x="265" y="225"/>
                  <a:pt x="266" y="233"/>
                </a:cubicBezTo>
                <a:cubicBezTo>
                  <a:pt x="282" y="331"/>
                  <a:pt x="282" y="331"/>
                  <a:pt x="282" y="331"/>
                </a:cubicBezTo>
                <a:cubicBezTo>
                  <a:pt x="199" y="286"/>
                  <a:pt x="199" y="286"/>
                  <a:pt x="199" y="286"/>
                </a:cubicBezTo>
                <a:cubicBezTo>
                  <a:pt x="195" y="284"/>
                  <a:pt x="190" y="282"/>
                  <a:pt x="186" y="282"/>
                </a:cubicBezTo>
                <a:cubicBezTo>
                  <a:pt x="182" y="282"/>
                  <a:pt x="177" y="284"/>
                  <a:pt x="173" y="286"/>
                </a:cubicBezTo>
                <a:cubicBezTo>
                  <a:pt x="90" y="331"/>
                  <a:pt x="90" y="331"/>
                  <a:pt x="90" y="331"/>
                </a:cubicBezTo>
                <a:cubicBezTo>
                  <a:pt x="106" y="233"/>
                  <a:pt x="106" y="233"/>
                  <a:pt x="106" y="233"/>
                </a:cubicBezTo>
                <a:cubicBezTo>
                  <a:pt x="107" y="225"/>
                  <a:pt x="105" y="217"/>
                  <a:pt x="99" y="211"/>
                </a:cubicBezTo>
                <a:cubicBezTo>
                  <a:pt x="29" y="141"/>
                  <a:pt x="29" y="141"/>
                  <a:pt x="29" y="141"/>
                </a:cubicBezTo>
                <a:cubicBezTo>
                  <a:pt x="124" y="127"/>
                  <a:pt x="124" y="127"/>
                  <a:pt x="124" y="127"/>
                </a:cubicBezTo>
                <a:cubicBezTo>
                  <a:pt x="133" y="126"/>
                  <a:pt x="141" y="120"/>
                  <a:pt x="144" y="112"/>
                </a:cubicBezTo>
                <a:cubicBezTo>
                  <a:pt x="186" y="26"/>
                  <a:pt x="186" y="26"/>
                  <a:pt x="186" y="26"/>
                </a:cubicBezTo>
                <a:cubicBezTo>
                  <a:pt x="228" y="112"/>
                  <a:pt x="228" y="112"/>
                  <a:pt x="228" y="112"/>
                </a:cubicBezTo>
                <a:cubicBezTo>
                  <a:pt x="231" y="120"/>
                  <a:pt x="239" y="126"/>
                  <a:pt x="248" y="127"/>
                </a:cubicBezTo>
                <a:cubicBezTo>
                  <a:pt x="343" y="141"/>
                  <a:pt x="343" y="141"/>
                  <a:pt x="343" y="141"/>
                </a:cubicBezTo>
                <a:lnTo>
                  <a:pt x="273" y="211"/>
                </a:ln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3" name="Right Triangle 21">
            <a:extLst>
              <a:ext uri="{FF2B5EF4-FFF2-40B4-BE49-F238E27FC236}">
                <a16:creationId xmlns:a16="http://schemas.microsoft.com/office/drawing/2014/main" id="{9453F732-6A36-487F-AAC9-67ABCCA36AD5}"/>
              </a:ext>
            </a:extLst>
          </p:cNvPr>
          <p:cNvSpPr/>
          <p:nvPr/>
        </p:nvSpPr>
        <p:spPr>
          <a:xfrm flipH="1">
            <a:off x="10814660" y="5717693"/>
            <a:ext cx="441779" cy="441779"/>
          </a:xfrm>
          <a:prstGeom prst="rtTriangl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4" name="Rectangle 6">
            <a:extLst>
              <a:ext uri="{FF2B5EF4-FFF2-40B4-BE49-F238E27FC236}">
                <a16:creationId xmlns:a16="http://schemas.microsoft.com/office/drawing/2014/main" id="{380A86D0-948E-4036-B161-D699C1F14F8A}"/>
              </a:ext>
            </a:extLst>
          </p:cNvPr>
          <p:cNvSpPr/>
          <p:nvPr/>
        </p:nvSpPr>
        <p:spPr>
          <a:xfrm>
            <a:off x="5430485" y="5195971"/>
            <a:ext cx="1650941" cy="640080"/>
          </a:xfrm>
          <a:prstGeom prst="rect">
            <a:avLst/>
          </a:prstGeom>
        </p:spPr>
        <p:txBody>
          <a:bodyPr wrap="square">
            <a:spAutoFit/>
          </a:bodyPr>
          <a:lstStyle/>
          <a:p>
            <a:pPr algn="ctr"/>
            <a:r>
              <a:rPr lang="en-US">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5" name="Rectangle 6">
            <a:extLst>
              <a:ext uri="{FF2B5EF4-FFF2-40B4-BE49-F238E27FC236}">
                <a16:creationId xmlns:a16="http://schemas.microsoft.com/office/drawing/2014/main" id="{42AD706C-49C3-40E2-BBBE-A9CA1C0DB97A}"/>
              </a:ext>
            </a:extLst>
          </p:cNvPr>
          <p:cNvSpPr/>
          <p:nvPr/>
        </p:nvSpPr>
        <p:spPr>
          <a:xfrm>
            <a:off x="7329654" y="5195971"/>
            <a:ext cx="1650941" cy="640080"/>
          </a:xfrm>
          <a:prstGeom prst="rect">
            <a:avLst/>
          </a:prstGeom>
        </p:spPr>
        <p:txBody>
          <a:bodyPr wrap="square">
            <a:spAutoFit/>
          </a:bodyPr>
          <a:lstStyle/>
          <a:p>
            <a:pPr algn="ctr"/>
            <a:r>
              <a:rPr lang="en-US">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6" name="Rectangle 6">
            <a:extLst>
              <a:ext uri="{FF2B5EF4-FFF2-40B4-BE49-F238E27FC236}">
                <a16:creationId xmlns:a16="http://schemas.microsoft.com/office/drawing/2014/main" id="{EE20A696-11B7-4440-AE55-549D37CC9CEA}"/>
              </a:ext>
            </a:extLst>
          </p:cNvPr>
          <p:cNvSpPr/>
          <p:nvPr/>
        </p:nvSpPr>
        <p:spPr>
          <a:xfrm>
            <a:off x="9171660" y="5195971"/>
            <a:ext cx="1650941" cy="640080"/>
          </a:xfrm>
          <a:prstGeom prst="rect">
            <a:avLst/>
          </a:prstGeom>
        </p:spPr>
        <p:txBody>
          <a:bodyPr wrap="square">
            <a:spAutoFit/>
          </a:bodyPr>
          <a:lstStyle/>
          <a:p>
            <a:pPr algn="ctr"/>
            <a:r>
              <a:rPr lang="en-US">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Tree>
    <p:extLst>
      <p:ext uri="{BB962C8B-B14F-4D97-AF65-F5344CB8AC3E}">
        <p14:creationId val="3370601008"/>
      </p:ext>
    </p:extLst>
  </p:cSld>
  <p:clrMapOvr>
    <a:masterClrMapping/>
  </p:clrMapOvr>
  <p:transition spd="slow">
    <p:wheel spokes="1"/>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8">
                                  <p:stCondLst>
                                    <p:cond delay="0"/>
                                  </p:stCondLst>
                                  <p:childTnLst>
                                    <p:set>
                                      <p:cBhvr>
                                        <p:cTn dur="1" fill="hold" id="12">
                                          <p:stCondLst>
                                            <p:cond delay="0"/>
                                          </p:stCondLst>
                                        </p:cTn>
                                        <p:tgtEl>
                                          <p:spTgt spid="7"/>
                                        </p:tgtEl>
                                        <p:attrNameLst>
                                          <p:attrName>style.visibility</p:attrName>
                                        </p:attrNameLst>
                                      </p:cBhvr>
                                      <p:to>
                                        <p:strVal val="visible"/>
                                      </p:to>
                                    </p:set>
                                    <p:animEffect filter="wipe(left)" transition="in">
                                      <p:cBhvr>
                                        <p:cTn dur="500" id="13"/>
                                        <p:tgtEl>
                                          <p:spTgt spid="7"/>
                                        </p:tgtEl>
                                      </p:cBhvr>
                                    </p:animEffect>
                                  </p:childTnLst>
                                </p:cTn>
                              </p:par>
                              <p:par>
                                <p:cTn fill="hold" grpId="0" id="14" nodeType="withEffect" presetClass="entr" presetID="22" presetSubtype="8">
                                  <p:stCondLst>
                                    <p:cond delay="0"/>
                                  </p:stCondLst>
                                  <p:childTnLst>
                                    <p:set>
                                      <p:cBhvr>
                                        <p:cTn dur="1" fill="hold" id="15">
                                          <p:stCondLst>
                                            <p:cond delay="0"/>
                                          </p:stCondLst>
                                        </p:cTn>
                                        <p:tgtEl>
                                          <p:spTgt spid="8"/>
                                        </p:tgtEl>
                                        <p:attrNameLst>
                                          <p:attrName>style.visibility</p:attrName>
                                        </p:attrNameLst>
                                      </p:cBhvr>
                                      <p:to>
                                        <p:strVal val="visible"/>
                                      </p:to>
                                    </p:set>
                                    <p:animEffect filter="wipe(left)" transition="in">
                                      <p:cBhvr>
                                        <p:cTn dur="500" id="16"/>
                                        <p:tgtEl>
                                          <p:spTgt spid="8"/>
                                        </p:tgtEl>
                                      </p:cBhvr>
                                    </p:animEffect>
                                  </p:childTnLst>
                                </p:cTn>
                              </p:par>
                            </p:childTnLst>
                          </p:cTn>
                        </p:par>
                      </p:childTnLst>
                    </p:cTn>
                  </p:par>
                  <p:par>
                    <p:cTn fill="hold" id="17" nodeType="clickPar">
                      <p:stCondLst>
                        <p:cond delay="indefinite"/>
                        <p:cond delay="0" evt="onBegin">
                          <p:tn val="16"/>
                        </p:cond>
                      </p:stCondLst>
                      <p:childTnLst>
                        <p:par>
                          <p:cTn fill="hold" id="18" nodeType="afterGroup">
                            <p:stCondLst>
                              <p:cond delay="0"/>
                            </p:stCondLst>
                            <p:childTnLst>
                              <p:par>
                                <p:cTn fill="hold" grpId="0" id="19" nodeType="clickEffect" presetClass="entr" presetID="2" presetSubtype="4">
                                  <p:stCondLst>
                                    <p:cond delay="0"/>
                                  </p:stCondLst>
                                  <p:childTnLst>
                                    <p:set>
                                      <p:cBhvr>
                                        <p:cTn dur="1" fill="hold" id="20">
                                          <p:stCondLst>
                                            <p:cond delay="0"/>
                                          </p:stCondLst>
                                        </p:cTn>
                                        <p:tgtEl>
                                          <p:spTgt spid="14"/>
                                        </p:tgtEl>
                                        <p:attrNameLst>
                                          <p:attrName>style.visibility</p:attrName>
                                        </p:attrNameLst>
                                      </p:cBhvr>
                                      <p:to>
                                        <p:strVal val="visible"/>
                                      </p:to>
                                    </p:set>
                                    <p:anim calcmode="lin" valueType="num">
                                      <p:cBhvr additive="base">
                                        <p:cTn dur="500" fill="hold" id="21"/>
                                        <p:tgtEl>
                                          <p:spTgt spid="14"/>
                                        </p:tgtEl>
                                        <p:attrNameLst>
                                          <p:attrName>ppt_x</p:attrName>
                                        </p:attrNameLst>
                                      </p:cBhvr>
                                      <p:tavLst>
                                        <p:tav tm="0">
                                          <p:val>
                                            <p:strVal val="#ppt_x"/>
                                          </p:val>
                                        </p:tav>
                                        <p:tav tm="100000">
                                          <p:val>
                                            <p:strVal val="#ppt_x"/>
                                          </p:val>
                                        </p:tav>
                                      </p:tavLst>
                                    </p:anim>
                                    <p:anim calcmode="lin" valueType="num">
                                      <p:cBhvr additive="base">
                                        <p:cTn dur="500" fill="hold" id="22"/>
                                        <p:tgtEl>
                                          <p:spTgt spid="14"/>
                                        </p:tgtEl>
                                        <p:attrNameLst>
                                          <p:attrName>ppt_y</p:attrName>
                                        </p:attrNameLst>
                                      </p:cBhvr>
                                      <p:tavLst>
                                        <p:tav tm="0">
                                          <p:val>
                                            <p:strVal val="1+#ppt_h/2"/>
                                          </p:val>
                                        </p:tav>
                                        <p:tav tm="100000">
                                          <p:val>
                                            <p:strVal val="#ppt_y"/>
                                          </p:val>
                                        </p:tav>
                                      </p:tavLst>
                                    </p:anim>
                                  </p:childTnLst>
                                </p:cTn>
                              </p:par>
                            </p:childTnLst>
                          </p:cTn>
                        </p:par>
                      </p:childTnLst>
                    </p:cTn>
                  </p:par>
                  <p:par>
                    <p:cTn fill="hold" id="23" nodeType="clickPar">
                      <p:stCondLst>
                        <p:cond delay="indefinite"/>
                        <p:cond delay="0" evt="onBegin">
                          <p:tn val="22"/>
                        </p:cond>
                      </p:stCondLst>
                      <p:childTnLst>
                        <p:par>
                          <p:cTn fill="hold" id="24" nodeType="afterGroup">
                            <p:stCondLst>
                              <p:cond delay="0"/>
                            </p:stCondLst>
                            <p:childTnLst>
                              <p:par>
                                <p:cTn fill="hold" grpId="0" id="25" nodeType="clickEffect" presetClass="entr" presetID="2" presetSubtype="4">
                                  <p:stCondLst>
                                    <p:cond delay="0"/>
                                  </p:stCondLst>
                                  <p:childTnLst>
                                    <p:set>
                                      <p:cBhvr>
                                        <p:cTn dur="1" fill="hold" id="26">
                                          <p:stCondLst>
                                            <p:cond delay="0"/>
                                          </p:stCondLst>
                                        </p:cTn>
                                        <p:tgtEl>
                                          <p:spTgt spid="15"/>
                                        </p:tgtEl>
                                        <p:attrNameLst>
                                          <p:attrName>style.visibility</p:attrName>
                                        </p:attrNameLst>
                                      </p:cBhvr>
                                      <p:to>
                                        <p:strVal val="visible"/>
                                      </p:to>
                                    </p:set>
                                    <p:anim calcmode="lin" valueType="num">
                                      <p:cBhvr additive="base">
                                        <p:cTn dur="500" fill="hold" id="27"/>
                                        <p:tgtEl>
                                          <p:spTgt spid="15"/>
                                        </p:tgtEl>
                                        <p:attrNameLst>
                                          <p:attrName>ppt_x</p:attrName>
                                        </p:attrNameLst>
                                      </p:cBhvr>
                                      <p:tavLst>
                                        <p:tav tm="0">
                                          <p:val>
                                            <p:strVal val="#ppt_x"/>
                                          </p:val>
                                        </p:tav>
                                        <p:tav tm="100000">
                                          <p:val>
                                            <p:strVal val="#ppt_x"/>
                                          </p:val>
                                        </p:tav>
                                      </p:tavLst>
                                    </p:anim>
                                    <p:anim calcmode="lin" valueType="num">
                                      <p:cBhvr additive="base">
                                        <p:cTn dur="500" fill="hold" id="28"/>
                                        <p:tgtEl>
                                          <p:spTgt spid="15"/>
                                        </p:tgtEl>
                                        <p:attrNameLst>
                                          <p:attrName>ppt_y</p:attrName>
                                        </p:attrNameLst>
                                      </p:cBhvr>
                                      <p:tavLst>
                                        <p:tav tm="0">
                                          <p:val>
                                            <p:strVal val="1+#ppt_h/2"/>
                                          </p:val>
                                        </p:tav>
                                        <p:tav tm="100000">
                                          <p:val>
                                            <p:strVal val="#ppt_y"/>
                                          </p:val>
                                        </p:tav>
                                      </p:tavLst>
                                    </p:anim>
                                  </p:childTnLst>
                                </p:cTn>
                              </p:par>
                            </p:childTnLst>
                          </p:cTn>
                        </p:par>
                      </p:childTnLst>
                    </p:cTn>
                  </p:par>
                  <p:par>
                    <p:cTn fill="hold" id="29" nodeType="clickPar">
                      <p:stCondLst>
                        <p:cond delay="indefinite"/>
                        <p:cond delay="0" evt="onBegin">
                          <p:tn val="28"/>
                        </p:cond>
                      </p:stCondLst>
                      <p:childTnLst>
                        <p:par>
                          <p:cTn fill="hold" id="30" nodeType="afterGroup">
                            <p:stCondLst>
                              <p:cond delay="0"/>
                            </p:stCondLst>
                            <p:childTnLst>
                              <p:par>
                                <p:cTn fill="hold" grpId="0" id="31" nodeType="clickEffect" presetClass="entr" presetID="2" presetSubtype="4">
                                  <p:stCondLst>
                                    <p:cond delay="0"/>
                                  </p:stCondLst>
                                  <p:childTnLst>
                                    <p:set>
                                      <p:cBhvr>
                                        <p:cTn dur="1" fill="hold" id="32">
                                          <p:stCondLst>
                                            <p:cond delay="0"/>
                                          </p:stCondLst>
                                        </p:cTn>
                                        <p:tgtEl>
                                          <p:spTgt spid="16"/>
                                        </p:tgtEl>
                                        <p:attrNameLst>
                                          <p:attrName>style.visibility</p:attrName>
                                        </p:attrNameLst>
                                      </p:cBhvr>
                                      <p:to>
                                        <p:strVal val="visible"/>
                                      </p:to>
                                    </p:set>
                                    <p:anim calcmode="lin" valueType="num">
                                      <p:cBhvr additive="base">
                                        <p:cTn dur="500" fill="hold" id="33"/>
                                        <p:tgtEl>
                                          <p:spTgt spid="16"/>
                                        </p:tgtEl>
                                        <p:attrNameLst>
                                          <p:attrName>ppt_x</p:attrName>
                                        </p:attrNameLst>
                                      </p:cBhvr>
                                      <p:tavLst>
                                        <p:tav tm="0">
                                          <p:val>
                                            <p:strVal val="#ppt_x"/>
                                          </p:val>
                                        </p:tav>
                                        <p:tav tm="100000">
                                          <p:val>
                                            <p:strVal val="#ppt_x"/>
                                          </p:val>
                                        </p:tav>
                                      </p:tavLst>
                                    </p:anim>
                                    <p:anim calcmode="lin" valueType="num">
                                      <p:cBhvr additive="base">
                                        <p:cTn dur="500" fill="hold" id="34"/>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8"/>
      <p:bldP grpId="0" spid="14"/>
      <p:bldP grpId="0" spid="15"/>
      <p:bldP grpId="0" spid="16"/>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pic>
        <p:nvPicPr>
          <p:cNvPr id="6" name="图片 5">
            <a:extLst>
              <a:ext uri="{FF2B5EF4-FFF2-40B4-BE49-F238E27FC236}">
                <a16:creationId xmlns:a16="http://schemas.microsoft.com/office/drawing/2014/main" id="{1132113B-4A5C-4D6E-8178-F90BC7AC3BCE}"/>
              </a:ext>
            </a:extLst>
          </p:cNvPr>
          <p:cNvPicPr>
            <a:picLocks noChangeAspect="1"/>
          </p:cNvPicPr>
          <p:nvPr/>
        </p:nvPicPr>
        <p:blipFill>
          <a:blip r:embed="rId3">
            <a:extLst>
              <a:ext uri="{28A0092B-C50C-407E-A947-70E740481C1C}">
                <a14:useLocalDpi val="0"/>
              </a:ext>
            </a:extLst>
          </a:blip>
          <a:stretch>
            <a:fillRect/>
          </a:stretch>
        </p:blipFill>
        <p:spPr>
          <a:xfrm>
            <a:off x="5029385" y="1650280"/>
            <a:ext cx="6384496" cy="4256686"/>
          </a:xfrm>
          <a:prstGeom prst="rect">
            <a:avLst/>
          </a:prstGeom>
        </p:spPr>
      </p:pic>
      <p:sp>
        <p:nvSpPr>
          <p:cNvPr id="7" name="矩形 6">
            <a:extLst>
              <a:ext uri="{FF2B5EF4-FFF2-40B4-BE49-F238E27FC236}">
                <a16:creationId xmlns:a16="http://schemas.microsoft.com/office/drawing/2014/main" id="{26526456-4AB0-4A6D-8D2E-BD9C2CDB63EC}"/>
              </a:ext>
            </a:extLst>
          </p:cNvPr>
          <p:cNvSpPr/>
          <p:nvPr/>
        </p:nvSpPr>
        <p:spPr>
          <a:xfrm flipV="1">
            <a:off x="660399" y="2238622"/>
            <a:ext cx="5404039" cy="3047078"/>
          </a:xfrm>
          <a:prstGeom prst="rect">
            <a:avLst/>
          </a:prstGeom>
          <a:solidFill>
            <a:srgbClr val="F6E7E2">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圆角 13">
            <a:extLst>
              <a:ext uri="{FF2B5EF4-FFF2-40B4-BE49-F238E27FC236}">
                <a16:creationId xmlns:a16="http://schemas.microsoft.com/office/drawing/2014/main" id="{B8030756-2E53-4A30-9838-9A2ACAEA31D9}"/>
              </a:ext>
            </a:extLst>
          </p:cNvPr>
          <p:cNvSpPr/>
          <p:nvPr/>
        </p:nvSpPr>
        <p:spPr>
          <a:xfrm>
            <a:off x="1233634" y="2707706"/>
            <a:ext cx="654704" cy="654704"/>
          </a:xfrm>
          <a:prstGeom prst="roundRect">
            <a:avLst/>
          </a:prstGeom>
          <a:solidFill>
            <a:srgbClr val="ECCEC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lumMod val="75000"/>
                    <a:lumOff val="25000"/>
                  </a:schemeClr>
                </a:solidFill>
                <a:latin charset="-122" panose="00000500000000000000" pitchFamily="2" typeface="字魂58号-创中黑"/>
                <a:ea charset="-122" panose="00000500000000000000" pitchFamily="2" typeface="字魂58号-创中黑"/>
              </a:rPr>
              <a:t>01</a:t>
            </a:r>
          </a:p>
        </p:txBody>
      </p:sp>
      <p:sp>
        <p:nvSpPr>
          <p:cNvPr id="15" name="矩形: 圆角 14">
            <a:extLst>
              <a:ext uri="{FF2B5EF4-FFF2-40B4-BE49-F238E27FC236}">
                <a16:creationId xmlns:a16="http://schemas.microsoft.com/office/drawing/2014/main" id="{A6524437-D9EA-4037-A89A-933B4F864A33}"/>
              </a:ext>
            </a:extLst>
          </p:cNvPr>
          <p:cNvSpPr/>
          <p:nvPr/>
        </p:nvSpPr>
        <p:spPr>
          <a:xfrm>
            <a:off x="1245539" y="4020389"/>
            <a:ext cx="654704" cy="654704"/>
          </a:xfrm>
          <a:prstGeom prst="roundRect">
            <a:avLst/>
          </a:prstGeom>
          <a:solidFill>
            <a:srgbClr val="ECCEC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2400">
                <a:solidFill>
                  <a:schemeClr val="tx1">
                    <a:lumMod val="75000"/>
                    <a:lumOff val="25000"/>
                  </a:schemeClr>
                </a:solidFill>
                <a:latin charset="-122" panose="00000500000000000000" pitchFamily="2" typeface="字魂58号-创中黑"/>
                <a:ea charset="-122" panose="00000500000000000000" pitchFamily="2" typeface="字魂58号-创中黑"/>
              </a:rPr>
              <a:t>02</a:t>
            </a:r>
          </a:p>
        </p:txBody>
      </p:sp>
      <p:sp>
        <p:nvSpPr>
          <p:cNvPr id="16" name="文本框 15">
            <a:extLst>
              <a:ext uri="{FF2B5EF4-FFF2-40B4-BE49-F238E27FC236}">
                <a16:creationId xmlns:a16="http://schemas.microsoft.com/office/drawing/2014/main" id="{07294913-101B-4D93-8555-E5E97950D056}"/>
              </a:ext>
            </a:extLst>
          </p:cNvPr>
          <p:cNvSpPr txBox="1"/>
          <p:nvPr/>
        </p:nvSpPr>
        <p:spPr>
          <a:xfrm>
            <a:off x="2180503" y="2891720"/>
            <a:ext cx="2659776" cy="118872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a:t>
            </a:r>
          </a:p>
        </p:txBody>
      </p:sp>
      <p:sp>
        <p:nvSpPr>
          <p:cNvPr id="17" name="文本框 16">
            <a:extLst>
              <a:ext uri="{FF2B5EF4-FFF2-40B4-BE49-F238E27FC236}">
                <a16:creationId xmlns:a16="http://schemas.microsoft.com/office/drawing/2014/main" id="{8B5B421A-80C1-44EF-9995-5648697BD33F}"/>
              </a:ext>
            </a:extLst>
          </p:cNvPr>
          <p:cNvSpPr txBox="1"/>
          <p:nvPr/>
        </p:nvSpPr>
        <p:spPr>
          <a:xfrm>
            <a:off x="2136045" y="2555063"/>
            <a:ext cx="2050415" cy="457200"/>
          </a:xfrm>
          <a:prstGeom prst="rect">
            <a:avLst/>
          </a:prstGeom>
          <a:noFill/>
          <a:extLst>
            <a:ext uri="{909E8E84-426E-40DD-AFC4-6F175D3DCCD1}">
              <a14:hiddenFill>
                <a:solidFill>
                  <a:srgbClr val="E84C53"/>
                </a:solidFill>
              </a14:hiddenFill>
            </a:ext>
          </a:extLst>
        </p:spPr>
        <p:txBody>
          <a:bodyPr rtlCol="0" wrap="square">
            <a:spAutoFit/>
          </a:bodyPr>
          <a:lstStyle/>
          <a:p>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8" name="文本框 17">
            <a:extLst>
              <a:ext uri="{FF2B5EF4-FFF2-40B4-BE49-F238E27FC236}">
                <a16:creationId xmlns:a16="http://schemas.microsoft.com/office/drawing/2014/main" id="{7DAB6B7D-29E1-4C3B-B289-A25135169F85}"/>
              </a:ext>
            </a:extLst>
          </p:cNvPr>
          <p:cNvSpPr txBox="1"/>
          <p:nvPr/>
        </p:nvSpPr>
        <p:spPr>
          <a:xfrm>
            <a:off x="2136259" y="4275511"/>
            <a:ext cx="2659776" cy="118872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a:t>
            </a:r>
          </a:p>
        </p:txBody>
      </p:sp>
      <p:sp>
        <p:nvSpPr>
          <p:cNvPr id="19" name="文本框 18">
            <a:extLst>
              <a:ext uri="{FF2B5EF4-FFF2-40B4-BE49-F238E27FC236}">
                <a16:creationId xmlns:a16="http://schemas.microsoft.com/office/drawing/2014/main" id="{B7AE3008-342F-49C1-A10B-0EE46CA0AD6A}"/>
              </a:ext>
            </a:extLst>
          </p:cNvPr>
          <p:cNvSpPr txBox="1"/>
          <p:nvPr/>
        </p:nvSpPr>
        <p:spPr>
          <a:xfrm>
            <a:off x="2091801" y="3938854"/>
            <a:ext cx="2050415" cy="457200"/>
          </a:xfrm>
          <a:prstGeom prst="rect">
            <a:avLst/>
          </a:prstGeom>
          <a:noFill/>
          <a:extLst>
            <a:ext uri="{909E8E84-426E-40DD-AFC4-6F175D3DCCD1}">
              <a14:hiddenFill>
                <a:solidFill>
                  <a:srgbClr val="E84C53"/>
                </a:solidFill>
              </a14:hiddenFill>
            </a:ext>
          </a:extLst>
        </p:spPr>
        <p:txBody>
          <a:bodyPr rtlCol="0" wrap="square">
            <a:spAutoFit/>
          </a:bodyPr>
          <a:lstStyle/>
          <a:p>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Tree>
    <p:extLst>
      <p:ext uri="{BB962C8B-B14F-4D97-AF65-F5344CB8AC3E}">
        <p14:creationId val="3079315901"/>
      </p:ext>
    </p:extLst>
  </p:cSld>
  <p:clrMapOvr>
    <a:masterClrMapping/>
  </p:clrMapOvr>
  <p:transition spd="slow">
    <p:wheel spokes="1"/>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4">
                                  <p:stCondLst>
                                    <p:cond delay="0"/>
                                  </p:stCondLst>
                                  <p:childTnLst>
                                    <p:set>
                                      <p:cBhvr>
                                        <p:cTn dur="1" fill="hold" id="12">
                                          <p:stCondLst>
                                            <p:cond delay="0"/>
                                          </p:stCondLst>
                                        </p:cTn>
                                        <p:tgtEl>
                                          <p:spTgt spid="7"/>
                                        </p:tgtEl>
                                        <p:attrNameLst>
                                          <p:attrName>style.visibility</p:attrName>
                                        </p:attrNameLst>
                                      </p:cBhvr>
                                      <p:to>
                                        <p:strVal val="visible"/>
                                      </p:to>
                                    </p:set>
                                    <p:animEffect filter="wipe(down)" transition="in">
                                      <p:cBhvr>
                                        <p:cTn dur="500" id="13"/>
                                        <p:tgtEl>
                                          <p:spTgt spid="7"/>
                                        </p:tgtEl>
                                      </p:cBhvr>
                                    </p:animEffect>
                                  </p:childTnLst>
                                </p:cTn>
                              </p:par>
                            </p:childTnLst>
                          </p:cTn>
                        </p:par>
                        <p:par>
                          <p:cTn fill="hold" id="14" nodeType="afterGroup">
                            <p:stCondLst>
                              <p:cond delay="500"/>
                            </p:stCondLst>
                            <p:childTnLst>
                              <p:par>
                                <p:cTn fill="hold" grpId="0" id="15" nodeType="afterEffect" presetClass="entr" presetID="12" presetSubtype="4">
                                  <p:stCondLst>
                                    <p:cond delay="0"/>
                                  </p:stCondLst>
                                  <p:childTnLst>
                                    <p:set>
                                      <p:cBhvr>
                                        <p:cTn dur="1" fill="hold" id="16">
                                          <p:stCondLst>
                                            <p:cond delay="0"/>
                                          </p:stCondLst>
                                        </p:cTn>
                                        <p:tgtEl>
                                          <p:spTgt spid="16"/>
                                        </p:tgtEl>
                                        <p:attrNameLst>
                                          <p:attrName>style.visibility</p:attrName>
                                        </p:attrNameLst>
                                      </p:cBhvr>
                                      <p:to>
                                        <p:strVal val="visible"/>
                                      </p:to>
                                    </p:set>
                                    <p:anim calcmode="lin" valueType="num">
                                      <p:cBhvr additive="base">
                                        <p:cTn dur="500" id="17"/>
                                        <p:tgtEl>
                                          <p:spTgt spid="16"/>
                                        </p:tgtEl>
                                        <p:attrNameLst>
                                          <p:attrName>ppt_y</p:attrName>
                                        </p:attrNameLst>
                                      </p:cBhvr>
                                      <p:tavLst>
                                        <p:tav tm="0">
                                          <p:val>
                                            <p:strVal val="#ppt_y+#ppt_h*1.125000"/>
                                          </p:val>
                                        </p:tav>
                                        <p:tav tm="100000">
                                          <p:val>
                                            <p:strVal val="#ppt_y"/>
                                          </p:val>
                                        </p:tav>
                                      </p:tavLst>
                                    </p:anim>
                                    <p:animEffect filter="wipe(up)" transition="in">
                                      <p:cBhvr>
                                        <p:cTn dur="500" id="18"/>
                                        <p:tgtEl>
                                          <p:spTgt spid="16"/>
                                        </p:tgtEl>
                                      </p:cBhvr>
                                    </p:animEffect>
                                  </p:childTnLst>
                                </p:cTn>
                              </p:par>
                            </p:childTnLst>
                          </p:cTn>
                        </p:par>
                        <p:par>
                          <p:cTn fill="hold" id="19" nodeType="afterGroup">
                            <p:stCondLst>
                              <p:cond delay="1000"/>
                            </p:stCondLst>
                            <p:childTnLst>
                              <p:par>
                                <p:cTn fill="hold" grpId="0" id="20" nodeType="afterEffect" presetClass="entr" presetID="12" presetSubtype="4">
                                  <p:stCondLst>
                                    <p:cond delay="0"/>
                                  </p:stCondLst>
                                  <p:childTnLst>
                                    <p:set>
                                      <p:cBhvr>
                                        <p:cTn dur="1" fill="hold" id="21">
                                          <p:stCondLst>
                                            <p:cond delay="0"/>
                                          </p:stCondLst>
                                        </p:cTn>
                                        <p:tgtEl>
                                          <p:spTgt spid="17"/>
                                        </p:tgtEl>
                                        <p:attrNameLst>
                                          <p:attrName>style.visibility</p:attrName>
                                        </p:attrNameLst>
                                      </p:cBhvr>
                                      <p:to>
                                        <p:strVal val="visible"/>
                                      </p:to>
                                    </p:set>
                                    <p:anim calcmode="lin" valueType="num">
                                      <p:cBhvr additive="base">
                                        <p:cTn dur="500" id="22"/>
                                        <p:tgtEl>
                                          <p:spTgt spid="17"/>
                                        </p:tgtEl>
                                        <p:attrNameLst>
                                          <p:attrName>ppt_y</p:attrName>
                                        </p:attrNameLst>
                                      </p:cBhvr>
                                      <p:tavLst>
                                        <p:tav tm="0">
                                          <p:val>
                                            <p:strVal val="#ppt_y+#ppt_h*1.125000"/>
                                          </p:val>
                                        </p:tav>
                                        <p:tav tm="100000">
                                          <p:val>
                                            <p:strVal val="#ppt_y"/>
                                          </p:val>
                                        </p:tav>
                                      </p:tavLst>
                                    </p:anim>
                                    <p:animEffect filter="wipe(up)" transition="in">
                                      <p:cBhvr>
                                        <p:cTn dur="500" id="23"/>
                                        <p:tgtEl>
                                          <p:spTgt spid="17"/>
                                        </p:tgtEl>
                                      </p:cBhvr>
                                    </p:animEffect>
                                  </p:childTnLst>
                                </p:cTn>
                              </p:par>
                            </p:childTnLst>
                          </p:cTn>
                        </p:par>
                        <p:par>
                          <p:cTn fill="hold" id="24" nodeType="afterGroup">
                            <p:stCondLst>
                              <p:cond delay="1500"/>
                            </p:stCondLst>
                            <p:childTnLst>
                              <p:par>
                                <p:cTn fill="hold" grpId="0" id="25" nodeType="afterEffect" presetClass="entr" presetID="12" presetSubtype="4">
                                  <p:stCondLst>
                                    <p:cond delay="0"/>
                                  </p:stCondLst>
                                  <p:childTnLst>
                                    <p:set>
                                      <p:cBhvr>
                                        <p:cTn dur="1" fill="hold" id="26">
                                          <p:stCondLst>
                                            <p:cond delay="0"/>
                                          </p:stCondLst>
                                        </p:cTn>
                                        <p:tgtEl>
                                          <p:spTgt spid="18"/>
                                        </p:tgtEl>
                                        <p:attrNameLst>
                                          <p:attrName>style.visibility</p:attrName>
                                        </p:attrNameLst>
                                      </p:cBhvr>
                                      <p:to>
                                        <p:strVal val="visible"/>
                                      </p:to>
                                    </p:set>
                                    <p:anim calcmode="lin" valueType="num">
                                      <p:cBhvr additive="base">
                                        <p:cTn dur="500" id="27"/>
                                        <p:tgtEl>
                                          <p:spTgt spid="18"/>
                                        </p:tgtEl>
                                        <p:attrNameLst>
                                          <p:attrName>ppt_y</p:attrName>
                                        </p:attrNameLst>
                                      </p:cBhvr>
                                      <p:tavLst>
                                        <p:tav tm="0">
                                          <p:val>
                                            <p:strVal val="#ppt_y+#ppt_h*1.125000"/>
                                          </p:val>
                                        </p:tav>
                                        <p:tav tm="100000">
                                          <p:val>
                                            <p:strVal val="#ppt_y"/>
                                          </p:val>
                                        </p:tav>
                                      </p:tavLst>
                                    </p:anim>
                                    <p:animEffect filter="wipe(up)" transition="in">
                                      <p:cBhvr>
                                        <p:cTn dur="500" id="28"/>
                                        <p:tgtEl>
                                          <p:spTgt spid="18"/>
                                        </p:tgtEl>
                                      </p:cBhvr>
                                    </p:animEffect>
                                  </p:childTnLst>
                                </p:cTn>
                              </p:par>
                            </p:childTnLst>
                          </p:cTn>
                        </p:par>
                        <p:par>
                          <p:cTn fill="hold" id="29" nodeType="afterGroup">
                            <p:stCondLst>
                              <p:cond delay="2000"/>
                            </p:stCondLst>
                            <p:childTnLst>
                              <p:par>
                                <p:cTn fill="hold" grpId="0" id="30" nodeType="afterEffect" presetClass="entr" presetID="12" presetSubtype="4">
                                  <p:stCondLst>
                                    <p:cond delay="0"/>
                                  </p:stCondLst>
                                  <p:childTnLst>
                                    <p:set>
                                      <p:cBhvr>
                                        <p:cTn dur="1" fill="hold" id="31">
                                          <p:stCondLst>
                                            <p:cond delay="0"/>
                                          </p:stCondLst>
                                        </p:cTn>
                                        <p:tgtEl>
                                          <p:spTgt spid="19"/>
                                        </p:tgtEl>
                                        <p:attrNameLst>
                                          <p:attrName>style.visibility</p:attrName>
                                        </p:attrNameLst>
                                      </p:cBhvr>
                                      <p:to>
                                        <p:strVal val="visible"/>
                                      </p:to>
                                    </p:set>
                                    <p:anim calcmode="lin" valueType="num">
                                      <p:cBhvr additive="base">
                                        <p:cTn dur="500" id="32"/>
                                        <p:tgtEl>
                                          <p:spTgt spid="19"/>
                                        </p:tgtEl>
                                        <p:attrNameLst>
                                          <p:attrName>ppt_y</p:attrName>
                                        </p:attrNameLst>
                                      </p:cBhvr>
                                      <p:tavLst>
                                        <p:tav tm="0">
                                          <p:val>
                                            <p:strVal val="#ppt_y+#ppt_h*1.125000"/>
                                          </p:val>
                                        </p:tav>
                                        <p:tav tm="100000">
                                          <p:val>
                                            <p:strVal val="#ppt_y"/>
                                          </p:val>
                                        </p:tav>
                                      </p:tavLst>
                                    </p:anim>
                                    <p:animEffect filter="wipe(up)" transition="in">
                                      <p:cBhvr>
                                        <p:cTn dur="500" id="33"/>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16"/>
      <p:bldP grpId="0" spid="17"/>
      <p:bldP grpId="0" spid="18"/>
      <p:bldP grpId="0" spid="19"/>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grpSp>
        <p:nvGrpSpPr>
          <p:cNvPr id="6" name="组合 5">
            <a:extLst>
              <a:ext uri="{FF2B5EF4-FFF2-40B4-BE49-F238E27FC236}">
                <a16:creationId xmlns:a16="http://schemas.microsoft.com/office/drawing/2014/main" id="{81F8C5BA-29EF-49D6-8037-A7CFFF736F95}"/>
              </a:ext>
            </a:extLst>
          </p:cNvPr>
          <p:cNvGrpSpPr/>
          <p:nvPr/>
        </p:nvGrpSpPr>
        <p:grpSpPr>
          <a:xfrm>
            <a:off x="1019621" y="2199920"/>
            <a:ext cx="10152757" cy="1781413"/>
            <a:chOff x="622122" y="3581400"/>
            <a:chExt cx="18529478" cy="3251201"/>
          </a:xfrm>
        </p:grpSpPr>
        <p:sp>
          <p:nvSpPr>
            <p:cNvPr id="7" name="Rectangle 4">
              <a:extLst>
                <a:ext uri="{FF2B5EF4-FFF2-40B4-BE49-F238E27FC236}">
                  <a16:creationId xmlns:a16="http://schemas.microsoft.com/office/drawing/2014/main" id="{1F6D277E-7125-46D4-9B9A-BCE7D29EA316}"/>
                </a:ext>
              </a:extLst>
            </p:cNvPr>
            <p:cNvSpPr/>
            <p:nvPr/>
          </p:nvSpPr>
          <p:spPr>
            <a:xfrm>
              <a:off x="622122" y="3581400"/>
              <a:ext cx="4216400" cy="3251200"/>
            </a:xfrm>
            <a:prstGeom prst="rect">
              <a:avLst/>
            </a:prstGeom>
            <a:solidFill>
              <a:schemeClr val="bg2">
                <a:lumMod val="90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 name="Rectangle 5">
              <a:extLst>
                <a:ext uri="{FF2B5EF4-FFF2-40B4-BE49-F238E27FC236}">
                  <a16:creationId xmlns:a16="http://schemas.microsoft.com/office/drawing/2014/main" id="{C93A36B3-F111-4F90-AF49-FC1B82EE4F7C}"/>
                </a:ext>
              </a:extLst>
            </p:cNvPr>
            <p:cNvSpPr/>
            <p:nvPr/>
          </p:nvSpPr>
          <p:spPr>
            <a:xfrm>
              <a:off x="5588000" y="3581400"/>
              <a:ext cx="4216400" cy="3251200"/>
            </a:xfrm>
            <a:prstGeom prst="rect">
              <a:avLst/>
            </a:prstGeom>
            <a:solidFill>
              <a:schemeClr val="bg2">
                <a:lumMod val="90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 name="Rectangle 6">
              <a:extLst>
                <a:ext uri="{FF2B5EF4-FFF2-40B4-BE49-F238E27FC236}">
                  <a16:creationId xmlns:a16="http://schemas.microsoft.com/office/drawing/2014/main" id="{93736EF2-D4CA-4323-BCF3-E72C6A616FE7}"/>
                </a:ext>
              </a:extLst>
            </p:cNvPr>
            <p:cNvSpPr/>
            <p:nvPr/>
          </p:nvSpPr>
          <p:spPr>
            <a:xfrm>
              <a:off x="10261600" y="3581400"/>
              <a:ext cx="4216400" cy="3251200"/>
            </a:xfrm>
            <a:prstGeom prst="rect">
              <a:avLst/>
            </a:prstGeom>
            <a:solidFill>
              <a:schemeClr val="bg2">
                <a:lumMod val="90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 name="Right Triangle 14">
              <a:extLst>
                <a:ext uri="{FF2B5EF4-FFF2-40B4-BE49-F238E27FC236}">
                  <a16:creationId xmlns:a16="http://schemas.microsoft.com/office/drawing/2014/main" id="{F8B47000-F986-414A-84F2-1FF64DE572E2}"/>
                </a:ext>
              </a:extLst>
            </p:cNvPr>
            <p:cNvSpPr/>
            <p:nvPr/>
          </p:nvSpPr>
          <p:spPr>
            <a:xfrm flipH="1">
              <a:off x="4279199" y="6273279"/>
              <a:ext cx="559322" cy="559322"/>
            </a:xfrm>
            <a:prstGeom prst="rtTriangl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 name="Right Triangle 15">
              <a:extLst>
                <a:ext uri="{FF2B5EF4-FFF2-40B4-BE49-F238E27FC236}">
                  <a16:creationId xmlns:a16="http://schemas.microsoft.com/office/drawing/2014/main" id="{A55D47FD-9514-40C1-9523-68D6E2C5B56B}"/>
                </a:ext>
              </a:extLst>
            </p:cNvPr>
            <p:cNvSpPr/>
            <p:nvPr/>
          </p:nvSpPr>
          <p:spPr>
            <a:xfrm flipH="1">
              <a:off x="9245079" y="6273279"/>
              <a:ext cx="559322" cy="559322"/>
            </a:xfrm>
            <a:prstGeom prst="rtTriangl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 name="Right Triangle 16">
              <a:extLst>
                <a:ext uri="{FF2B5EF4-FFF2-40B4-BE49-F238E27FC236}">
                  <a16:creationId xmlns:a16="http://schemas.microsoft.com/office/drawing/2014/main" id="{B1BA03B3-72A8-4479-934C-66C8869F0758}"/>
                </a:ext>
              </a:extLst>
            </p:cNvPr>
            <p:cNvSpPr/>
            <p:nvPr/>
          </p:nvSpPr>
          <p:spPr>
            <a:xfrm flipH="1">
              <a:off x="13918679" y="6273279"/>
              <a:ext cx="559322" cy="559322"/>
            </a:xfrm>
            <a:prstGeom prst="rtTriangl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3" name="Rectangle 19">
              <a:extLst>
                <a:ext uri="{FF2B5EF4-FFF2-40B4-BE49-F238E27FC236}">
                  <a16:creationId xmlns:a16="http://schemas.microsoft.com/office/drawing/2014/main" id="{984D72CD-5C38-432F-90CD-D5FA910A0DAB}"/>
                </a:ext>
              </a:extLst>
            </p:cNvPr>
            <p:cNvSpPr/>
            <p:nvPr/>
          </p:nvSpPr>
          <p:spPr>
            <a:xfrm>
              <a:off x="14935200" y="3581400"/>
              <a:ext cx="4216400" cy="3251200"/>
            </a:xfrm>
            <a:prstGeom prst="rect">
              <a:avLst/>
            </a:prstGeom>
            <a:solidFill>
              <a:schemeClr val="bg2">
                <a:lumMod val="90000"/>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4" name="Right Triangle 21">
              <a:extLst>
                <a:ext uri="{FF2B5EF4-FFF2-40B4-BE49-F238E27FC236}">
                  <a16:creationId xmlns:a16="http://schemas.microsoft.com/office/drawing/2014/main" id="{14FF3493-940A-42EE-B5A5-AC4EAEA2D45C}"/>
                </a:ext>
              </a:extLst>
            </p:cNvPr>
            <p:cNvSpPr/>
            <p:nvPr/>
          </p:nvSpPr>
          <p:spPr>
            <a:xfrm flipH="1">
              <a:off x="18592279" y="6273279"/>
              <a:ext cx="559322" cy="559322"/>
            </a:xfrm>
            <a:prstGeom prst="rtTriangle">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5" name="TextBox 98">
              <a:extLst>
                <a:ext uri="{FF2B5EF4-FFF2-40B4-BE49-F238E27FC236}">
                  <a16:creationId xmlns:a16="http://schemas.microsoft.com/office/drawing/2014/main" id="{E9FFA2B4-6234-4AC0-AD92-7F3793DF0335}"/>
                </a:ext>
              </a:extLst>
            </p:cNvPr>
            <p:cNvSpPr txBox="1"/>
            <p:nvPr/>
          </p:nvSpPr>
          <p:spPr>
            <a:xfrm>
              <a:off x="762911" y="3689769"/>
              <a:ext cx="3924560" cy="723165"/>
            </a:xfrm>
            <a:prstGeom prst="rect">
              <a:avLst/>
            </a:prstGeom>
            <a:noFill/>
          </p:spPr>
          <p:txBody>
            <a:bodyPr rtlCol="0" wrap="square">
              <a:spAutoFit/>
            </a:bodyPr>
            <a:lstStyle/>
            <a:p>
              <a:pPr defTabSz="1828800" rtl="0"/>
              <a:r>
                <a:rPr kern="1200" lang="id-ID" sz="2000">
                  <a:solidFill>
                    <a:schemeClr val="tx1">
                      <a:lumMod val="75000"/>
                      <a:lumOff val="25000"/>
                    </a:schemeClr>
                  </a:solidFill>
                  <a:latin charset="-122" panose="00000500000000000000" pitchFamily="2" typeface="字魂58号-创中黑"/>
                  <a:ea charset="-122" panose="00000500000000000000" pitchFamily="2" typeface="字魂58号-创中黑"/>
                </a:rPr>
                <a:t>Basic</a:t>
              </a:r>
            </a:p>
          </p:txBody>
        </p:sp>
        <p:sp>
          <p:nvSpPr>
            <p:cNvPr id="16" name="TextBox 99">
              <a:extLst>
                <a:ext uri="{FF2B5EF4-FFF2-40B4-BE49-F238E27FC236}">
                  <a16:creationId xmlns:a16="http://schemas.microsoft.com/office/drawing/2014/main" id="{19736F2C-F2A3-4051-8C4D-9BE6C53D36BE}"/>
                </a:ext>
              </a:extLst>
            </p:cNvPr>
            <p:cNvSpPr txBox="1"/>
            <p:nvPr/>
          </p:nvSpPr>
          <p:spPr>
            <a:xfrm>
              <a:off x="704856" y="5980682"/>
              <a:ext cx="3924560" cy="667537"/>
            </a:xfrm>
            <a:prstGeom prst="rect">
              <a:avLst/>
            </a:prstGeom>
            <a:noFill/>
          </p:spPr>
          <p:txBody>
            <a:bodyPr rtlCol="0" wrap="square">
              <a:spAutoFit/>
            </a:bodyPr>
            <a:lstStyle/>
            <a:p>
              <a:pPr defTabSz="1828800" rtl="0"/>
              <a:r>
                <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rPr>
                <a:t>$10/month</a:t>
              </a:r>
            </a:p>
          </p:txBody>
        </p:sp>
        <p:sp>
          <p:nvSpPr>
            <p:cNvPr id="17" name="Freeform 19">
              <a:extLst>
                <a:ext uri="{FF2B5EF4-FFF2-40B4-BE49-F238E27FC236}">
                  <a16:creationId xmlns:a16="http://schemas.microsoft.com/office/drawing/2014/main" id="{8D23083E-52A4-46CE-BCEC-E70EBA8ADAE4}"/>
                </a:ext>
              </a:extLst>
            </p:cNvPr>
            <p:cNvSpPr>
              <a:spLocks noEditPoints="1"/>
            </p:cNvSpPr>
            <p:nvPr/>
          </p:nvSpPr>
          <p:spPr bwMode="auto">
            <a:xfrm>
              <a:off x="1972072" y="4686779"/>
              <a:ext cx="1390128" cy="1002570"/>
            </a:xfrm>
            <a:custGeom>
              <a:gdLst>
                <a:gd fmla="*/ 373 w 460" name="T0"/>
                <a:gd fmla="*/ 117 h 331" name="T1"/>
                <a:gd fmla="*/ 244 w 460" name="T2"/>
                <a:gd fmla="*/ 0 h 331" name="T3"/>
                <a:gd fmla="*/ 127 w 460" name="T4"/>
                <a:gd fmla="*/ 75 h 331" name="T5"/>
                <a:gd fmla="*/ 108 w 460" name="T6"/>
                <a:gd fmla="*/ 72 h 331" name="T7"/>
                <a:gd fmla="*/ 43 w 460" name="T8"/>
                <a:gd fmla="*/ 137 h 331" name="T9"/>
                <a:gd fmla="*/ 47 w 460" name="T10"/>
                <a:gd fmla="*/ 157 h 331" name="T11"/>
                <a:gd fmla="*/ 0 w 460" name="T12"/>
                <a:gd fmla="*/ 237 h 331" name="T13"/>
                <a:gd fmla="*/ 93 w 460" name="T14"/>
                <a:gd fmla="*/ 331 h 331" name="T15"/>
                <a:gd fmla="*/ 93 w 460" name="T16"/>
                <a:gd fmla="*/ 331 h 331" name="T17"/>
                <a:gd fmla="*/ 352 w 460" name="T18"/>
                <a:gd fmla="*/ 331 h 331" name="T19"/>
                <a:gd fmla="*/ 352 w 460" name="T20"/>
                <a:gd fmla="*/ 331 h 331" name="T21"/>
                <a:gd fmla="*/ 460 w 460" name="T22"/>
                <a:gd fmla="*/ 223 h 331" name="T23"/>
                <a:gd fmla="*/ 373 w 460" name="T24"/>
                <a:gd fmla="*/ 117 h 331" name="T25"/>
                <a:gd fmla="*/ 352 w 460" name="T26"/>
                <a:gd fmla="*/ 302 h 331" name="T27"/>
                <a:gd fmla="*/ 352 w 460" name="T28"/>
                <a:gd fmla="*/ 302 h 331" name="T29"/>
                <a:gd fmla="*/ 93 w 460" name="T30"/>
                <a:gd fmla="*/ 302 h 331" name="T31"/>
                <a:gd fmla="*/ 29 w 460" name="T32"/>
                <a:gd fmla="*/ 237 h 331" name="T33"/>
                <a:gd fmla="*/ 61 w 460" name="T34"/>
                <a:gd fmla="*/ 182 h 331" name="T35"/>
                <a:gd fmla="*/ 74 w 460" name="T36"/>
                <a:gd fmla="*/ 148 h 331" name="T37"/>
                <a:gd fmla="*/ 72 w 460" name="T38"/>
                <a:gd fmla="*/ 137 h 331" name="T39"/>
                <a:gd fmla="*/ 108 w 460" name="T40"/>
                <a:gd fmla="*/ 101 h 331" name="T41"/>
                <a:gd fmla="*/ 127 w 460" name="T42"/>
                <a:gd fmla="*/ 104 h 331" name="T43"/>
                <a:gd fmla="*/ 153 w 460" name="T44"/>
                <a:gd fmla="*/ 87 h 331" name="T45"/>
                <a:gd fmla="*/ 244 w 460" name="T46"/>
                <a:gd fmla="*/ 29 h 331" name="T47"/>
                <a:gd fmla="*/ 344 w 460" name="T48"/>
                <a:gd fmla="*/ 120 h 331" name="T49"/>
                <a:gd fmla="*/ 367 w 460" name="T50"/>
                <a:gd fmla="*/ 145 h 331" name="T51"/>
                <a:gd fmla="*/ 431 w 460" name="T52"/>
                <a:gd fmla="*/ 223 h 331" name="T53"/>
                <a:gd fmla="*/ 352 w 460" name="T54"/>
                <a:gd fmla="*/ 302 h 331"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331" w="460">
                  <a:moveTo>
                    <a:pt x="373" y="117"/>
                  </a:moveTo>
                  <a:cubicBezTo>
                    <a:pt x="366" y="51"/>
                    <a:pt x="312" y="0"/>
                    <a:pt x="244" y="0"/>
                  </a:cubicBezTo>
                  <a:cubicBezTo>
                    <a:pt x="192" y="0"/>
                    <a:pt x="148" y="31"/>
                    <a:pt x="127" y="75"/>
                  </a:cubicBezTo>
                  <a:cubicBezTo>
                    <a:pt x="121" y="73"/>
                    <a:pt x="115" y="72"/>
                    <a:pt x="108" y="72"/>
                  </a:cubicBezTo>
                  <a:cubicBezTo>
                    <a:pt x="72" y="72"/>
                    <a:pt x="43" y="101"/>
                    <a:pt x="43" y="137"/>
                  </a:cubicBezTo>
                  <a:cubicBezTo>
                    <a:pt x="43" y="144"/>
                    <a:pt x="45" y="150"/>
                    <a:pt x="47" y="157"/>
                  </a:cubicBezTo>
                  <a:cubicBezTo>
                    <a:pt x="19" y="173"/>
                    <a:pt x="0" y="203"/>
                    <a:pt x="0" y="237"/>
                  </a:cubicBezTo>
                  <a:cubicBezTo>
                    <a:pt x="0" y="289"/>
                    <a:pt x="42" y="331"/>
                    <a:pt x="93" y="331"/>
                  </a:cubicBezTo>
                  <a:cubicBezTo>
                    <a:pt x="93" y="331"/>
                    <a:pt x="93" y="331"/>
                    <a:pt x="93" y="331"/>
                  </a:cubicBezTo>
                  <a:cubicBezTo>
                    <a:pt x="352" y="331"/>
                    <a:pt x="352" y="331"/>
                    <a:pt x="352" y="331"/>
                  </a:cubicBezTo>
                  <a:cubicBezTo>
                    <a:pt x="352" y="331"/>
                    <a:pt x="352" y="331"/>
                    <a:pt x="352" y="331"/>
                  </a:cubicBezTo>
                  <a:cubicBezTo>
                    <a:pt x="412" y="331"/>
                    <a:pt x="460" y="282"/>
                    <a:pt x="460" y="223"/>
                  </a:cubicBezTo>
                  <a:cubicBezTo>
                    <a:pt x="460" y="170"/>
                    <a:pt x="422" y="127"/>
                    <a:pt x="373" y="117"/>
                  </a:cubicBezTo>
                  <a:close/>
                  <a:moveTo>
                    <a:pt x="352" y="302"/>
                  </a:moveTo>
                  <a:cubicBezTo>
                    <a:pt x="352" y="302"/>
                    <a:pt x="352" y="302"/>
                    <a:pt x="352" y="302"/>
                  </a:cubicBezTo>
                  <a:cubicBezTo>
                    <a:pt x="93" y="302"/>
                    <a:pt x="93" y="302"/>
                    <a:pt x="93" y="302"/>
                  </a:cubicBezTo>
                  <a:cubicBezTo>
                    <a:pt x="58" y="302"/>
                    <a:pt x="29" y="273"/>
                    <a:pt x="29" y="237"/>
                  </a:cubicBezTo>
                  <a:cubicBezTo>
                    <a:pt x="29" y="214"/>
                    <a:pt x="41" y="193"/>
                    <a:pt x="61" y="182"/>
                  </a:cubicBezTo>
                  <a:cubicBezTo>
                    <a:pt x="81" y="170"/>
                    <a:pt x="82" y="168"/>
                    <a:pt x="74" y="148"/>
                  </a:cubicBezTo>
                  <a:cubicBezTo>
                    <a:pt x="73" y="144"/>
                    <a:pt x="72" y="140"/>
                    <a:pt x="72" y="137"/>
                  </a:cubicBezTo>
                  <a:cubicBezTo>
                    <a:pt x="72" y="117"/>
                    <a:pt x="88" y="101"/>
                    <a:pt x="108" y="101"/>
                  </a:cubicBezTo>
                  <a:cubicBezTo>
                    <a:pt x="108" y="101"/>
                    <a:pt x="117" y="100"/>
                    <a:pt x="127" y="104"/>
                  </a:cubicBezTo>
                  <a:cubicBezTo>
                    <a:pt x="144" y="111"/>
                    <a:pt x="146" y="104"/>
                    <a:pt x="153" y="87"/>
                  </a:cubicBezTo>
                  <a:cubicBezTo>
                    <a:pt x="170" y="52"/>
                    <a:pt x="206" y="29"/>
                    <a:pt x="244" y="29"/>
                  </a:cubicBezTo>
                  <a:cubicBezTo>
                    <a:pt x="296" y="29"/>
                    <a:pt x="339" y="68"/>
                    <a:pt x="344" y="120"/>
                  </a:cubicBezTo>
                  <a:cubicBezTo>
                    <a:pt x="346" y="140"/>
                    <a:pt x="346" y="140"/>
                    <a:pt x="367" y="145"/>
                  </a:cubicBezTo>
                  <a:cubicBezTo>
                    <a:pt x="404" y="152"/>
                    <a:pt x="431" y="185"/>
                    <a:pt x="431" y="223"/>
                  </a:cubicBezTo>
                  <a:cubicBezTo>
                    <a:pt x="431" y="266"/>
                    <a:pt x="396" y="302"/>
                    <a:pt x="352" y="302"/>
                  </a:cubicBez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8" name="TextBox 103">
              <a:extLst>
                <a:ext uri="{FF2B5EF4-FFF2-40B4-BE49-F238E27FC236}">
                  <a16:creationId xmlns:a16="http://schemas.microsoft.com/office/drawing/2014/main" id="{94AE1D0B-F3CB-4471-8B67-82848803F7ED}"/>
                </a:ext>
              </a:extLst>
            </p:cNvPr>
            <p:cNvSpPr txBox="1"/>
            <p:nvPr/>
          </p:nvSpPr>
          <p:spPr>
            <a:xfrm>
              <a:off x="5672551" y="3689769"/>
              <a:ext cx="3924560" cy="723165"/>
            </a:xfrm>
            <a:prstGeom prst="rect">
              <a:avLst/>
            </a:prstGeom>
            <a:noFill/>
          </p:spPr>
          <p:txBody>
            <a:bodyPr rtlCol="0" wrap="square">
              <a:spAutoFit/>
            </a:bodyPr>
            <a:lstStyle/>
            <a:p>
              <a:pPr defTabSz="1828800" rtl="0"/>
              <a:r>
                <a:rPr kern="1200" lang="id-ID" sz="2000">
                  <a:solidFill>
                    <a:schemeClr val="tx1">
                      <a:lumMod val="75000"/>
                      <a:lumOff val="25000"/>
                    </a:schemeClr>
                  </a:solidFill>
                  <a:latin charset="-122" panose="00000500000000000000" pitchFamily="2" typeface="字魂58号-创中黑"/>
                  <a:ea charset="-122" panose="00000500000000000000" pitchFamily="2" typeface="字魂58号-创中黑"/>
                </a:rPr>
                <a:t>Pro</a:t>
              </a:r>
            </a:p>
          </p:txBody>
        </p:sp>
        <p:sp>
          <p:nvSpPr>
            <p:cNvPr id="19" name="TextBox 104">
              <a:extLst>
                <a:ext uri="{FF2B5EF4-FFF2-40B4-BE49-F238E27FC236}">
                  <a16:creationId xmlns:a16="http://schemas.microsoft.com/office/drawing/2014/main" id="{F133F462-4A0E-4495-ABB1-3D71B8FF5819}"/>
                </a:ext>
              </a:extLst>
            </p:cNvPr>
            <p:cNvSpPr txBox="1"/>
            <p:nvPr/>
          </p:nvSpPr>
          <p:spPr>
            <a:xfrm>
              <a:off x="10346155" y="3689769"/>
              <a:ext cx="3924560" cy="723165"/>
            </a:xfrm>
            <a:prstGeom prst="rect">
              <a:avLst/>
            </a:prstGeom>
            <a:noFill/>
          </p:spPr>
          <p:txBody>
            <a:bodyPr rtlCol="0" wrap="square">
              <a:spAutoFit/>
            </a:bodyPr>
            <a:lstStyle/>
            <a:p>
              <a:pPr defTabSz="1828800" rtl="0"/>
              <a:r>
                <a:rPr kern="1200" lang="id-ID" sz="2000">
                  <a:solidFill>
                    <a:schemeClr val="tx1">
                      <a:lumMod val="75000"/>
                      <a:lumOff val="25000"/>
                    </a:schemeClr>
                  </a:solidFill>
                  <a:latin charset="-122" panose="00000500000000000000" pitchFamily="2" typeface="字魂58号-创中黑"/>
                  <a:ea charset="-122" panose="00000500000000000000" pitchFamily="2" typeface="字魂58号-创中黑"/>
                </a:rPr>
                <a:t>Advanced</a:t>
              </a:r>
            </a:p>
          </p:txBody>
        </p:sp>
        <p:sp>
          <p:nvSpPr>
            <p:cNvPr id="20" name="TextBox 105">
              <a:extLst>
                <a:ext uri="{FF2B5EF4-FFF2-40B4-BE49-F238E27FC236}">
                  <a16:creationId xmlns:a16="http://schemas.microsoft.com/office/drawing/2014/main" id="{41910C5E-1D57-44E6-BF02-03DBE847CADB}"/>
                </a:ext>
              </a:extLst>
            </p:cNvPr>
            <p:cNvSpPr txBox="1"/>
            <p:nvPr/>
          </p:nvSpPr>
          <p:spPr>
            <a:xfrm>
              <a:off x="15081117" y="3689769"/>
              <a:ext cx="3924560" cy="723165"/>
            </a:xfrm>
            <a:prstGeom prst="rect">
              <a:avLst/>
            </a:prstGeom>
            <a:noFill/>
          </p:spPr>
          <p:txBody>
            <a:bodyPr rtlCol="0" wrap="square">
              <a:spAutoFit/>
            </a:bodyPr>
            <a:lstStyle/>
            <a:p>
              <a:pPr defTabSz="1828800" rtl="0"/>
              <a:r>
                <a:rPr kern="1200" lang="id-ID" sz="2000">
                  <a:solidFill>
                    <a:schemeClr val="tx1">
                      <a:lumMod val="75000"/>
                      <a:lumOff val="25000"/>
                    </a:schemeClr>
                  </a:solidFill>
                  <a:latin charset="-122" panose="00000500000000000000" pitchFamily="2" typeface="字魂58号-创中黑"/>
                  <a:ea charset="-122" panose="00000500000000000000" pitchFamily="2" typeface="字魂58号-创中黑"/>
                </a:rPr>
                <a:t>Bussiness</a:t>
              </a:r>
            </a:p>
          </p:txBody>
        </p:sp>
        <p:sp>
          <p:nvSpPr>
            <p:cNvPr id="21" name="TextBox 107">
              <a:extLst>
                <a:ext uri="{FF2B5EF4-FFF2-40B4-BE49-F238E27FC236}">
                  <a16:creationId xmlns:a16="http://schemas.microsoft.com/office/drawing/2014/main" id="{182C0FD2-553B-4E89-B258-504DEA8ABA9A}"/>
                </a:ext>
              </a:extLst>
            </p:cNvPr>
            <p:cNvSpPr txBox="1"/>
            <p:nvPr/>
          </p:nvSpPr>
          <p:spPr>
            <a:xfrm>
              <a:off x="5733919" y="5980682"/>
              <a:ext cx="3924560" cy="667537"/>
            </a:xfrm>
            <a:prstGeom prst="rect">
              <a:avLst/>
            </a:prstGeom>
            <a:noFill/>
          </p:spPr>
          <p:txBody>
            <a:bodyPr rtlCol="0" wrap="square">
              <a:spAutoFit/>
            </a:bodyPr>
            <a:lstStyle/>
            <a:p>
              <a:pPr defTabSz="1828800" rtl="0"/>
              <a:r>
                <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rPr>
                <a:t>$20/month</a:t>
              </a:r>
            </a:p>
          </p:txBody>
        </p:sp>
        <p:sp>
          <p:nvSpPr>
            <p:cNvPr id="22" name="TextBox 108">
              <a:extLst>
                <a:ext uri="{FF2B5EF4-FFF2-40B4-BE49-F238E27FC236}">
                  <a16:creationId xmlns:a16="http://schemas.microsoft.com/office/drawing/2014/main" id="{7B89D6B0-96ED-4913-9E5B-DAB7C7319679}"/>
                </a:ext>
              </a:extLst>
            </p:cNvPr>
            <p:cNvSpPr txBox="1"/>
            <p:nvPr/>
          </p:nvSpPr>
          <p:spPr>
            <a:xfrm>
              <a:off x="10407520" y="5980682"/>
              <a:ext cx="3924560" cy="667537"/>
            </a:xfrm>
            <a:prstGeom prst="rect">
              <a:avLst/>
            </a:prstGeom>
            <a:noFill/>
          </p:spPr>
          <p:txBody>
            <a:bodyPr rtlCol="0" wrap="square">
              <a:spAutoFit/>
            </a:bodyPr>
            <a:lstStyle/>
            <a:p>
              <a:pPr defTabSz="1828800" rtl="0"/>
              <a:r>
                <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rPr>
                <a:t>$40/month</a:t>
              </a:r>
            </a:p>
          </p:txBody>
        </p:sp>
        <p:sp>
          <p:nvSpPr>
            <p:cNvPr id="23" name="TextBox 109">
              <a:extLst>
                <a:ext uri="{FF2B5EF4-FFF2-40B4-BE49-F238E27FC236}">
                  <a16:creationId xmlns:a16="http://schemas.microsoft.com/office/drawing/2014/main" id="{FEC27A9C-9700-4ACA-9FCC-9835C291B7C3}"/>
                </a:ext>
              </a:extLst>
            </p:cNvPr>
            <p:cNvSpPr txBox="1"/>
            <p:nvPr/>
          </p:nvSpPr>
          <p:spPr>
            <a:xfrm>
              <a:off x="15081117" y="5980682"/>
              <a:ext cx="3924560" cy="667537"/>
            </a:xfrm>
            <a:prstGeom prst="rect">
              <a:avLst/>
            </a:prstGeom>
            <a:noFill/>
          </p:spPr>
          <p:txBody>
            <a:bodyPr rtlCol="0" wrap="square">
              <a:spAutoFit/>
            </a:bodyPr>
            <a:lstStyle/>
            <a:p>
              <a:pPr defTabSz="1828800" rtl="0"/>
              <a:r>
                <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rPr>
                <a:t>$60/month</a:t>
              </a:r>
            </a:p>
          </p:txBody>
        </p:sp>
        <p:sp>
          <p:nvSpPr>
            <p:cNvPr id="24" name="Freeform 9">
              <a:extLst>
                <a:ext uri="{FF2B5EF4-FFF2-40B4-BE49-F238E27FC236}">
                  <a16:creationId xmlns:a16="http://schemas.microsoft.com/office/drawing/2014/main" id="{9E2F0DE0-EB5F-4547-B1C9-2C3C647466B8}"/>
                </a:ext>
              </a:extLst>
            </p:cNvPr>
            <p:cNvSpPr>
              <a:spLocks noEditPoints="1"/>
            </p:cNvSpPr>
            <p:nvPr/>
          </p:nvSpPr>
          <p:spPr bwMode="auto">
            <a:xfrm>
              <a:off x="11718029" y="4633880"/>
              <a:ext cx="1153950" cy="1108364"/>
            </a:xfrm>
            <a:custGeom>
              <a:gdLst>
                <a:gd fmla="*/ 369 w 372" name="T0"/>
                <a:gd fmla="*/ 133 h 357" name="T1"/>
                <a:gd fmla="*/ 347 w 372" name="T2"/>
                <a:gd fmla="*/ 116 h 357" name="T3"/>
                <a:gd fmla="*/ 252 w 372" name="T4"/>
                <a:gd fmla="*/ 101 h 357" name="T5"/>
                <a:gd fmla="*/ 210 w 372" name="T6"/>
                <a:gd fmla="*/ 15 h 357" name="T7"/>
                <a:gd fmla="*/ 186 w 372" name="T8"/>
                <a:gd fmla="*/ 0 h 357" name="T9"/>
                <a:gd fmla="*/ 162 w 372" name="T10"/>
                <a:gd fmla="*/ 15 h 357" name="T11"/>
                <a:gd fmla="*/ 120 w 372" name="T12"/>
                <a:gd fmla="*/ 101 h 357" name="T13"/>
                <a:gd fmla="*/ 25 w 372" name="T14"/>
                <a:gd fmla="*/ 116 h 357" name="T15"/>
                <a:gd fmla="*/ 3 w 372" name="T16"/>
                <a:gd fmla="*/ 133 h 357" name="T17"/>
                <a:gd fmla="*/ 10 w 372" name="T18"/>
                <a:gd fmla="*/ 159 h 357" name="T19"/>
                <a:gd fmla="*/ 80 w 372" name="T20"/>
                <a:gd fmla="*/ 229 h 357" name="T21"/>
                <a:gd fmla="*/ 63 w 372" name="T22"/>
                <a:gd fmla="*/ 326 h 357" name="T23"/>
                <a:gd fmla="*/ 74 w 372" name="T24"/>
                <a:gd fmla="*/ 352 h 357" name="T25"/>
                <a:gd fmla="*/ 90 w 372" name="T26"/>
                <a:gd fmla="*/ 357 h 357" name="T27"/>
                <a:gd fmla="*/ 103 w 372" name="T28"/>
                <a:gd fmla="*/ 353 h 357" name="T29"/>
                <a:gd fmla="*/ 186 w 372" name="T30"/>
                <a:gd fmla="*/ 308 h 357" name="T31"/>
                <a:gd fmla="*/ 269 w 372" name="T32"/>
                <a:gd fmla="*/ 353 h 357" name="T33"/>
                <a:gd fmla="*/ 282 w 372" name="T34"/>
                <a:gd fmla="*/ 357 h 357" name="T35"/>
                <a:gd fmla="*/ 298 w 372" name="T36"/>
                <a:gd fmla="*/ 352 h 357" name="T37"/>
                <a:gd fmla="*/ 309 w 372" name="T38"/>
                <a:gd fmla="*/ 326 h 357" name="T39"/>
                <a:gd fmla="*/ 292 w 372" name="T40"/>
                <a:gd fmla="*/ 229 h 357" name="T41"/>
                <a:gd fmla="*/ 362 w 372" name="T42"/>
                <a:gd fmla="*/ 159 h 357" name="T43"/>
                <a:gd fmla="*/ 369 w 372" name="T44"/>
                <a:gd fmla="*/ 133 h 357" name="T45"/>
                <a:gd fmla="*/ 273 w 372" name="T46"/>
                <a:gd fmla="*/ 211 h 357" name="T47"/>
                <a:gd fmla="*/ 266 w 372" name="T48"/>
                <a:gd fmla="*/ 233 h 357" name="T49"/>
                <a:gd fmla="*/ 282 w 372" name="T50"/>
                <a:gd fmla="*/ 331 h 357" name="T51"/>
                <a:gd fmla="*/ 199 w 372" name="T52"/>
                <a:gd fmla="*/ 286 h 357" name="T53"/>
                <a:gd fmla="*/ 186 w 372" name="T54"/>
                <a:gd fmla="*/ 282 h 357" name="T55"/>
                <a:gd fmla="*/ 173 w 372" name="T56"/>
                <a:gd fmla="*/ 286 h 357" name="T57"/>
                <a:gd fmla="*/ 90 w 372" name="T58"/>
                <a:gd fmla="*/ 331 h 357" name="T59"/>
                <a:gd fmla="*/ 106 w 372" name="T60"/>
                <a:gd fmla="*/ 233 h 357" name="T61"/>
                <a:gd fmla="*/ 99 w 372" name="T62"/>
                <a:gd fmla="*/ 211 h 357" name="T63"/>
                <a:gd fmla="*/ 29 w 372" name="T64"/>
                <a:gd fmla="*/ 141 h 357" name="T65"/>
                <a:gd fmla="*/ 124 w 372" name="T66"/>
                <a:gd fmla="*/ 127 h 357" name="T67"/>
                <a:gd fmla="*/ 144 w 372" name="T68"/>
                <a:gd fmla="*/ 112 h 357" name="T69"/>
                <a:gd fmla="*/ 186 w 372" name="T70"/>
                <a:gd fmla="*/ 26 h 357" name="T71"/>
                <a:gd fmla="*/ 228 w 372" name="T72"/>
                <a:gd fmla="*/ 112 h 357" name="T73"/>
                <a:gd fmla="*/ 248 w 372" name="T74"/>
                <a:gd fmla="*/ 127 h 357" name="T75"/>
                <a:gd fmla="*/ 343 w 372" name="T76"/>
                <a:gd fmla="*/ 141 h 357" name="T77"/>
                <a:gd fmla="*/ 273 w 372" name="T78"/>
                <a:gd fmla="*/ 211 h 357"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357" w="372">
                  <a:moveTo>
                    <a:pt x="369" y="133"/>
                  </a:moveTo>
                  <a:cubicBezTo>
                    <a:pt x="365" y="124"/>
                    <a:pt x="357" y="117"/>
                    <a:pt x="347" y="116"/>
                  </a:cubicBezTo>
                  <a:cubicBezTo>
                    <a:pt x="252" y="101"/>
                    <a:pt x="252" y="101"/>
                    <a:pt x="252" y="101"/>
                  </a:cubicBezTo>
                  <a:cubicBezTo>
                    <a:pt x="210" y="15"/>
                    <a:pt x="210" y="15"/>
                    <a:pt x="210" y="15"/>
                  </a:cubicBezTo>
                  <a:cubicBezTo>
                    <a:pt x="206" y="6"/>
                    <a:pt x="196" y="0"/>
                    <a:pt x="186" y="0"/>
                  </a:cubicBezTo>
                  <a:cubicBezTo>
                    <a:pt x="176" y="0"/>
                    <a:pt x="166" y="6"/>
                    <a:pt x="162" y="15"/>
                  </a:cubicBezTo>
                  <a:cubicBezTo>
                    <a:pt x="120" y="101"/>
                    <a:pt x="120" y="101"/>
                    <a:pt x="120" y="101"/>
                  </a:cubicBezTo>
                  <a:cubicBezTo>
                    <a:pt x="25" y="116"/>
                    <a:pt x="25" y="116"/>
                    <a:pt x="25" y="116"/>
                  </a:cubicBezTo>
                  <a:cubicBezTo>
                    <a:pt x="15" y="117"/>
                    <a:pt x="7" y="124"/>
                    <a:pt x="3" y="133"/>
                  </a:cubicBezTo>
                  <a:cubicBezTo>
                    <a:pt x="0" y="142"/>
                    <a:pt x="3" y="152"/>
                    <a:pt x="10" y="159"/>
                  </a:cubicBezTo>
                  <a:cubicBezTo>
                    <a:pt x="80" y="229"/>
                    <a:pt x="80" y="229"/>
                    <a:pt x="80" y="229"/>
                  </a:cubicBezTo>
                  <a:cubicBezTo>
                    <a:pt x="63" y="326"/>
                    <a:pt x="63" y="326"/>
                    <a:pt x="63" y="326"/>
                  </a:cubicBezTo>
                  <a:cubicBezTo>
                    <a:pt x="62" y="336"/>
                    <a:pt x="66" y="346"/>
                    <a:pt x="74" y="352"/>
                  </a:cubicBezTo>
                  <a:cubicBezTo>
                    <a:pt x="79" y="355"/>
                    <a:pt x="84" y="357"/>
                    <a:pt x="90" y="357"/>
                  </a:cubicBezTo>
                  <a:cubicBezTo>
                    <a:pt x="94" y="357"/>
                    <a:pt x="99" y="355"/>
                    <a:pt x="103" y="353"/>
                  </a:cubicBezTo>
                  <a:cubicBezTo>
                    <a:pt x="186" y="308"/>
                    <a:pt x="186" y="308"/>
                    <a:pt x="186" y="308"/>
                  </a:cubicBezTo>
                  <a:cubicBezTo>
                    <a:pt x="269" y="353"/>
                    <a:pt x="269" y="353"/>
                    <a:pt x="269" y="353"/>
                  </a:cubicBezTo>
                  <a:cubicBezTo>
                    <a:pt x="274" y="355"/>
                    <a:pt x="278" y="357"/>
                    <a:pt x="282" y="357"/>
                  </a:cubicBezTo>
                  <a:cubicBezTo>
                    <a:pt x="288" y="357"/>
                    <a:pt x="293" y="355"/>
                    <a:pt x="298" y="352"/>
                  </a:cubicBezTo>
                  <a:cubicBezTo>
                    <a:pt x="306" y="346"/>
                    <a:pt x="310" y="336"/>
                    <a:pt x="309" y="326"/>
                  </a:cubicBezTo>
                  <a:cubicBezTo>
                    <a:pt x="292" y="229"/>
                    <a:pt x="292" y="229"/>
                    <a:pt x="292" y="229"/>
                  </a:cubicBezTo>
                  <a:cubicBezTo>
                    <a:pt x="362" y="159"/>
                    <a:pt x="362" y="159"/>
                    <a:pt x="362" y="159"/>
                  </a:cubicBezTo>
                  <a:cubicBezTo>
                    <a:pt x="369" y="152"/>
                    <a:pt x="372" y="142"/>
                    <a:pt x="369" y="133"/>
                  </a:cubicBezTo>
                  <a:close/>
                  <a:moveTo>
                    <a:pt x="273" y="211"/>
                  </a:moveTo>
                  <a:cubicBezTo>
                    <a:pt x="267" y="217"/>
                    <a:pt x="265" y="225"/>
                    <a:pt x="266" y="233"/>
                  </a:cubicBezTo>
                  <a:cubicBezTo>
                    <a:pt x="282" y="331"/>
                    <a:pt x="282" y="331"/>
                    <a:pt x="282" y="331"/>
                  </a:cubicBezTo>
                  <a:cubicBezTo>
                    <a:pt x="199" y="286"/>
                    <a:pt x="199" y="286"/>
                    <a:pt x="199" y="286"/>
                  </a:cubicBezTo>
                  <a:cubicBezTo>
                    <a:pt x="195" y="284"/>
                    <a:pt x="190" y="282"/>
                    <a:pt x="186" y="282"/>
                  </a:cubicBezTo>
                  <a:cubicBezTo>
                    <a:pt x="182" y="282"/>
                    <a:pt x="177" y="284"/>
                    <a:pt x="173" y="286"/>
                  </a:cubicBezTo>
                  <a:cubicBezTo>
                    <a:pt x="90" y="331"/>
                    <a:pt x="90" y="331"/>
                    <a:pt x="90" y="331"/>
                  </a:cubicBezTo>
                  <a:cubicBezTo>
                    <a:pt x="106" y="233"/>
                    <a:pt x="106" y="233"/>
                    <a:pt x="106" y="233"/>
                  </a:cubicBezTo>
                  <a:cubicBezTo>
                    <a:pt x="107" y="225"/>
                    <a:pt x="105" y="217"/>
                    <a:pt x="99" y="211"/>
                  </a:cubicBezTo>
                  <a:cubicBezTo>
                    <a:pt x="29" y="141"/>
                    <a:pt x="29" y="141"/>
                    <a:pt x="29" y="141"/>
                  </a:cubicBezTo>
                  <a:cubicBezTo>
                    <a:pt x="124" y="127"/>
                    <a:pt x="124" y="127"/>
                    <a:pt x="124" y="127"/>
                  </a:cubicBezTo>
                  <a:cubicBezTo>
                    <a:pt x="133" y="126"/>
                    <a:pt x="141" y="120"/>
                    <a:pt x="144" y="112"/>
                  </a:cubicBezTo>
                  <a:cubicBezTo>
                    <a:pt x="186" y="26"/>
                    <a:pt x="186" y="26"/>
                    <a:pt x="186" y="26"/>
                  </a:cubicBezTo>
                  <a:cubicBezTo>
                    <a:pt x="228" y="112"/>
                    <a:pt x="228" y="112"/>
                    <a:pt x="228" y="112"/>
                  </a:cubicBezTo>
                  <a:cubicBezTo>
                    <a:pt x="231" y="120"/>
                    <a:pt x="239" y="126"/>
                    <a:pt x="248" y="127"/>
                  </a:cubicBezTo>
                  <a:cubicBezTo>
                    <a:pt x="343" y="141"/>
                    <a:pt x="343" y="141"/>
                    <a:pt x="343" y="141"/>
                  </a:cubicBezTo>
                  <a:lnTo>
                    <a:pt x="273" y="211"/>
                  </a:ln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25" name="Group 113">
              <a:extLst>
                <a:ext uri="{FF2B5EF4-FFF2-40B4-BE49-F238E27FC236}">
                  <a16:creationId xmlns:a16="http://schemas.microsoft.com/office/drawing/2014/main" id="{53E87B79-BAB8-4F50-9A70-631A67B2BE49}"/>
                </a:ext>
              </a:extLst>
            </p:cNvPr>
            <p:cNvGrpSpPr/>
            <p:nvPr/>
          </p:nvGrpSpPr>
          <p:grpSpPr>
            <a:xfrm>
              <a:off x="16355783" y="4627365"/>
              <a:ext cx="1281598" cy="1121398"/>
              <a:chOff x="7337425" y="1044575"/>
              <a:chExt cx="1181101" cy="1033463"/>
            </a:xfrm>
            <a:solidFill>
              <a:srgbClr val="7CD2CC"/>
            </a:solidFill>
          </p:grpSpPr>
          <p:sp>
            <p:nvSpPr>
              <p:cNvPr id="29" name="Freeform 13">
                <a:extLst>
                  <a:ext uri="{FF2B5EF4-FFF2-40B4-BE49-F238E27FC236}">
                    <a16:creationId xmlns:a16="http://schemas.microsoft.com/office/drawing/2014/main" id="{FBCF0004-AD60-490C-913B-7153C38BA03C}"/>
                  </a:ext>
                </a:extLst>
              </p:cNvPr>
              <p:cNvSpPr>
                <a:spLocks noEditPoints="1"/>
              </p:cNvSpPr>
              <p:nvPr/>
            </p:nvSpPr>
            <p:spPr bwMode="auto">
              <a:xfrm>
                <a:off x="7337425" y="1044575"/>
                <a:ext cx="1181100" cy="847725"/>
              </a:xfrm>
              <a:custGeom>
                <a:gdLst>
                  <a:gd fmla="*/ 312 w 312" name="T0"/>
                  <a:gd fmla="*/ 59 h 224" name="T1"/>
                  <a:gd fmla="*/ 289 w 312" name="T2"/>
                  <a:gd fmla="*/ 30 h 224" name="T3"/>
                  <a:gd fmla="*/ 162 w 312" name="T4"/>
                  <a:gd fmla="*/ 1 h 224" name="T5"/>
                  <a:gd fmla="*/ 156 w 312" name="T6"/>
                  <a:gd fmla="*/ 0 h 224" name="T7"/>
                  <a:gd fmla="*/ 149 w 312" name="T8"/>
                  <a:gd fmla="*/ 1 h 224" name="T9"/>
                  <a:gd fmla="*/ 23 w 312" name="T10"/>
                  <a:gd fmla="*/ 30 h 224" name="T11"/>
                  <a:gd fmla="*/ 0 w 312" name="T12"/>
                  <a:gd fmla="*/ 59 h 224" name="T13"/>
                  <a:gd fmla="*/ 23 w 312" name="T14"/>
                  <a:gd fmla="*/ 87 h 224" name="T15"/>
                  <a:gd fmla="*/ 49 w 312" name="T16"/>
                  <a:gd fmla="*/ 93 h 224" name="T17"/>
                  <a:gd fmla="*/ 49 w 312" name="T18"/>
                  <a:gd fmla="*/ 176 h 224" name="T19"/>
                  <a:gd fmla="*/ 156 w 312" name="T20"/>
                  <a:gd fmla="*/ 224 h 224" name="T21"/>
                  <a:gd fmla="*/ 263 w 312" name="T22"/>
                  <a:gd fmla="*/ 176 h 224" name="T23"/>
                  <a:gd fmla="*/ 263 w 312" name="T24"/>
                  <a:gd fmla="*/ 93 h 224" name="T25"/>
                  <a:gd fmla="*/ 289 w 312" name="T26"/>
                  <a:gd fmla="*/ 87 h 224" name="T27"/>
                  <a:gd fmla="*/ 312 w 312" name="T28"/>
                  <a:gd fmla="*/ 59 h 224" name="T29"/>
                  <a:gd fmla="*/ 244 w 312" name="T30"/>
                  <a:gd fmla="*/ 176 h 224" name="T31"/>
                  <a:gd fmla="*/ 156 w 312" name="T32"/>
                  <a:gd fmla="*/ 205 h 224" name="T33"/>
                  <a:gd fmla="*/ 68 w 312" name="T34"/>
                  <a:gd fmla="*/ 176 h 224" name="T35"/>
                  <a:gd fmla="*/ 68 w 312" name="T36"/>
                  <a:gd fmla="*/ 98 h 224" name="T37"/>
                  <a:gd fmla="*/ 150 w 312" name="T38"/>
                  <a:gd fmla="*/ 116 h 224" name="T39"/>
                  <a:gd fmla="*/ 156 w 312" name="T40"/>
                  <a:gd fmla="*/ 117 h 224" name="T41"/>
                  <a:gd fmla="*/ 163 w 312" name="T42"/>
                  <a:gd fmla="*/ 116 h 224" name="T43"/>
                  <a:gd fmla="*/ 244 w 312" name="T44"/>
                  <a:gd fmla="*/ 98 h 224" name="T45"/>
                  <a:gd fmla="*/ 244 w 312" name="T46"/>
                  <a:gd fmla="*/ 176 h 224" name="T47"/>
                  <a:gd fmla="*/ 158 w 312" name="T48"/>
                  <a:gd fmla="*/ 97 h 224" name="T49"/>
                  <a:gd fmla="*/ 156 w 312" name="T50"/>
                  <a:gd fmla="*/ 98 h 224" name="T51"/>
                  <a:gd fmla="*/ 154 w 312" name="T52"/>
                  <a:gd fmla="*/ 97 h 224" name="T53"/>
                  <a:gd fmla="*/ 27 w 312" name="T54"/>
                  <a:gd fmla="*/ 68 h 224" name="T55"/>
                  <a:gd fmla="*/ 20 w 312" name="T56"/>
                  <a:gd fmla="*/ 59 h 224" name="T57"/>
                  <a:gd fmla="*/ 27 w 312" name="T58"/>
                  <a:gd fmla="*/ 49 h 224" name="T59"/>
                  <a:gd fmla="*/ 154 w 312" name="T60"/>
                  <a:gd fmla="*/ 20 h 224" name="T61"/>
                  <a:gd fmla="*/ 156 w 312" name="T62"/>
                  <a:gd fmla="*/ 20 h 224" name="T63"/>
                  <a:gd fmla="*/ 158 w 312" name="T64"/>
                  <a:gd fmla="*/ 20 h 224" name="T65"/>
                  <a:gd fmla="*/ 285 w 312" name="T66"/>
                  <a:gd fmla="*/ 49 h 224" name="T67"/>
                  <a:gd fmla="*/ 293 w 312" name="T68"/>
                  <a:gd fmla="*/ 59 h 224" name="T69"/>
                  <a:gd fmla="*/ 285 w 312" name="T70"/>
                  <a:gd fmla="*/ 68 h 224" name="T71"/>
                  <a:gd fmla="*/ 158 w 312" name="T72"/>
                  <a:gd fmla="*/ 97 h 224"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24" w="312">
                    <a:moveTo>
                      <a:pt x="312" y="59"/>
                    </a:moveTo>
                    <a:cubicBezTo>
                      <a:pt x="312" y="45"/>
                      <a:pt x="303" y="33"/>
                      <a:pt x="289" y="30"/>
                    </a:cubicBezTo>
                    <a:cubicBezTo>
                      <a:pt x="162" y="1"/>
                      <a:pt x="162" y="1"/>
                      <a:pt x="162" y="1"/>
                    </a:cubicBezTo>
                    <a:cubicBezTo>
                      <a:pt x="160" y="0"/>
                      <a:pt x="158" y="0"/>
                      <a:pt x="156" y="0"/>
                    </a:cubicBezTo>
                    <a:cubicBezTo>
                      <a:pt x="154" y="0"/>
                      <a:pt x="152" y="0"/>
                      <a:pt x="149" y="1"/>
                    </a:cubicBezTo>
                    <a:cubicBezTo>
                      <a:pt x="23" y="30"/>
                      <a:pt x="23" y="30"/>
                      <a:pt x="23" y="30"/>
                    </a:cubicBezTo>
                    <a:cubicBezTo>
                      <a:pt x="9" y="33"/>
                      <a:pt x="0" y="45"/>
                      <a:pt x="0" y="59"/>
                    </a:cubicBezTo>
                    <a:cubicBezTo>
                      <a:pt x="0" y="72"/>
                      <a:pt x="9" y="84"/>
                      <a:pt x="23" y="87"/>
                    </a:cubicBezTo>
                    <a:cubicBezTo>
                      <a:pt x="49" y="93"/>
                      <a:pt x="49" y="93"/>
                      <a:pt x="49" y="93"/>
                    </a:cubicBezTo>
                    <a:cubicBezTo>
                      <a:pt x="49" y="176"/>
                      <a:pt x="49" y="176"/>
                      <a:pt x="49" y="176"/>
                    </a:cubicBezTo>
                    <a:cubicBezTo>
                      <a:pt x="49" y="201"/>
                      <a:pt x="78" y="224"/>
                      <a:pt x="156" y="224"/>
                    </a:cubicBezTo>
                    <a:cubicBezTo>
                      <a:pt x="234" y="224"/>
                      <a:pt x="263" y="201"/>
                      <a:pt x="263" y="176"/>
                    </a:cubicBezTo>
                    <a:cubicBezTo>
                      <a:pt x="263" y="93"/>
                      <a:pt x="263" y="93"/>
                      <a:pt x="263" y="93"/>
                    </a:cubicBezTo>
                    <a:cubicBezTo>
                      <a:pt x="289" y="87"/>
                      <a:pt x="289" y="87"/>
                      <a:pt x="289" y="87"/>
                    </a:cubicBezTo>
                    <a:cubicBezTo>
                      <a:pt x="303" y="84"/>
                      <a:pt x="312" y="72"/>
                      <a:pt x="312" y="59"/>
                    </a:cubicBezTo>
                    <a:close/>
                    <a:moveTo>
                      <a:pt x="244" y="176"/>
                    </a:moveTo>
                    <a:cubicBezTo>
                      <a:pt x="244" y="186"/>
                      <a:pt x="215" y="205"/>
                      <a:pt x="156" y="205"/>
                    </a:cubicBezTo>
                    <a:cubicBezTo>
                      <a:pt x="98" y="205"/>
                      <a:pt x="68" y="186"/>
                      <a:pt x="68" y="176"/>
                    </a:cubicBezTo>
                    <a:cubicBezTo>
                      <a:pt x="68" y="98"/>
                      <a:pt x="68" y="98"/>
                      <a:pt x="68" y="98"/>
                    </a:cubicBezTo>
                    <a:cubicBezTo>
                      <a:pt x="150" y="116"/>
                      <a:pt x="150" y="116"/>
                      <a:pt x="150" y="116"/>
                    </a:cubicBezTo>
                    <a:cubicBezTo>
                      <a:pt x="152" y="117"/>
                      <a:pt x="154" y="117"/>
                      <a:pt x="156" y="117"/>
                    </a:cubicBezTo>
                    <a:cubicBezTo>
                      <a:pt x="158" y="117"/>
                      <a:pt x="160" y="117"/>
                      <a:pt x="163" y="116"/>
                    </a:cubicBezTo>
                    <a:cubicBezTo>
                      <a:pt x="244" y="98"/>
                      <a:pt x="244" y="98"/>
                      <a:pt x="244" y="98"/>
                    </a:cubicBezTo>
                    <a:lnTo>
                      <a:pt x="244" y="176"/>
                    </a:lnTo>
                    <a:close/>
                    <a:moveTo>
                      <a:pt x="158" y="97"/>
                    </a:moveTo>
                    <a:cubicBezTo>
                      <a:pt x="157" y="97"/>
                      <a:pt x="157" y="98"/>
                      <a:pt x="156" y="98"/>
                    </a:cubicBezTo>
                    <a:cubicBezTo>
                      <a:pt x="155" y="98"/>
                      <a:pt x="155" y="97"/>
                      <a:pt x="154" y="97"/>
                    </a:cubicBezTo>
                    <a:cubicBezTo>
                      <a:pt x="27" y="68"/>
                      <a:pt x="27" y="68"/>
                      <a:pt x="27" y="68"/>
                    </a:cubicBezTo>
                    <a:cubicBezTo>
                      <a:pt x="23" y="67"/>
                      <a:pt x="20" y="63"/>
                      <a:pt x="20" y="59"/>
                    </a:cubicBezTo>
                    <a:cubicBezTo>
                      <a:pt x="20" y="54"/>
                      <a:pt x="23" y="50"/>
                      <a:pt x="27" y="49"/>
                    </a:cubicBezTo>
                    <a:cubicBezTo>
                      <a:pt x="154" y="20"/>
                      <a:pt x="154" y="20"/>
                      <a:pt x="154" y="20"/>
                    </a:cubicBezTo>
                    <a:cubicBezTo>
                      <a:pt x="155" y="20"/>
                      <a:pt x="155" y="20"/>
                      <a:pt x="156" y="20"/>
                    </a:cubicBezTo>
                    <a:cubicBezTo>
                      <a:pt x="157" y="20"/>
                      <a:pt x="157" y="20"/>
                      <a:pt x="158" y="20"/>
                    </a:cubicBezTo>
                    <a:cubicBezTo>
                      <a:pt x="285" y="49"/>
                      <a:pt x="285" y="49"/>
                      <a:pt x="285" y="49"/>
                    </a:cubicBezTo>
                    <a:cubicBezTo>
                      <a:pt x="289" y="50"/>
                      <a:pt x="293" y="54"/>
                      <a:pt x="293" y="59"/>
                    </a:cubicBezTo>
                    <a:cubicBezTo>
                      <a:pt x="293" y="63"/>
                      <a:pt x="289" y="67"/>
                      <a:pt x="285" y="68"/>
                    </a:cubicBezTo>
                    <a:lnTo>
                      <a:pt x="158" y="97"/>
                    </a:lnTo>
                    <a:close/>
                  </a:path>
                </a:pathLst>
              </a:custGeom>
              <a:solidFill>
                <a:srgbClr val="ECCEC4"/>
              </a:solid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0" name="Freeform 14">
                <a:extLst>
                  <a:ext uri="{FF2B5EF4-FFF2-40B4-BE49-F238E27FC236}">
                    <a16:creationId xmlns:a16="http://schemas.microsoft.com/office/drawing/2014/main" id="{B291C182-1331-49E6-A44C-3ECBD00BE5A4}"/>
                  </a:ext>
                </a:extLst>
              </p:cNvPr>
              <p:cNvSpPr/>
              <p:nvPr/>
            </p:nvSpPr>
            <p:spPr bwMode="auto">
              <a:xfrm>
                <a:off x="8408988" y="1414463"/>
                <a:ext cx="71438" cy="404813"/>
              </a:xfrm>
              <a:custGeom>
                <a:gdLst>
                  <a:gd fmla="*/ 0 w 19" name="T0"/>
                  <a:gd fmla="*/ 9 h 107" name="T1"/>
                  <a:gd fmla="*/ 0 w 19" name="T2"/>
                  <a:gd fmla="*/ 97 h 107" name="T3"/>
                  <a:gd fmla="*/ 10 w 19" name="T4"/>
                  <a:gd fmla="*/ 107 h 107" name="T5"/>
                  <a:gd fmla="*/ 19 w 19" name="T6"/>
                  <a:gd fmla="*/ 97 h 107" name="T7"/>
                  <a:gd fmla="*/ 19 w 19" name="T8"/>
                  <a:gd fmla="*/ 9 h 107" name="T9"/>
                  <a:gd fmla="*/ 10 w 19" name="T10"/>
                  <a:gd fmla="*/ 0 h 107" name="T11"/>
                  <a:gd fmla="*/ 0 w 19" name="T12"/>
                  <a:gd fmla="*/ 9 h 107" name="T13"/>
                </a:gdLst>
                <a:cxnLst>
                  <a:cxn ang="0">
                    <a:pos x="T0" y="T1"/>
                  </a:cxn>
                  <a:cxn ang="0">
                    <a:pos x="T2" y="T3"/>
                  </a:cxn>
                  <a:cxn ang="0">
                    <a:pos x="T4" y="T5"/>
                  </a:cxn>
                  <a:cxn ang="0">
                    <a:pos x="T6" y="T7"/>
                  </a:cxn>
                  <a:cxn ang="0">
                    <a:pos x="T8" y="T9"/>
                  </a:cxn>
                  <a:cxn ang="0">
                    <a:pos x="T10" y="T11"/>
                  </a:cxn>
                  <a:cxn ang="0">
                    <a:pos x="T12" y="T13"/>
                  </a:cxn>
                </a:cxnLst>
                <a:rect b="b" l="0" r="r" t="0"/>
                <a:pathLst>
                  <a:path h="107" w="19">
                    <a:moveTo>
                      <a:pt x="0" y="9"/>
                    </a:moveTo>
                    <a:cubicBezTo>
                      <a:pt x="0" y="97"/>
                      <a:pt x="0" y="97"/>
                      <a:pt x="0" y="97"/>
                    </a:cubicBezTo>
                    <a:cubicBezTo>
                      <a:pt x="0" y="102"/>
                      <a:pt x="4" y="107"/>
                      <a:pt x="10" y="107"/>
                    </a:cubicBezTo>
                    <a:cubicBezTo>
                      <a:pt x="15" y="107"/>
                      <a:pt x="19" y="102"/>
                      <a:pt x="19" y="97"/>
                    </a:cubicBezTo>
                    <a:cubicBezTo>
                      <a:pt x="19" y="9"/>
                      <a:pt x="19" y="9"/>
                      <a:pt x="19" y="9"/>
                    </a:cubicBezTo>
                    <a:cubicBezTo>
                      <a:pt x="19" y="4"/>
                      <a:pt x="15" y="0"/>
                      <a:pt x="10" y="0"/>
                    </a:cubicBezTo>
                    <a:cubicBezTo>
                      <a:pt x="4" y="0"/>
                      <a:pt x="0" y="4"/>
                      <a:pt x="0" y="9"/>
                    </a:cubicBezTo>
                    <a:close/>
                  </a:path>
                </a:pathLst>
              </a:custGeom>
              <a:solidFill>
                <a:srgbClr val="ECCEC4"/>
              </a:solid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1" name="Oval 15">
                <a:extLst>
                  <a:ext uri="{FF2B5EF4-FFF2-40B4-BE49-F238E27FC236}">
                    <a16:creationId xmlns:a16="http://schemas.microsoft.com/office/drawing/2014/main" id="{54F69082-24DC-4D42-B8CC-E6F918F76D9F}"/>
                  </a:ext>
                </a:extLst>
              </p:cNvPr>
              <p:cNvSpPr>
                <a:spLocks noChangeArrowheads="1"/>
              </p:cNvSpPr>
              <p:nvPr/>
            </p:nvSpPr>
            <p:spPr bwMode="auto">
              <a:xfrm>
                <a:off x="8370888" y="1857375"/>
                <a:ext cx="147638" cy="220663"/>
              </a:xfrm>
              <a:prstGeom prst="ellipse">
                <a:avLst/>
              </a:prstGeom>
              <a:solidFill>
                <a:srgbClr val="ECCEC4"/>
              </a:solid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26" name="Group 117">
              <a:extLst>
                <a:ext uri="{FF2B5EF4-FFF2-40B4-BE49-F238E27FC236}">
                  <a16:creationId xmlns:a16="http://schemas.microsoft.com/office/drawing/2014/main" id="{DB961DBD-F199-46BD-9EEA-7C193AC9DC45}"/>
                </a:ext>
              </a:extLst>
            </p:cNvPr>
            <p:cNvGrpSpPr/>
            <p:nvPr/>
          </p:nvGrpSpPr>
          <p:grpSpPr>
            <a:xfrm>
              <a:off x="7110467" y="4653022"/>
              <a:ext cx="1237494" cy="1070080"/>
              <a:chOff x="7645401" y="-585788"/>
              <a:chExt cx="1138237" cy="984251"/>
            </a:xfrm>
            <a:solidFill>
              <a:srgbClr val="7CD2CC"/>
            </a:solidFill>
          </p:grpSpPr>
          <p:sp>
            <p:nvSpPr>
              <p:cNvPr id="27" name="Freeform 23">
                <a:extLst>
                  <a:ext uri="{FF2B5EF4-FFF2-40B4-BE49-F238E27FC236}">
                    <a16:creationId xmlns:a16="http://schemas.microsoft.com/office/drawing/2014/main" id="{B4FAA4DB-6C7F-418C-9133-CBCCBD09F9D5}"/>
                  </a:ext>
                </a:extLst>
              </p:cNvPr>
              <p:cNvSpPr>
                <a:spLocks noEditPoints="1"/>
              </p:cNvSpPr>
              <p:nvPr/>
            </p:nvSpPr>
            <p:spPr bwMode="auto">
              <a:xfrm>
                <a:off x="7645401" y="-585788"/>
                <a:ext cx="1138237" cy="984251"/>
              </a:xfrm>
              <a:custGeom>
                <a:gdLst>
                  <a:gd fmla="*/ 267 w 300" name="T0"/>
                  <a:gd fmla="*/ 33 h 259" name="T1"/>
                  <a:gd fmla="*/ 150 w 300" name="T2"/>
                  <a:gd fmla="*/ 30 h 259" name="T3"/>
                  <a:gd fmla="*/ 33 w 300" name="T4"/>
                  <a:gd fmla="*/ 33 h 259" name="T5"/>
                  <a:gd fmla="*/ 33 w 300" name="T6"/>
                  <a:gd fmla="*/ 152 h 259" name="T7"/>
                  <a:gd fmla="*/ 131 w 300" name="T8"/>
                  <a:gd fmla="*/ 249 h 259" name="T9"/>
                  <a:gd fmla="*/ 169 w 300" name="T10"/>
                  <a:gd fmla="*/ 249 h 259" name="T11"/>
                  <a:gd fmla="*/ 267 w 300" name="T12"/>
                  <a:gd fmla="*/ 152 h 259" name="T13"/>
                  <a:gd fmla="*/ 267 w 300" name="T14"/>
                  <a:gd fmla="*/ 33 h 259" name="T15"/>
                  <a:gd fmla="*/ 254 w 300" name="T16"/>
                  <a:gd fmla="*/ 139 h 259" name="T17"/>
                  <a:gd fmla="*/ 156 w 300" name="T18"/>
                  <a:gd fmla="*/ 236 h 259" name="T19"/>
                  <a:gd fmla="*/ 144 w 300" name="T20"/>
                  <a:gd fmla="*/ 236 h 259" name="T21"/>
                  <a:gd fmla="*/ 46 w 300" name="T22"/>
                  <a:gd fmla="*/ 139 h 259" name="T23"/>
                  <a:gd fmla="*/ 46 w 300" name="T24"/>
                  <a:gd fmla="*/ 45 h 259" name="T25"/>
                  <a:gd fmla="*/ 138 w 300" name="T26"/>
                  <a:gd fmla="*/ 43 h 259" name="T27"/>
                  <a:gd fmla="*/ 150 w 300" name="T28"/>
                  <a:gd fmla="*/ 54 h 259" name="T29"/>
                  <a:gd fmla="*/ 162 w 300" name="T30"/>
                  <a:gd fmla="*/ 43 h 259" name="T31"/>
                  <a:gd fmla="*/ 254 w 300" name="T32"/>
                  <a:gd fmla="*/ 45 h 259" name="T33"/>
                  <a:gd fmla="*/ 254 w 300" name="T34"/>
                  <a:gd fmla="*/ 139 h 259"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59" w="300">
                    <a:moveTo>
                      <a:pt x="267" y="33"/>
                    </a:moveTo>
                    <a:cubicBezTo>
                      <a:pt x="235" y="1"/>
                      <a:pt x="183" y="0"/>
                      <a:pt x="150" y="30"/>
                    </a:cubicBezTo>
                    <a:cubicBezTo>
                      <a:pt x="117" y="0"/>
                      <a:pt x="65" y="1"/>
                      <a:pt x="33" y="33"/>
                    </a:cubicBezTo>
                    <a:cubicBezTo>
                      <a:pt x="0" y="65"/>
                      <a:pt x="0" y="119"/>
                      <a:pt x="33" y="152"/>
                    </a:cubicBezTo>
                    <a:cubicBezTo>
                      <a:pt x="42" y="161"/>
                      <a:pt x="131" y="249"/>
                      <a:pt x="131" y="249"/>
                    </a:cubicBezTo>
                    <a:cubicBezTo>
                      <a:pt x="142" y="259"/>
                      <a:pt x="158" y="259"/>
                      <a:pt x="169" y="249"/>
                    </a:cubicBezTo>
                    <a:cubicBezTo>
                      <a:pt x="169" y="249"/>
                      <a:pt x="266" y="153"/>
                      <a:pt x="267" y="152"/>
                    </a:cubicBezTo>
                    <a:cubicBezTo>
                      <a:pt x="300" y="119"/>
                      <a:pt x="300" y="65"/>
                      <a:pt x="267" y="33"/>
                    </a:cubicBezTo>
                    <a:close/>
                    <a:moveTo>
                      <a:pt x="254" y="139"/>
                    </a:moveTo>
                    <a:cubicBezTo>
                      <a:pt x="156" y="236"/>
                      <a:pt x="156" y="236"/>
                      <a:pt x="156" y="236"/>
                    </a:cubicBezTo>
                    <a:cubicBezTo>
                      <a:pt x="153" y="240"/>
                      <a:pt x="147" y="240"/>
                      <a:pt x="144" y="236"/>
                    </a:cubicBezTo>
                    <a:cubicBezTo>
                      <a:pt x="46" y="139"/>
                      <a:pt x="46" y="139"/>
                      <a:pt x="46" y="139"/>
                    </a:cubicBezTo>
                    <a:cubicBezTo>
                      <a:pt x="19" y="113"/>
                      <a:pt x="19" y="71"/>
                      <a:pt x="46" y="45"/>
                    </a:cubicBezTo>
                    <a:cubicBezTo>
                      <a:pt x="71" y="20"/>
                      <a:pt x="111" y="19"/>
                      <a:pt x="138" y="43"/>
                    </a:cubicBezTo>
                    <a:cubicBezTo>
                      <a:pt x="150" y="54"/>
                      <a:pt x="150" y="54"/>
                      <a:pt x="150" y="54"/>
                    </a:cubicBezTo>
                    <a:cubicBezTo>
                      <a:pt x="162" y="43"/>
                      <a:pt x="162" y="43"/>
                      <a:pt x="162" y="43"/>
                    </a:cubicBezTo>
                    <a:cubicBezTo>
                      <a:pt x="189" y="19"/>
                      <a:pt x="229" y="20"/>
                      <a:pt x="254" y="45"/>
                    </a:cubicBezTo>
                    <a:cubicBezTo>
                      <a:pt x="281" y="71"/>
                      <a:pt x="281" y="113"/>
                      <a:pt x="254" y="139"/>
                    </a:cubicBezTo>
                    <a:close/>
                  </a:path>
                </a:pathLst>
              </a:custGeom>
              <a:solidFill>
                <a:srgbClr val="ECCEC4"/>
              </a:solid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8" name="Freeform 24">
                <a:extLst>
                  <a:ext uri="{FF2B5EF4-FFF2-40B4-BE49-F238E27FC236}">
                    <a16:creationId xmlns:a16="http://schemas.microsoft.com/office/drawing/2014/main" id="{E985A92F-B3AF-4A81-828D-AB5850CB0100}"/>
                  </a:ext>
                </a:extLst>
              </p:cNvPr>
              <p:cNvSpPr/>
              <p:nvPr/>
            </p:nvSpPr>
            <p:spPr bwMode="auto">
              <a:xfrm>
                <a:off x="7843838" y="-387350"/>
                <a:ext cx="161925" cy="163513"/>
              </a:xfrm>
              <a:custGeom>
                <a:gdLst>
                  <a:gd fmla="*/ 38 w 43" name="T0"/>
                  <a:gd fmla="*/ 0 h 43" name="T1"/>
                  <a:gd fmla="*/ 38 w 43" name="T2"/>
                  <a:gd fmla="*/ 0 h 43" name="T3"/>
                  <a:gd fmla="*/ 0 w 43" name="T4"/>
                  <a:gd fmla="*/ 38 h 43" name="T5"/>
                  <a:gd fmla="*/ 0 w 43" name="T6"/>
                  <a:gd fmla="*/ 38 h 43" name="T7"/>
                  <a:gd fmla="*/ 5 w 43" name="T8"/>
                  <a:gd fmla="*/ 43 h 43" name="T9"/>
                  <a:gd fmla="*/ 9 w 43" name="T10"/>
                  <a:gd fmla="*/ 38 h 43" name="T11"/>
                  <a:gd fmla="*/ 9 w 43" name="T12"/>
                  <a:gd fmla="*/ 38 h 43" name="T13"/>
                  <a:gd fmla="*/ 38 w 43" name="T14"/>
                  <a:gd fmla="*/ 9 h 43" name="T15"/>
                  <a:gd fmla="*/ 38 w 43" name="T16"/>
                  <a:gd fmla="*/ 9 h 43" name="T17"/>
                  <a:gd fmla="*/ 43 w 43" name="T18"/>
                  <a:gd fmla="*/ 5 h 43" name="T19"/>
                  <a:gd fmla="*/ 38 w 43" name="T20"/>
                  <a:gd fmla="*/ 0 h 4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3" w="43">
                    <a:moveTo>
                      <a:pt x="38" y="0"/>
                    </a:moveTo>
                    <a:cubicBezTo>
                      <a:pt x="38" y="0"/>
                      <a:pt x="38" y="0"/>
                      <a:pt x="38" y="0"/>
                    </a:cubicBezTo>
                    <a:cubicBezTo>
                      <a:pt x="17" y="0"/>
                      <a:pt x="0" y="17"/>
                      <a:pt x="0" y="38"/>
                    </a:cubicBezTo>
                    <a:cubicBezTo>
                      <a:pt x="0" y="38"/>
                      <a:pt x="0" y="38"/>
                      <a:pt x="0" y="38"/>
                    </a:cubicBezTo>
                    <a:cubicBezTo>
                      <a:pt x="0" y="41"/>
                      <a:pt x="2" y="43"/>
                      <a:pt x="5" y="43"/>
                    </a:cubicBezTo>
                    <a:cubicBezTo>
                      <a:pt x="7" y="43"/>
                      <a:pt x="9" y="41"/>
                      <a:pt x="9" y="38"/>
                    </a:cubicBezTo>
                    <a:cubicBezTo>
                      <a:pt x="9" y="38"/>
                      <a:pt x="9" y="38"/>
                      <a:pt x="9" y="38"/>
                    </a:cubicBezTo>
                    <a:cubicBezTo>
                      <a:pt x="9" y="22"/>
                      <a:pt x="22" y="9"/>
                      <a:pt x="38" y="9"/>
                    </a:cubicBezTo>
                    <a:cubicBezTo>
                      <a:pt x="38" y="9"/>
                      <a:pt x="38" y="9"/>
                      <a:pt x="38" y="9"/>
                    </a:cubicBezTo>
                    <a:cubicBezTo>
                      <a:pt x="41" y="9"/>
                      <a:pt x="43" y="7"/>
                      <a:pt x="43" y="5"/>
                    </a:cubicBezTo>
                    <a:cubicBezTo>
                      <a:pt x="43" y="2"/>
                      <a:pt x="41" y="0"/>
                      <a:pt x="38" y="0"/>
                    </a:cubicBezTo>
                    <a:close/>
                  </a:path>
                </a:pathLst>
              </a:custGeom>
              <a:solidFill>
                <a:srgbClr val="ECCEC4"/>
              </a:solid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sp>
        <p:nvSpPr>
          <p:cNvPr id="32" name="TextBox 82">
            <a:extLst>
              <a:ext uri="{FF2B5EF4-FFF2-40B4-BE49-F238E27FC236}">
                <a16:creationId xmlns:a16="http://schemas.microsoft.com/office/drawing/2014/main" id="{A0C68B8B-3B89-439B-9942-AF3F088198C3}"/>
              </a:ext>
            </a:extLst>
          </p:cNvPr>
          <p:cNvSpPr txBox="1"/>
          <p:nvPr/>
        </p:nvSpPr>
        <p:spPr>
          <a:xfrm>
            <a:off x="1096763" y="4456700"/>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33" name="Rectangle 54">
            <a:extLst>
              <a:ext uri="{FF2B5EF4-FFF2-40B4-BE49-F238E27FC236}">
                <a16:creationId xmlns:a16="http://schemas.microsoft.com/office/drawing/2014/main" id="{06AF9470-4D7F-4998-8DA4-70F2014F9135}"/>
              </a:ext>
            </a:extLst>
          </p:cNvPr>
          <p:cNvSpPr/>
          <p:nvPr/>
        </p:nvSpPr>
        <p:spPr>
          <a:xfrm>
            <a:off x="1081054" y="4677279"/>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34" name="TextBox 82">
            <a:extLst>
              <a:ext uri="{FF2B5EF4-FFF2-40B4-BE49-F238E27FC236}">
                <a16:creationId xmlns:a16="http://schemas.microsoft.com/office/drawing/2014/main" id="{74D0B1CA-A6E0-4413-89DD-0C4A0C05B1B4}"/>
              </a:ext>
            </a:extLst>
          </p:cNvPr>
          <p:cNvSpPr txBox="1"/>
          <p:nvPr/>
        </p:nvSpPr>
        <p:spPr>
          <a:xfrm>
            <a:off x="3746425" y="4468970"/>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35" name="Rectangle 54">
            <a:extLst>
              <a:ext uri="{FF2B5EF4-FFF2-40B4-BE49-F238E27FC236}">
                <a16:creationId xmlns:a16="http://schemas.microsoft.com/office/drawing/2014/main" id="{4A6D831C-E159-4D5E-A6FB-BF87121851DB}"/>
              </a:ext>
            </a:extLst>
          </p:cNvPr>
          <p:cNvSpPr/>
          <p:nvPr/>
        </p:nvSpPr>
        <p:spPr>
          <a:xfrm>
            <a:off x="3730716" y="4689549"/>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36" name="TextBox 82">
            <a:extLst>
              <a:ext uri="{FF2B5EF4-FFF2-40B4-BE49-F238E27FC236}">
                <a16:creationId xmlns:a16="http://schemas.microsoft.com/office/drawing/2014/main" id="{2E65DC9A-EF50-4CA9-AEC9-71692A4BE1D8}"/>
              </a:ext>
            </a:extLst>
          </p:cNvPr>
          <p:cNvSpPr txBox="1"/>
          <p:nvPr/>
        </p:nvSpPr>
        <p:spPr>
          <a:xfrm>
            <a:off x="6406819" y="4468970"/>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37" name="Rectangle 54">
            <a:extLst>
              <a:ext uri="{FF2B5EF4-FFF2-40B4-BE49-F238E27FC236}">
                <a16:creationId xmlns:a16="http://schemas.microsoft.com/office/drawing/2014/main" id="{8A518086-FB37-44AC-B873-715048126B9E}"/>
              </a:ext>
            </a:extLst>
          </p:cNvPr>
          <p:cNvSpPr/>
          <p:nvPr/>
        </p:nvSpPr>
        <p:spPr>
          <a:xfrm>
            <a:off x="6391109" y="4689549"/>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38" name="TextBox 82">
            <a:extLst>
              <a:ext uri="{FF2B5EF4-FFF2-40B4-BE49-F238E27FC236}">
                <a16:creationId xmlns:a16="http://schemas.microsoft.com/office/drawing/2014/main" id="{80B180DB-D9EE-472E-877E-A3F3B616DBA1}"/>
              </a:ext>
            </a:extLst>
          </p:cNvPr>
          <p:cNvSpPr txBox="1"/>
          <p:nvPr/>
        </p:nvSpPr>
        <p:spPr>
          <a:xfrm>
            <a:off x="8957770" y="4488141"/>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39" name="Rectangle 54">
            <a:extLst>
              <a:ext uri="{FF2B5EF4-FFF2-40B4-BE49-F238E27FC236}">
                <a16:creationId xmlns:a16="http://schemas.microsoft.com/office/drawing/2014/main" id="{B30D33EA-FE45-4CEE-9364-3E1834D8F64F}"/>
              </a:ext>
            </a:extLst>
          </p:cNvPr>
          <p:cNvSpPr/>
          <p:nvPr/>
        </p:nvSpPr>
        <p:spPr>
          <a:xfrm>
            <a:off x="8942060" y="4708720"/>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Tree>
    <p:extLst>
      <p:ext uri="{BB962C8B-B14F-4D97-AF65-F5344CB8AC3E}">
        <p14:creationId val="2724803317"/>
      </p:ext>
    </p:extLst>
  </p:cSld>
  <p:clrMapOvr>
    <a:masterClrMapping/>
  </p:clrMapOvr>
  <p:transition spd="slow">
    <p:wheel spokes="1"/>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42" presetSubtype="0">
                                  <p:stCondLst>
                                    <p:cond delay="0"/>
                                  </p:stCondLst>
                                  <p:childTnLst>
                                    <p:set>
                                      <p:cBhvr>
                                        <p:cTn dur="1" fill="hold" id="12">
                                          <p:stCondLst>
                                            <p:cond delay="0"/>
                                          </p:stCondLst>
                                        </p:cTn>
                                        <p:tgtEl>
                                          <p:spTgt spid="32"/>
                                        </p:tgtEl>
                                        <p:attrNameLst>
                                          <p:attrName>style.visibility</p:attrName>
                                        </p:attrNameLst>
                                      </p:cBhvr>
                                      <p:to>
                                        <p:strVal val="visible"/>
                                      </p:to>
                                    </p:set>
                                    <p:animEffect filter="fade" transition="in">
                                      <p:cBhvr>
                                        <p:cTn dur="1000" id="13"/>
                                        <p:tgtEl>
                                          <p:spTgt spid="32"/>
                                        </p:tgtEl>
                                      </p:cBhvr>
                                    </p:animEffect>
                                    <p:anim calcmode="lin" valueType="num">
                                      <p:cBhvr>
                                        <p:cTn dur="1000" fill="hold" id="14"/>
                                        <p:tgtEl>
                                          <p:spTgt spid="32"/>
                                        </p:tgtEl>
                                        <p:attrNameLst>
                                          <p:attrName>ppt_x</p:attrName>
                                        </p:attrNameLst>
                                      </p:cBhvr>
                                      <p:tavLst>
                                        <p:tav tm="0">
                                          <p:val>
                                            <p:strVal val="#ppt_x"/>
                                          </p:val>
                                        </p:tav>
                                        <p:tav tm="100000">
                                          <p:val>
                                            <p:strVal val="#ppt_x"/>
                                          </p:val>
                                        </p:tav>
                                      </p:tavLst>
                                    </p:anim>
                                    <p:anim calcmode="lin" valueType="num">
                                      <p:cBhvr>
                                        <p:cTn dur="1000" fill="hold" id="15"/>
                                        <p:tgtEl>
                                          <p:spTgt spid="32"/>
                                        </p:tgtEl>
                                        <p:attrNameLst>
                                          <p:attrName>ppt_y</p:attrName>
                                        </p:attrNameLst>
                                      </p:cBhvr>
                                      <p:tavLst>
                                        <p:tav tm="0">
                                          <p:val>
                                            <p:strVal val="#ppt_y+.1"/>
                                          </p:val>
                                        </p:tav>
                                        <p:tav tm="100000">
                                          <p:val>
                                            <p:strVal val="#ppt_y"/>
                                          </p:val>
                                        </p:tav>
                                      </p:tavLst>
                                    </p:anim>
                                  </p:childTnLst>
                                </p:cTn>
                              </p:par>
                              <p:par>
                                <p:cTn fill="hold" grpId="0" id="16" nodeType="withEffect" presetClass="entr" presetID="42" presetSubtype="0">
                                  <p:stCondLst>
                                    <p:cond delay="0"/>
                                  </p:stCondLst>
                                  <p:childTnLst>
                                    <p:set>
                                      <p:cBhvr>
                                        <p:cTn dur="1" fill="hold" id="17">
                                          <p:stCondLst>
                                            <p:cond delay="0"/>
                                          </p:stCondLst>
                                        </p:cTn>
                                        <p:tgtEl>
                                          <p:spTgt spid="33"/>
                                        </p:tgtEl>
                                        <p:attrNameLst>
                                          <p:attrName>style.visibility</p:attrName>
                                        </p:attrNameLst>
                                      </p:cBhvr>
                                      <p:to>
                                        <p:strVal val="visible"/>
                                      </p:to>
                                    </p:set>
                                    <p:animEffect filter="fade" transition="in">
                                      <p:cBhvr>
                                        <p:cTn dur="1000" id="18"/>
                                        <p:tgtEl>
                                          <p:spTgt spid="33"/>
                                        </p:tgtEl>
                                      </p:cBhvr>
                                    </p:animEffect>
                                    <p:anim calcmode="lin" valueType="num">
                                      <p:cBhvr>
                                        <p:cTn dur="1000" fill="hold" id="19"/>
                                        <p:tgtEl>
                                          <p:spTgt spid="33"/>
                                        </p:tgtEl>
                                        <p:attrNameLst>
                                          <p:attrName>ppt_x</p:attrName>
                                        </p:attrNameLst>
                                      </p:cBhvr>
                                      <p:tavLst>
                                        <p:tav tm="0">
                                          <p:val>
                                            <p:strVal val="#ppt_x"/>
                                          </p:val>
                                        </p:tav>
                                        <p:tav tm="100000">
                                          <p:val>
                                            <p:strVal val="#ppt_x"/>
                                          </p:val>
                                        </p:tav>
                                      </p:tavLst>
                                    </p:anim>
                                    <p:anim calcmode="lin" valueType="num">
                                      <p:cBhvr>
                                        <p:cTn dur="1000" fill="hold" id="20"/>
                                        <p:tgtEl>
                                          <p:spTgt spid="33"/>
                                        </p:tgtEl>
                                        <p:attrNameLst>
                                          <p:attrName>ppt_y</p:attrName>
                                        </p:attrNameLst>
                                      </p:cBhvr>
                                      <p:tavLst>
                                        <p:tav tm="0">
                                          <p:val>
                                            <p:strVal val="#ppt_y+.1"/>
                                          </p:val>
                                        </p:tav>
                                        <p:tav tm="100000">
                                          <p:val>
                                            <p:strVal val="#ppt_y"/>
                                          </p:val>
                                        </p:tav>
                                      </p:tavLst>
                                    </p:anim>
                                  </p:childTnLst>
                                </p:cTn>
                              </p:par>
                            </p:childTnLst>
                          </p:cTn>
                        </p:par>
                      </p:childTnLst>
                    </p:cTn>
                  </p:par>
                  <p:par>
                    <p:cTn fill="hold" id="21" nodeType="clickPar">
                      <p:stCondLst>
                        <p:cond delay="indefinite"/>
                        <p:cond delay="0" evt="onBegin">
                          <p:tn val="20"/>
                        </p:cond>
                      </p:stCondLst>
                      <p:childTnLst>
                        <p:par>
                          <p:cTn fill="hold" id="22" nodeType="afterGroup">
                            <p:stCondLst>
                              <p:cond delay="0"/>
                            </p:stCondLst>
                            <p:childTnLst>
                              <p:par>
                                <p:cTn fill="hold" grpId="0" id="23" nodeType="clickEffect" presetClass="entr" presetID="42" presetSubtype="0">
                                  <p:stCondLst>
                                    <p:cond delay="0"/>
                                  </p:stCondLst>
                                  <p:childTnLst>
                                    <p:set>
                                      <p:cBhvr>
                                        <p:cTn dur="1" fill="hold" id="24">
                                          <p:stCondLst>
                                            <p:cond delay="0"/>
                                          </p:stCondLst>
                                        </p:cTn>
                                        <p:tgtEl>
                                          <p:spTgt spid="34"/>
                                        </p:tgtEl>
                                        <p:attrNameLst>
                                          <p:attrName>style.visibility</p:attrName>
                                        </p:attrNameLst>
                                      </p:cBhvr>
                                      <p:to>
                                        <p:strVal val="visible"/>
                                      </p:to>
                                    </p:set>
                                    <p:animEffect filter="fade" transition="in">
                                      <p:cBhvr>
                                        <p:cTn dur="1000" id="25"/>
                                        <p:tgtEl>
                                          <p:spTgt spid="34"/>
                                        </p:tgtEl>
                                      </p:cBhvr>
                                    </p:animEffect>
                                    <p:anim calcmode="lin" valueType="num">
                                      <p:cBhvr>
                                        <p:cTn dur="1000" fill="hold" id="26"/>
                                        <p:tgtEl>
                                          <p:spTgt spid="34"/>
                                        </p:tgtEl>
                                        <p:attrNameLst>
                                          <p:attrName>ppt_x</p:attrName>
                                        </p:attrNameLst>
                                      </p:cBhvr>
                                      <p:tavLst>
                                        <p:tav tm="0">
                                          <p:val>
                                            <p:strVal val="#ppt_x"/>
                                          </p:val>
                                        </p:tav>
                                        <p:tav tm="100000">
                                          <p:val>
                                            <p:strVal val="#ppt_x"/>
                                          </p:val>
                                        </p:tav>
                                      </p:tavLst>
                                    </p:anim>
                                    <p:anim calcmode="lin" valueType="num">
                                      <p:cBhvr>
                                        <p:cTn dur="1000" fill="hold" id="27"/>
                                        <p:tgtEl>
                                          <p:spTgt spid="34"/>
                                        </p:tgtEl>
                                        <p:attrNameLst>
                                          <p:attrName>ppt_y</p:attrName>
                                        </p:attrNameLst>
                                      </p:cBhvr>
                                      <p:tavLst>
                                        <p:tav tm="0">
                                          <p:val>
                                            <p:strVal val="#ppt_y+.1"/>
                                          </p:val>
                                        </p:tav>
                                        <p:tav tm="100000">
                                          <p:val>
                                            <p:strVal val="#ppt_y"/>
                                          </p:val>
                                        </p:tav>
                                      </p:tavLst>
                                    </p:anim>
                                  </p:childTnLst>
                                </p:cTn>
                              </p:par>
                              <p:par>
                                <p:cTn fill="hold" grpId="0" id="28" nodeType="withEffect" presetClass="entr" presetID="42" presetSubtype="0">
                                  <p:stCondLst>
                                    <p:cond delay="0"/>
                                  </p:stCondLst>
                                  <p:childTnLst>
                                    <p:set>
                                      <p:cBhvr>
                                        <p:cTn dur="1" fill="hold" id="29">
                                          <p:stCondLst>
                                            <p:cond delay="0"/>
                                          </p:stCondLst>
                                        </p:cTn>
                                        <p:tgtEl>
                                          <p:spTgt spid="35"/>
                                        </p:tgtEl>
                                        <p:attrNameLst>
                                          <p:attrName>style.visibility</p:attrName>
                                        </p:attrNameLst>
                                      </p:cBhvr>
                                      <p:to>
                                        <p:strVal val="visible"/>
                                      </p:to>
                                    </p:set>
                                    <p:animEffect filter="fade" transition="in">
                                      <p:cBhvr>
                                        <p:cTn dur="1000" id="30"/>
                                        <p:tgtEl>
                                          <p:spTgt spid="35"/>
                                        </p:tgtEl>
                                      </p:cBhvr>
                                    </p:animEffect>
                                    <p:anim calcmode="lin" valueType="num">
                                      <p:cBhvr>
                                        <p:cTn dur="1000" fill="hold" id="31"/>
                                        <p:tgtEl>
                                          <p:spTgt spid="35"/>
                                        </p:tgtEl>
                                        <p:attrNameLst>
                                          <p:attrName>ppt_x</p:attrName>
                                        </p:attrNameLst>
                                      </p:cBhvr>
                                      <p:tavLst>
                                        <p:tav tm="0">
                                          <p:val>
                                            <p:strVal val="#ppt_x"/>
                                          </p:val>
                                        </p:tav>
                                        <p:tav tm="100000">
                                          <p:val>
                                            <p:strVal val="#ppt_x"/>
                                          </p:val>
                                        </p:tav>
                                      </p:tavLst>
                                    </p:anim>
                                    <p:anim calcmode="lin" valueType="num">
                                      <p:cBhvr>
                                        <p:cTn dur="1000" fill="hold" id="32"/>
                                        <p:tgtEl>
                                          <p:spTgt spid="35"/>
                                        </p:tgtEl>
                                        <p:attrNameLst>
                                          <p:attrName>ppt_y</p:attrName>
                                        </p:attrNameLst>
                                      </p:cBhvr>
                                      <p:tavLst>
                                        <p:tav tm="0">
                                          <p:val>
                                            <p:strVal val="#ppt_y+.1"/>
                                          </p:val>
                                        </p:tav>
                                        <p:tav tm="100000">
                                          <p:val>
                                            <p:strVal val="#ppt_y"/>
                                          </p:val>
                                        </p:tav>
                                      </p:tavLst>
                                    </p:anim>
                                  </p:childTnLst>
                                </p:cTn>
                              </p:par>
                            </p:childTnLst>
                          </p:cTn>
                        </p:par>
                      </p:childTnLst>
                    </p:cTn>
                  </p:par>
                  <p:par>
                    <p:cTn fill="hold" id="33" nodeType="clickPar">
                      <p:stCondLst>
                        <p:cond delay="indefinite"/>
                        <p:cond delay="0" evt="onBegin">
                          <p:tn val="32"/>
                        </p:cond>
                      </p:stCondLst>
                      <p:childTnLst>
                        <p:par>
                          <p:cTn fill="hold" id="34" nodeType="afterGroup">
                            <p:stCondLst>
                              <p:cond delay="0"/>
                            </p:stCondLst>
                            <p:childTnLst>
                              <p:par>
                                <p:cTn fill="hold" grpId="0" id="35" nodeType="clickEffect" presetClass="entr" presetID="42" presetSubtype="0">
                                  <p:stCondLst>
                                    <p:cond delay="0"/>
                                  </p:stCondLst>
                                  <p:childTnLst>
                                    <p:set>
                                      <p:cBhvr>
                                        <p:cTn dur="1" fill="hold" id="36">
                                          <p:stCondLst>
                                            <p:cond delay="0"/>
                                          </p:stCondLst>
                                        </p:cTn>
                                        <p:tgtEl>
                                          <p:spTgt spid="36"/>
                                        </p:tgtEl>
                                        <p:attrNameLst>
                                          <p:attrName>style.visibility</p:attrName>
                                        </p:attrNameLst>
                                      </p:cBhvr>
                                      <p:to>
                                        <p:strVal val="visible"/>
                                      </p:to>
                                    </p:set>
                                    <p:animEffect filter="fade" transition="in">
                                      <p:cBhvr>
                                        <p:cTn dur="1000" id="37"/>
                                        <p:tgtEl>
                                          <p:spTgt spid="36"/>
                                        </p:tgtEl>
                                      </p:cBhvr>
                                    </p:animEffect>
                                    <p:anim calcmode="lin" valueType="num">
                                      <p:cBhvr>
                                        <p:cTn dur="1000" fill="hold" id="38"/>
                                        <p:tgtEl>
                                          <p:spTgt spid="36"/>
                                        </p:tgtEl>
                                        <p:attrNameLst>
                                          <p:attrName>ppt_x</p:attrName>
                                        </p:attrNameLst>
                                      </p:cBhvr>
                                      <p:tavLst>
                                        <p:tav tm="0">
                                          <p:val>
                                            <p:strVal val="#ppt_x"/>
                                          </p:val>
                                        </p:tav>
                                        <p:tav tm="100000">
                                          <p:val>
                                            <p:strVal val="#ppt_x"/>
                                          </p:val>
                                        </p:tav>
                                      </p:tavLst>
                                    </p:anim>
                                    <p:anim calcmode="lin" valueType="num">
                                      <p:cBhvr>
                                        <p:cTn dur="1000" fill="hold" id="39"/>
                                        <p:tgtEl>
                                          <p:spTgt spid="36"/>
                                        </p:tgtEl>
                                        <p:attrNameLst>
                                          <p:attrName>ppt_y</p:attrName>
                                        </p:attrNameLst>
                                      </p:cBhvr>
                                      <p:tavLst>
                                        <p:tav tm="0">
                                          <p:val>
                                            <p:strVal val="#ppt_y+.1"/>
                                          </p:val>
                                        </p:tav>
                                        <p:tav tm="100000">
                                          <p:val>
                                            <p:strVal val="#ppt_y"/>
                                          </p:val>
                                        </p:tav>
                                      </p:tavLst>
                                    </p:anim>
                                  </p:childTnLst>
                                </p:cTn>
                              </p:par>
                              <p:par>
                                <p:cTn fill="hold" grpId="0" id="40" nodeType="withEffect" presetClass="entr" presetID="42" presetSubtype="0">
                                  <p:stCondLst>
                                    <p:cond delay="0"/>
                                  </p:stCondLst>
                                  <p:childTnLst>
                                    <p:set>
                                      <p:cBhvr>
                                        <p:cTn dur="1" fill="hold" id="41">
                                          <p:stCondLst>
                                            <p:cond delay="0"/>
                                          </p:stCondLst>
                                        </p:cTn>
                                        <p:tgtEl>
                                          <p:spTgt spid="37"/>
                                        </p:tgtEl>
                                        <p:attrNameLst>
                                          <p:attrName>style.visibility</p:attrName>
                                        </p:attrNameLst>
                                      </p:cBhvr>
                                      <p:to>
                                        <p:strVal val="visible"/>
                                      </p:to>
                                    </p:set>
                                    <p:animEffect filter="fade" transition="in">
                                      <p:cBhvr>
                                        <p:cTn dur="1000" id="42"/>
                                        <p:tgtEl>
                                          <p:spTgt spid="37"/>
                                        </p:tgtEl>
                                      </p:cBhvr>
                                    </p:animEffect>
                                    <p:anim calcmode="lin" valueType="num">
                                      <p:cBhvr>
                                        <p:cTn dur="1000" fill="hold" id="43"/>
                                        <p:tgtEl>
                                          <p:spTgt spid="37"/>
                                        </p:tgtEl>
                                        <p:attrNameLst>
                                          <p:attrName>ppt_x</p:attrName>
                                        </p:attrNameLst>
                                      </p:cBhvr>
                                      <p:tavLst>
                                        <p:tav tm="0">
                                          <p:val>
                                            <p:strVal val="#ppt_x"/>
                                          </p:val>
                                        </p:tav>
                                        <p:tav tm="100000">
                                          <p:val>
                                            <p:strVal val="#ppt_x"/>
                                          </p:val>
                                        </p:tav>
                                      </p:tavLst>
                                    </p:anim>
                                    <p:anim calcmode="lin" valueType="num">
                                      <p:cBhvr>
                                        <p:cTn dur="1000" fill="hold" id="44"/>
                                        <p:tgtEl>
                                          <p:spTgt spid="37"/>
                                        </p:tgtEl>
                                        <p:attrNameLst>
                                          <p:attrName>ppt_y</p:attrName>
                                        </p:attrNameLst>
                                      </p:cBhvr>
                                      <p:tavLst>
                                        <p:tav tm="0">
                                          <p:val>
                                            <p:strVal val="#ppt_y+.1"/>
                                          </p:val>
                                        </p:tav>
                                        <p:tav tm="100000">
                                          <p:val>
                                            <p:strVal val="#ppt_y"/>
                                          </p:val>
                                        </p:tav>
                                      </p:tavLst>
                                    </p:anim>
                                  </p:childTnLst>
                                </p:cTn>
                              </p:par>
                            </p:childTnLst>
                          </p:cTn>
                        </p:par>
                      </p:childTnLst>
                    </p:cTn>
                  </p:par>
                  <p:par>
                    <p:cTn fill="hold" id="45" nodeType="clickPar">
                      <p:stCondLst>
                        <p:cond delay="indefinite"/>
                        <p:cond delay="0" evt="onBegin">
                          <p:tn val="44"/>
                        </p:cond>
                      </p:stCondLst>
                      <p:childTnLst>
                        <p:par>
                          <p:cTn fill="hold" id="46" nodeType="afterGroup">
                            <p:stCondLst>
                              <p:cond delay="0"/>
                            </p:stCondLst>
                            <p:childTnLst>
                              <p:par>
                                <p:cTn fill="hold" grpId="0" id="47" nodeType="clickEffect" presetClass="entr" presetID="42" presetSubtype="0">
                                  <p:stCondLst>
                                    <p:cond delay="0"/>
                                  </p:stCondLst>
                                  <p:childTnLst>
                                    <p:set>
                                      <p:cBhvr>
                                        <p:cTn dur="1" fill="hold" id="48">
                                          <p:stCondLst>
                                            <p:cond delay="0"/>
                                          </p:stCondLst>
                                        </p:cTn>
                                        <p:tgtEl>
                                          <p:spTgt spid="38"/>
                                        </p:tgtEl>
                                        <p:attrNameLst>
                                          <p:attrName>style.visibility</p:attrName>
                                        </p:attrNameLst>
                                      </p:cBhvr>
                                      <p:to>
                                        <p:strVal val="visible"/>
                                      </p:to>
                                    </p:set>
                                    <p:animEffect filter="fade" transition="in">
                                      <p:cBhvr>
                                        <p:cTn dur="1000" id="49"/>
                                        <p:tgtEl>
                                          <p:spTgt spid="38"/>
                                        </p:tgtEl>
                                      </p:cBhvr>
                                    </p:animEffect>
                                    <p:anim calcmode="lin" valueType="num">
                                      <p:cBhvr>
                                        <p:cTn dur="1000" fill="hold" id="50"/>
                                        <p:tgtEl>
                                          <p:spTgt spid="38"/>
                                        </p:tgtEl>
                                        <p:attrNameLst>
                                          <p:attrName>ppt_x</p:attrName>
                                        </p:attrNameLst>
                                      </p:cBhvr>
                                      <p:tavLst>
                                        <p:tav tm="0">
                                          <p:val>
                                            <p:strVal val="#ppt_x"/>
                                          </p:val>
                                        </p:tav>
                                        <p:tav tm="100000">
                                          <p:val>
                                            <p:strVal val="#ppt_x"/>
                                          </p:val>
                                        </p:tav>
                                      </p:tavLst>
                                    </p:anim>
                                    <p:anim calcmode="lin" valueType="num">
                                      <p:cBhvr>
                                        <p:cTn dur="1000" fill="hold" id="51"/>
                                        <p:tgtEl>
                                          <p:spTgt spid="38"/>
                                        </p:tgtEl>
                                        <p:attrNameLst>
                                          <p:attrName>ppt_y</p:attrName>
                                        </p:attrNameLst>
                                      </p:cBhvr>
                                      <p:tavLst>
                                        <p:tav tm="0">
                                          <p:val>
                                            <p:strVal val="#ppt_y+.1"/>
                                          </p:val>
                                        </p:tav>
                                        <p:tav tm="100000">
                                          <p:val>
                                            <p:strVal val="#ppt_y"/>
                                          </p:val>
                                        </p:tav>
                                      </p:tavLst>
                                    </p:anim>
                                  </p:childTnLst>
                                </p:cTn>
                              </p:par>
                              <p:par>
                                <p:cTn fill="hold" grpId="0" id="52" nodeType="withEffect" presetClass="entr" presetID="42" presetSubtype="0">
                                  <p:stCondLst>
                                    <p:cond delay="0"/>
                                  </p:stCondLst>
                                  <p:childTnLst>
                                    <p:set>
                                      <p:cBhvr>
                                        <p:cTn dur="1" fill="hold" id="53">
                                          <p:stCondLst>
                                            <p:cond delay="0"/>
                                          </p:stCondLst>
                                        </p:cTn>
                                        <p:tgtEl>
                                          <p:spTgt spid="39"/>
                                        </p:tgtEl>
                                        <p:attrNameLst>
                                          <p:attrName>style.visibility</p:attrName>
                                        </p:attrNameLst>
                                      </p:cBhvr>
                                      <p:to>
                                        <p:strVal val="visible"/>
                                      </p:to>
                                    </p:set>
                                    <p:animEffect filter="fade" transition="in">
                                      <p:cBhvr>
                                        <p:cTn dur="1000" id="54"/>
                                        <p:tgtEl>
                                          <p:spTgt spid="39"/>
                                        </p:tgtEl>
                                      </p:cBhvr>
                                    </p:animEffect>
                                    <p:anim calcmode="lin" valueType="num">
                                      <p:cBhvr>
                                        <p:cTn dur="1000" fill="hold" id="55"/>
                                        <p:tgtEl>
                                          <p:spTgt spid="39"/>
                                        </p:tgtEl>
                                        <p:attrNameLst>
                                          <p:attrName>ppt_x</p:attrName>
                                        </p:attrNameLst>
                                      </p:cBhvr>
                                      <p:tavLst>
                                        <p:tav tm="0">
                                          <p:val>
                                            <p:strVal val="#ppt_x"/>
                                          </p:val>
                                        </p:tav>
                                        <p:tav tm="100000">
                                          <p:val>
                                            <p:strVal val="#ppt_x"/>
                                          </p:val>
                                        </p:tav>
                                      </p:tavLst>
                                    </p:anim>
                                    <p:anim calcmode="lin" valueType="num">
                                      <p:cBhvr>
                                        <p:cTn dur="1000" fill="hold" id="56"/>
                                        <p:tgtEl>
                                          <p:spTgt spid="3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32"/>
      <p:bldP grpId="0" spid="33"/>
      <p:bldP grpId="0" spid="34"/>
      <p:bldP grpId="0" spid="35"/>
      <p:bldP grpId="0" spid="36"/>
      <p:bldP grpId="0" spid="37"/>
      <p:bldP grpId="0" spid="38"/>
      <p:bldP grpId="0" spid="39"/>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0000500000000000000" pitchFamily="2" typeface="字魂58号-创中黑"/>
                <a:ea charset="-122" panose="00000500000000000000" pitchFamily="2" typeface="字魂58号-创中黑"/>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0000500000000000000" pitchFamily="2" typeface="字魂58号-创中黑"/>
                <a:ea charset="-122" panose="00000500000000000000" pitchFamily="2" typeface="字魂58号-创中黑"/>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6" name="矩形 5">
            <a:extLst>
              <a:ext uri="{FF2B5EF4-FFF2-40B4-BE49-F238E27FC236}">
                <a16:creationId xmlns:a16="http://schemas.microsoft.com/office/drawing/2014/main" id="{7452137F-BE60-499A-B021-E6BAC1FAE1AC}"/>
              </a:ext>
            </a:extLst>
          </p:cNvPr>
          <p:cNvSpPr/>
          <p:nvPr/>
        </p:nvSpPr>
        <p:spPr>
          <a:xfrm flipH="1">
            <a:off x="-23495" y="2590800"/>
            <a:ext cx="12239625" cy="2372360"/>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7" name="矩形 6">
            <a:extLst>
              <a:ext uri="{FF2B5EF4-FFF2-40B4-BE49-F238E27FC236}">
                <a16:creationId xmlns:a16="http://schemas.microsoft.com/office/drawing/2014/main" id="{93EE8BFE-5448-4E35-93B8-E3F86F21C318}"/>
              </a:ext>
            </a:extLst>
          </p:cNvPr>
          <p:cNvSpPr/>
          <p:nvPr/>
        </p:nvSpPr>
        <p:spPr>
          <a:xfrm>
            <a:off x="4440966" y="1901825"/>
            <a:ext cx="3129728" cy="3750310"/>
          </a:xfrm>
          <a:prstGeom prst="rect">
            <a:avLst/>
          </a:prstGeom>
          <a:solidFill>
            <a:schemeClr val="bg1"/>
          </a:solidFill>
          <a:ln>
            <a:no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0000500000000000000" pitchFamily="2" typeface="字魂58号-创中黑"/>
              <a:ea charset="-122" panose="00000500000000000000" pitchFamily="2" typeface="字魂58号-创中黑"/>
            </a:endParaRPr>
          </a:p>
        </p:txBody>
      </p:sp>
      <p:sp>
        <p:nvSpPr>
          <p:cNvPr id="8" name="文本框 7">
            <a:extLst>
              <a:ext uri="{FF2B5EF4-FFF2-40B4-BE49-F238E27FC236}">
                <a16:creationId xmlns:a16="http://schemas.microsoft.com/office/drawing/2014/main" id="{0B81F47A-7715-40F5-A627-89E23282EAD2}"/>
              </a:ext>
            </a:extLst>
          </p:cNvPr>
          <p:cNvSpPr txBox="1"/>
          <p:nvPr/>
        </p:nvSpPr>
        <p:spPr>
          <a:xfrm>
            <a:off x="8463710" y="3399391"/>
            <a:ext cx="2891790" cy="1463040"/>
          </a:xfrm>
          <a:prstGeom prst="rect">
            <a:avLst/>
          </a:prstGeom>
          <a:noFill/>
          <a:extLst>
            <a:ext uri="{909E8E84-426E-40DD-AFC4-6F175D3DCCD1}">
              <a14:hiddenFill>
                <a:solidFill>
                  <a:srgbClr val="E84C53"/>
                </a:solidFill>
              </a14:hiddenFill>
            </a:ext>
          </a:extLst>
        </p:spPr>
        <p:txBody>
          <a:bodyPr rtlCol="0" wrap="square">
            <a:spAutoFit/>
          </a:bodyPr>
          <a:lstStyle/>
          <a:p>
            <a:pPr algn="l">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here.Please enter text here.Please enter text here</a:t>
            </a:r>
          </a:p>
        </p:txBody>
      </p:sp>
      <p:sp>
        <p:nvSpPr>
          <p:cNvPr id="9" name="文本框 8">
            <a:extLst>
              <a:ext uri="{FF2B5EF4-FFF2-40B4-BE49-F238E27FC236}">
                <a16:creationId xmlns:a16="http://schemas.microsoft.com/office/drawing/2014/main" id="{4F266DC0-1A05-43C9-A341-74B05A170B22}"/>
              </a:ext>
            </a:extLst>
          </p:cNvPr>
          <p:cNvSpPr txBox="1"/>
          <p:nvPr/>
        </p:nvSpPr>
        <p:spPr>
          <a:xfrm>
            <a:off x="8431323" y="2820271"/>
            <a:ext cx="2891790" cy="640080"/>
          </a:xfrm>
          <a:prstGeom prst="rect">
            <a:avLst/>
          </a:prstGeom>
          <a:noFill/>
          <a:extLst>
            <a:ext uri="{909E8E84-426E-40DD-AFC4-6F175D3DCCD1}">
              <a14:hiddenFill>
                <a:solidFill>
                  <a:srgbClr val="E84C53"/>
                </a:solidFill>
              </a14:hiddenFill>
            </a:ext>
          </a:extLst>
        </p:spPr>
        <p:txBody>
          <a:bodyPr rtlCol="0" wrap="square">
            <a:spAutoFit/>
          </a:bodyPr>
          <a:lstStyle/>
          <a:p>
            <a:pPr algn="l">
              <a:lnSpc>
                <a:spcPct val="150000"/>
              </a:lnSpc>
            </a:pPr>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0" name="文本框 9">
            <a:extLst>
              <a:ext uri="{FF2B5EF4-FFF2-40B4-BE49-F238E27FC236}">
                <a16:creationId xmlns:a16="http://schemas.microsoft.com/office/drawing/2014/main" id="{D9FD3C93-A429-4CAD-B686-36818F80922C}"/>
              </a:ext>
            </a:extLst>
          </p:cNvPr>
          <p:cNvSpPr txBox="1"/>
          <p:nvPr/>
        </p:nvSpPr>
        <p:spPr>
          <a:xfrm>
            <a:off x="814924" y="3408381"/>
            <a:ext cx="2891790" cy="1463040"/>
          </a:xfrm>
          <a:prstGeom prst="rect">
            <a:avLst/>
          </a:prstGeom>
          <a:noFill/>
          <a:extLst>
            <a:ext uri="{909E8E84-426E-40DD-AFC4-6F175D3DCCD1}">
              <a14:hiddenFill>
                <a:solidFill>
                  <a:srgbClr val="E84C53"/>
                </a:solidFill>
              </a14:hiddenFill>
            </a:ext>
          </a:extLst>
        </p:spPr>
        <p:txBody>
          <a:bodyPr rtlCol="0" wrap="square">
            <a:spAutoFit/>
          </a:bodyPr>
          <a:lstStyle/>
          <a:p>
            <a:pPr algn="r">
              <a:lnSpc>
                <a:spcPct val="150000"/>
              </a:lnSpc>
            </a:pPr>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here.Please enter text here.Please enter text here</a:t>
            </a:r>
          </a:p>
        </p:txBody>
      </p:sp>
      <p:sp>
        <p:nvSpPr>
          <p:cNvPr id="11" name="文本框 10">
            <a:extLst>
              <a:ext uri="{FF2B5EF4-FFF2-40B4-BE49-F238E27FC236}">
                <a16:creationId xmlns:a16="http://schemas.microsoft.com/office/drawing/2014/main" id="{1236A7C7-0D37-4DFB-A0FD-771B0C441ED2}"/>
              </a:ext>
            </a:extLst>
          </p:cNvPr>
          <p:cNvSpPr txBox="1"/>
          <p:nvPr/>
        </p:nvSpPr>
        <p:spPr>
          <a:xfrm>
            <a:off x="782539" y="2829261"/>
            <a:ext cx="2891790" cy="640080"/>
          </a:xfrm>
          <a:prstGeom prst="rect">
            <a:avLst/>
          </a:prstGeom>
          <a:noFill/>
          <a:extLst>
            <a:ext uri="{909E8E84-426E-40DD-AFC4-6F175D3DCCD1}">
              <a14:hiddenFill>
                <a:solidFill>
                  <a:srgbClr val="E84C53"/>
                </a:solidFill>
              </a14:hiddenFill>
            </a:ext>
          </a:extLst>
        </p:spPr>
        <p:txBody>
          <a:bodyPr rtlCol="0" wrap="square">
            <a:spAutoFit/>
          </a:bodyPr>
          <a:lstStyle/>
          <a:p>
            <a:pPr algn="r">
              <a:lnSpc>
                <a:spcPct val="150000"/>
              </a:lnSpc>
            </a:pPr>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grpSp>
        <p:nvGrpSpPr>
          <p:cNvPr id="14" name="组合 13">
            <a:extLst>
              <a:ext uri="{FF2B5EF4-FFF2-40B4-BE49-F238E27FC236}">
                <a16:creationId xmlns:a16="http://schemas.microsoft.com/office/drawing/2014/main" id="{DB7FBCAC-CDD9-424E-9137-595055798598}"/>
              </a:ext>
            </a:extLst>
          </p:cNvPr>
          <p:cNvGrpSpPr/>
          <p:nvPr/>
        </p:nvGrpSpPr>
        <p:grpSpPr>
          <a:xfrm>
            <a:off x="5527061" y="2359610"/>
            <a:ext cx="902542" cy="1417370"/>
            <a:chOff x="660399" y="2063949"/>
            <a:chExt cx="2330196" cy="3659389"/>
          </a:xfrm>
        </p:grpSpPr>
        <p:grpSp>
          <p:nvGrpSpPr>
            <p:cNvPr id="15" name="Group 4">
              <a:extLst>
                <a:ext uri="{FF2B5EF4-FFF2-40B4-BE49-F238E27FC236}">
                  <a16:creationId xmlns:a16="http://schemas.microsoft.com/office/drawing/2014/main" id="{24EA4745-6A1A-4E09-92D2-DB49527F5965}"/>
                </a:ext>
              </a:extLst>
            </p:cNvPr>
            <p:cNvGrpSpPr/>
            <p:nvPr/>
          </p:nvGrpSpPr>
          <p:grpSpPr>
            <a:xfrm>
              <a:off x="1610118" y="5042331"/>
              <a:ext cx="432809" cy="681007"/>
              <a:chOff x="1437030" y="4973753"/>
              <a:chExt cx="427546" cy="672725"/>
            </a:xfrm>
          </p:grpSpPr>
          <p:sp>
            <p:nvSpPr>
              <p:cNvPr id="22" name="Freeform 533">
                <a:extLst>
                  <a:ext uri="{FF2B5EF4-FFF2-40B4-BE49-F238E27FC236}">
                    <a16:creationId xmlns:a16="http://schemas.microsoft.com/office/drawing/2014/main" id="{4B085FB3-D6A8-4E2C-879A-7F052369A803}"/>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3" name="Freeform 534">
                <a:extLst>
                  <a:ext uri="{FF2B5EF4-FFF2-40B4-BE49-F238E27FC236}">
                    <a16:creationId xmlns:a16="http://schemas.microsoft.com/office/drawing/2014/main" id="{F94CD6E5-4774-4F45-BE12-2612FEB31457}"/>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4" name="Freeform 535">
                <a:extLst>
                  <a:ext uri="{FF2B5EF4-FFF2-40B4-BE49-F238E27FC236}">
                    <a16:creationId xmlns:a16="http://schemas.microsoft.com/office/drawing/2014/main" id="{4D90F133-0ED4-4E13-907D-22468CBABCE8}"/>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5" name="Freeform 536">
                <a:extLst>
                  <a:ext uri="{FF2B5EF4-FFF2-40B4-BE49-F238E27FC236}">
                    <a16:creationId xmlns:a16="http://schemas.microsoft.com/office/drawing/2014/main" id="{2D7B3C15-E8FE-4A76-ACA8-411E8F24EA1F}"/>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6" name="Freeform 537">
                <a:extLst>
                  <a:ext uri="{FF2B5EF4-FFF2-40B4-BE49-F238E27FC236}">
                    <a16:creationId xmlns:a16="http://schemas.microsoft.com/office/drawing/2014/main" id="{2349C16C-E362-41D6-B2BA-66AF7D53D85D}"/>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7" name="Freeform 538">
                <a:extLst>
                  <a:ext uri="{FF2B5EF4-FFF2-40B4-BE49-F238E27FC236}">
                    <a16:creationId xmlns:a16="http://schemas.microsoft.com/office/drawing/2014/main" id="{C0224761-F236-45A4-B117-C4C21738FA9E}"/>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8" name="Freeform 540">
                <a:extLst>
                  <a:ext uri="{FF2B5EF4-FFF2-40B4-BE49-F238E27FC236}">
                    <a16:creationId xmlns:a16="http://schemas.microsoft.com/office/drawing/2014/main" id="{364DBEBE-CD17-45FD-AF72-953BA003E7AD}"/>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9" name="Freeform 541">
                <a:extLst>
                  <a:ext uri="{FF2B5EF4-FFF2-40B4-BE49-F238E27FC236}">
                    <a16:creationId xmlns:a16="http://schemas.microsoft.com/office/drawing/2014/main" id="{25F2ABCD-89F0-464F-96CD-1E407CEB86FD}"/>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16" name="Group 62">
              <a:extLst>
                <a:ext uri="{FF2B5EF4-FFF2-40B4-BE49-F238E27FC236}">
                  <a16:creationId xmlns:a16="http://schemas.microsoft.com/office/drawing/2014/main" id="{FEBD9C09-A1FF-4712-8C05-D91BF78652D0}"/>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17" name="Freeform 529">
                <a:extLst>
                  <a:ext uri="{FF2B5EF4-FFF2-40B4-BE49-F238E27FC236}">
                    <a16:creationId xmlns:a16="http://schemas.microsoft.com/office/drawing/2014/main" id="{5D68A88B-085F-4534-8A3F-A4E2AEDC2038}"/>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8" name="Freeform 530">
                <a:extLst>
                  <a:ext uri="{FF2B5EF4-FFF2-40B4-BE49-F238E27FC236}">
                    <a16:creationId xmlns:a16="http://schemas.microsoft.com/office/drawing/2014/main" id="{BCC6D78D-6581-4D52-97E0-CE5B523BC23C}"/>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9" name="Freeform 531">
                <a:extLst>
                  <a:ext uri="{FF2B5EF4-FFF2-40B4-BE49-F238E27FC236}">
                    <a16:creationId xmlns:a16="http://schemas.microsoft.com/office/drawing/2014/main" id="{0C562B6B-24CB-42D1-8D81-155A41D3546E}"/>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0" name="Freeform 532">
                <a:extLst>
                  <a:ext uri="{FF2B5EF4-FFF2-40B4-BE49-F238E27FC236}">
                    <a16:creationId xmlns:a16="http://schemas.microsoft.com/office/drawing/2014/main" id="{83456AED-E102-41F0-8F60-899925EB3DC3}"/>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1" name="Freeform 539">
                <a:extLst>
                  <a:ext uri="{FF2B5EF4-FFF2-40B4-BE49-F238E27FC236}">
                    <a16:creationId xmlns:a16="http://schemas.microsoft.com/office/drawing/2014/main" id="{EB26ABCF-5F8C-45BC-8EC1-AC702F6E8567}"/>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sp>
        <p:nvSpPr>
          <p:cNvPr id="30" name="TextBox 82">
            <a:extLst>
              <a:ext uri="{FF2B5EF4-FFF2-40B4-BE49-F238E27FC236}">
                <a16:creationId xmlns:a16="http://schemas.microsoft.com/office/drawing/2014/main" id="{57D29985-05D8-4C79-B200-A6D54A54B7C6}"/>
              </a:ext>
            </a:extLst>
          </p:cNvPr>
          <p:cNvSpPr txBox="1"/>
          <p:nvPr/>
        </p:nvSpPr>
        <p:spPr>
          <a:xfrm>
            <a:off x="4972817" y="4014284"/>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31" name="Rectangle 54">
            <a:extLst>
              <a:ext uri="{FF2B5EF4-FFF2-40B4-BE49-F238E27FC236}">
                <a16:creationId xmlns:a16="http://schemas.microsoft.com/office/drawing/2014/main" id="{52A60129-40BA-4733-B664-53C62F84C2F4}"/>
              </a:ext>
            </a:extLst>
          </p:cNvPr>
          <p:cNvSpPr/>
          <p:nvPr/>
        </p:nvSpPr>
        <p:spPr>
          <a:xfrm>
            <a:off x="4861769" y="4220594"/>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Tree>
    <p:extLst>
      <p:ext uri="{BB962C8B-B14F-4D97-AF65-F5344CB8AC3E}">
        <p14:creationId val="2940308987"/>
      </p:ext>
    </p:extLst>
  </p:cSld>
  <p:clrMapOvr>
    <a:masterClrMapping/>
  </p:clrMapOvr>
  <p:transition spd="slow">
    <p:wheel spokes="1"/>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par>
                          <p:cTn fill="hold" id="9" nodeType="afterGroup">
                            <p:stCondLst>
                              <p:cond delay="500"/>
                            </p:stCondLst>
                            <p:childTnLst>
                              <p:par>
                                <p:cTn fill="hold" grpId="0" id="10" nodeType="afterEffect" presetClass="entr" presetID="16" presetSubtype="21">
                                  <p:stCondLst>
                                    <p:cond delay="0"/>
                                  </p:stCondLst>
                                  <p:childTnLst>
                                    <p:set>
                                      <p:cBhvr>
                                        <p:cTn dur="1" fill="hold" id="11">
                                          <p:stCondLst>
                                            <p:cond delay="0"/>
                                          </p:stCondLst>
                                        </p:cTn>
                                        <p:tgtEl>
                                          <p:spTgt spid="7"/>
                                        </p:tgtEl>
                                        <p:attrNameLst>
                                          <p:attrName>style.visibility</p:attrName>
                                        </p:attrNameLst>
                                      </p:cBhvr>
                                      <p:to>
                                        <p:strVal val="visible"/>
                                      </p:to>
                                    </p:set>
                                    <p:animEffect filter="barn(inVertical)" transition="in">
                                      <p:cBhvr>
                                        <p:cTn dur="500" id="12"/>
                                        <p:tgtEl>
                                          <p:spTgt spid="7"/>
                                        </p:tgtEl>
                                      </p:cBhvr>
                                    </p:animEffect>
                                  </p:childTnLst>
                                </p:cTn>
                              </p:par>
                            </p:childTnLst>
                          </p:cTn>
                        </p:par>
                      </p:childTnLst>
                    </p:cTn>
                  </p:par>
                  <p:par>
                    <p:cTn fill="hold" id="13" nodeType="clickPar">
                      <p:stCondLst>
                        <p:cond delay="indefinite"/>
                        <p:cond delay="0" evt="onBegin">
                          <p:tn val="12"/>
                        </p:cond>
                      </p:stCondLst>
                      <p:childTnLst>
                        <p:par>
                          <p:cTn fill="hold" id="14" nodeType="afterGroup">
                            <p:stCondLst>
                              <p:cond delay="0"/>
                            </p:stCondLst>
                            <p:childTnLst>
                              <p:par>
                                <p:cTn fill="hold" grpId="0" id="15" nodeType="clickEffect" presetClass="entr" presetID="22" presetSubtype="1">
                                  <p:stCondLst>
                                    <p:cond delay="0"/>
                                  </p:stCondLst>
                                  <p:childTnLst>
                                    <p:set>
                                      <p:cBhvr>
                                        <p:cTn dur="1" fill="hold" id="16">
                                          <p:stCondLst>
                                            <p:cond delay="0"/>
                                          </p:stCondLst>
                                        </p:cTn>
                                        <p:tgtEl>
                                          <p:spTgt spid="6"/>
                                        </p:tgtEl>
                                        <p:attrNameLst>
                                          <p:attrName>style.visibility</p:attrName>
                                        </p:attrNameLst>
                                      </p:cBhvr>
                                      <p:to>
                                        <p:strVal val="visible"/>
                                      </p:to>
                                    </p:set>
                                    <p:animEffect filter="wipe(up)" transition="in">
                                      <p:cBhvr>
                                        <p:cTn dur="500" id="17"/>
                                        <p:tgtEl>
                                          <p:spTgt spid="6"/>
                                        </p:tgtEl>
                                      </p:cBhvr>
                                    </p:animEffect>
                                  </p:childTnLst>
                                </p:cTn>
                              </p:par>
                            </p:childTnLst>
                          </p:cTn>
                        </p:par>
                        <p:par>
                          <p:cTn fill="hold" id="18" nodeType="afterGroup">
                            <p:stCondLst>
                              <p:cond delay="500"/>
                            </p:stCondLst>
                            <p:childTnLst>
                              <p:par>
                                <p:cTn fill="hold" grpId="0" id="19" nodeType="afterEffect" presetClass="entr" presetID="12" presetSubtype="4">
                                  <p:stCondLst>
                                    <p:cond delay="0"/>
                                  </p:stCondLst>
                                  <p:childTnLst>
                                    <p:set>
                                      <p:cBhvr>
                                        <p:cTn dur="1" fill="hold" id="20">
                                          <p:stCondLst>
                                            <p:cond delay="0"/>
                                          </p:stCondLst>
                                        </p:cTn>
                                        <p:tgtEl>
                                          <p:spTgt spid="8"/>
                                        </p:tgtEl>
                                        <p:attrNameLst>
                                          <p:attrName>style.visibility</p:attrName>
                                        </p:attrNameLst>
                                      </p:cBhvr>
                                      <p:to>
                                        <p:strVal val="visible"/>
                                      </p:to>
                                    </p:set>
                                    <p:anim calcmode="lin" valueType="num">
                                      <p:cBhvr additive="base">
                                        <p:cTn dur="500" id="21"/>
                                        <p:tgtEl>
                                          <p:spTgt spid="8"/>
                                        </p:tgtEl>
                                        <p:attrNameLst>
                                          <p:attrName>ppt_y</p:attrName>
                                        </p:attrNameLst>
                                      </p:cBhvr>
                                      <p:tavLst>
                                        <p:tav tm="0">
                                          <p:val>
                                            <p:strVal val="#ppt_y+#ppt_h*1.125000"/>
                                          </p:val>
                                        </p:tav>
                                        <p:tav tm="100000">
                                          <p:val>
                                            <p:strVal val="#ppt_y"/>
                                          </p:val>
                                        </p:tav>
                                      </p:tavLst>
                                    </p:anim>
                                    <p:animEffect filter="wipe(up)" transition="in">
                                      <p:cBhvr>
                                        <p:cTn dur="500" id="22"/>
                                        <p:tgtEl>
                                          <p:spTgt spid="8"/>
                                        </p:tgtEl>
                                      </p:cBhvr>
                                    </p:animEffect>
                                  </p:childTnLst>
                                </p:cTn>
                              </p:par>
                            </p:childTnLst>
                          </p:cTn>
                        </p:par>
                        <p:par>
                          <p:cTn fill="hold" id="23" nodeType="afterGroup">
                            <p:stCondLst>
                              <p:cond delay="1000"/>
                            </p:stCondLst>
                            <p:childTnLst>
                              <p:par>
                                <p:cTn fill="hold" grpId="0" id="24" nodeType="afterEffect" presetClass="entr" presetID="12" presetSubtype="4">
                                  <p:stCondLst>
                                    <p:cond delay="0"/>
                                  </p:stCondLst>
                                  <p:childTnLst>
                                    <p:set>
                                      <p:cBhvr>
                                        <p:cTn dur="1" fill="hold" id="25">
                                          <p:stCondLst>
                                            <p:cond delay="0"/>
                                          </p:stCondLst>
                                        </p:cTn>
                                        <p:tgtEl>
                                          <p:spTgt spid="9"/>
                                        </p:tgtEl>
                                        <p:attrNameLst>
                                          <p:attrName>style.visibility</p:attrName>
                                        </p:attrNameLst>
                                      </p:cBhvr>
                                      <p:to>
                                        <p:strVal val="visible"/>
                                      </p:to>
                                    </p:set>
                                    <p:anim calcmode="lin" valueType="num">
                                      <p:cBhvr additive="base">
                                        <p:cTn dur="500" id="26"/>
                                        <p:tgtEl>
                                          <p:spTgt spid="9"/>
                                        </p:tgtEl>
                                        <p:attrNameLst>
                                          <p:attrName>ppt_y</p:attrName>
                                        </p:attrNameLst>
                                      </p:cBhvr>
                                      <p:tavLst>
                                        <p:tav tm="0">
                                          <p:val>
                                            <p:strVal val="#ppt_y+#ppt_h*1.125000"/>
                                          </p:val>
                                        </p:tav>
                                        <p:tav tm="100000">
                                          <p:val>
                                            <p:strVal val="#ppt_y"/>
                                          </p:val>
                                        </p:tav>
                                      </p:tavLst>
                                    </p:anim>
                                    <p:animEffect filter="wipe(up)" transition="in">
                                      <p:cBhvr>
                                        <p:cTn dur="500" id="27"/>
                                        <p:tgtEl>
                                          <p:spTgt spid="9"/>
                                        </p:tgtEl>
                                      </p:cBhvr>
                                    </p:animEffect>
                                  </p:childTnLst>
                                </p:cTn>
                              </p:par>
                            </p:childTnLst>
                          </p:cTn>
                        </p:par>
                        <p:par>
                          <p:cTn fill="hold" id="28" nodeType="afterGroup">
                            <p:stCondLst>
                              <p:cond delay="1500"/>
                            </p:stCondLst>
                            <p:childTnLst>
                              <p:par>
                                <p:cTn fill="hold" grpId="0" id="29" nodeType="afterEffect" presetClass="entr" presetID="12" presetSubtype="4">
                                  <p:stCondLst>
                                    <p:cond delay="0"/>
                                  </p:stCondLst>
                                  <p:childTnLst>
                                    <p:set>
                                      <p:cBhvr>
                                        <p:cTn dur="1" fill="hold" id="30">
                                          <p:stCondLst>
                                            <p:cond delay="0"/>
                                          </p:stCondLst>
                                        </p:cTn>
                                        <p:tgtEl>
                                          <p:spTgt spid="10"/>
                                        </p:tgtEl>
                                        <p:attrNameLst>
                                          <p:attrName>style.visibility</p:attrName>
                                        </p:attrNameLst>
                                      </p:cBhvr>
                                      <p:to>
                                        <p:strVal val="visible"/>
                                      </p:to>
                                    </p:set>
                                    <p:anim calcmode="lin" valueType="num">
                                      <p:cBhvr additive="base">
                                        <p:cTn dur="500" id="31"/>
                                        <p:tgtEl>
                                          <p:spTgt spid="10"/>
                                        </p:tgtEl>
                                        <p:attrNameLst>
                                          <p:attrName>ppt_y</p:attrName>
                                        </p:attrNameLst>
                                      </p:cBhvr>
                                      <p:tavLst>
                                        <p:tav tm="0">
                                          <p:val>
                                            <p:strVal val="#ppt_y+#ppt_h*1.125000"/>
                                          </p:val>
                                        </p:tav>
                                        <p:tav tm="100000">
                                          <p:val>
                                            <p:strVal val="#ppt_y"/>
                                          </p:val>
                                        </p:tav>
                                      </p:tavLst>
                                    </p:anim>
                                    <p:animEffect filter="wipe(up)" transition="in">
                                      <p:cBhvr>
                                        <p:cTn dur="500" id="32"/>
                                        <p:tgtEl>
                                          <p:spTgt spid="10"/>
                                        </p:tgtEl>
                                      </p:cBhvr>
                                    </p:animEffect>
                                  </p:childTnLst>
                                </p:cTn>
                              </p:par>
                            </p:childTnLst>
                          </p:cTn>
                        </p:par>
                        <p:par>
                          <p:cTn fill="hold" id="33" nodeType="afterGroup">
                            <p:stCondLst>
                              <p:cond delay="2000"/>
                            </p:stCondLst>
                            <p:childTnLst>
                              <p:par>
                                <p:cTn fill="hold" grpId="0" id="34" nodeType="afterEffect" presetClass="entr" presetID="12" presetSubtype="4">
                                  <p:stCondLst>
                                    <p:cond delay="0"/>
                                  </p:stCondLst>
                                  <p:childTnLst>
                                    <p:set>
                                      <p:cBhvr>
                                        <p:cTn dur="1" fill="hold" id="35">
                                          <p:stCondLst>
                                            <p:cond delay="0"/>
                                          </p:stCondLst>
                                        </p:cTn>
                                        <p:tgtEl>
                                          <p:spTgt spid="11"/>
                                        </p:tgtEl>
                                        <p:attrNameLst>
                                          <p:attrName>style.visibility</p:attrName>
                                        </p:attrNameLst>
                                      </p:cBhvr>
                                      <p:to>
                                        <p:strVal val="visible"/>
                                      </p:to>
                                    </p:set>
                                    <p:anim calcmode="lin" valueType="num">
                                      <p:cBhvr additive="base">
                                        <p:cTn dur="500" id="36"/>
                                        <p:tgtEl>
                                          <p:spTgt spid="11"/>
                                        </p:tgtEl>
                                        <p:attrNameLst>
                                          <p:attrName>ppt_y</p:attrName>
                                        </p:attrNameLst>
                                      </p:cBhvr>
                                      <p:tavLst>
                                        <p:tav tm="0">
                                          <p:val>
                                            <p:strVal val="#ppt_y+#ppt_h*1.125000"/>
                                          </p:val>
                                        </p:tav>
                                        <p:tav tm="100000">
                                          <p:val>
                                            <p:strVal val="#ppt_y"/>
                                          </p:val>
                                        </p:tav>
                                      </p:tavLst>
                                    </p:anim>
                                    <p:animEffect filter="wipe(up)" transition="in">
                                      <p:cBhvr>
                                        <p:cTn dur="500" id="37"/>
                                        <p:tgtEl>
                                          <p:spTgt spid="11"/>
                                        </p:tgtEl>
                                      </p:cBhvr>
                                    </p:animEffect>
                                  </p:childTnLst>
                                </p:cTn>
                              </p:par>
                            </p:childTnLst>
                          </p:cTn>
                        </p:par>
                      </p:childTnLst>
                    </p:cTn>
                  </p:par>
                  <p:par>
                    <p:cTn fill="hold" id="38" nodeType="clickPar">
                      <p:stCondLst>
                        <p:cond delay="indefinite"/>
                        <p:cond delay="0" evt="onBegin">
                          <p:tn val="37"/>
                        </p:cond>
                      </p:stCondLst>
                      <p:childTnLst>
                        <p:par>
                          <p:cTn fill="hold" id="39" nodeType="afterGroup">
                            <p:stCondLst>
                              <p:cond delay="0"/>
                            </p:stCondLst>
                            <p:childTnLst>
                              <p:par>
                                <p:cTn fill="hold" id="40" nodeType="clickEffect" presetClass="entr" presetID="2" presetSubtype="4">
                                  <p:stCondLst>
                                    <p:cond delay="0"/>
                                  </p:stCondLst>
                                  <p:childTnLst>
                                    <p:set>
                                      <p:cBhvr>
                                        <p:cTn dur="1" fill="hold" id="41">
                                          <p:stCondLst>
                                            <p:cond delay="0"/>
                                          </p:stCondLst>
                                        </p:cTn>
                                        <p:tgtEl>
                                          <p:spTgt spid="14"/>
                                        </p:tgtEl>
                                        <p:attrNameLst>
                                          <p:attrName>style.visibility</p:attrName>
                                        </p:attrNameLst>
                                      </p:cBhvr>
                                      <p:to>
                                        <p:strVal val="visible"/>
                                      </p:to>
                                    </p:set>
                                    <p:anim calcmode="lin" valueType="num">
                                      <p:cBhvr additive="base">
                                        <p:cTn dur="500" fill="hold" id="42"/>
                                        <p:tgtEl>
                                          <p:spTgt spid="14"/>
                                        </p:tgtEl>
                                        <p:attrNameLst>
                                          <p:attrName>ppt_x</p:attrName>
                                        </p:attrNameLst>
                                      </p:cBhvr>
                                      <p:tavLst>
                                        <p:tav tm="0">
                                          <p:val>
                                            <p:strVal val="#ppt_x"/>
                                          </p:val>
                                        </p:tav>
                                        <p:tav tm="100000">
                                          <p:val>
                                            <p:strVal val="#ppt_x"/>
                                          </p:val>
                                        </p:tav>
                                      </p:tavLst>
                                    </p:anim>
                                    <p:anim calcmode="lin" valueType="num">
                                      <p:cBhvr additive="base">
                                        <p:cTn dur="500" fill="hold" id="43"/>
                                        <p:tgtEl>
                                          <p:spTgt spid="14"/>
                                        </p:tgtEl>
                                        <p:attrNameLst>
                                          <p:attrName>ppt_y</p:attrName>
                                        </p:attrNameLst>
                                      </p:cBhvr>
                                      <p:tavLst>
                                        <p:tav tm="0">
                                          <p:val>
                                            <p:strVal val="1+#ppt_h/2"/>
                                          </p:val>
                                        </p:tav>
                                        <p:tav tm="100000">
                                          <p:val>
                                            <p:strVal val="#ppt_y"/>
                                          </p:val>
                                        </p:tav>
                                      </p:tavLst>
                                    </p:anim>
                                  </p:childTnLst>
                                </p:cTn>
                              </p:par>
                            </p:childTnLst>
                          </p:cTn>
                        </p:par>
                      </p:childTnLst>
                    </p:cTn>
                  </p:par>
                  <p:par>
                    <p:cTn fill="hold" id="44" nodeType="clickPar">
                      <p:stCondLst>
                        <p:cond delay="indefinite"/>
                        <p:cond delay="0" evt="onBegin">
                          <p:tn val="43"/>
                        </p:cond>
                      </p:stCondLst>
                      <p:childTnLst>
                        <p:par>
                          <p:cTn fill="hold" id="45" nodeType="afterGroup">
                            <p:stCondLst>
                              <p:cond delay="0"/>
                            </p:stCondLst>
                            <p:childTnLst>
                              <p:par>
                                <p:cTn fill="hold" grpId="0" id="46" nodeType="clickEffect" presetClass="entr" presetID="42" presetSubtype="0">
                                  <p:stCondLst>
                                    <p:cond delay="0"/>
                                  </p:stCondLst>
                                  <p:childTnLst>
                                    <p:set>
                                      <p:cBhvr>
                                        <p:cTn dur="1" fill="hold" id="47">
                                          <p:stCondLst>
                                            <p:cond delay="0"/>
                                          </p:stCondLst>
                                        </p:cTn>
                                        <p:tgtEl>
                                          <p:spTgt spid="30"/>
                                        </p:tgtEl>
                                        <p:attrNameLst>
                                          <p:attrName>style.visibility</p:attrName>
                                        </p:attrNameLst>
                                      </p:cBhvr>
                                      <p:to>
                                        <p:strVal val="visible"/>
                                      </p:to>
                                    </p:set>
                                    <p:animEffect filter="fade" transition="in">
                                      <p:cBhvr>
                                        <p:cTn dur="1000" id="48"/>
                                        <p:tgtEl>
                                          <p:spTgt spid="30"/>
                                        </p:tgtEl>
                                      </p:cBhvr>
                                    </p:animEffect>
                                    <p:anim calcmode="lin" valueType="num">
                                      <p:cBhvr>
                                        <p:cTn dur="1000" fill="hold" id="49"/>
                                        <p:tgtEl>
                                          <p:spTgt spid="30"/>
                                        </p:tgtEl>
                                        <p:attrNameLst>
                                          <p:attrName>ppt_x</p:attrName>
                                        </p:attrNameLst>
                                      </p:cBhvr>
                                      <p:tavLst>
                                        <p:tav tm="0">
                                          <p:val>
                                            <p:strVal val="#ppt_x"/>
                                          </p:val>
                                        </p:tav>
                                        <p:tav tm="100000">
                                          <p:val>
                                            <p:strVal val="#ppt_x"/>
                                          </p:val>
                                        </p:tav>
                                      </p:tavLst>
                                    </p:anim>
                                    <p:anim calcmode="lin" valueType="num">
                                      <p:cBhvr>
                                        <p:cTn dur="1000" fill="hold" id="50"/>
                                        <p:tgtEl>
                                          <p:spTgt spid="30"/>
                                        </p:tgtEl>
                                        <p:attrNameLst>
                                          <p:attrName>ppt_y</p:attrName>
                                        </p:attrNameLst>
                                      </p:cBhvr>
                                      <p:tavLst>
                                        <p:tav tm="0">
                                          <p:val>
                                            <p:strVal val="#ppt_y+.1"/>
                                          </p:val>
                                        </p:tav>
                                        <p:tav tm="100000">
                                          <p:val>
                                            <p:strVal val="#ppt_y"/>
                                          </p:val>
                                        </p:tav>
                                      </p:tavLst>
                                    </p:anim>
                                  </p:childTnLst>
                                </p:cTn>
                              </p:par>
                              <p:par>
                                <p:cTn fill="hold" grpId="0" id="51" nodeType="withEffect" presetClass="entr" presetID="42" presetSubtype="0">
                                  <p:stCondLst>
                                    <p:cond delay="0"/>
                                  </p:stCondLst>
                                  <p:childTnLst>
                                    <p:set>
                                      <p:cBhvr>
                                        <p:cTn dur="1" fill="hold" id="52">
                                          <p:stCondLst>
                                            <p:cond delay="0"/>
                                          </p:stCondLst>
                                        </p:cTn>
                                        <p:tgtEl>
                                          <p:spTgt spid="31"/>
                                        </p:tgtEl>
                                        <p:attrNameLst>
                                          <p:attrName>style.visibility</p:attrName>
                                        </p:attrNameLst>
                                      </p:cBhvr>
                                      <p:to>
                                        <p:strVal val="visible"/>
                                      </p:to>
                                    </p:set>
                                    <p:animEffect filter="fade" transition="in">
                                      <p:cBhvr>
                                        <p:cTn dur="1000" id="53"/>
                                        <p:tgtEl>
                                          <p:spTgt spid="31"/>
                                        </p:tgtEl>
                                      </p:cBhvr>
                                    </p:animEffect>
                                    <p:anim calcmode="lin" valueType="num">
                                      <p:cBhvr>
                                        <p:cTn dur="1000" fill="hold" id="54"/>
                                        <p:tgtEl>
                                          <p:spTgt spid="31"/>
                                        </p:tgtEl>
                                        <p:attrNameLst>
                                          <p:attrName>ppt_x</p:attrName>
                                        </p:attrNameLst>
                                      </p:cBhvr>
                                      <p:tavLst>
                                        <p:tav tm="0">
                                          <p:val>
                                            <p:strVal val="#ppt_x"/>
                                          </p:val>
                                        </p:tav>
                                        <p:tav tm="100000">
                                          <p:val>
                                            <p:strVal val="#ppt_x"/>
                                          </p:val>
                                        </p:tav>
                                      </p:tavLst>
                                    </p:anim>
                                    <p:anim calcmode="lin" valueType="num">
                                      <p:cBhvr>
                                        <p:cTn dur="1000" fill="hold" id="55"/>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P grpId="0" spid="11"/>
      <p:bldP grpId="0" spid="30"/>
      <p:bldP grpId="0" spid="31"/>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7" name="图片 16">
            <a:extLst>
              <a:ext uri="{FF2B5EF4-FFF2-40B4-BE49-F238E27FC236}">
                <a16:creationId xmlns:a16="http://schemas.microsoft.com/office/drawing/2014/main" id="{B680D2D1-C8E8-4427-9F80-A72DE4515C58}"/>
              </a:ext>
            </a:extLst>
          </p:cNvPr>
          <p:cNvPicPr>
            <a:picLocks noChangeAspect="1"/>
          </p:cNvPicPr>
          <p:nvPr/>
        </p:nvPicPr>
        <p:blipFill>
          <a:blip r:embed="rId3">
            <a:extLst>
              <a:ext uri="{28A0092B-C50C-407E-A947-70E740481C1C}">
                <a14:useLocalDpi val="0"/>
              </a:ext>
            </a:extLst>
          </a:blip>
          <a:srcRect l="17489" r="17489"/>
          <a:stretch>
            <a:fillRect/>
          </a:stretch>
        </p:blipFill>
        <p:spPr>
          <a:xfrm>
            <a:off x="9069545" y="541867"/>
            <a:ext cx="2449172" cy="5649983"/>
          </a:xfrm>
          <a:prstGeom prst="rect">
            <a:avLst/>
          </a:prstGeom>
        </p:spPr>
      </p:pic>
      <p:sp>
        <p:nvSpPr>
          <p:cNvPr id="7" name="矩形 6">
            <a:extLst>
              <a:ext uri="{FF2B5EF4-FFF2-40B4-BE49-F238E27FC236}">
                <a16:creationId xmlns:a16="http://schemas.microsoft.com/office/drawing/2014/main" id="{39F8EC3E-E455-465E-81CA-710BAF409B3D}"/>
              </a:ext>
            </a:extLst>
          </p:cNvPr>
          <p:cNvSpPr/>
          <p:nvPr/>
        </p:nvSpPr>
        <p:spPr>
          <a:xfrm>
            <a:off x="0" y="2997200"/>
            <a:ext cx="1104717" cy="3183467"/>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文本框 7">
            <a:extLst>
              <a:ext uri="{FF2B5EF4-FFF2-40B4-BE49-F238E27FC236}">
                <a16:creationId xmlns:a16="http://schemas.microsoft.com/office/drawing/2014/main" id="{1673D521-65A4-4A30-9EFA-D24D3FAD1083}"/>
              </a:ext>
            </a:extLst>
          </p:cNvPr>
          <p:cNvSpPr txBox="1"/>
          <p:nvPr/>
        </p:nvSpPr>
        <p:spPr>
          <a:xfrm>
            <a:off x="2066311" y="2334484"/>
            <a:ext cx="2788141" cy="118872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65000"/>
                    <a:lumOff val="3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9" name="文本框 8">
            <a:extLst>
              <a:ext uri="{FF2B5EF4-FFF2-40B4-BE49-F238E27FC236}">
                <a16:creationId xmlns:a16="http://schemas.microsoft.com/office/drawing/2014/main" id="{AFFCC5A4-3718-4EC4-806D-974A8B4C62B4}"/>
              </a:ext>
            </a:extLst>
          </p:cNvPr>
          <p:cNvSpPr txBox="1"/>
          <p:nvPr/>
        </p:nvSpPr>
        <p:spPr>
          <a:xfrm>
            <a:off x="2176802" y="1755364"/>
            <a:ext cx="2478500" cy="64008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altLang="en-US" lang="zh-CN" sz="2400">
                <a:solidFill>
                  <a:schemeClr val="tx1">
                    <a:lumMod val="65000"/>
                    <a:lumOff val="35000"/>
                  </a:schemeClr>
                </a:solidFill>
                <a:latin charset="-122" panose="00000500000000000000" pitchFamily="2" typeface="字魂58号-创中黑"/>
                <a:ea charset="-122" panose="00000500000000000000" pitchFamily="2" typeface="字魂58号-创中黑"/>
              </a:rPr>
              <a:t>输入标题</a:t>
            </a:r>
          </a:p>
        </p:txBody>
      </p:sp>
      <p:sp>
        <p:nvSpPr>
          <p:cNvPr id="10" name="文本框 9">
            <a:extLst>
              <a:ext uri="{FF2B5EF4-FFF2-40B4-BE49-F238E27FC236}">
                <a16:creationId xmlns:a16="http://schemas.microsoft.com/office/drawing/2014/main" id="{48DCEF64-F26F-4E36-8904-44D1E28E253D}"/>
              </a:ext>
            </a:extLst>
          </p:cNvPr>
          <p:cNvSpPr txBox="1"/>
          <p:nvPr/>
        </p:nvSpPr>
        <p:spPr>
          <a:xfrm>
            <a:off x="5319810" y="2325494"/>
            <a:ext cx="2788141" cy="118872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65000"/>
                    <a:lumOff val="3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1" name="文本框 10">
            <a:extLst>
              <a:ext uri="{FF2B5EF4-FFF2-40B4-BE49-F238E27FC236}">
                <a16:creationId xmlns:a16="http://schemas.microsoft.com/office/drawing/2014/main" id="{D9479424-A6DB-4052-BA0C-EBC6EFF17E64}"/>
              </a:ext>
            </a:extLst>
          </p:cNvPr>
          <p:cNvSpPr txBox="1"/>
          <p:nvPr/>
        </p:nvSpPr>
        <p:spPr>
          <a:xfrm>
            <a:off x="5430301" y="1746374"/>
            <a:ext cx="2478500" cy="64008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altLang="en-US" lang="zh-CN" sz="2400">
                <a:solidFill>
                  <a:schemeClr val="tx1">
                    <a:lumMod val="65000"/>
                    <a:lumOff val="35000"/>
                  </a:schemeClr>
                </a:solidFill>
                <a:latin charset="-122" panose="00000500000000000000" pitchFamily="2" typeface="字魂58号-创中黑"/>
                <a:ea charset="-122" panose="00000500000000000000" pitchFamily="2" typeface="字魂58号-创中黑"/>
              </a:rPr>
              <a:t>输入标题</a:t>
            </a:r>
          </a:p>
        </p:txBody>
      </p:sp>
      <p:sp>
        <p:nvSpPr>
          <p:cNvPr id="12" name="文本框 11">
            <a:extLst>
              <a:ext uri="{FF2B5EF4-FFF2-40B4-BE49-F238E27FC236}">
                <a16:creationId xmlns:a16="http://schemas.microsoft.com/office/drawing/2014/main" id="{BF6FBED8-54D8-4B25-ACFF-466020B38ADC}"/>
              </a:ext>
            </a:extLst>
          </p:cNvPr>
          <p:cNvSpPr txBox="1"/>
          <p:nvPr/>
        </p:nvSpPr>
        <p:spPr>
          <a:xfrm>
            <a:off x="2066311" y="4429761"/>
            <a:ext cx="2788141" cy="118872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65000"/>
                    <a:lumOff val="3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3" name="文本框 12">
            <a:extLst>
              <a:ext uri="{FF2B5EF4-FFF2-40B4-BE49-F238E27FC236}">
                <a16:creationId xmlns:a16="http://schemas.microsoft.com/office/drawing/2014/main" id="{735DE620-6615-44EA-9A68-FC2F2D99A209}"/>
              </a:ext>
            </a:extLst>
          </p:cNvPr>
          <p:cNvSpPr txBox="1"/>
          <p:nvPr/>
        </p:nvSpPr>
        <p:spPr>
          <a:xfrm>
            <a:off x="2176802" y="3850641"/>
            <a:ext cx="2478500" cy="64008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altLang="en-US" lang="zh-CN" sz="2400">
                <a:solidFill>
                  <a:schemeClr val="tx1">
                    <a:lumMod val="65000"/>
                    <a:lumOff val="35000"/>
                  </a:schemeClr>
                </a:solidFill>
                <a:latin charset="-122" panose="00000500000000000000" pitchFamily="2" typeface="字魂58号-创中黑"/>
                <a:ea charset="-122" panose="00000500000000000000" pitchFamily="2" typeface="字魂58号-创中黑"/>
              </a:rPr>
              <a:t>输入标题</a:t>
            </a:r>
          </a:p>
        </p:txBody>
      </p:sp>
      <p:sp>
        <p:nvSpPr>
          <p:cNvPr id="14" name="文本框 13">
            <a:extLst>
              <a:ext uri="{FF2B5EF4-FFF2-40B4-BE49-F238E27FC236}">
                <a16:creationId xmlns:a16="http://schemas.microsoft.com/office/drawing/2014/main" id="{EBE77579-457C-4EF8-B5D3-7F5D7A7C4C48}"/>
              </a:ext>
            </a:extLst>
          </p:cNvPr>
          <p:cNvSpPr txBox="1"/>
          <p:nvPr/>
        </p:nvSpPr>
        <p:spPr>
          <a:xfrm>
            <a:off x="5319810" y="4420771"/>
            <a:ext cx="2788141" cy="118872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lang="en-US" sz="1200">
                <a:solidFill>
                  <a:schemeClr val="tx1">
                    <a:lumMod val="65000"/>
                    <a:lumOff val="3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5" name="文本框 14">
            <a:extLst>
              <a:ext uri="{FF2B5EF4-FFF2-40B4-BE49-F238E27FC236}">
                <a16:creationId xmlns:a16="http://schemas.microsoft.com/office/drawing/2014/main" id="{F8E69AC2-F009-4C2E-BE83-E9989E8CA91D}"/>
              </a:ext>
            </a:extLst>
          </p:cNvPr>
          <p:cNvSpPr txBox="1"/>
          <p:nvPr/>
        </p:nvSpPr>
        <p:spPr>
          <a:xfrm>
            <a:off x="5430301" y="3841652"/>
            <a:ext cx="2478500" cy="640080"/>
          </a:xfrm>
          <a:prstGeom prst="rect">
            <a:avLst/>
          </a:prstGeom>
          <a:noFill/>
          <a:extLst>
            <a:ext uri="{909E8E84-426E-40DD-AFC4-6F175D3DCCD1}">
              <a14:hiddenFill>
                <a:solidFill>
                  <a:srgbClr val="E84C53"/>
                </a:solidFill>
              </a14:hiddenFill>
            </a:ext>
          </a:extLst>
        </p:spPr>
        <p:txBody>
          <a:bodyPr rtlCol="0" wrap="square">
            <a:spAutoFit/>
          </a:bodyPr>
          <a:lstStyle/>
          <a:p>
            <a:pPr>
              <a:lnSpc>
                <a:spcPct val="150000"/>
              </a:lnSpc>
            </a:pPr>
            <a:r>
              <a:rPr altLang="en-US" lang="zh-CN" sz="2400">
                <a:solidFill>
                  <a:schemeClr val="tx1">
                    <a:lumMod val="65000"/>
                    <a:lumOff val="35000"/>
                  </a:schemeClr>
                </a:solidFill>
                <a:latin charset="-122" panose="00000500000000000000" pitchFamily="2" typeface="字魂58号-创中黑"/>
                <a:ea charset="-122" panose="00000500000000000000" pitchFamily="2" typeface="字魂58号-创中黑"/>
              </a:rPr>
              <a:t>输入标题</a:t>
            </a:r>
          </a:p>
        </p:txBody>
      </p:sp>
    </p:spTree>
    <p:extLst>
      <p:ext uri="{BB962C8B-B14F-4D97-AF65-F5344CB8AC3E}">
        <p14:creationId val="3023296979"/>
      </p:ext>
    </p:extLst>
  </p:cSld>
  <p:clrMapOvr>
    <a:masterClrMapping/>
  </p:clrMapOvr>
  <p:transition spd="slow">
    <p:wheel spokes="1"/>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47" presetSubtype="0">
                                  <p:stCondLst>
                                    <p:cond delay="0"/>
                                  </p:stCondLst>
                                  <p:childTnLst>
                                    <p:set>
                                      <p:cBhvr>
                                        <p:cTn dur="1" fill="hold" id="6">
                                          <p:stCondLst>
                                            <p:cond delay="0"/>
                                          </p:stCondLst>
                                        </p:cTn>
                                        <p:tgtEl>
                                          <p:spTgt spid="7"/>
                                        </p:tgtEl>
                                        <p:attrNameLst>
                                          <p:attrName>style.visibility</p:attrName>
                                        </p:attrNameLst>
                                      </p:cBhvr>
                                      <p:to>
                                        <p:strVal val="visible"/>
                                      </p:to>
                                    </p:set>
                                    <p:animEffect filter="fade" transition="in">
                                      <p:cBhvr>
                                        <p:cTn dur="1000" id="7"/>
                                        <p:tgtEl>
                                          <p:spTgt spid="7"/>
                                        </p:tgtEl>
                                      </p:cBhvr>
                                    </p:animEffect>
                                    <p:anim calcmode="lin" valueType="num">
                                      <p:cBhvr>
                                        <p:cTn dur="1000" fill="hold" id="8"/>
                                        <p:tgtEl>
                                          <p:spTgt spid="7"/>
                                        </p:tgtEl>
                                        <p:attrNameLst>
                                          <p:attrName>ppt_x</p:attrName>
                                        </p:attrNameLst>
                                      </p:cBhvr>
                                      <p:tavLst>
                                        <p:tav tm="0">
                                          <p:val>
                                            <p:strVal val="#ppt_x"/>
                                          </p:val>
                                        </p:tav>
                                        <p:tav tm="100000">
                                          <p:val>
                                            <p:strVal val="#ppt_x"/>
                                          </p:val>
                                        </p:tav>
                                      </p:tavLst>
                                    </p:anim>
                                    <p:anim calcmode="lin" valueType="num">
                                      <p:cBhvr>
                                        <p:cTn dur="1000" fill="hold" id="9"/>
                                        <p:tgtEl>
                                          <p:spTgt spid="7"/>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12" presetSubtype="4">
                                  <p:stCondLst>
                                    <p:cond delay="0"/>
                                  </p:stCondLst>
                                  <p:childTnLst>
                                    <p:set>
                                      <p:cBhvr>
                                        <p:cTn dur="1" fill="hold" id="12">
                                          <p:stCondLst>
                                            <p:cond delay="0"/>
                                          </p:stCondLst>
                                        </p:cTn>
                                        <p:tgtEl>
                                          <p:spTgt spid="9"/>
                                        </p:tgtEl>
                                        <p:attrNameLst>
                                          <p:attrName>style.visibility</p:attrName>
                                        </p:attrNameLst>
                                      </p:cBhvr>
                                      <p:to>
                                        <p:strVal val="visible"/>
                                      </p:to>
                                    </p:set>
                                    <p:anim calcmode="lin" valueType="num">
                                      <p:cBhvr additive="base">
                                        <p:cTn dur="500" id="13"/>
                                        <p:tgtEl>
                                          <p:spTgt spid="9"/>
                                        </p:tgtEl>
                                        <p:attrNameLst>
                                          <p:attrName>ppt_y</p:attrName>
                                        </p:attrNameLst>
                                      </p:cBhvr>
                                      <p:tavLst>
                                        <p:tav tm="0">
                                          <p:val>
                                            <p:strVal val="#ppt_y+#ppt_h*1.125000"/>
                                          </p:val>
                                        </p:tav>
                                        <p:tav tm="100000">
                                          <p:val>
                                            <p:strVal val="#ppt_y"/>
                                          </p:val>
                                        </p:tav>
                                      </p:tavLst>
                                    </p:anim>
                                    <p:animEffect filter="wipe(up)" transition="in">
                                      <p:cBhvr>
                                        <p:cTn dur="500" id="14"/>
                                        <p:tgtEl>
                                          <p:spTgt spid="9"/>
                                        </p:tgtEl>
                                      </p:cBhvr>
                                    </p:animEffect>
                                  </p:childTnLst>
                                </p:cTn>
                              </p:par>
                            </p:childTnLst>
                          </p:cTn>
                        </p:par>
                        <p:par>
                          <p:cTn fill="hold" id="15" nodeType="afterGroup">
                            <p:stCondLst>
                              <p:cond delay="1500"/>
                            </p:stCondLst>
                            <p:childTnLst>
                              <p:par>
                                <p:cTn fill="hold" grpId="0" id="16" nodeType="afterEffect" presetClass="entr" presetID="12" presetSubtype="4">
                                  <p:stCondLst>
                                    <p:cond delay="0"/>
                                  </p:stCondLst>
                                  <p:childTnLst>
                                    <p:set>
                                      <p:cBhvr>
                                        <p:cTn dur="1" fill="hold" id="17">
                                          <p:stCondLst>
                                            <p:cond delay="0"/>
                                          </p:stCondLst>
                                        </p:cTn>
                                        <p:tgtEl>
                                          <p:spTgt spid="8"/>
                                        </p:tgtEl>
                                        <p:attrNameLst>
                                          <p:attrName>style.visibility</p:attrName>
                                        </p:attrNameLst>
                                      </p:cBhvr>
                                      <p:to>
                                        <p:strVal val="visible"/>
                                      </p:to>
                                    </p:set>
                                    <p:anim calcmode="lin" valueType="num">
                                      <p:cBhvr additive="base">
                                        <p:cTn dur="500" id="18"/>
                                        <p:tgtEl>
                                          <p:spTgt spid="8"/>
                                        </p:tgtEl>
                                        <p:attrNameLst>
                                          <p:attrName>ppt_y</p:attrName>
                                        </p:attrNameLst>
                                      </p:cBhvr>
                                      <p:tavLst>
                                        <p:tav tm="0">
                                          <p:val>
                                            <p:strVal val="#ppt_y+#ppt_h*1.125000"/>
                                          </p:val>
                                        </p:tav>
                                        <p:tav tm="100000">
                                          <p:val>
                                            <p:strVal val="#ppt_y"/>
                                          </p:val>
                                        </p:tav>
                                      </p:tavLst>
                                    </p:anim>
                                    <p:animEffect filter="wipe(up)" transition="in">
                                      <p:cBhvr>
                                        <p:cTn dur="500" id="19"/>
                                        <p:tgtEl>
                                          <p:spTgt spid="8"/>
                                        </p:tgtEl>
                                      </p:cBhvr>
                                    </p:animEffect>
                                  </p:childTnLst>
                                </p:cTn>
                              </p:par>
                            </p:childTnLst>
                          </p:cTn>
                        </p:par>
                        <p:par>
                          <p:cTn fill="hold" id="20" nodeType="afterGroup">
                            <p:stCondLst>
                              <p:cond delay="2000"/>
                            </p:stCondLst>
                            <p:childTnLst>
                              <p:par>
                                <p:cTn fill="hold" grpId="0" id="21" nodeType="afterEffect" presetClass="entr" presetID="12" presetSubtype="4">
                                  <p:stCondLst>
                                    <p:cond delay="0"/>
                                  </p:stCondLst>
                                  <p:childTnLst>
                                    <p:set>
                                      <p:cBhvr>
                                        <p:cTn dur="1" fill="hold" id="22">
                                          <p:stCondLst>
                                            <p:cond delay="0"/>
                                          </p:stCondLst>
                                        </p:cTn>
                                        <p:tgtEl>
                                          <p:spTgt spid="11"/>
                                        </p:tgtEl>
                                        <p:attrNameLst>
                                          <p:attrName>style.visibility</p:attrName>
                                        </p:attrNameLst>
                                      </p:cBhvr>
                                      <p:to>
                                        <p:strVal val="visible"/>
                                      </p:to>
                                    </p:set>
                                    <p:anim calcmode="lin" valueType="num">
                                      <p:cBhvr additive="base">
                                        <p:cTn dur="500" id="23"/>
                                        <p:tgtEl>
                                          <p:spTgt spid="11"/>
                                        </p:tgtEl>
                                        <p:attrNameLst>
                                          <p:attrName>ppt_y</p:attrName>
                                        </p:attrNameLst>
                                      </p:cBhvr>
                                      <p:tavLst>
                                        <p:tav tm="0">
                                          <p:val>
                                            <p:strVal val="#ppt_y+#ppt_h*1.125000"/>
                                          </p:val>
                                        </p:tav>
                                        <p:tav tm="100000">
                                          <p:val>
                                            <p:strVal val="#ppt_y"/>
                                          </p:val>
                                        </p:tav>
                                      </p:tavLst>
                                    </p:anim>
                                    <p:animEffect filter="wipe(up)" transition="in">
                                      <p:cBhvr>
                                        <p:cTn dur="500" id="24"/>
                                        <p:tgtEl>
                                          <p:spTgt spid="11"/>
                                        </p:tgtEl>
                                      </p:cBhvr>
                                    </p:animEffect>
                                  </p:childTnLst>
                                </p:cTn>
                              </p:par>
                            </p:childTnLst>
                          </p:cTn>
                        </p:par>
                        <p:par>
                          <p:cTn fill="hold" id="25" nodeType="afterGroup">
                            <p:stCondLst>
                              <p:cond delay="2500"/>
                            </p:stCondLst>
                            <p:childTnLst>
                              <p:par>
                                <p:cTn fill="hold" grpId="0" id="26" nodeType="afterEffect" presetClass="entr" presetID="12" presetSubtype="4">
                                  <p:stCondLst>
                                    <p:cond delay="0"/>
                                  </p:stCondLst>
                                  <p:childTnLst>
                                    <p:set>
                                      <p:cBhvr>
                                        <p:cTn dur="1" fill="hold" id="27">
                                          <p:stCondLst>
                                            <p:cond delay="0"/>
                                          </p:stCondLst>
                                        </p:cTn>
                                        <p:tgtEl>
                                          <p:spTgt spid="10"/>
                                        </p:tgtEl>
                                        <p:attrNameLst>
                                          <p:attrName>style.visibility</p:attrName>
                                        </p:attrNameLst>
                                      </p:cBhvr>
                                      <p:to>
                                        <p:strVal val="visible"/>
                                      </p:to>
                                    </p:set>
                                    <p:anim calcmode="lin" valueType="num">
                                      <p:cBhvr additive="base">
                                        <p:cTn dur="500" id="28"/>
                                        <p:tgtEl>
                                          <p:spTgt spid="10"/>
                                        </p:tgtEl>
                                        <p:attrNameLst>
                                          <p:attrName>ppt_y</p:attrName>
                                        </p:attrNameLst>
                                      </p:cBhvr>
                                      <p:tavLst>
                                        <p:tav tm="0">
                                          <p:val>
                                            <p:strVal val="#ppt_y+#ppt_h*1.125000"/>
                                          </p:val>
                                        </p:tav>
                                        <p:tav tm="100000">
                                          <p:val>
                                            <p:strVal val="#ppt_y"/>
                                          </p:val>
                                        </p:tav>
                                      </p:tavLst>
                                    </p:anim>
                                    <p:animEffect filter="wipe(up)" transition="in">
                                      <p:cBhvr>
                                        <p:cTn dur="500" id="29"/>
                                        <p:tgtEl>
                                          <p:spTgt spid="10"/>
                                        </p:tgtEl>
                                      </p:cBhvr>
                                    </p:animEffect>
                                  </p:childTnLst>
                                </p:cTn>
                              </p:par>
                            </p:childTnLst>
                          </p:cTn>
                        </p:par>
                        <p:par>
                          <p:cTn fill="hold" id="30" nodeType="afterGroup">
                            <p:stCondLst>
                              <p:cond delay="3000"/>
                            </p:stCondLst>
                            <p:childTnLst>
                              <p:par>
                                <p:cTn fill="hold" grpId="0" id="31" nodeType="afterEffect" presetClass="entr" presetID="12" presetSubtype="4">
                                  <p:stCondLst>
                                    <p:cond delay="0"/>
                                  </p:stCondLst>
                                  <p:childTnLst>
                                    <p:set>
                                      <p:cBhvr>
                                        <p:cTn dur="1" fill="hold" id="32">
                                          <p:stCondLst>
                                            <p:cond delay="0"/>
                                          </p:stCondLst>
                                        </p:cTn>
                                        <p:tgtEl>
                                          <p:spTgt spid="13"/>
                                        </p:tgtEl>
                                        <p:attrNameLst>
                                          <p:attrName>style.visibility</p:attrName>
                                        </p:attrNameLst>
                                      </p:cBhvr>
                                      <p:to>
                                        <p:strVal val="visible"/>
                                      </p:to>
                                    </p:set>
                                    <p:anim calcmode="lin" valueType="num">
                                      <p:cBhvr additive="base">
                                        <p:cTn dur="500" id="33"/>
                                        <p:tgtEl>
                                          <p:spTgt spid="13"/>
                                        </p:tgtEl>
                                        <p:attrNameLst>
                                          <p:attrName>ppt_y</p:attrName>
                                        </p:attrNameLst>
                                      </p:cBhvr>
                                      <p:tavLst>
                                        <p:tav tm="0">
                                          <p:val>
                                            <p:strVal val="#ppt_y+#ppt_h*1.125000"/>
                                          </p:val>
                                        </p:tav>
                                        <p:tav tm="100000">
                                          <p:val>
                                            <p:strVal val="#ppt_y"/>
                                          </p:val>
                                        </p:tav>
                                      </p:tavLst>
                                    </p:anim>
                                    <p:animEffect filter="wipe(up)" transition="in">
                                      <p:cBhvr>
                                        <p:cTn dur="500" id="34"/>
                                        <p:tgtEl>
                                          <p:spTgt spid="13"/>
                                        </p:tgtEl>
                                      </p:cBhvr>
                                    </p:animEffect>
                                  </p:childTnLst>
                                </p:cTn>
                              </p:par>
                            </p:childTnLst>
                          </p:cTn>
                        </p:par>
                        <p:par>
                          <p:cTn fill="hold" id="35" nodeType="afterGroup">
                            <p:stCondLst>
                              <p:cond delay="3500"/>
                            </p:stCondLst>
                            <p:childTnLst>
                              <p:par>
                                <p:cTn fill="hold" grpId="0" id="36" nodeType="afterEffect" presetClass="entr" presetID="12" presetSubtype="4">
                                  <p:stCondLst>
                                    <p:cond delay="0"/>
                                  </p:stCondLst>
                                  <p:childTnLst>
                                    <p:set>
                                      <p:cBhvr>
                                        <p:cTn dur="1" fill="hold" id="37">
                                          <p:stCondLst>
                                            <p:cond delay="0"/>
                                          </p:stCondLst>
                                        </p:cTn>
                                        <p:tgtEl>
                                          <p:spTgt spid="12"/>
                                        </p:tgtEl>
                                        <p:attrNameLst>
                                          <p:attrName>style.visibility</p:attrName>
                                        </p:attrNameLst>
                                      </p:cBhvr>
                                      <p:to>
                                        <p:strVal val="visible"/>
                                      </p:to>
                                    </p:set>
                                    <p:anim calcmode="lin" valueType="num">
                                      <p:cBhvr additive="base">
                                        <p:cTn dur="500" id="38"/>
                                        <p:tgtEl>
                                          <p:spTgt spid="12"/>
                                        </p:tgtEl>
                                        <p:attrNameLst>
                                          <p:attrName>ppt_y</p:attrName>
                                        </p:attrNameLst>
                                      </p:cBhvr>
                                      <p:tavLst>
                                        <p:tav tm="0">
                                          <p:val>
                                            <p:strVal val="#ppt_y+#ppt_h*1.125000"/>
                                          </p:val>
                                        </p:tav>
                                        <p:tav tm="100000">
                                          <p:val>
                                            <p:strVal val="#ppt_y"/>
                                          </p:val>
                                        </p:tav>
                                      </p:tavLst>
                                    </p:anim>
                                    <p:animEffect filter="wipe(up)" transition="in">
                                      <p:cBhvr>
                                        <p:cTn dur="500" id="39"/>
                                        <p:tgtEl>
                                          <p:spTgt spid="12"/>
                                        </p:tgtEl>
                                      </p:cBhvr>
                                    </p:animEffect>
                                  </p:childTnLst>
                                </p:cTn>
                              </p:par>
                            </p:childTnLst>
                          </p:cTn>
                        </p:par>
                        <p:par>
                          <p:cTn fill="hold" id="40" nodeType="afterGroup">
                            <p:stCondLst>
                              <p:cond delay="4000"/>
                            </p:stCondLst>
                            <p:childTnLst>
                              <p:par>
                                <p:cTn fill="hold" grpId="0" id="41" nodeType="afterEffect" presetClass="entr" presetID="12" presetSubtype="4">
                                  <p:stCondLst>
                                    <p:cond delay="0"/>
                                  </p:stCondLst>
                                  <p:childTnLst>
                                    <p:set>
                                      <p:cBhvr>
                                        <p:cTn dur="1" fill="hold" id="42">
                                          <p:stCondLst>
                                            <p:cond delay="0"/>
                                          </p:stCondLst>
                                        </p:cTn>
                                        <p:tgtEl>
                                          <p:spTgt spid="15"/>
                                        </p:tgtEl>
                                        <p:attrNameLst>
                                          <p:attrName>style.visibility</p:attrName>
                                        </p:attrNameLst>
                                      </p:cBhvr>
                                      <p:to>
                                        <p:strVal val="visible"/>
                                      </p:to>
                                    </p:set>
                                    <p:anim calcmode="lin" valueType="num">
                                      <p:cBhvr additive="base">
                                        <p:cTn dur="500" id="43"/>
                                        <p:tgtEl>
                                          <p:spTgt spid="15"/>
                                        </p:tgtEl>
                                        <p:attrNameLst>
                                          <p:attrName>ppt_y</p:attrName>
                                        </p:attrNameLst>
                                      </p:cBhvr>
                                      <p:tavLst>
                                        <p:tav tm="0">
                                          <p:val>
                                            <p:strVal val="#ppt_y+#ppt_h*1.125000"/>
                                          </p:val>
                                        </p:tav>
                                        <p:tav tm="100000">
                                          <p:val>
                                            <p:strVal val="#ppt_y"/>
                                          </p:val>
                                        </p:tav>
                                      </p:tavLst>
                                    </p:anim>
                                    <p:animEffect filter="wipe(up)" transition="in">
                                      <p:cBhvr>
                                        <p:cTn dur="500" id="44"/>
                                        <p:tgtEl>
                                          <p:spTgt spid="15"/>
                                        </p:tgtEl>
                                      </p:cBhvr>
                                    </p:animEffect>
                                  </p:childTnLst>
                                </p:cTn>
                              </p:par>
                            </p:childTnLst>
                          </p:cTn>
                        </p:par>
                        <p:par>
                          <p:cTn fill="hold" id="45" nodeType="afterGroup">
                            <p:stCondLst>
                              <p:cond delay="4500"/>
                            </p:stCondLst>
                            <p:childTnLst>
                              <p:par>
                                <p:cTn fill="hold" grpId="0" id="46" nodeType="afterEffect" presetClass="entr" presetID="12" presetSubtype="4">
                                  <p:stCondLst>
                                    <p:cond delay="0"/>
                                  </p:stCondLst>
                                  <p:childTnLst>
                                    <p:set>
                                      <p:cBhvr>
                                        <p:cTn dur="1" fill="hold" id="47">
                                          <p:stCondLst>
                                            <p:cond delay="0"/>
                                          </p:stCondLst>
                                        </p:cTn>
                                        <p:tgtEl>
                                          <p:spTgt spid="14"/>
                                        </p:tgtEl>
                                        <p:attrNameLst>
                                          <p:attrName>style.visibility</p:attrName>
                                        </p:attrNameLst>
                                      </p:cBhvr>
                                      <p:to>
                                        <p:strVal val="visible"/>
                                      </p:to>
                                    </p:set>
                                    <p:anim calcmode="lin" valueType="num">
                                      <p:cBhvr additive="base">
                                        <p:cTn dur="500" id="48"/>
                                        <p:tgtEl>
                                          <p:spTgt spid="14"/>
                                        </p:tgtEl>
                                        <p:attrNameLst>
                                          <p:attrName>ppt_y</p:attrName>
                                        </p:attrNameLst>
                                      </p:cBhvr>
                                      <p:tavLst>
                                        <p:tav tm="0">
                                          <p:val>
                                            <p:strVal val="#ppt_y+#ppt_h*1.125000"/>
                                          </p:val>
                                        </p:tav>
                                        <p:tav tm="100000">
                                          <p:val>
                                            <p:strVal val="#ppt_y"/>
                                          </p:val>
                                        </p:tav>
                                      </p:tavLst>
                                    </p:anim>
                                    <p:animEffect filter="wipe(up)" transition="in">
                                      <p:cBhvr>
                                        <p:cTn dur="500" id="49"/>
                                        <p:tgtEl>
                                          <p:spTgt spid="1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
      <p:bldP grpId="0" spid="8"/>
      <p:bldP grpId="0" spid="9"/>
      <p:bldP grpId="0" spid="10"/>
      <p:bldP grpId="0" spid="11"/>
      <p:bldP grpId="0" spid="12"/>
      <p:bldP grpId="0" spid="13"/>
      <p:bldP grpId="0" spid="14"/>
      <p:bldP grpId="0" spid="15"/>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a:extLst>
              <a:ext uri="{FF2B5EF4-FFF2-40B4-BE49-F238E27FC236}">
                <a16:creationId xmlns:a16="http://schemas.microsoft.com/office/drawing/2014/main" id="{B5FB3835-ADC2-41D0-8A89-C076CAC2810E}"/>
              </a:ext>
            </a:extLst>
          </p:cNvPr>
          <p:cNvSpPr/>
          <p:nvPr/>
        </p:nvSpPr>
        <p:spPr>
          <a:xfrm>
            <a:off x="0" y="367393"/>
            <a:ext cx="2530929" cy="6123213"/>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a:extLst>
              <a:ext uri="{FF2B5EF4-FFF2-40B4-BE49-F238E27FC236}">
                <a16:creationId xmlns:a16="http://schemas.microsoft.com/office/drawing/2014/main" id="{6BFC8C4A-EDB4-4542-9575-3CADFD989A07}"/>
              </a:ext>
            </a:extLst>
          </p:cNvPr>
          <p:cNvSpPr/>
          <p:nvPr/>
        </p:nvSpPr>
        <p:spPr>
          <a:xfrm>
            <a:off x="11511642" y="2155371"/>
            <a:ext cx="680357" cy="2542380"/>
          </a:xfrm>
          <a:prstGeom prst="rect">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文本框 5">
            <a:extLst>
              <a:ext uri="{FF2B5EF4-FFF2-40B4-BE49-F238E27FC236}">
                <a16:creationId xmlns:a16="http://schemas.microsoft.com/office/drawing/2014/main" id="{2347D956-2443-43F8-A569-09F0F3BE4A84}"/>
              </a:ext>
            </a:extLst>
          </p:cNvPr>
          <p:cNvSpPr txBox="1"/>
          <p:nvPr/>
        </p:nvSpPr>
        <p:spPr>
          <a:xfrm>
            <a:off x="242392" y="734786"/>
            <a:ext cx="1325880" cy="5383550"/>
          </a:xfrm>
          <a:prstGeom prst="rect">
            <a:avLst/>
          </a:prstGeom>
          <a:noFill/>
        </p:spPr>
        <p:txBody>
          <a:bodyPr rtlCol="0" vert="eaVert" wrap="square">
            <a:spAutoFit/>
          </a:bodyPr>
          <a:lstStyle/>
          <a:p>
            <a:pPr algn="dist"/>
            <a:r>
              <a:rPr altLang="zh-CN" lang="en-US" sz="7500">
                <a:solidFill>
                  <a:schemeClr val="bg1"/>
                </a:solidFill>
                <a:latin charset="-122" panose="00000500000000000000" pitchFamily="2" typeface="字魂59号-创粗黑"/>
                <a:ea charset="-122" panose="00000500000000000000" pitchFamily="2" typeface="字魂59号-创粗黑"/>
              </a:rPr>
              <a:t>CONTENT</a:t>
            </a:r>
          </a:p>
        </p:txBody>
      </p:sp>
      <p:sp>
        <p:nvSpPr>
          <p:cNvPr id="7" name="文本框 6">
            <a:extLst>
              <a:ext uri="{FF2B5EF4-FFF2-40B4-BE49-F238E27FC236}">
                <a16:creationId xmlns:a16="http://schemas.microsoft.com/office/drawing/2014/main" id="{BCB7EDC3-CC3A-49EA-8FD1-0010DF0CA196}"/>
              </a:ext>
            </a:extLst>
          </p:cNvPr>
          <p:cNvSpPr txBox="1"/>
          <p:nvPr/>
        </p:nvSpPr>
        <p:spPr>
          <a:xfrm>
            <a:off x="3888506" y="1345754"/>
            <a:ext cx="1940081" cy="1188720"/>
          </a:xfrm>
          <a:prstGeom prst="rect">
            <a:avLst/>
          </a:prstGeom>
          <a:noFill/>
        </p:spPr>
        <p:txBody>
          <a:bodyPr rtlCol="0" wrap="square">
            <a:spAutoFit/>
          </a:bodyPr>
          <a:lstStyle/>
          <a:p>
            <a:r>
              <a:rPr altLang="zh-CN" lang="en-US" sz="3600">
                <a:solidFill>
                  <a:srgbClr val="171919"/>
                </a:solidFill>
                <a:latin charset="-122" panose="00000500000000000000" pitchFamily="2" typeface="字魂58号-创中黑"/>
                <a:ea charset="-122" panose="00000500000000000000" pitchFamily="2" typeface="字魂58号-创中黑"/>
              </a:rPr>
              <a:t>Part 01</a:t>
            </a:r>
          </a:p>
        </p:txBody>
      </p:sp>
      <p:sp>
        <p:nvSpPr>
          <p:cNvPr id="9" name="文本框 8">
            <a:extLst>
              <a:ext uri="{FF2B5EF4-FFF2-40B4-BE49-F238E27FC236}">
                <a16:creationId xmlns:a16="http://schemas.microsoft.com/office/drawing/2014/main" id="{4162E8A2-05BD-436C-B697-012712AB3DF9}"/>
              </a:ext>
            </a:extLst>
          </p:cNvPr>
          <p:cNvSpPr txBox="1"/>
          <p:nvPr/>
        </p:nvSpPr>
        <p:spPr bwMode="auto">
          <a:xfrm>
            <a:off x="3767200" y="1992085"/>
            <a:ext cx="2517732" cy="7010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4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0" name="Rectangle 6">
            <a:extLst>
              <a:ext uri="{FF2B5EF4-FFF2-40B4-BE49-F238E27FC236}">
                <a16:creationId xmlns:a16="http://schemas.microsoft.com/office/drawing/2014/main" id="{A2B320EB-D798-40A1-84C8-89E3D48240DE}"/>
              </a:ext>
            </a:extLst>
          </p:cNvPr>
          <p:cNvSpPr/>
          <p:nvPr/>
        </p:nvSpPr>
        <p:spPr>
          <a:xfrm>
            <a:off x="3888506" y="2699971"/>
            <a:ext cx="2144486" cy="701040"/>
          </a:xfrm>
          <a:prstGeom prst="rect">
            <a:avLst/>
          </a:prstGeom>
        </p:spPr>
        <p:txBody>
          <a:bodyPr wrap="square">
            <a:spAutoFit/>
          </a:bodyPr>
          <a:lstStyle/>
          <a:p>
            <a:r>
              <a:rPr lang="en-US" sz="20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1" name="文本框 10">
            <a:extLst>
              <a:ext uri="{FF2B5EF4-FFF2-40B4-BE49-F238E27FC236}">
                <a16:creationId xmlns:a16="http://schemas.microsoft.com/office/drawing/2014/main" id="{FE29FE7E-EAAC-4D71-911C-52E89C7C6BE8}"/>
              </a:ext>
            </a:extLst>
          </p:cNvPr>
          <p:cNvSpPr txBox="1"/>
          <p:nvPr/>
        </p:nvSpPr>
        <p:spPr>
          <a:xfrm>
            <a:off x="7829131" y="1345754"/>
            <a:ext cx="1940081" cy="1188720"/>
          </a:xfrm>
          <a:prstGeom prst="rect">
            <a:avLst/>
          </a:prstGeom>
          <a:noFill/>
        </p:spPr>
        <p:txBody>
          <a:bodyPr rtlCol="0" wrap="square">
            <a:spAutoFit/>
          </a:bodyPr>
          <a:lstStyle/>
          <a:p>
            <a:r>
              <a:rPr altLang="zh-CN" lang="en-US" sz="3600">
                <a:solidFill>
                  <a:srgbClr val="171919"/>
                </a:solidFill>
                <a:latin charset="-122" panose="00000500000000000000" pitchFamily="2" typeface="字魂58号-创中黑"/>
                <a:ea charset="-122" panose="00000500000000000000" pitchFamily="2" typeface="字魂58号-创中黑"/>
              </a:rPr>
              <a:t>Part 02</a:t>
            </a:r>
          </a:p>
        </p:txBody>
      </p:sp>
      <p:sp>
        <p:nvSpPr>
          <p:cNvPr id="12" name="文本框 11">
            <a:extLst>
              <a:ext uri="{FF2B5EF4-FFF2-40B4-BE49-F238E27FC236}">
                <a16:creationId xmlns:a16="http://schemas.microsoft.com/office/drawing/2014/main" id="{996B155A-2F76-44A3-855F-EF7BAF8EE7B4}"/>
              </a:ext>
            </a:extLst>
          </p:cNvPr>
          <p:cNvSpPr txBox="1"/>
          <p:nvPr/>
        </p:nvSpPr>
        <p:spPr bwMode="auto">
          <a:xfrm>
            <a:off x="7707823" y="1992085"/>
            <a:ext cx="2517732" cy="7010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4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3" name="Rectangle 6">
            <a:extLst>
              <a:ext uri="{FF2B5EF4-FFF2-40B4-BE49-F238E27FC236}">
                <a16:creationId xmlns:a16="http://schemas.microsoft.com/office/drawing/2014/main" id="{DF3C944A-797D-4C33-B9E7-4A6E8F3AF793}"/>
              </a:ext>
            </a:extLst>
          </p:cNvPr>
          <p:cNvSpPr/>
          <p:nvPr/>
        </p:nvSpPr>
        <p:spPr>
          <a:xfrm>
            <a:off x="7829131" y="2699971"/>
            <a:ext cx="2144486" cy="701040"/>
          </a:xfrm>
          <a:prstGeom prst="rect">
            <a:avLst/>
          </a:prstGeom>
        </p:spPr>
        <p:txBody>
          <a:bodyPr wrap="square">
            <a:spAutoFit/>
          </a:bodyPr>
          <a:lstStyle/>
          <a:p>
            <a:r>
              <a:rPr lang="en-US" sz="20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20" name="文本框 19">
            <a:extLst>
              <a:ext uri="{FF2B5EF4-FFF2-40B4-BE49-F238E27FC236}">
                <a16:creationId xmlns:a16="http://schemas.microsoft.com/office/drawing/2014/main" id="{B0B46AA3-FD2D-4906-BE45-31FD2424DAE4}"/>
              </a:ext>
            </a:extLst>
          </p:cNvPr>
          <p:cNvSpPr txBox="1"/>
          <p:nvPr/>
        </p:nvSpPr>
        <p:spPr>
          <a:xfrm>
            <a:off x="3921166" y="3757920"/>
            <a:ext cx="1940081" cy="1188720"/>
          </a:xfrm>
          <a:prstGeom prst="rect">
            <a:avLst/>
          </a:prstGeom>
          <a:noFill/>
        </p:spPr>
        <p:txBody>
          <a:bodyPr rtlCol="0" wrap="square">
            <a:spAutoFit/>
          </a:bodyPr>
          <a:lstStyle/>
          <a:p>
            <a:r>
              <a:rPr altLang="zh-CN" lang="en-US" sz="3600">
                <a:solidFill>
                  <a:srgbClr val="171919"/>
                </a:solidFill>
                <a:latin charset="-122" panose="00000500000000000000" pitchFamily="2" typeface="字魂58号-创中黑"/>
                <a:ea charset="-122" panose="00000500000000000000" pitchFamily="2" typeface="字魂58号-创中黑"/>
              </a:rPr>
              <a:t>Part 03</a:t>
            </a:r>
          </a:p>
        </p:txBody>
      </p:sp>
      <p:sp>
        <p:nvSpPr>
          <p:cNvPr id="21" name="文本框 20">
            <a:extLst>
              <a:ext uri="{FF2B5EF4-FFF2-40B4-BE49-F238E27FC236}">
                <a16:creationId xmlns:a16="http://schemas.microsoft.com/office/drawing/2014/main" id="{34564400-F381-4FC5-B04D-9107F61572B0}"/>
              </a:ext>
            </a:extLst>
          </p:cNvPr>
          <p:cNvSpPr txBox="1"/>
          <p:nvPr/>
        </p:nvSpPr>
        <p:spPr bwMode="auto">
          <a:xfrm>
            <a:off x="3799860" y="4404251"/>
            <a:ext cx="2517732" cy="7010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4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22" name="Rectangle 6">
            <a:extLst>
              <a:ext uri="{FF2B5EF4-FFF2-40B4-BE49-F238E27FC236}">
                <a16:creationId xmlns:a16="http://schemas.microsoft.com/office/drawing/2014/main" id="{6CBF5A44-98F7-4E95-918D-2CED67E2CD80}"/>
              </a:ext>
            </a:extLst>
          </p:cNvPr>
          <p:cNvSpPr/>
          <p:nvPr/>
        </p:nvSpPr>
        <p:spPr>
          <a:xfrm>
            <a:off x="3921166" y="5112138"/>
            <a:ext cx="2144486" cy="701040"/>
          </a:xfrm>
          <a:prstGeom prst="rect">
            <a:avLst/>
          </a:prstGeom>
        </p:spPr>
        <p:txBody>
          <a:bodyPr wrap="square">
            <a:spAutoFit/>
          </a:bodyPr>
          <a:lstStyle/>
          <a:p>
            <a:r>
              <a:rPr lang="en-US" sz="20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23" name="文本框 22">
            <a:extLst>
              <a:ext uri="{FF2B5EF4-FFF2-40B4-BE49-F238E27FC236}">
                <a16:creationId xmlns:a16="http://schemas.microsoft.com/office/drawing/2014/main" id="{B8A91BD0-348A-4018-BC22-03F1F3D65C10}"/>
              </a:ext>
            </a:extLst>
          </p:cNvPr>
          <p:cNvSpPr txBox="1"/>
          <p:nvPr/>
        </p:nvSpPr>
        <p:spPr>
          <a:xfrm>
            <a:off x="7861791" y="3757920"/>
            <a:ext cx="1940081" cy="1188720"/>
          </a:xfrm>
          <a:prstGeom prst="rect">
            <a:avLst/>
          </a:prstGeom>
          <a:noFill/>
        </p:spPr>
        <p:txBody>
          <a:bodyPr rtlCol="0" wrap="square">
            <a:spAutoFit/>
          </a:bodyPr>
          <a:lstStyle/>
          <a:p>
            <a:r>
              <a:rPr altLang="zh-CN" lang="en-US" sz="3600">
                <a:solidFill>
                  <a:srgbClr val="171919"/>
                </a:solidFill>
                <a:latin charset="-122" panose="00000500000000000000" pitchFamily="2" typeface="字魂58号-创中黑"/>
                <a:ea charset="-122" panose="00000500000000000000" pitchFamily="2" typeface="字魂58号-创中黑"/>
              </a:rPr>
              <a:t>Part 04</a:t>
            </a:r>
          </a:p>
        </p:txBody>
      </p:sp>
      <p:sp>
        <p:nvSpPr>
          <p:cNvPr id="24" name="文本框 23">
            <a:extLst>
              <a:ext uri="{FF2B5EF4-FFF2-40B4-BE49-F238E27FC236}">
                <a16:creationId xmlns:a16="http://schemas.microsoft.com/office/drawing/2014/main" id="{1A9E0EFE-9BEE-4E71-8A1A-1C9C46515FE9}"/>
              </a:ext>
            </a:extLst>
          </p:cNvPr>
          <p:cNvSpPr txBox="1"/>
          <p:nvPr/>
        </p:nvSpPr>
        <p:spPr bwMode="auto">
          <a:xfrm>
            <a:off x="7740483" y="4404251"/>
            <a:ext cx="2517732" cy="7010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4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25" name="Rectangle 6">
            <a:extLst>
              <a:ext uri="{FF2B5EF4-FFF2-40B4-BE49-F238E27FC236}">
                <a16:creationId xmlns:a16="http://schemas.microsoft.com/office/drawing/2014/main" id="{55F426EA-A0E4-4F44-B314-D181A5AB4844}"/>
              </a:ext>
            </a:extLst>
          </p:cNvPr>
          <p:cNvSpPr/>
          <p:nvPr/>
        </p:nvSpPr>
        <p:spPr>
          <a:xfrm>
            <a:off x="7861791" y="5112138"/>
            <a:ext cx="2144486" cy="701040"/>
          </a:xfrm>
          <a:prstGeom prst="rect">
            <a:avLst/>
          </a:prstGeom>
        </p:spPr>
        <p:txBody>
          <a:bodyPr wrap="square">
            <a:spAutoFit/>
          </a:bodyPr>
          <a:lstStyle/>
          <a:p>
            <a:r>
              <a:rPr lang="en-US" sz="20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Tree>
    <p:extLst>
      <p:ext uri="{BB962C8B-B14F-4D97-AF65-F5344CB8AC3E}">
        <p14:creationId val="2243541051"/>
      </p:ext>
    </p:extLst>
  </p:cSld>
  <p:clrMapOvr>
    <a:masterClrMapping/>
  </p:clrMapOvr>
  <mc:AlternateContent>
    <mc:Choice Requires="p14">
      <p:transition p14:dur="1500" spd="slow">
        <p:split orient="vert"/>
      </p:transition>
    </mc:Choice>
    <mc:Fallback>
      <p:transition spd="slow">
        <p:split orient="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6"/>
                                        </p:tgtEl>
                                        <p:attrNameLst>
                                          <p:attrName>style.visibility</p:attrName>
                                        </p:attrNameLst>
                                      </p:cBhvr>
                                      <p:to>
                                        <p:strVal val="visible"/>
                                      </p:to>
                                    </p:set>
                                    <p:animEffect filter="wipe(left)" transition="in">
                                      <p:cBhvr>
                                        <p:cTn dur="500" id="7"/>
                                        <p:tgtEl>
                                          <p:spTgt spid="6"/>
                                        </p:tgtEl>
                                      </p:cBhvr>
                                    </p:animEffect>
                                  </p:childTnLst>
                                </p:cTn>
                              </p:par>
                            </p:childTnLst>
                          </p:cTn>
                        </p:par>
                      </p:childTnLst>
                    </p:cTn>
                  </p:par>
                  <p:par>
                    <p:cTn fill="hold" id="8" nodeType="clickPar">
                      <p:stCondLst>
                        <p:cond delay="indefinite"/>
                        <p:cond delay="0" evt="onBegin">
                          <p:tn val="7"/>
                        </p:cond>
                      </p:stCondLst>
                      <p:childTnLst>
                        <p:par>
                          <p:cTn fill="hold" id="9" nodeType="afterGroup">
                            <p:stCondLst>
                              <p:cond delay="0"/>
                            </p:stCondLst>
                            <p:childTnLst>
                              <p:par>
                                <p:cTn fill="hold" grpId="0" id="10" nodeType="clickEffect" presetClass="entr" presetID="22" presetSubtype="4">
                                  <p:stCondLst>
                                    <p:cond delay="0"/>
                                  </p:stCondLst>
                                  <p:childTnLst>
                                    <p:set>
                                      <p:cBhvr>
                                        <p:cTn dur="1" fill="hold" id="11">
                                          <p:stCondLst>
                                            <p:cond delay="0"/>
                                          </p:stCondLst>
                                        </p:cTn>
                                        <p:tgtEl>
                                          <p:spTgt spid="2"/>
                                        </p:tgtEl>
                                        <p:attrNameLst>
                                          <p:attrName>style.visibility</p:attrName>
                                        </p:attrNameLst>
                                      </p:cBhvr>
                                      <p:to>
                                        <p:strVal val="visible"/>
                                      </p:to>
                                    </p:set>
                                    <p:animEffect filter="wipe(down)" transition="in">
                                      <p:cBhvr>
                                        <p:cTn dur="500" id="12"/>
                                        <p:tgtEl>
                                          <p:spTgt spid="2"/>
                                        </p:tgtEl>
                                      </p:cBhvr>
                                    </p:animEffect>
                                  </p:childTnLst>
                                </p:cTn>
                              </p:par>
                            </p:childTnLst>
                          </p:cTn>
                        </p:par>
                        <p:par>
                          <p:cTn fill="hold" id="13" nodeType="afterGroup">
                            <p:stCondLst>
                              <p:cond delay="500"/>
                            </p:stCondLst>
                            <p:childTnLst>
                              <p:par>
                                <p:cTn fill="hold" grpId="0" id="14" nodeType="afterEffect" presetClass="entr" presetID="22" presetSubtype="8">
                                  <p:stCondLst>
                                    <p:cond delay="0"/>
                                  </p:stCondLst>
                                  <p:childTnLst>
                                    <p:set>
                                      <p:cBhvr>
                                        <p:cTn dur="1" fill="hold" id="15">
                                          <p:stCondLst>
                                            <p:cond delay="0"/>
                                          </p:stCondLst>
                                        </p:cTn>
                                        <p:tgtEl>
                                          <p:spTgt spid="7"/>
                                        </p:tgtEl>
                                        <p:attrNameLst>
                                          <p:attrName>style.visibility</p:attrName>
                                        </p:attrNameLst>
                                      </p:cBhvr>
                                      <p:to>
                                        <p:strVal val="visible"/>
                                      </p:to>
                                    </p:set>
                                    <p:animEffect filter="wipe(left)" transition="in">
                                      <p:cBhvr>
                                        <p:cTn dur="500" id="16"/>
                                        <p:tgtEl>
                                          <p:spTgt spid="7"/>
                                        </p:tgtEl>
                                      </p:cBhvr>
                                    </p:animEffect>
                                  </p:childTnLst>
                                </p:cTn>
                              </p:par>
                            </p:childTnLst>
                          </p:cTn>
                        </p:par>
                        <p:par>
                          <p:cTn fill="hold" id="17" nodeType="afterGroup">
                            <p:stCondLst>
                              <p:cond delay="1000"/>
                            </p:stCondLst>
                            <p:childTnLst>
                              <p:par>
                                <p:cTn fill="hold" grpId="0" id="18" nodeType="afterEffect" presetClass="entr" presetID="12" presetSubtype="1">
                                  <p:stCondLst>
                                    <p:cond delay="0"/>
                                  </p:stCondLst>
                                  <p:childTnLst>
                                    <p:set>
                                      <p:cBhvr>
                                        <p:cTn dur="1" fill="hold" id="19">
                                          <p:stCondLst>
                                            <p:cond delay="0"/>
                                          </p:stCondLst>
                                        </p:cTn>
                                        <p:tgtEl>
                                          <p:spTgt spid="9"/>
                                        </p:tgtEl>
                                        <p:attrNameLst>
                                          <p:attrName>style.visibility</p:attrName>
                                        </p:attrNameLst>
                                      </p:cBhvr>
                                      <p:to>
                                        <p:strVal val="visible"/>
                                      </p:to>
                                    </p:set>
                                    <p:anim calcmode="lin" valueType="num">
                                      <p:cBhvr additive="base">
                                        <p:cTn dur="500" id="20"/>
                                        <p:tgtEl>
                                          <p:spTgt spid="9"/>
                                        </p:tgtEl>
                                        <p:attrNameLst>
                                          <p:attrName>ppt_y</p:attrName>
                                        </p:attrNameLst>
                                      </p:cBhvr>
                                      <p:tavLst>
                                        <p:tav tm="0">
                                          <p:val>
                                            <p:strVal val="#ppt_y-#ppt_h*1.125000"/>
                                          </p:val>
                                        </p:tav>
                                        <p:tav tm="100000">
                                          <p:val>
                                            <p:strVal val="#ppt_y"/>
                                          </p:val>
                                        </p:tav>
                                      </p:tavLst>
                                    </p:anim>
                                    <p:animEffect filter="wipe(down)" transition="in">
                                      <p:cBhvr>
                                        <p:cTn dur="500" id="21"/>
                                        <p:tgtEl>
                                          <p:spTgt spid="9"/>
                                        </p:tgtEl>
                                      </p:cBhvr>
                                    </p:animEffect>
                                  </p:childTnLst>
                                </p:cTn>
                              </p:par>
                            </p:childTnLst>
                          </p:cTn>
                        </p:par>
                      </p:childTnLst>
                    </p:cTn>
                  </p:par>
                  <p:par>
                    <p:cTn fill="hold" id="22" nodeType="clickPar">
                      <p:stCondLst>
                        <p:cond delay="indefinite"/>
                        <p:cond delay="0" evt="onBegin">
                          <p:tn val="21"/>
                        </p:cond>
                      </p:stCondLst>
                      <p:childTnLst>
                        <p:par>
                          <p:cTn fill="hold" id="23" nodeType="afterGroup">
                            <p:stCondLst>
                              <p:cond delay="0"/>
                            </p:stCondLst>
                            <p:childTnLst>
                              <p:par>
                                <p:cTn fill="hold" grpId="0" id="24" nodeType="clickEffect" presetClass="entr" presetID="2" presetSubtype="4">
                                  <p:stCondLst>
                                    <p:cond delay="0"/>
                                  </p:stCondLst>
                                  <p:childTnLst>
                                    <p:set>
                                      <p:cBhvr>
                                        <p:cTn dur="1" fill="hold" id="25">
                                          <p:stCondLst>
                                            <p:cond delay="0"/>
                                          </p:stCondLst>
                                        </p:cTn>
                                        <p:tgtEl>
                                          <p:spTgt spid="10"/>
                                        </p:tgtEl>
                                        <p:attrNameLst>
                                          <p:attrName>style.visibility</p:attrName>
                                        </p:attrNameLst>
                                      </p:cBhvr>
                                      <p:to>
                                        <p:strVal val="visible"/>
                                      </p:to>
                                    </p:set>
                                    <p:anim calcmode="lin" valueType="num">
                                      <p:cBhvr additive="base">
                                        <p:cTn dur="500" fill="hold" id="26"/>
                                        <p:tgtEl>
                                          <p:spTgt spid="10"/>
                                        </p:tgtEl>
                                        <p:attrNameLst>
                                          <p:attrName>ppt_x</p:attrName>
                                        </p:attrNameLst>
                                      </p:cBhvr>
                                      <p:tavLst>
                                        <p:tav tm="0">
                                          <p:val>
                                            <p:strVal val="#ppt_x"/>
                                          </p:val>
                                        </p:tav>
                                        <p:tav tm="100000">
                                          <p:val>
                                            <p:strVal val="#ppt_x"/>
                                          </p:val>
                                        </p:tav>
                                      </p:tavLst>
                                    </p:anim>
                                    <p:anim calcmode="lin" valueType="num">
                                      <p:cBhvr additive="base">
                                        <p:cTn dur="500" fill="hold" id="27"/>
                                        <p:tgtEl>
                                          <p:spTgt spid="10"/>
                                        </p:tgtEl>
                                        <p:attrNameLst>
                                          <p:attrName>ppt_y</p:attrName>
                                        </p:attrNameLst>
                                      </p:cBhvr>
                                      <p:tavLst>
                                        <p:tav tm="0">
                                          <p:val>
                                            <p:strVal val="1+#ppt_h/2"/>
                                          </p:val>
                                        </p:tav>
                                        <p:tav tm="100000">
                                          <p:val>
                                            <p:strVal val="#ppt_y"/>
                                          </p:val>
                                        </p:tav>
                                      </p:tavLst>
                                    </p:anim>
                                  </p:childTnLst>
                                </p:cTn>
                              </p:par>
                            </p:childTnLst>
                          </p:cTn>
                        </p:par>
                        <p:par>
                          <p:cTn fill="hold" id="28" nodeType="afterGroup">
                            <p:stCondLst>
                              <p:cond delay="500"/>
                            </p:stCondLst>
                            <p:childTnLst>
                              <p:par>
                                <p:cTn fill="hold" grpId="0" id="29" nodeType="afterEffect" presetClass="entr" presetID="22" presetSubtype="8">
                                  <p:stCondLst>
                                    <p:cond delay="0"/>
                                  </p:stCondLst>
                                  <p:childTnLst>
                                    <p:set>
                                      <p:cBhvr>
                                        <p:cTn dur="1" fill="hold" id="30">
                                          <p:stCondLst>
                                            <p:cond delay="0"/>
                                          </p:stCondLst>
                                        </p:cTn>
                                        <p:tgtEl>
                                          <p:spTgt spid="11"/>
                                        </p:tgtEl>
                                        <p:attrNameLst>
                                          <p:attrName>style.visibility</p:attrName>
                                        </p:attrNameLst>
                                      </p:cBhvr>
                                      <p:to>
                                        <p:strVal val="visible"/>
                                      </p:to>
                                    </p:set>
                                    <p:animEffect filter="wipe(left)" transition="in">
                                      <p:cBhvr>
                                        <p:cTn dur="500" id="31"/>
                                        <p:tgtEl>
                                          <p:spTgt spid="11"/>
                                        </p:tgtEl>
                                      </p:cBhvr>
                                    </p:animEffect>
                                  </p:childTnLst>
                                </p:cTn>
                              </p:par>
                            </p:childTnLst>
                          </p:cTn>
                        </p:par>
                        <p:par>
                          <p:cTn fill="hold" id="32" nodeType="afterGroup">
                            <p:stCondLst>
                              <p:cond delay="1000"/>
                            </p:stCondLst>
                            <p:childTnLst>
                              <p:par>
                                <p:cTn fill="hold" grpId="0" id="33" nodeType="afterEffect" presetClass="entr" presetID="12" presetSubtype="1">
                                  <p:stCondLst>
                                    <p:cond delay="0"/>
                                  </p:stCondLst>
                                  <p:childTnLst>
                                    <p:set>
                                      <p:cBhvr>
                                        <p:cTn dur="1" fill="hold" id="34">
                                          <p:stCondLst>
                                            <p:cond delay="0"/>
                                          </p:stCondLst>
                                        </p:cTn>
                                        <p:tgtEl>
                                          <p:spTgt spid="12"/>
                                        </p:tgtEl>
                                        <p:attrNameLst>
                                          <p:attrName>style.visibility</p:attrName>
                                        </p:attrNameLst>
                                      </p:cBhvr>
                                      <p:to>
                                        <p:strVal val="visible"/>
                                      </p:to>
                                    </p:set>
                                    <p:anim calcmode="lin" valueType="num">
                                      <p:cBhvr additive="base">
                                        <p:cTn dur="500" id="35"/>
                                        <p:tgtEl>
                                          <p:spTgt spid="12"/>
                                        </p:tgtEl>
                                        <p:attrNameLst>
                                          <p:attrName>ppt_y</p:attrName>
                                        </p:attrNameLst>
                                      </p:cBhvr>
                                      <p:tavLst>
                                        <p:tav tm="0">
                                          <p:val>
                                            <p:strVal val="#ppt_y-#ppt_h*1.125000"/>
                                          </p:val>
                                        </p:tav>
                                        <p:tav tm="100000">
                                          <p:val>
                                            <p:strVal val="#ppt_y"/>
                                          </p:val>
                                        </p:tav>
                                      </p:tavLst>
                                    </p:anim>
                                    <p:animEffect filter="wipe(down)" transition="in">
                                      <p:cBhvr>
                                        <p:cTn dur="500" id="36"/>
                                        <p:tgtEl>
                                          <p:spTgt spid="12"/>
                                        </p:tgtEl>
                                      </p:cBhvr>
                                    </p:animEffect>
                                  </p:childTnLst>
                                </p:cTn>
                              </p:par>
                            </p:childTnLst>
                          </p:cTn>
                        </p:par>
                      </p:childTnLst>
                    </p:cTn>
                  </p:par>
                  <p:par>
                    <p:cTn fill="hold" id="37" nodeType="clickPar">
                      <p:stCondLst>
                        <p:cond delay="indefinite"/>
                        <p:cond delay="0" evt="onBegin">
                          <p:tn val="36"/>
                        </p:cond>
                      </p:stCondLst>
                      <p:childTnLst>
                        <p:par>
                          <p:cTn fill="hold" id="38" nodeType="afterGroup">
                            <p:stCondLst>
                              <p:cond delay="0"/>
                            </p:stCondLst>
                            <p:childTnLst>
                              <p:par>
                                <p:cTn fill="hold" grpId="0" id="39" nodeType="clickEffect" presetClass="entr" presetID="2" presetSubtype="4">
                                  <p:stCondLst>
                                    <p:cond delay="0"/>
                                  </p:stCondLst>
                                  <p:childTnLst>
                                    <p:set>
                                      <p:cBhvr>
                                        <p:cTn dur="1" fill="hold" id="40">
                                          <p:stCondLst>
                                            <p:cond delay="0"/>
                                          </p:stCondLst>
                                        </p:cTn>
                                        <p:tgtEl>
                                          <p:spTgt spid="13"/>
                                        </p:tgtEl>
                                        <p:attrNameLst>
                                          <p:attrName>style.visibility</p:attrName>
                                        </p:attrNameLst>
                                      </p:cBhvr>
                                      <p:to>
                                        <p:strVal val="visible"/>
                                      </p:to>
                                    </p:set>
                                    <p:anim calcmode="lin" valueType="num">
                                      <p:cBhvr additive="base">
                                        <p:cTn dur="500" fill="hold" id="41"/>
                                        <p:tgtEl>
                                          <p:spTgt spid="13"/>
                                        </p:tgtEl>
                                        <p:attrNameLst>
                                          <p:attrName>ppt_x</p:attrName>
                                        </p:attrNameLst>
                                      </p:cBhvr>
                                      <p:tavLst>
                                        <p:tav tm="0">
                                          <p:val>
                                            <p:strVal val="#ppt_x"/>
                                          </p:val>
                                        </p:tav>
                                        <p:tav tm="100000">
                                          <p:val>
                                            <p:strVal val="#ppt_x"/>
                                          </p:val>
                                        </p:tav>
                                      </p:tavLst>
                                    </p:anim>
                                    <p:anim calcmode="lin" valueType="num">
                                      <p:cBhvr additive="base">
                                        <p:cTn dur="500" fill="hold" id="42"/>
                                        <p:tgtEl>
                                          <p:spTgt spid="13"/>
                                        </p:tgtEl>
                                        <p:attrNameLst>
                                          <p:attrName>ppt_y</p:attrName>
                                        </p:attrNameLst>
                                      </p:cBhvr>
                                      <p:tavLst>
                                        <p:tav tm="0">
                                          <p:val>
                                            <p:strVal val="1+#ppt_h/2"/>
                                          </p:val>
                                        </p:tav>
                                        <p:tav tm="100000">
                                          <p:val>
                                            <p:strVal val="#ppt_y"/>
                                          </p:val>
                                        </p:tav>
                                      </p:tavLst>
                                    </p:anim>
                                  </p:childTnLst>
                                </p:cTn>
                              </p:par>
                            </p:childTnLst>
                          </p:cTn>
                        </p:par>
                        <p:par>
                          <p:cTn fill="hold" id="43" nodeType="afterGroup">
                            <p:stCondLst>
                              <p:cond delay="500"/>
                            </p:stCondLst>
                            <p:childTnLst>
                              <p:par>
                                <p:cTn fill="hold" grpId="0" id="44" nodeType="afterEffect" presetClass="entr" presetID="22" presetSubtype="8">
                                  <p:stCondLst>
                                    <p:cond delay="0"/>
                                  </p:stCondLst>
                                  <p:childTnLst>
                                    <p:set>
                                      <p:cBhvr>
                                        <p:cTn dur="1" fill="hold" id="45">
                                          <p:stCondLst>
                                            <p:cond delay="0"/>
                                          </p:stCondLst>
                                        </p:cTn>
                                        <p:tgtEl>
                                          <p:spTgt spid="20"/>
                                        </p:tgtEl>
                                        <p:attrNameLst>
                                          <p:attrName>style.visibility</p:attrName>
                                        </p:attrNameLst>
                                      </p:cBhvr>
                                      <p:to>
                                        <p:strVal val="visible"/>
                                      </p:to>
                                    </p:set>
                                    <p:animEffect filter="wipe(left)" transition="in">
                                      <p:cBhvr>
                                        <p:cTn dur="500" id="46"/>
                                        <p:tgtEl>
                                          <p:spTgt spid="20"/>
                                        </p:tgtEl>
                                      </p:cBhvr>
                                    </p:animEffect>
                                  </p:childTnLst>
                                </p:cTn>
                              </p:par>
                            </p:childTnLst>
                          </p:cTn>
                        </p:par>
                        <p:par>
                          <p:cTn fill="hold" id="47" nodeType="afterGroup">
                            <p:stCondLst>
                              <p:cond delay="1000"/>
                            </p:stCondLst>
                            <p:childTnLst>
                              <p:par>
                                <p:cTn fill="hold" grpId="0" id="48" nodeType="afterEffect" presetClass="entr" presetID="12" presetSubtype="1">
                                  <p:stCondLst>
                                    <p:cond delay="0"/>
                                  </p:stCondLst>
                                  <p:childTnLst>
                                    <p:set>
                                      <p:cBhvr>
                                        <p:cTn dur="1" fill="hold" id="49">
                                          <p:stCondLst>
                                            <p:cond delay="0"/>
                                          </p:stCondLst>
                                        </p:cTn>
                                        <p:tgtEl>
                                          <p:spTgt spid="21"/>
                                        </p:tgtEl>
                                        <p:attrNameLst>
                                          <p:attrName>style.visibility</p:attrName>
                                        </p:attrNameLst>
                                      </p:cBhvr>
                                      <p:to>
                                        <p:strVal val="visible"/>
                                      </p:to>
                                    </p:set>
                                    <p:anim calcmode="lin" valueType="num">
                                      <p:cBhvr additive="base">
                                        <p:cTn dur="500" id="50"/>
                                        <p:tgtEl>
                                          <p:spTgt spid="21"/>
                                        </p:tgtEl>
                                        <p:attrNameLst>
                                          <p:attrName>ppt_y</p:attrName>
                                        </p:attrNameLst>
                                      </p:cBhvr>
                                      <p:tavLst>
                                        <p:tav tm="0">
                                          <p:val>
                                            <p:strVal val="#ppt_y-#ppt_h*1.125000"/>
                                          </p:val>
                                        </p:tav>
                                        <p:tav tm="100000">
                                          <p:val>
                                            <p:strVal val="#ppt_y"/>
                                          </p:val>
                                        </p:tav>
                                      </p:tavLst>
                                    </p:anim>
                                    <p:animEffect filter="wipe(down)" transition="in">
                                      <p:cBhvr>
                                        <p:cTn dur="500" id="51"/>
                                        <p:tgtEl>
                                          <p:spTgt spid="21"/>
                                        </p:tgtEl>
                                      </p:cBhvr>
                                    </p:animEffect>
                                  </p:childTnLst>
                                </p:cTn>
                              </p:par>
                            </p:childTnLst>
                          </p:cTn>
                        </p:par>
                      </p:childTnLst>
                    </p:cTn>
                  </p:par>
                  <p:par>
                    <p:cTn fill="hold" id="52" nodeType="clickPar">
                      <p:stCondLst>
                        <p:cond delay="indefinite"/>
                        <p:cond delay="0" evt="onBegin">
                          <p:tn val="51"/>
                        </p:cond>
                      </p:stCondLst>
                      <p:childTnLst>
                        <p:par>
                          <p:cTn fill="hold" id="53" nodeType="afterGroup">
                            <p:stCondLst>
                              <p:cond delay="0"/>
                            </p:stCondLst>
                            <p:childTnLst>
                              <p:par>
                                <p:cTn fill="hold" grpId="0" id="54" nodeType="clickEffect" presetClass="entr" presetID="2" presetSubtype="4">
                                  <p:stCondLst>
                                    <p:cond delay="0"/>
                                  </p:stCondLst>
                                  <p:childTnLst>
                                    <p:set>
                                      <p:cBhvr>
                                        <p:cTn dur="1" fill="hold" id="55">
                                          <p:stCondLst>
                                            <p:cond delay="0"/>
                                          </p:stCondLst>
                                        </p:cTn>
                                        <p:tgtEl>
                                          <p:spTgt spid="22"/>
                                        </p:tgtEl>
                                        <p:attrNameLst>
                                          <p:attrName>style.visibility</p:attrName>
                                        </p:attrNameLst>
                                      </p:cBhvr>
                                      <p:to>
                                        <p:strVal val="visible"/>
                                      </p:to>
                                    </p:set>
                                    <p:anim calcmode="lin" valueType="num">
                                      <p:cBhvr additive="base">
                                        <p:cTn dur="500" fill="hold" id="56"/>
                                        <p:tgtEl>
                                          <p:spTgt spid="22"/>
                                        </p:tgtEl>
                                        <p:attrNameLst>
                                          <p:attrName>ppt_x</p:attrName>
                                        </p:attrNameLst>
                                      </p:cBhvr>
                                      <p:tavLst>
                                        <p:tav tm="0">
                                          <p:val>
                                            <p:strVal val="#ppt_x"/>
                                          </p:val>
                                        </p:tav>
                                        <p:tav tm="100000">
                                          <p:val>
                                            <p:strVal val="#ppt_x"/>
                                          </p:val>
                                        </p:tav>
                                      </p:tavLst>
                                    </p:anim>
                                    <p:anim calcmode="lin" valueType="num">
                                      <p:cBhvr additive="base">
                                        <p:cTn dur="500" fill="hold" id="57"/>
                                        <p:tgtEl>
                                          <p:spTgt spid="22"/>
                                        </p:tgtEl>
                                        <p:attrNameLst>
                                          <p:attrName>ppt_y</p:attrName>
                                        </p:attrNameLst>
                                      </p:cBhvr>
                                      <p:tavLst>
                                        <p:tav tm="0">
                                          <p:val>
                                            <p:strVal val="1+#ppt_h/2"/>
                                          </p:val>
                                        </p:tav>
                                        <p:tav tm="100000">
                                          <p:val>
                                            <p:strVal val="#ppt_y"/>
                                          </p:val>
                                        </p:tav>
                                      </p:tavLst>
                                    </p:anim>
                                  </p:childTnLst>
                                </p:cTn>
                              </p:par>
                            </p:childTnLst>
                          </p:cTn>
                        </p:par>
                        <p:par>
                          <p:cTn fill="hold" id="58" nodeType="afterGroup">
                            <p:stCondLst>
                              <p:cond delay="500"/>
                            </p:stCondLst>
                            <p:childTnLst>
                              <p:par>
                                <p:cTn fill="hold" grpId="0" id="59" nodeType="afterEffect" presetClass="entr" presetID="22" presetSubtype="8">
                                  <p:stCondLst>
                                    <p:cond delay="0"/>
                                  </p:stCondLst>
                                  <p:childTnLst>
                                    <p:set>
                                      <p:cBhvr>
                                        <p:cTn dur="1" fill="hold" id="60">
                                          <p:stCondLst>
                                            <p:cond delay="0"/>
                                          </p:stCondLst>
                                        </p:cTn>
                                        <p:tgtEl>
                                          <p:spTgt spid="23"/>
                                        </p:tgtEl>
                                        <p:attrNameLst>
                                          <p:attrName>style.visibility</p:attrName>
                                        </p:attrNameLst>
                                      </p:cBhvr>
                                      <p:to>
                                        <p:strVal val="visible"/>
                                      </p:to>
                                    </p:set>
                                    <p:animEffect filter="wipe(left)" transition="in">
                                      <p:cBhvr>
                                        <p:cTn dur="500" id="61"/>
                                        <p:tgtEl>
                                          <p:spTgt spid="23"/>
                                        </p:tgtEl>
                                      </p:cBhvr>
                                    </p:animEffect>
                                  </p:childTnLst>
                                </p:cTn>
                              </p:par>
                            </p:childTnLst>
                          </p:cTn>
                        </p:par>
                        <p:par>
                          <p:cTn fill="hold" id="62" nodeType="afterGroup">
                            <p:stCondLst>
                              <p:cond delay="1000"/>
                            </p:stCondLst>
                            <p:childTnLst>
                              <p:par>
                                <p:cTn fill="hold" grpId="0" id="63" nodeType="afterEffect" presetClass="entr" presetID="12" presetSubtype="1">
                                  <p:stCondLst>
                                    <p:cond delay="0"/>
                                  </p:stCondLst>
                                  <p:childTnLst>
                                    <p:set>
                                      <p:cBhvr>
                                        <p:cTn dur="1" fill="hold" id="64">
                                          <p:stCondLst>
                                            <p:cond delay="0"/>
                                          </p:stCondLst>
                                        </p:cTn>
                                        <p:tgtEl>
                                          <p:spTgt spid="24"/>
                                        </p:tgtEl>
                                        <p:attrNameLst>
                                          <p:attrName>style.visibility</p:attrName>
                                        </p:attrNameLst>
                                      </p:cBhvr>
                                      <p:to>
                                        <p:strVal val="visible"/>
                                      </p:to>
                                    </p:set>
                                    <p:anim calcmode="lin" valueType="num">
                                      <p:cBhvr additive="base">
                                        <p:cTn dur="500" id="65"/>
                                        <p:tgtEl>
                                          <p:spTgt spid="24"/>
                                        </p:tgtEl>
                                        <p:attrNameLst>
                                          <p:attrName>ppt_y</p:attrName>
                                        </p:attrNameLst>
                                      </p:cBhvr>
                                      <p:tavLst>
                                        <p:tav tm="0">
                                          <p:val>
                                            <p:strVal val="#ppt_y-#ppt_h*1.125000"/>
                                          </p:val>
                                        </p:tav>
                                        <p:tav tm="100000">
                                          <p:val>
                                            <p:strVal val="#ppt_y"/>
                                          </p:val>
                                        </p:tav>
                                      </p:tavLst>
                                    </p:anim>
                                    <p:animEffect filter="wipe(down)" transition="in">
                                      <p:cBhvr>
                                        <p:cTn dur="500" id="66"/>
                                        <p:tgtEl>
                                          <p:spTgt spid="24"/>
                                        </p:tgtEl>
                                      </p:cBhvr>
                                    </p:animEffect>
                                  </p:childTnLst>
                                </p:cTn>
                              </p:par>
                            </p:childTnLst>
                          </p:cTn>
                        </p:par>
                      </p:childTnLst>
                    </p:cTn>
                  </p:par>
                  <p:par>
                    <p:cTn fill="hold" id="67" nodeType="clickPar">
                      <p:stCondLst>
                        <p:cond delay="indefinite"/>
                        <p:cond delay="0" evt="onBegin">
                          <p:tn val="66"/>
                        </p:cond>
                      </p:stCondLst>
                      <p:childTnLst>
                        <p:par>
                          <p:cTn fill="hold" id="68" nodeType="afterGroup">
                            <p:stCondLst>
                              <p:cond delay="0"/>
                            </p:stCondLst>
                            <p:childTnLst>
                              <p:par>
                                <p:cTn fill="hold" grpId="0" id="69" nodeType="clickEffect" presetClass="entr" presetID="2" presetSubtype="4">
                                  <p:stCondLst>
                                    <p:cond delay="0"/>
                                  </p:stCondLst>
                                  <p:childTnLst>
                                    <p:set>
                                      <p:cBhvr>
                                        <p:cTn dur="1" fill="hold" id="70">
                                          <p:stCondLst>
                                            <p:cond delay="0"/>
                                          </p:stCondLst>
                                        </p:cTn>
                                        <p:tgtEl>
                                          <p:spTgt spid="25"/>
                                        </p:tgtEl>
                                        <p:attrNameLst>
                                          <p:attrName>style.visibility</p:attrName>
                                        </p:attrNameLst>
                                      </p:cBhvr>
                                      <p:to>
                                        <p:strVal val="visible"/>
                                      </p:to>
                                    </p:set>
                                    <p:anim calcmode="lin" valueType="num">
                                      <p:cBhvr additive="base">
                                        <p:cTn dur="500" fill="hold" id="71"/>
                                        <p:tgtEl>
                                          <p:spTgt spid="25"/>
                                        </p:tgtEl>
                                        <p:attrNameLst>
                                          <p:attrName>ppt_x</p:attrName>
                                        </p:attrNameLst>
                                      </p:cBhvr>
                                      <p:tavLst>
                                        <p:tav tm="0">
                                          <p:val>
                                            <p:strVal val="#ppt_x"/>
                                          </p:val>
                                        </p:tav>
                                        <p:tav tm="100000">
                                          <p:val>
                                            <p:strVal val="#ppt_x"/>
                                          </p:val>
                                        </p:tav>
                                      </p:tavLst>
                                    </p:anim>
                                    <p:anim calcmode="lin" valueType="num">
                                      <p:cBhvr additive="base">
                                        <p:cTn dur="500" fill="hold" id="72"/>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6"/>
      <p:bldP grpId="0" spid="7"/>
      <p:bldP grpId="0" spid="9"/>
      <p:bldP grpId="0" spid="10"/>
      <p:bldP grpId="0" spid="11"/>
      <p:bldP grpId="0" spid="12"/>
      <p:bldP grpId="0" spid="13"/>
      <p:bldP grpId="0" spid="20"/>
      <p:bldP grpId="0" spid="21"/>
      <p:bldP grpId="0" spid="22"/>
      <p:bldP grpId="0" spid="23"/>
      <p:bldP grpId="0" spid="24"/>
      <p:bldP grpId="0" spid="25"/>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a:extLst>
              <a:ext uri="{FF2B5EF4-FFF2-40B4-BE49-F238E27FC236}">
                <a16:creationId xmlns:a16="http://schemas.microsoft.com/office/drawing/2014/main" id="{F3C22F57-759E-44FD-AB4C-5494F554C56D}"/>
              </a:ext>
            </a:extLst>
          </p:cNvPr>
          <p:cNvSpPr/>
          <p:nvPr/>
        </p:nvSpPr>
        <p:spPr>
          <a:xfrm>
            <a:off x="1" y="1"/>
            <a:ext cx="12192000" cy="3428999"/>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图文框 7">
            <a:extLst>
              <a:ext uri="{FF2B5EF4-FFF2-40B4-BE49-F238E27FC236}">
                <a16:creationId xmlns:a16="http://schemas.microsoft.com/office/drawing/2014/main" id="{3D9262F7-26E8-43EE-906D-1C59602EB3A8}"/>
              </a:ext>
            </a:extLst>
          </p:cNvPr>
          <p:cNvSpPr/>
          <p:nvPr/>
        </p:nvSpPr>
        <p:spPr>
          <a:xfrm>
            <a:off x="9274629" y="4683854"/>
            <a:ext cx="979394" cy="1086817"/>
          </a:xfrm>
          <a:prstGeom prst="frame">
            <a:avLst>
              <a:gd fmla="val 3697"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图文框 8">
            <a:extLst>
              <a:ext uri="{FF2B5EF4-FFF2-40B4-BE49-F238E27FC236}">
                <a16:creationId xmlns:a16="http://schemas.microsoft.com/office/drawing/2014/main" id="{2B549945-B347-4B98-A5DE-71522824EF34}"/>
              </a:ext>
            </a:extLst>
          </p:cNvPr>
          <p:cNvSpPr/>
          <p:nvPr/>
        </p:nvSpPr>
        <p:spPr>
          <a:xfrm>
            <a:off x="1937977" y="1087329"/>
            <a:ext cx="2265073" cy="1498552"/>
          </a:xfrm>
          <a:prstGeom prst="frame">
            <a:avLst>
              <a:gd fmla="val 3697"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矩形 2">
            <a:extLst>
              <a:ext uri="{FF2B5EF4-FFF2-40B4-BE49-F238E27FC236}">
                <a16:creationId xmlns:a16="http://schemas.microsoft.com/office/drawing/2014/main" id="{5B020DD1-6035-4F11-9439-34B3CC4F7841}"/>
              </a:ext>
            </a:extLst>
          </p:cNvPr>
          <p:cNvSpPr/>
          <p:nvPr/>
        </p:nvSpPr>
        <p:spPr>
          <a:xfrm>
            <a:off x="2432958" y="1630737"/>
            <a:ext cx="7326084" cy="3596526"/>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文本框 11">
            <a:extLst>
              <a:ext uri="{FF2B5EF4-FFF2-40B4-BE49-F238E27FC236}">
                <a16:creationId xmlns:a16="http://schemas.microsoft.com/office/drawing/2014/main" id="{710CD8B7-674E-4426-9A69-4EF7EE23200A}"/>
              </a:ext>
            </a:extLst>
          </p:cNvPr>
          <p:cNvSpPr txBox="1"/>
          <p:nvPr/>
        </p:nvSpPr>
        <p:spPr>
          <a:xfrm>
            <a:off x="4552862" y="2170383"/>
            <a:ext cx="3086275" cy="822960"/>
          </a:xfrm>
          <a:prstGeom prst="rect">
            <a:avLst/>
          </a:prstGeom>
          <a:noFill/>
        </p:spPr>
        <p:txBody>
          <a:bodyPr rtlCol="0" wrap="square">
            <a:spAutoFit/>
          </a:bodyPr>
          <a:lstStyle/>
          <a:p>
            <a:pPr algn="ctr"/>
            <a:r>
              <a:rPr altLang="zh-CN" lang="en-US" sz="4800">
                <a:solidFill>
                  <a:srgbClr val="171919"/>
                </a:solidFill>
                <a:latin charset="-122" panose="00000500000000000000" pitchFamily="2" typeface="字魂58号-创中黑"/>
                <a:ea charset="-122" panose="00000500000000000000" pitchFamily="2" typeface="字魂58号-创中黑"/>
              </a:rPr>
              <a:t>Part 04</a:t>
            </a:r>
          </a:p>
        </p:txBody>
      </p:sp>
      <p:sp>
        <p:nvSpPr>
          <p:cNvPr id="13" name="文本框 12">
            <a:extLst>
              <a:ext uri="{FF2B5EF4-FFF2-40B4-BE49-F238E27FC236}">
                <a16:creationId xmlns:a16="http://schemas.microsoft.com/office/drawing/2014/main" id="{AC10EFB5-EDB7-46A0-9AC3-AC85391E3CD5}"/>
              </a:ext>
            </a:extLst>
          </p:cNvPr>
          <p:cNvSpPr txBox="1"/>
          <p:nvPr/>
        </p:nvSpPr>
        <p:spPr bwMode="auto">
          <a:xfrm>
            <a:off x="4203050" y="3069515"/>
            <a:ext cx="4005201" cy="10058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6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4" name="Rectangle 6">
            <a:extLst>
              <a:ext uri="{FF2B5EF4-FFF2-40B4-BE49-F238E27FC236}">
                <a16:creationId xmlns:a16="http://schemas.microsoft.com/office/drawing/2014/main" id="{72AD6351-6CB8-43B6-BAFE-EF1DEAA6A0B0}"/>
              </a:ext>
            </a:extLst>
          </p:cNvPr>
          <p:cNvSpPr/>
          <p:nvPr/>
        </p:nvSpPr>
        <p:spPr>
          <a:xfrm>
            <a:off x="4575048" y="4073011"/>
            <a:ext cx="3086275" cy="1066800"/>
          </a:xfrm>
          <a:prstGeom prst="rect">
            <a:avLst/>
          </a:prstGeom>
        </p:spPr>
        <p:txBody>
          <a:bodyPr wrap="square">
            <a:spAutoFit/>
          </a:bodyPr>
          <a:lstStyle/>
          <a:p>
            <a:pPr algn="dist"/>
            <a:r>
              <a:rPr lang="en-US" sz="32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5" name="图文框 14">
            <a:extLst>
              <a:ext uri="{FF2B5EF4-FFF2-40B4-BE49-F238E27FC236}">
                <a16:creationId xmlns:a16="http://schemas.microsoft.com/office/drawing/2014/main" id="{9C85CCFE-484A-48D3-8703-BA6C12FB2AA1}"/>
              </a:ext>
            </a:extLst>
          </p:cNvPr>
          <p:cNvSpPr/>
          <p:nvPr/>
        </p:nvSpPr>
        <p:spPr>
          <a:xfrm>
            <a:off x="10551299" y="5515697"/>
            <a:ext cx="503144" cy="509948"/>
          </a:xfrm>
          <a:prstGeom prst="frame">
            <a:avLst>
              <a:gd fmla="val 13433"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6" name="图文框 15">
            <a:extLst>
              <a:ext uri="{FF2B5EF4-FFF2-40B4-BE49-F238E27FC236}">
                <a16:creationId xmlns:a16="http://schemas.microsoft.com/office/drawing/2014/main" id="{3CA1D614-E7A3-42A0-A28A-87D7499E6A6F}"/>
              </a:ext>
            </a:extLst>
          </p:cNvPr>
          <p:cNvSpPr/>
          <p:nvPr/>
        </p:nvSpPr>
        <p:spPr>
          <a:xfrm>
            <a:off x="3378359" y="640707"/>
            <a:ext cx="1174503" cy="775182"/>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349874736"/>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3"/>
                                        </p:tgtEl>
                                        <p:attrNameLst>
                                          <p:attrName>style.visibility</p:attrName>
                                        </p:attrNameLst>
                                      </p:cBhvr>
                                      <p:to>
                                        <p:strVal val="visible"/>
                                      </p:to>
                                    </p:set>
                                    <p:animEffect filter="wipe(left)" transition="in">
                                      <p:cBhvr>
                                        <p:cTn dur="500" id="12"/>
                                        <p:tgtEl>
                                          <p:spTgt spid="3"/>
                                        </p:tgtEl>
                                      </p:cBhvr>
                                    </p:animEffect>
                                  </p:childTnLst>
                                </p:cTn>
                              </p:par>
                            </p:childTnLst>
                          </p:cTn>
                        </p:par>
                        <p:par>
                          <p:cTn fill="hold" id="13" nodeType="afterGroup">
                            <p:stCondLst>
                              <p:cond delay="500"/>
                            </p:stCondLst>
                            <p:childTnLst>
                              <p:par>
                                <p:cTn fill="hold" grpId="0" id="14" nodeType="afterEffect" presetClass="entr" presetID="22" presetSubtype="8">
                                  <p:stCondLst>
                                    <p:cond delay="0"/>
                                  </p:stCondLst>
                                  <p:childTnLst>
                                    <p:set>
                                      <p:cBhvr>
                                        <p:cTn dur="1" fill="hold" id="15">
                                          <p:stCondLst>
                                            <p:cond delay="0"/>
                                          </p:stCondLst>
                                        </p:cTn>
                                        <p:tgtEl>
                                          <p:spTgt spid="12"/>
                                        </p:tgtEl>
                                        <p:attrNameLst>
                                          <p:attrName>style.visibility</p:attrName>
                                        </p:attrNameLst>
                                      </p:cBhvr>
                                      <p:to>
                                        <p:strVal val="visible"/>
                                      </p:to>
                                    </p:set>
                                    <p:animEffect filter="wipe(left)" transition="in">
                                      <p:cBhvr>
                                        <p:cTn dur="500" id="16"/>
                                        <p:tgtEl>
                                          <p:spTgt spid="12"/>
                                        </p:tgtEl>
                                      </p:cBhvr>
                                    </p:animEffect>
                                  </p:childTnLst>
                                </p:cTn>
                              </p:par>
                            </p:childTnLst>
                          </p:cTn>
                        </p:par>
                        <p:par>
                          <p:cTn fill="hold" id="17" nodeType="afterGroup">
                            <p:stCondLst>
                              <p:cond delay="1000"/>
                            </p:stCondLst>
                            <p:childTnLst>
                              <p:par>
                                <p:cTn fill="hold" grpId="0" id="18" nodeType="afterEffect" presetClass="entr" presetID="12" presetSubtype="1">
                                  <p:stCondLst>
                                    <p:cond delay="0"/>
                                  </p:stCondLst>
                                  <p:childTnLst>
                                    <p:set>
                                      <p:cBhvr>
                                        <p:cTn dur="1" fill="hold" id="19">
                                          <p:stCondLst>
                                            <p:cond delay="0"/>
                                          </p:stCondLst>
                                        </p:cTn>
                                        <p:tgtEl>
                                          <p:spTgt spid="13"/>
                                        </p:tgtEl>
                                        <p:attrNameLst>
                                          <p:attrName>style.visibility</p:attrName>
                                        </p:attrNameLst>
                                      </p:cBhvr>
                                      <p:to>
                                        <p:strVal val="visible"/>
                                      </p:to>
                                    </p:set>
                                    <p:anim calcmode="lin" valueType="num">
                                      <p:cBhvr additive="base">
                                        <p:cTn dur="500" id="20"/>
                                        <p:tgtEl>
                                          <p:spTgt spid="13"/>
                                        </p:tgtEl>
                                        <p:attrNameLst>
                                          <p:attrName>ppt_y</p:attrName>
                                        </p:attrNameLst>
                                      </p:cBhvr>
                                      <p:tavLst>
                                        <p:tav tm="0">
                                          <p:val>
                                            <p:strVal val="#ppt_y-#ppt_h*1.125000"/>
                                          </p:val>
                                        </p:tav>
                                        <p:tav tm="100000">
                                          <p:val>
                                            <p:strVal val="#ppt_y"/>
                                          </p:val>
                                        </p:tav>
                                      </p:tavLst>
                                    </p:anim>
                                    <p:animEffect filter="wipe(down)" transition="in">
                                      <p:cBhvr>
                                        <p:cTn dur="500" id="21"/>
                                        <p:tgtEl>
                                          <p:spTgt spid="13"/>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 presetSubtype="4">
                                  <p:stCondLst>
                                    <p:cond delay="0"/>
                                  </p:stCondLst>
                                  <p:childTnLst>
                                    <p:set>
                                      <p:cBhvr>
                                        <p:cTn dur="1" fill="hold" id="25">
                                          <p:stCondLst>
                                            <p:cond delay="0"/>
                                          </p:stCondLst>
                                        </p:cTn>
                                        <p:tgtEl>
                                          <p:spTgt spid="14"/>
                                        </p:tgtEl>
                                        <p:attrNameLst>
                                          <p:attrName>style.visibility</p:attrName>
                                        </p:attrNameLst>
                                      </p:cBhvr>
                                      <p:to>
                                        <p:strVal val="visible"/>
                                      </p:to>
                                    </p:set>
                                    <p:anim calcmode="lin" valueType="num">
                                      <p:cBhvr additive="base">
                                        <p:cTn dur="500" fill="hold" id="26"/>
                                        <p:tgtEl>
                                          <p:spTgt spid="14"/>
                                        </p:tgtEl>
                                        <p:attrNameLst>
                                          <p:attrName>ppt_x</p:attrName>
                                        </p:attrNameLst>
                                      </p:cBhvr>
                                      <p:tavLst>
                                        <p:tav tm="0">
                                          <p:val>
                                            <p:strVal val="#ppt_x"/>
                                          </p:val>
                                        </p:tav>
                                        <p:tav tm="100000">
                                          <p:val>
                                            <p:strVal val="#ppt_x"/>
                                          </p:val>
                                        </p:tav>
                                      </p:tavLst>
                                    </p:anim>
                                    <p:anim calcmode="lin" valueType="num">
                                      <p:cBhvr additive="base">
                                        <p:cTn dur="500" fill="hold" id="27"/>
                                        <p:tgtEl>
                                          <p:spTgt spid="14"/>
                                        </p:tgtEl>
                                        <p:attrNameLst>
                                          <p:attrName>ppt_y</p:attrName>
                                        </p:attrNameLst>
                                      </p:cBhvr>
                                      <p:tavLst>
                                        <p:tav tm="0">
                                          <p:val>
                                            <p:strVal val="1+#ppt_h/2"/>
                                          </p:val>
                                        </p:tav>
                                        <p:tav tm="100000">
                                          <p:val>
                                            <p:strVal val="#ppt_y"/>
                                          </p:val>
                                        </p:tav>
                                      </p:tavLst>
                                    </p:anim>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42" presetSubtype="0">
                                  <p:stCondLst>
                                    <p:cond delay="0"/>
                                  </p:stCondLst>
                                  <p:childTnLst>
                                    <p:set>
                                      <p:cBhvr>
                                        <p:cTn dur="1" fill="hold" id="31">
                                          <p:stCondLst>
                                            <p:cond delay="0"/>
                                          </p:stCondLst>
                                        </p:cTn>
                                        <p:tgtEl>
                                          <p:spTgt spid="16"/>
                                        </p:tgtEl>
                                        <p:attrNameLst>
                                          <p:attrName>style.visibility</p:attrName>
                                        </p:attrNameLst>
                                      </p:cBhvr>
                                      <p:to>
                                        <p:strVal val="visible"/>
                                      </p:to>
                                    </p:set>
                                    <p:animEffect filter="fade" transition="in">
                                      <p:cBhvr>
                                        <p:cTn dur="1000" id="32"/>
                                        <p:tgtEl>
                                          <p:spTgt spid="16"/>
                                        </p:tgtEl>
                                      </p:cBhvr>
                                    </p:animEffect>
                                    <p:anim calcmode="lin" valueType="num">
                                      <p:cBhvr>
                                        <p:cTn dur="1000" fill="hold" id="33"/>
                                        <p:tgtEl>
                                          <p:spTgt spid="16"/>
                                        </p:tgtEl>
                                        <p:attrNameLst>
                                          <p:attrName>ppt_x</p:attrName>
                                        </p:attrNameLst>
                                      </p:cBhvr>
                                      <p:tavLst>
                                        <p:tav tm="0">
                                          <p:val>
                                            <p:strVal val="#ppt_x"/>
                                          </p:val>
                                        </p:tav>
                                        <p:tav tm="100000">
                                          <p:val>
                                            <p:strVal val="#ppt_x"/>
                                          </p:val>
                                        </p:tav>
                                      </p:tavLst>
                                    </p:anim>
                                    <p:anim calcmode="lin" valueType="num">
                                      <p:cBhvr>
                                        <p:cTn dur="1000" fill="hold" id="34"/>
                                        <p:tgtEl>
                                          <p:spTgt spid="16"/>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9"/>
                                        </p:tgtEl>
                                        <p:attrNameLst>
                                          <p:attrName>style.visibility</p:attrName>
                                        </p:attrNameLst>
                                      </p:cBhvr>
                                      <p:to>
                                        <p:strVal val="visible"/>
                                      </p:to>
                                    </p:set>
                                    <p:animEffect filter="fade" transition="in">
                                      <p:cBhvr>
                                        <p:cTn dur="1000" id="37"/>
                                        <p:tgtEl>
                                          <p:spTgt spid="9"/>
                                        </p:tgtEl>
                                      </p:cBhvr>
                                    </p:animEffect>
                                    <p:anim calcmode="lin" valueType="num">
                                      <p:cBhvr>
                                        <p:cTn dur="1000" fill="hold" id="38"/>
                                        <p:tgtEl>
                                          <p:spTgt spid="9"/>
                                        </p:tgtEl>
                                        <p:attrNameLst>
                                          <p:attrName>ppt_x</p:attrName>
                                        </p:attrNameLst>
                                      </p:cBhvr>
                                      <p:tavLst>
                                        <p:tav tm="0">
                                          <p:val>
                                            <p:strVal val="#ppt_x"/>
                                          </p:val>
                                        </p:tav>
                                        <p:tav tm="100000">
                                          <p:val>
                                            <p:strVal val="#ppt_x"/>
                                          </p:val>
                                        </p:tav>
                                      </p:tavLst>
                                    </p:anim>
                                    <p:anim calcmode="lin" valueType="num">
                                      <p:cBhvr>
                                        <p:cTn dur="1000" fill="hold" id="39"/>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9"/>
      <p:bldP grpId="0" spid="3"/>
      <p:bldP grpId="0" spid="12"/>
      <p:bldP grpId="0" spid="13"/>
      <p:bldP grpId="0" spid="14"/>
      <p:bldP grpId="0" spid="16"/>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6" name="矩形 5">
            <a:extLst>
              <a:ext uri="{FF2B5EF4-FFF2-40B4-BE49-F238E27FC236}">
                <a16:creationId xmlns:a16="http://schemas.microsoft.com/office/drawing/2014/main" id="{2E4A458D-2DEA-4B2B-96B9-62D803EE1ED3}"/>
              </a:ext>
            </a:extLst>
          </p:cNvPr>
          <p:cNvSpPr/>
          <p:nvPr/>
        </p:nvSpPr>
        <p:spPr>
          <a:xfrm>
            <a:off x="4264807" y="2167329"/>
            <a:ext cx="7313112" cy="3981450"/>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a:extLst>
              <a:ext uri="{FF2B5EF4-FFF2-40B4-BE49-F238E27FC236}">
                <a16:creationId xmlns:a16="http://schemas.microsoft.com/office/drawing/2014/main" id="{636D2B84-15D3-4985-B402-BDD8F0E4F3F0}"/>
              </a:ext>
            </a:extLst>
          </p:cNvPr>
          <p:cNvSpPr/>
          <p:nvPr/>
        </p:nvSpPr>
        <p:spPr>
          <a:xfrm>
            <a:off x="3866698" y="1894914"/>
            <a:ext cx="7313112" cy="3981450"/>
          </a:xfrm>
          <a:prstGeom prst="rect">
            <a:avLst/>
          </a:prstGeom>
          <a:solidFill>
            <a:schemeClr val="bg1"/>
          </a:solidFill>
          <a:ln>
            <a:no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aphicFrame>
        <p:nvGraphicFramePr>
          <p:cNvPr id="8" name="图表 7">
            <a:extLst>
              <a:ext uri="{FF2B5EF4-FFF2-40B4-BE49-F238E27FC236}">
                <a16:creationId xmlns:a16="http://schemas.microsoft.com/office/drawing/2014/main" id="{6C918271-2E8A-48D6-8491-F61CEA5475EE}"/>
              </a:ext>
            </a:extLst>
          </p:cNvPr>
          <p:cNvGraphicFramePr/>
          <p:nvPr>
            <p:extLst>
              <p:ext uri="{D42A27DB-BD31-4B8C-83A1-F6EECF244321}">
                <p14:modId val="1349081848"/>
              </p:ext>
            </p:extLst>
          </p:nvPr>
        </p:nvGraphicFramePr>
        <p:xfrm>
          <a:off x="4497070" y="2167329"/>
          <a:ext cx="6350000" cy="3435985"/>
        </p:xfrm>
        <a:graphic>
          <a:graphicData uri="http://schemas.openxmlformats.org/drawingml/2006/chart">
            <c:chart xmlns:c="http://schemas.openxmlformats.org/drawingml/2006/chart" r:id="rId3"/>
          </a:graphicData>
        </a:graphic>
      </p:graphicFrame>
      <p:sp>
        <p:nvSpPr>
          <p:cNvPr id="9" name="文本框 8">
            <a:extLst>
              <a:ext uri="{FF2B5EF4-FFF2-40B4-BE49-F238E27FC236}">
                <a16:creationId xmlns:a16="http://schemas.microsoft.com/office/drawing/2014/main" id="{9AD42C85-8A1B-4C9D-BDA7-F98A7961F826}"/>
              </a:ext>
            </a:extLst>
          </p:cNvPr>
          <p:cNvSpPr txBox="1"/>
          <p:nvPr/>
        </p:nvSpPr>
        <p:spPr>
          <a:xfrm>
            <a:off x="1131121" y="2467888"/>
            <a:ext cx="223438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ctr">
              <a:spcBef>
                <a:spcPct val="20000"/>
              </a:spcBef>
              <a:buFont charset="0" panose="020b0604020202020204" pitchFamily="34" typeface="Arial"/>
              <a:buNone/>
              <a:defRPr b="1" cap="all" sz="3600">
                <a:gradFill>
                  <a:gsLst>
                    <a:gs pos="5000">
                      <a:srgbClr val="BD1032"/>
                    </a:gs>
                    <a:gs pos="36000">
                      <a:srgbClr val="55020D"/>
                    </a:gs>
                    <a:gs pos="68000">
                      <a:srgbClr val="E13377"/>
                    </a:gs>
                    <a:gs pos="100000">
                      <a:srgbClr val="ED8571"/>
                    </a:gs>
                  </a:gsLst>
                  <a:lin ang="5400000" scaled="1"/>
                </a:gradFill>
                <a:latin typeface="微软雅黑"/>
                <a:ea typeface="微软雅黑"/>
                <a:cs charset="0" panose="020b0604020202020204" pitchFamily="34" typeface="Arial"/>
              </a:defRPr>
            </a:lvl1pPr>
            <a:lvl2pPr indent="-285750" marL="742950">
              <a:spcBef>
                <a:spcPct val="20000"/>
              </a:spcBef>
              <a:buFont charset="0" panose="020b0604020202020204" pitchFamily="34" typeface="Arial"/>
              <a:buChar char="–"/>
              <a:defRPr sz="2800">
                <a:latin typeface="微软雅黑"/>
                <a:ea typeface="微软雅黑"/>
              </a:defRPr>
            </a:lvl2pPr>
            <a:lvl3pPr indent="-228600" marL="1143000">
              <a:spcBef>
                <a:spcPct val="20000"/>
              </a:spcBef>
              <a:buFont charset="0" panose="020b0604020202020204" pitchFamily="34" typeface="Arial"/>
              <a:buChar char="•"/>
              <a:defRPr sz="2400">
                <a:latin typeface="微软雅黑"/>
                <a:ea typeface="微软雅黑"/>
              </a:defRPr>
            </a:lvl3pPr>
            <a:lvl4pPr indent="-228600" marL="1600200">
              <a:spcBef>
                <a:spcPct val="20000"/>
              </a:spcBef>
              <a:buFont charset="0" panose="020b0604020202020204" pitchFamily="34" typeface="Arial"/>
              <a:buChar char="–"/>
              <a:defRPr sz="2000">
                <a:latin typeface="微软雅黑"/>
                <a:ea typeface="微软雅黑"/>
              </a:defRPr>
            </a:lvl4pPr>
            <a:lvl5pPr indent="-228600" marL="2057400">
              <a:spcBef>
                <a:spcPct val="20000"/>
              </a:spcBef>
              <a:buFont charset="0" panose="020b0604020202020204" pitchFamily="34" typeface="Arial"/>
              <a:buChar char="»"/>
              <a:defRPr sz="2000">
                <a:latin typeface="微软雅黑"/>
                <a:ea typeface="微软雅黑"/>
              </a:defRPr>
            </a:lvl5pPr>
            <a:lvl6pPr eaLnBrk="0" fontAlgn="base" hangingPunct="0" indent="-228600" marL="2514600">
              <a:spcBef>
                <a:spcPct val="20000"/>
              </a:spcBef>
              <a:spcAft>
                <a:spcPct val="0"/>
              </a:spcAft>
              <a:buFont charset="0" panose="020b0604020202020204" pitchFamily="34" typeface="Arial"/>
              <a:buChar char="»"/>
              <a:defRPr sz="2000">
                <a:latin typeface="微软雅黑"/>
                <a:ea typeface="微软雅黑"/>
              </a:defRPr>
            </a:lvl6pPr>
            <a:lvl7pPr eaLnBrk="0" fontAlgn="base" hangingPunct="0" indent="-228600" marL="2971800">
              <a:spcBef>
                <a:spcPct val="20000"/>
              </a:spcBef>
              <a:spcAft>
                <a:spcPct val="0"/>
              </a:spcAft>
              <a:buFont charset="0" panose="020b0604020202020204" pitchFamily="34" typeface="Arial"/>
              <a:buChar char="»"/>
              <a:defRPr sz="2000">
                <a:latin typeface="微软雅黑"/>
                <a:ea typeface="微软雅黑"/>
              </a:defRPr>
            </a:lvl7pPr>
            <a:lvl8pPr eaLnBrk="0" fontAlgn="base" hangingPunct="0" indent="-228600" marL="3429000">
              <a:spcBef>
                <a:spcPct val="20000"/>
              </a:spcBef>
              <a:spcAft>
                <a:spcPct val="0"/>
              </a:spcAft>
              <a:buFont charset="0" panose="020b0604020202020204" pitchFamily="34" typeface="Arial"/>
              <a:buChar char="»"/>
              <a:defRPr sz="2000">
                <a:latin typeface="微软雅黑"/>
                <a:ea typeface="微软雅黑"/>
              </a:defRPr>
            </a:lvl8pPr>
            <a:lvl9pPr eaLnBrk="0" fontAlgn="base" hangingPunct="0" indent="-228600" marL="3886200">
              <a:spcBef>
                <a:spcPct val="20000"/>
              </a:spcBef>
              <a:spcAft>
                <a:spcPct val="0"/>
              </a:spcAft>
              <a:buFont charset="0" panose="020b0604020202020204" pitchFamily="34" typeface="Arial"/>
              <a:buChar char="»"/>
              <a:defRPr sz="2000">
                <a:latin typeface="微软雅黑"/>
                <a:ea typeface="微软雅黑"/>
              </a:defRPr>
            </a:lvl9pPr>
          </a:lstStyle>
          <a:p>
            <a:pPr algn="l" defTabSz="914400" eaLnBrk="1" fontAlgn="auto" hangingPunct="1" indent="0" latinLnBrk="0" lvl="0" marL="0" marR="0" rtl="0">
              <a:lnSpc>
                <a:spcPct val="100000"/>
              </a:lnSpc>
              <a:spcBef>
                <a:spcPct val="20000"/>
              </a:spcBef>
              <a:spcAft>
                <a:spcPct val="0"/>
              </a:spcAft>
              <a:buClrTx/>
              <a:buSzTx/>
              <a:buFont charset="0" panose="020b0604020202020204" pitchFamily="34" typeface="Arial"/>
              <a:buNone/>
              <a:defRPr/>
            </a:pPr>
            <a:r>
              <a:rPr altLang="en-US" b="0" lang="zh-CN" noProof="0" spc="600" sz="2400">
                <a:solidFill>
                  <a:schemeClr val="tx1">
                    <a:lumMod val="75000"/>
                    <a:lumOff val="25000"/>
                  </a:schemeClr>
                </a:solidFill>
                <a:latin charset="-122" panose="00000500000000000000" pitchFamily="2" typeface="字魂58号-创中黑"/>
                <a:ea charset="-122" panose="00000500000000000000" pitchFamily="2" typeface="字魂58号-创中黑"/>
              </a:rPr>
              <a:t>标题文本</a:t>
            </a:r>
          </a:p>
        </p:txBody>
      </p:sp>
      <p:sp>
        <p:nvSpPr>
          <p:cNvPr id="10" name="TextBox 34">
            <a:extLst>
              <a:ext uri="{FF2B5EF4-FFF2-40B4-BE49-F238E27FC236}">
                <a16:creationId xmlns:a16="http://schemas.microsoft.com/office/drawing/2014/main" id="{D8104DB4-64F4-43CD-8590-0DB2D98C8FE8}"/>
              </a:ext>
            </a:extLst>
          </p:cNvPr>
          <p:cNvSpPr txBox="1"/>
          <p:nvPr/>
        </p:nvSpPr>
        <p:spPr>
          <a:xfrm>
            <a:off x="1131121" y="2880702"/>
            <a:ext cx="2735577" cy="1051560"/>
          </a:xfrm>
          <a:prstGeom prst="rect">
            <a:avLst/>
          </a:prstGeom>
          <a:noFill/>
        </p:spPr>
        <p:txBody>
          <a:bodyPr rtlCol="0" wrap="square">
            <a:spAutoFit/>
          </a:bodyPr>
          <a:lstStyle/>
          <a:p>
            <a:pPr defTabSz="914400" eaLnBrk="1" fontAlgn="auto" hangingPunct="1" indent="0" latinLnBrk="0" lvl="0" marL="0" marR="0" rtl="0">
              <a:lnSpc>
                <a:spcPct val="150000"/>
              </a:lnSpc>
              <a:spcBef>
                <a:spcPct val="0"/>
              </a:spcBef>
              <a:spcAft>
                <a:spcPct val="0"/>
              </a:spcAft>
              <a:buClrTx/>
              <a:buSzTx/>
              <a:buFontTx/>
              <a:buNone/>
              <a:defRPr/>
            </a:pPr>
            <a:r>
              <a:rPr b="0" baseline="0" cap="none" i="0" kern="1200" kumimoji="0" lang="en-US" noProof="0" normalizeH="0" spc="0" strike="noStrike" sz="1400" u="none">
                <a:ln>
                  <a:noFill/>
                </a:ln>
                <a:solidFill>
                  <a:schemeClr val="tx1">
                    <a:lumMod val="75000"/>
                    <a:lumOff val="25000"/>
                  </a:schemeClr>
                </a:solidFill>
                <a:effectLst/>
                <a:uLnTx/>
                <a:uFillTx/>
                <a:latin charset="-122" panose="00000500000000000000" pitchFamily="2" typeface="字魂58号-创中黑"/>
                <a:ea charset="-122" panose="00000500000000000000" pitchFamily="2" typeface="字魂58号-创中黑"/>
              </a:rPr>
              <a:t>lorem ipsum dolor sit amet, ea commodoconsequat.</a:t>
            </a:r>
          </a:p>
        </p:txBody>
      </p:sp>
      <p:sp>
        <p:nvSpPr>
          <p:cNvPr id="11" name="文本框 10">
            <a:extLst>
              <a:ext uri="{FF2B5EF4-FFF2-40B4-BE49-F238E27FC236}">
                <a16:creationId xmlns:a16="http://schemas.microsoft.com/office/drawing/2014/main" id="{8E9AAC4D-86E2-41C4-883E-0758E4AC7571}"/>
              </a:ext>
            </a:extLst>
          </p:cNvPr>
          <p:cNvSpPr txBox="1"/>
          <p:nvPr/>
        </p:nvSpPr>
        <p:spPr>
          <a:xfrm>
            <a:off x="1131756" y="4159528"/>
            <a:ext cx="2234380"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ctr">
              <a:spcBef>
                <a:spcPct val="20000"/>
              </a:spcBef>
              <a:buFont charset="0" panose="020b0604020202020204" pitchFamily="34" typeface="Arial"/>
              <a:buNone/>
              <a:defRPr b="1" cap="all" sz="3600">
                <a:gradFill>
                  <a:gsLst>
                    <a:gs pos="5000">
                      <a:srgbClr val="BD1032"/>
                    </a:gs>
                    <a:gs pos="36000">
                      <a:srgbClr val="55020D"/>
                    </a:gs>
                    <a:gs pos="68000">
                      <a:srgbClr val="E13377"/>
                    </a:gs>
                    <a:gs pos="100000">
                      <a:srgbClr val="ED8571"/>
                    </a:gs>
                  </a:gsLst>
                  <a:lin ang="5400000" scaled="1"/>
                </a:gradFill>
                <a:latin typeface="微软雅黑"/>
                <a:ea typeface="微软雅黑"/>
                <a:cs charset="0" panose="020b0604020202020204" pitchFamily="34" typeface="Arial"/>
              </a:defRPr>
            </a:lvl1pPr>
            <a:lvl2pPr indent="-285750" marL="742950">
              <a:spcBef>
                <a:spcPct val="20000"/>
              </a:spcBef>
              <a:buFont charset="0" panose="020b0604020202020204" pitchFamily="34" typeface="Arial"/>
              <a:buChar char="–"/>
              <a:defRPr sz="2800">
                <a:latin typeface="微软雅黑"/>
                <a:ea typeface="微软雅黑"/>
              </a:defRPr>
            </a:lvl2pPr>
            <a:lvl3pPr indent="-228600" marL="1143000">
              <a:spcBef>
                <a:spcPct val="20000"/>
              </a:spcBef>
              <a:buFont charset="0" panose="020b0604020202020204" pitchFamily="34" typeface="Arial"/>
              <a:buChar char="•"/>
              <a:defRPr sz="2400">
                <a:latin typeface="微软雅黑"/>
                <a:ea typeface="微软雅黑"/>
              </a:defRPr>
            </a:lvl3pPr>
            <a:lvl4pPr indent="-228600" marL="1600200">
              <a:spcBef>
                <a:spcPct val="20000"/>
              </a:spcBef>
              <a:buFont charset="0" panose="020b0604020202020204" pitchFamily="34" typeface="Arial"/>
              <a:buChar char="–"/>
              <a:defRPr sz="2000">
                <a:latin typeface="微软雅黑"/>
                <a:ea typeface="微软雅黑"/>
              </a:defRPr>
            </a:lvl4pPr>
            <a:lvl5pPr indent="-228600" marL="2057400">
              <a:spcBef>
                <a:spcPct val="20000"/>
              </a:spcBef>
              <a:buFont charset="0" panose="020b0604020202020204" pitchFamily="34" typeface="Arial"/>
              <a:buChar char="»"/>
              <a:defRPr sz="2000">
                <a:latin typeface="微软雅黑"/>
                <a:ea typeface="微软雅黑"/>
              </a:defRPr>
            </a:lvl5pPr>
            <a:lvl6pPr eaLnBrk="0" fontAlgn="base" hangingPunct="0" indent="-228600" marL="2514600">
              <a:spcBef>
                <a:spcPct val="20000"/>
              </a:spcBef>
              <a:spcAft>
                <a:spcPct val="0"/>
              </a:spcAft>
              <a:buFont charset="0" panose="020b0604020202020204" pitchFamily="34" typeface="Arial"/>
              <a:buChar char="»"/>
              <a:defRPr sz="2000">
                <a:latin typeface="微软雅黑"/>
                <a:ea typeface="微软雅黑"/>
              </a:defRPr>
            </a:lvl6pPr>
            <a:lvl7pPr eaLnBrk="0" fontAlgn="base" hangingPunct="0" indent="-228600" marL="2971800">
              <a:spcBef>
                <a:spcPct val="20000"/>
              </a:spcBef>
              <a:spcAft>
                <a:spcPct val="0"/>
              </a:spcAft>
              <a:buFont charset="0" panose="020b0604020202020204" pitchFamily="34" typeface="Arial"/>
              <a:buChar char="»"/>
              <a:defRPr sz="2000">
                <a:latin typeface="微软雅黑"/>
                <a:ea typeface="微软雅黑"/>
              </a:defRPr>
            </a:lvl7pPr>
            <a:lvl8pPr eaLnBrk="0" fontAlgn="base" hangingPunct="0" indent="-228600" marL="3429000">
              <a:spcBef>
                <a:spcPct val="20000"/>
              </a:spcBef>
              <a:spcAft>
                <a:spcPct val="0"/>
              </a:spcAft>
              <a:buFont charset="0" panose="020b0604020202020204" pitchFamily="34" typeface="Arial"/>
              <a:buChar char="»"/>
              <a:defRPr sz="2000">
                <a:latin typeface="微软雅黑"/>
                <a:ea typeface="微软雅黑"/>
              </a:defRPr>
            </a:lvl8pPr>
            <a:lvl9pPr eaLnBrk="0" fontAlgn="base" hangingPunct="0" indent="-228600" marL="3886200">
              <a:spcBef>
                <a:spcPct val="20000"/>
              </a:spcBef>
              <a:spcAft>
                <a:spcPct val="0"/>
              </a:spcAft>
              <a:buFont charset="0" panose="020b0604020202020204" pitchFamily="34" typeface="Arial"/>
              <a:buChar char="»"/>
              <a:defRPr sz="2000">
                <a:latin typeface="微软雅黑"/>
                <a:ea typeface="微软雅黑"/>
              </a:defRPr>
            </a:lvl9pPr>
          </a:lstStyle>
          <a:p>
            <a:pPr algn="l" defTabSz="914400" eaLnBrk="1" fontAlgn="auto" hangingPunct="1" indent="0" latinLnBrk="0" lvl="0" marL="0" marR="0" rtl="0">
              <a:lnSpc>
                <a:spcPct val="100000"/>
              </a:lnSpc>
              <a:spcBef>
                <a:spcPct val="20000"/>
              </a:spcBef>
              <a:spcAft>
                <a:spcPct val="0"/>
              </a:spcAft>
              <a:buClrTx/>
              <a:buSzTx/>
              <a:buFont charset="0" panose="020b0604020202020204" pitchFamily="34" typeface="Arial"/>
              <a:buNone/>
              <a:defRPr/>
            </a:pPr>
            <a:r>
              <a:rPr altLang="en-US" b="0" lang="zh-CN" noProof="0" spc="600" sz="2400">
                <a:solidFill>
                  <a:schemeClr val="tx1">
                    <a:lumMod val="75000"/>
                    <a:lumOff val="25000"/>
                  </a:schemeClr>
                </a:solidFill>
                <a:latin charset="-122" panose="00000500000000000000" pitchFamily="2" typeface="字魂58号-创中黑"/>
                <a:ea charset="-122" panose="00000500000000000000" pitchFamily="2" typeface="字魂58号-创中黑"/>
              </a:rPr>
              <a:t>标题文本</a:t>
            </a:r>
          </a:p>
        </p:txBody>
      </p:sp>
      <p:sp>
        <p:nvSpPr>
          <p:cNvPr id="12" name="TextBox 34">
            <a:extLst>
              <a:ext uri="{FF2B5EF4-FFF2-40B4-BE49-F238E27FC236}">
                <a16:creationId xmlns:a16="http://schemas.microsoft.com/office/drawing/2014/main" id="{DD3D43FC-9E5F-469E-8F24-574298C6115B}"/>
              </a:ext>
            </a:extLst>
          </p:cNvPr>
          <p:cNvSpPr txBox="1"/>
          <p:nvPr/>
        </p:nvSpPr>
        <p:spPr>
          <a:xfrm>
            <a:off x="1131756" y="4572341"/>
            <a:ext cx="2735577" cy="1051560"/>
          </a:xfrm>
          <a:prstGeom prst="rect">
            <a:avLst/>
          </a:prstGeom>
          <a:noFill/>
        </p:spPr>
        <p:txBody>
          <a:bodyPr rtlCol="0" wrap="square">
            <a:spAutoFit/>
          </a:bodyPr>
          <a:lstStyle/>
          <a:p>
            <a:pPr defTabSz="914400" eaLnBrk="1" fontAlgn="auto" hangingPunct="1" indent="0" latinLnBrk="0" lvl="0" marL="0" marR="0" rtl="0">
              <a:lnSpc>
                <a:spcPct val="150000"/>
              </a:lnSpc>
              <a:spcBef>
                <a:spcPct val="0"/>
              </a:spcBef>
              <a:spcAft>
                <a:spcPct val="0"/>
              </a:spcAft>
              <a:buClrTx/>
              <a:buSzTx/>
              <a:buFontTx/>
              <a:buNone/>
              <a:defRPr/>
            </a:pPr>
            <a:r>
              <a:rPr b="0" baseline="0" cap="none" i="0" kern="1200" kumimoji="0" lang="en-US" noProof="0" normalizeH="0" spc="0" strike="noStrike" sz="1400" u="none">
                <a:ln>
                  <a:noFill/>
                </a:ln>
                <a:solidFill>
                  <a:schemeClr val="tx1">
                    <a:lumMod val="75000"/>
                    <a:lumOff val="25000"/>
                  </a:schemeClr>
                </a:solidFill>
                <a:effectLst/>
                <a:uLnTx/>
                <a:uFillTx/>
                <a:latin charset="-122" panose="00000500000000000000" pitchFamily="2" typeface="字魂58号-创中黑"/>
                <a:ea charset="-122" panose="00000500000000000000" pitchFamily="2" typeface="字魂58号-创中黑"/>
              </a:rPr>
              <a:t>lorem ipsum dolor sit amet, ea commodoconsequat.</a:t>
            </a:r>
          </a:p>
        </p:txBody>
      </p:sp>
    </p:spTree>
    <p:extLst>
      <p:ext uri="{BB962C8B-B14F-4D97-AF65-F5344CB8AC3E}">
        <p14:creationId val="1214267778"/>
      </p:ext>
    </p:extLst>
  </p:cSld>
  <p:clrMapOvr>
    <a:masterClrMapping/>
  </p:clrMapOvr>
  <mc:AlternateContent>
    <mc:Choice Requires="p14">
      <p:transition p14:dur="1400" spd="slow">
        <p14:ripp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1">
                                  <p:stCondLst>
                                    <p:cond delay="0"/>
                                  </p:stCondLst>
                                  <p:childTnLst>
                                    <p:set>
                                      <p:cBhvr>
                                        <p:cTn dur="1" fill="hold" id="12">
                                          <p:stCondLst>
                                            <p:cond delay="0"/>
                                          </p:stCondLst>
                                        </p:cTn>
                                        <p:tgtEl>
                                          <p:spTgt spid="6"/>
                                        </p:tgtEl>
                                        <p:attrNameLst>
                                          <p:attrName>style.visibility</p:attrName>
                                        </p:attrNameLst>
                                      </p:cBhvr>
                                      <p:to>
                                        <p:strVal val="visible"/>
                                      </p:to>
                                    </p:set>
                                    <p:animEffect filter="wipe(up)" transition="in">
                                      <p:cBhvr>
                                        <p:cTn dur="500" id="13"/>
                                        <p:tgtEl>
                                          <p:spTgt spid="6"/>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22" presetSubtype="1">
                                  <p:stCondLst>
                                    <p:cond delay="0"/>
                                  </p:stCondLst>
                                  <p:childTnLst>
                                    <p:set>
                                      <p:cBhvr>
                                        <p:cTn dur="1" fill="hold" id="17">
                                          <p:stCondLst>
                                            <p:cond delay="0"/>
                                          </p:stCondLst>
                                        </p:cTn>
                                        <p:tgtEl>
                                          <p:spTgt spid="7"/>
                                        </p:tgtEl>
                                        <p:attrNameLst>
                                          <p:attrName>style.visibility</p:attrName>
                                        </p:attrNameLst>
                                      </p:cBhvr>
                                      <p:to>
                                        <p:strVal val="visible"/>
                                      </p:to>
                                    </p:set>
                                    <p:animEffect filter="wipe(up)" transition="in">
                                      <p:cBhvr>
                                        <p:cTn dur="500" id="18"/>
                                        <p:tgtEl>
                                          <p:spTgt spid="7"/>
                                        </p:tgtEl>
                                      </p:cBhvr>
                                    </p:animEffect>
                                  </p:childTnLst>
                                </p:cTn>
                              </p:par>
                            </p:childTnLst>
                          </p:cTn>
                        </p:par>
                      </p:childTnLst>
                    </p:cTn>
                  </p:par>
                  <p:par>
                    <p:cTn fill="hold" id="19" nodeType="clickPar">
                      <p:stCondLst>
                        <p:cond delay="indefinite"/>
                        <p:cond delay="0" evt="onBegin">
                          <p:tn val="18"/>
                        </p:cond>
                      </p:stCondLst>
                      <p:childTnLst>
                        <p:par>
                          <p:cTn fill="hold" id="20" nodeType="afterGroup">
                            <p:stCondLst>
                              <p:cond delay="0"/>
                            </p:stCondLst>
                            <p:childTnLst>
                              <p:par>
                                <p:cTn fill="hold" grpId="0" id="21" nodeType="clickEffect" presetClass="entr" presetID="2" presetSubtype="8">
                                  <p:stCondLst>
                                    <p:cond delay="0"/>
                                  </p:stCondLst>
                                  <p:childTnLst>
                                    <p:set>
                                      <p:cBhvr>
                                        <p:cTn dur="1" fill="hold" id="22">
                                          <p:stCondLst>
                                            <p:cond delay="0"/>
                                          </p:stCondLst>
                                        </p:cTn>
                                        <p:tgtEl>
                                          <p:spTgt spid="9"/>
                                        </p:tgtEl>
                                        <p:attrNameLst>
                                          <p:attrName>style.visibility</p:attrName>
                                        </p:attrNameLst>
                                      </p:cBhvr>
                                      <p:to>
                                        <p:strVal val="visible"/>
                                      </p:to>
                                    </p:set>
                                    <p:anim calcmode="lin" valueType="num">
                                      <p:cBhvr additive="base">
                                        <p:cTn dur="500" fill="hold" id="23"/>
                                        <p:tgtEl>
                                          <p:spTgt spid="9"/>
                                        </p:tgtEl>
                                        <p:attrNameLst>
                                          <p:attrName>ppt_x</p:attrName>
                                        </p:attrNameLst>
                                      </p:cBhvr>
                                      <p:tavLst>
                                        <p:tav tm="0">
                                          <p:val>
                                            <p:strVal val="0-#ppt_w/2"/>
                                          </p:val>
                                        </p:tav>
                                        <p:tav tm="100000">
                                          <p:val>
                                            <p:strVal val="#ppt_x"/>
                                          </p:val>
                                        </p:tav>
                                      </p:tavLst>
                                    </p:anim>
                                    <p:anim calcmode="lin" valueType="num">
                                      <p:cBhvr additive="base">
                                        <p:cTn dur="500" fill="hold" id="24"/>
                                        <p:tgtEl>
                                          <p:spTgt spid="9"/>
                                        </p:tgtEl>
                                        <p:attrNameLst>
                                          <p:attrName>ppt_y</p:attrName>
                                        </p:attrNameLst>
                                      </p:cBhvr>
                                      <p:tavLst>
                                        <p:tav tm="0">
                                          <p:val>
                                            <p:strVal val="#ppt_y"/>
                                          </p:val>
                                        </p:tav>
                                        <p:tav tm="100000">
                                          <p:val>
                                            <p:strVal val="#ppt_y"/>
                                          </p:val>
                                        </p:tav>
                                      </p:tavLst>
                                    </p:anim>
                                  </p:childTnLst>
                                </p:cTn>
                              </p:par>
                              <p:par>
                                <p:cTn fill="hold" grpId="0" id="25" nodeType="withEffect" presetClass="entr" presetID="2" presetSubtype="8">
                                  <p:stCondLst>
                                    <p:cond delay="0"/>
                                  </p:stCondLst>
                                  <p:childTnLst>
                                    <p:set>
                                      <p:cBhvr>
                                        <p:cTn dur="1" fill="hold" id="26">
                                          <p:stCondLst>
                                            <p:cond delay="0"/>
                                          </p:stCondLst>
                                        </p:cTn>
                                        <p:tgtEl>
                                          <p:spTgt spid="10"/>
                                        </p:tgtEl>
                                        <p:attrNameLst>
                                          <p:attrName>style.visibility</p:attrName>
                                        </p:attrNameLst>
                                      </p:cBhvr>
                                      <p:to>
                                        <p:strVal val="visible"/>
                                      </p:to>
                                    </p:set>
                                    <p:anim calcmode="lin" valueType="num">
                                      <p:cBhvr additive="base">
                                        <p:cTn dur="500" fill="hold" id="27"/>
                                        <p:tgtEl>
                                          <p:spTgt spid="10"/>
                                        </p:tgtEl>
                                        <p:attrNameLst>
                                          <p:attrName>ppt_x</p:attrName>
                                        </p:attrNameLst>
                                      </p:cBhvr>
                                      <p:tavLst>
                                        <p:tav tm="0">
                                          <p:val>
                                            <p:strVal val="0-#ppt_w/2"/>
                                          </p:val>
                                        </p:tav>
                                        <p:tav tm="100000">
                                          <p:val>
                                            <p:strVal val="#ppt_x"/>
                                          </p:val>
                                        </p:tav>
                                      </p:tavLst>
                                    </p:anim>
                                    <p:anim calcmode="lin" valueType="num">
                                      <p:cBhvr additive="base">
                                        <p:cTn dur="500" fill="hold" id="28"/>
                                        <p:tgtEl>
                                          <p:spTgt spid="10"/>
                                        </p:tgtEl>
                                        <p:attrNameLst>
                                          <p:attrName>ppt_y</p:attrName>
                                        </p:attrNameLst>
                                      </p:cBhvr>
                                      <p:tavLst>
                                        <p:tav tm="0">
                                          <p:val>
                                            <p:strVal val="#ppt_y"/>
                                          </p:val>
                                        </p:tav>
                                        <p:tav tm="100000">
                                          <p:val>
                                            <p:strVal val="#ppt_y"/>
                                          </p:val>
                                        </p:tav>
                                      </p:tavLst>
                                    </p:anim>
                                  </p:childTnLst>
                                </p:cTn>
                              </p:par>
                            </p:childTnLst>
                          </p:cTn>
                        </p:par>
                      </p:childTnLst>
                    </p:cTn>
                  </p:par>
                  <p:par>
                    <p:cTn fill="hold" id="29" nodeType="clickPar">
                      <p:stCondLst>
                        <p:cond delay="indefinite"/>
                        <p:cond delay="0" evt="onBegin">
                          <p:tn val="28"/>
                        </p:cond>
                      </p:stCondLst>
                      <p:childTnLst>
                        <p:par>
                          <p:cTn fill="hold" id="30" nodeType="afterGroup">
                            <p:stCondLst>
                              <p:cond delay="0"/>
                            </p:stCondLst>
                            <p:childTnLst>
                              <p:par>
                                <p:cTn fill="hold" grpId="0" id="31" nodeType="clickEffect" presetClass="entr" presetID="2" presetSubtype="8">
                                  <p:stCondLst>
                                    <p:cond delay="0"/>
                                  </p:stCondLst>
                                  <p:childTnLst>
                                    <p:set>
                                      <p:cBhvr>
                                        <p:cTn dur="1" fill="hold" id="32">
                                          <p:stCondLst>
                                            <p:cond delay="0"/>
                                          </p:stCondLst>
                                        </p:cTn>
                                        <p:tgtEl>
                                          <p:spTgt spid="11"/>
                                        </p:tgtEl>
                                        <p:attrNameLst>
                                          <p:attrName>style.visibility</p:attrName>
                                        </p:attrNameLst>
                                      </p:cBhvr>
                                      <p:to>
                                        <p:strVal val="visible"/>
                                      </p:to>
                                    </p:set>
                                    <p:anim calcmode="lin" valueType="num">
                                      <p:cBhvr additive="base">
                                        <p:cTn dur="500" fill="hold" id="33"/>
                                        <p:tgtEl>
                                          <p:spTgt spid="11"/>
                                        </p:tgtEl>
                                        <p:attrNameLst>
                                          <p:attrName>ppt_x</p:attrName>
                                        </p:attrNameLst>
                                      </p:cBhvr>
                                      <p:tavLst>
                                        <p:tav tm="0">
                                          <p:val>
                                            <p:strVal val="0-#ppt_w/2"/>
                                          </p:val>
                                        </p:tav>
                                        <p:tav tm="100000">
                                          <p:val>
                                            <p:strVal val="#ppt_x"/>
                                          </p:val>
                                        </p:tav>
                                      </p:tavLst>
                                    </p:anim>
                                    <p:anim calcmode="lin" valueType="num">
                                      <p:cBhvr additive="base">
                                        <p:cTn dur="500" fill="hold" id="34"/>
                                        <p:tgtEl>
                                          <p:spTgt spid="11"/>
                                        </p:tgtEl>
                                        <p:attrNameLst>
                                          <p:attrName>ppt_y</p:attrName>
                                        </p:attrNameLst>
                                      </p:cBhvr>
                                      <p:tavLst>
                                        <p:tav tm="0">
                                          <p:val>
                                            <p:strVal val="#ppt_y"/>
                                          </p:val>
                                        </p:tav>
                                        <p:tav tm="100000">
                                          <p:val>
                                            <p:strVal val="#ppt_y"/>
                                          </p:val>
                                        </p:tav>
                                      </p:tavLst>
                                    </p:anim>
                                  </p:childTnLst>
                                </p:cTn>
                              </p:par>
                              <p:par>
                                <p:cTn fill="hold" grpId="0" id="35" nodeType="withEffect" presetClass="entr" presetID="2" presetSubtype="8">
                                  <p:stCondLst>
                                    <p:cond delay="0"/>
                                  </p:stCondLst>
                                  <p:childTnLst>
                                    <p:set>
                                      <p:cBhvr>
                                        <p:cTn dur="1" fill="hold" id="36">
                                          <p:stCondLst>
                                            <p:cond delay="0"/>
                                          </p:stCondLst>
                                        </p:cTn>
                                        <p:tgtEl>
                                          <p:spTgt spid="12"/>
                                        </p:tgtEl>
                                        <p:attrNameLst>
                                          <p:attrName>style.visibility</p:attrName>
                                        </p:attrNameLst>
                                      </p:cBhvr>
                                      <p:to>
                                        <p:strVal val="visible"/>
                                      </p:to>
                                    </p:set>
                                    <p:anim calcmode="lin" valueType="num">
                                      <p:cBhvr additive="base">
                                        <p:cTn dur="500" fill="hold" id="37"/>
                                        <p:tgtEl>
                                          <p:spTgt spid="12"/>
                                        </p:tgtEl>
                                        <p:attrNameLst>
                                          <p:attrName>ppt_x</p:attrName>
                                        </p:attrNameLst>
                                      </p:cBhvr>
                                      <p:tavLst>
                                        <p:tav tm="0">
                                          <p:val>
                                            <p:strVal val="0-#ppt_w/2"/>
                                          </p:val>
                                        </p:tav>
                                        <p:tav tm="100000">
                                          <p:val>
                                            <p:strVal val="#ppt_x"/>
                                          </p:val>
                                        </p:tav>
                                      </p:tavLst>
                                    </p:anim>
                                    <p:anim calcmode="lin" valueType="num">
                                      <p:cBhvr additive="base">
                                        <p:cTn dur="500" fill="hold" id="38"/>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9"/>
      <p:bldP grpId="0" spid="10"/>
      <p:bldP grpId="0" spid="11"/>
      <p:bldP grpId="0" spid="12"/>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6" name="矩形 5">
            <a:extLst>
              <a:ext uri="{FF2B5EF4-FFF2-40B4-BE49-F238E27FC236}">
                <a16:creationId xmlns:a16="http://schemas.microsoft.com/office/drawing/2014/main" id="{A3A4AFF7-EFD5-42B7-8476-BBB5CC4B2E4C}"/>
              </a:ext>
            </a:extLst>
          </p:cNvPr>
          <p:cNvSpPr/>
          <p:nvPr/>
        </p:nvSpPr>
        <p:spPr>
          <a:xfrm>
            <a:off x="0" y="1567516"/>
            <a:ext cx="12192000" cy="4431605"/>
          </a:xfrm>
          <a:prstGeom prst="rect">
            <a:avLst/>
          </a:prstGeom>
          <a:solidFill>
            <a:srgbClr val="F6E7E2">
              <a:alpha val="9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lumMod val="75000"/>
                  <a:lumOff val="25000"/>
                </a:schemeClr>
              </a:solidFill>
            </a:endParaRPr>
          </a:p>
        </p:txBody>
      </p:sp>
      <p:sp>
        <p:nvSpPr>
          <p:cNvPr id="7" name="Freeform 116">
            <a:extLst>
              <a:ext uri="{FF2B5EF4-FFF2-40B4-BE49-F238E27FC236}">
                <a16:creationId xmlns:a16="http://schemas.microsoft.com/office/drawing/2014/main" id="{D8EE00DD-F51D-4E1F-83AB-96904E4F64D6}"/>
              </a:ext>
            </a:extLst>
          </p:cNvPr>
          <p:cNvSpPr>
            <a:spLocks noEditPoints="1"/>
          </p:cNvSpPr>
          <p:nvPr/>
        </p:nvSpPr>
        <p:spPr bwMode="auto">
          <a:xfrm>
            <a:off x="6861027" y="3591474"/>
            <a:ext cx="446930" cy="360426"/>
          </a:xfrm>
          <a:custGeom>
            <a:cxnLst>
              <a:cxn ang="0">
                <a:pos x="55" y="27"/>
              </a:cxn>
              <a:cxn ang="0">
                <a:pos x="54" y="27"/>
              </a:cxn>
              <a:cxn ang="0">
                <a:pos x="54" y="27"/>
              </a:cxn>
              <a:cxn ang="0">
                <a:pos x="53" y="27"/>
              </a:cxn>
              <a:cxn ang="0">
                <a:pos x="28" y="6"/>
              </a:cxn>
              <a:cxn ang="0">
                <a:pos x="4" y="27"/>
              </a:cxn>
              <a:cxn ang="0">
                <a:pos x="3" y="27"/>
              </a:cxn>
              <a:cxn ang="0">
                <a:pos x="2" y="27"/>
              </a:cxn>
              <a:cxn ang="0">
                <a:pos x="0" y="24"/>
              </a:cxn>
              <a:cxn ang="0">
                <a:pos x="0" y="23"/>
              </a:cxn>
              <a:cxn ang="0">
                <a:pos x="26" y="1"/>
              </a:cxn>
              <a:cxn ang="0">
                <a:pos x="31" y="1"/>
              </a:cxn>
              <a:cxn ang="0">
                <a:pos x="40" y="8"/>
              </a:cxn>
              <a:cxn ang="0">
                <a:pos x="40" y="1"/>
              </a:cxn>
              <a:cxn ang="0">
                <a:pos x="41" y="0"/>
              </a:cxn>
              <a:cxn ang="0">
                <a:pos x="48" y="0"/>
              </a:cxn>
              <a:cxn ang="0">
                <a:pos x="49" y="1"/>
              </a:cxn>
              <a:cxn ang="0">
                <a:pos x="49" y="16"/>
              </a:cxn>
              <a:cxn ang="0">
                <a:pos x="57" y="23"/>
              </a:cxn>
              <a:cxn ang="0">
                <a:pos x="57" y="24"/>
              </a:cxn>
              <a:cxn ang="0">
                <a:pos x="55" y="27"/>
              </a:cxn>
              <a:cxn ang="0">
                <a:pos x="49" y="44"/>
              </a:cxn>
              <a:cxn ang="0">
                <a:pos x="47" y="46"/>
              </a:cxn>
              <a:cxn ang="0">
                <a:pos x="33" y="46"/>
              </a:cxn>
              <a:cxn ang="0">
                <a:pos x="33" y="32"/>
              </a:cxn>
              <a:cxn ang="0">
                <a:pos x="24" y="32"/>
              </a:cxn>
              <a:cxn ang="0">
                <a:pos x="24" y="46"/>
              </a:cxn>
              <a:cxn ang="0">
                <a:pos x="10" y="46"/>
              </a:cxn>
              <a:cxn ang="0">
                <a:pos x="8" y="44"/>
              </a:cxn>
              <a:cxn ang="0">
                <a:pos x="8" y="27"/>
              </a:cxn>
              <a:cxn ang="0">
                <a:pos x="8" y="26"/>
              </a:cxn>
              <a:cxn ang="0">
                <a:pos x="28" y="9"/>
              </a:cxn>
              <a:cxn ang="0">
                <a:pos x="49" y="26"/>
              </a:cxn>
              <a:cxn ang="0">
                <a:pos x="49" y="27"/>
              </a:cxn>
              <a:cxn ang="0">
                <a:pos x="49" y="44"/>
              </a:cxn>
            </a:cxnLst>
            <a:rect b="b" l="0" r="r" t="0"/>
            <a:pathLst>
              <a:path h="46" w="57">
                <a:moveTo>
                  <a:pt x="55" y="27"/>
                </a:moveTo>
                <a:cubicBezTo>
                  <a:pt x="55" y="27"/>
                  <a:pt x="54" y="27"/>
                  <a:pt x="54" y="27"/>
                </a:cubicBezTo>
                <a:cubicBezTo>
                  <a:pt x="54" y="27"/>
                  <a:pt x="54" y="27"/>
                  <a:pt x="54" y="27"/>
                </a:cubicBezTo>
                <a:cubicBezTo>
                  <a:pt x="54" y="27"/>
                  <a:pt x="53" y="27"/>
                  <a:pt x="53" y="27"/>
                </a:cubicBezTo>
                <a:cubicBezTo>
                  <a:pt x="28" y="6"/>
                  <a:pt x="28" y="6"/>
                  <a:pt x="28" y="6"/>
                </a:cubicBezTo>
                <a:cubicBezTo>
                  <a:pt x="4" y="27"/>
                  <a:pt x="4" y="27"/>
                  <a:pt x="4" y="27"/>
                </a:cubicBezTo>
                <a:cubicBezTo>
                  <a:pt x="4" y="27"/>
                  <a:pt x="3" y="27"/>
                  <a:pt x="3" y="27"/>
                </a:cubicBezTo>
                <a:cubicBezTo>
                  <a:pt x="3" y="27"/>
                  <a:pt x="2" y="27"/>
                  <a:pt x="2" y="27"/>
                </a:cubicBezTo>
                <a:cubicBezTo>
                  <a:pt x="0" y="24"/>
                  <a:pt x="0" y="24"/>
                  <a:pt x="0" y="24"/>
                </a:cubicBezTo>
                <a:cubicBezTo>
                  <a:pt x="0" y="24"/>
                  <a:pt x="0" y="23"/>
                  <a:pt x="0" y="23"/>
                </a:cubicBezTo>
                <a:cubicBezTo>
                  <a:pt x="26" y="1"/>
                  <a:pt x="26" y="1"/>
                  <a:pt x="26" y="1"/>
                </a:cubicBezTo>
                <a:cubicBezTo>
                  <a:pt x="27" y="0"/>
                  <a:pt x="30" y="0"/>
                  <a:pt x="31" y="1"/>
                </a:cubicBezTo>
                <a:cubicBezTo>
                  <a:pt x="40" y="8"/>
                  <a:pt x="40" y="8"/>
                  <a:pt x="40" y="8"/>
                </a:cubicBezTo>
                <a:cubicBezTo>
                  <a:pt x="40" y="1"/>
                  <a:pt x="40" y="1"/>
                  <a:pt x="40" y="1"/>
                </a:cubicBezTo>
                <a:cubicBezTo>
                  <a:pt x="40" y="1"/>
                  <a:pt x="40" y="0"/>
                  <a:pt x="41" y="0"/>
                </a:cubicBezTo>
                <a:cubicBezTo>
                  <a:pt x="48" y="0"/>
                  <a:pt x="48" y="0"/>
                  <a:pt x="48" y="0"/>
                </a:cubicBezTo>
                <a:cubicBezTo>
                  <a:pt x="49" y="0"/>
                  <a:pt x="49" y="1"/>
                  <a:pt x="49" y="1"/>
                </a:cubicBezTo>
                <a:cubicBezTo>
                  <a:pt x="49" y="16"/>
                  <a:pt x="49" y="16"/>
                  <a:pt x="49" y="16"/>
                </a:cubicBezTo>
                <a:cubicBezTo>
                  <a:pt x="57" y="23"/>
                  <a:pt x="57" y="23"/>
                  <a:pt x="57" y="23"/>
                </a:cubicBezTo>
                <a:cubicBezTo>
                  <a:pt x="57" y="23"/>
                  <a:pt x="57" y="24"/>
                  <a:pt x="57" y="24"/>
                </a:cubicBezTo>
                <a:lnTo>
                  <a:pt x="55" y="27"/>
                </a:lnTo>
                <a:close/>
                <a:moveTo>
                  <a:pt x="49" y="44"/>
                </a:moveTo>
                <a:cubicBezTo>
                  <a:pt x="49" y="45"/>
                  <a:pt x="48" y="46"/>
                  <a:pt x="47" y="46"/>
                </a:cubicBezTo>
                <a:cubicBezTo>
                  <a:pt x="33" y="46"/>
                  <a:pt x="33" y="46"/>
                  <a:pt x="33" y="46"/>
                </a:cubicBezTo>
                <a:cubicBezTo>
                  <a:pt x="33" y="32"/>
                  <a:pt x="33" y="32"/>
                  <a:pt x="33" y="32"/>
                </a:cubicBezTo>
                <a:cubicBezTo>
                  <a:pt x="24" y="32"/>
                  <a:pt x="24" y="32"/>
                  <a:pt x="24" y="32"/>
                </a:cubicBezTo>
                <a:cubicBezTo>
                  <a:pt x="24" y="46"/>
                  <a:pt x="24" y="46"/>
                  <a:pt x="24" y="46"/>
                </a:cubicBezTo>
                <a:cubicBezTo>
                  <a:pt x="10" y="46"/>
                  <a:pt x="10" y="46"/>
                  <a:pt x="10" y="46"/>
                </a:cubicBezTo>
                <a:cubicBezTo>
                  <a:pt x="9" y="46"/>
                  <a:pt x="8" y="45"/>
                  <a:pt x="8" y="44"/>
                </a:cubicBezTo>
                <a:cubicBezTo>
                  <a:pt x="8" y="27"/>
                  <a:pt x="8" y="27"/>
                  <a:pt x="8" y="27"/>
                </a:cubicBezTo>
                <a:cubicBezTo>
                  <a:pt x="8" y="27"/>
                  <a:pt x="8" y="26"/>
                  <a:pt x="8" y="26"/>
                </a:cubicBezTo>
                <a:cubicBezTo>
                  <a:pt x="28" y="9"/>
                  <a:pt x="28" y="9"/>
                  <a:pt x="28" y="9"/>
                </a:cubicBezTo>
                <a:cubicBezTo>
                  <a:pt x="49" y="26"/>
                  <a:pt x="49" y="26"/>
                  <a:pt x="49" y="26"/>
                </a:cubicBezTo>
                <a:cubicBezTo>
                  <a:pt x="49" y="26"/>
                  <a:pt x="49" y="27"/>
                  <a:pt x="49" y="27"/>
                </a:cubicBezTo>
                <a:lnTo>
                  <a:pt x="49" y="44"/>
                </a:lnTo>
                <a:close/>
              </a:path>
            </a:pathLst>
          </a:custGeom>
          <a:solidFill>
            <a:srgbClr val="ECCEC4"/>
          </a:solidFill>
          <a:ln w="9525">
            <a:solidFill>
              <a:schemeClr val="bg1"/>
            </a:solidFill>
            <a:round/>
          </a:ln>
        </p:spPr>
        <p:txBody>
          <a:bodyPr anchor="t" anchorCtr="0" bIns="91440" compatLnSpc="1" lIns="182880" numCol="1" rIns="182880" tIns="91440" vert="horz" wrap="square">
            <a:prstTxWarp prst="textNoShape">
              <a:avLst/>
            </a:prstTxWarp>
          </a:bodyPr>
          <a:lstStyle/>
          <a:p>
            <a:pPr algn="l" defTabSz="1828800" rtl="0"/>
            <a:endParaRPr kern="1200" lang="en-US" sz="2400">
              <a:solidFill>
                <a:prstClr val="black"/>
              </a:solidFill>
              <a:latin charset="-122" panose="00000500000000000000" pitchFamily="2" typeface="字魂59号-创粗黑"/>
              <a:ea charset="-122" panose="00000500000000000000" pitchFamily="2" typeface="字魂59号-创粗黑"/>
            </a:endParaRPr>
          </a:p>
        </p:txBody>
      </p:sp>
      <p:sp>
        <p:nvSpPr>
          <p:cNvPr id="8" name="Freeform 57">
            <a:extLst>
              <a:ext uri="{FF2B5EF4-FFF2-40B4-BE49-F238E27FC236}">
                <a16:creationId xmlns:a16="http://schemas.microsoft.com/office/drawing/2014/main" id="{1523A77A-BB95-4DE6-8871-E7F011E83534}"/>
              </a:ext>
            </a:extLst>
          </p:cNvPr>
          <p:cNvSpPr>
            <a:spLocks noEditPoints="1"/>
          </p:cNvSpPr>
          <p:nvPr/>
        </p:nvSpPr>
        <p:spPr bwMode="auto">
          <a:xfrm>
            <a:off x="6839978" y="2357145"/>
            <a:ext cx="489028" cy="489028"/>
          </a:xfrm>
          <a:custGeom>
            <a:cxnLst>
              <a:cxn ang="0">
                <a:pos x="55" y="31"/>
              </a:cxn>
              <a:cxn ang="0">
                <a:pos x="54" y="33"/>
              </a:cxn>
              <a:cxn ang="0">
                <a:pos x="47" y="34"/>
              </a:cxn>
              <a:cxn ang="0">
                <a:pos x="46" y="37"/>
              </a:cxn>
              <a:cxn ang="0">
                <a:pos x="49" y="42"/>
              </a:cxn>
              <a:cxn ang="0">
                <a:pos x="50" y="43"/>
              </a:cxn>
              <a:cxn ang="0">
                <a:pos x="49" y="44"/>
              </a:cxn>
              <a:cxn ang="0">
                <a:pos x="43" y="50"/>
              </a:cxn>
              <a:cxn ang="0">
                <a:pos x="42" y="50"/>
              </a:cxn>
              <a:cxn ang="0">
                <a:pos x="37" y="46"/>
              </a:cxn>
              <a:cxn ang="0">
                <a:pos x="33" y="47"/>
              </a:cxn>
              <a:cxn ang="0">
                <a:pos x="32" y="54"/>
              </a:cxn>
              <a:cxn ang="0">
                <a:pos x="31" y="55"/>
              </a:cxn>
              <a:cxn ang="0">
                <a:pos x="23" y="55"/>
              </a:cxn>
              <a:cxn ang="0">
                <a:pos x="22" y="54"/>
              </a:cxn>
              <a:cxn ang="0">
                <a:pos x="21" y="47"/>
              </a:cxn>
              <a:cxn ang="0">
                <a:pos x="18" y="46"/>
              </a:cxn>
              <a:cxn ang="0">
                <a:pos x="13" y="50"/>
              </a:cxn>
              <a:cxn ang="0">
                <a:pos x="12" y="50"/>
              </a:cxn>
              <a:cxn ang="0">
                <a:pos x="11" y="50"/>
              </a:cxn>
              <a:cxn ang="0">
                <a:pos x="5" y="44"/>
              </a:cxn>
              <a:cxn ang="0">
                <a:pos x="5" y="43"/>
              </a:cxn>
              <a:cxn ang="0">
                <a:pos x="5" y="42"/>
              </a:cxn>
              <a:cxn ang="0">
                <a:pos x="9" y="37"/>
              </a:cxn>
              <a:cxn ang="0">
                <a:pos x="7" y="33"/>
              </a:cxn>
              <a:cxn ang="0">
                <a:pos x="1" y="33"/>
              </a:cxn>
              <a:cxn ang="0">
                <a:pos x="0" y="31"/>
              </a:cxn>
              <a:cxn ang="0">
                <a:pos x="0" y="23"/>
              </a:cxn>
              <a:cxn ang="0">
                <a:pos x="1" y="22"/>
              </a:cxn>
              <a:cxn ang="0">
                <a:pos x="7" y="21"/>
              </a:cxn>
              <a:cxn ang="0">
                <a:pos x="9" y="18"/>
              </a:cxn>
              <a:cxn ang="0">
                <a:pos x="5" y="13"/>
              </a:cxn>
              <a:cxn ang="0">
                <a:pos x="5" y="12"/>
              </a:cxn>
              <a:cxn ang="0">
                <a:pos x="5" y="11"/>
              </a:cxn>
              <a:cxn ang="0">
                <a:pos x="12" y="5"/>
              </a:cxn>
              <a:cxn ang="0">
                <a:pos x="13" y="5"/>
              </a:cxn>
              <a:cxn ang="0">
                <a:pos x="18" y="9"/>
              </a:cxn>
              <a:cxn ang="0">
                <a:pos x="21" y="8"/>
              </a:cxn>
              <a:cxn ang="0">
                <a:pos x="22" y="1"/>
              </a:cxn>
              <a:cxn ang="0">
                <a:pos x="23" y="0"/>
              </a:cxn>
              <a:cxn ang="0">
                <a:pos x="31" y="0"/>
              </a:cxn>
              <a:cxn ang="0">
                <a:pos x="32" y="1"/>
              </a:cxn>
              <a:cxn ang="0">
                <a:pos x="33" y="8"/>
              </a:cxn>
              <a:cxn ang="0">
                <a:pos x="37" y="9"/>
              </a:cxn>
              <a:cxn ang="0">
                <a:pos x="42" y="5"/>
              </a:cxn>
              <a:cxn ang="0">
                <a:pos x="43" y="5"/>
              </a:cxn>
              <a:cxn ang="0">
                <a:pos x="43" y="5"/>
              </a:cxn>
              <a:cxn ang="0">
                <a:pos x="49" y="11"/>
              </a:cxn>
              <a:cxn ang="0">
                <a:pos x="50" y="12"/>
              </a:cxn>
              <a:cxn ang="0">
                <a:pos x="49" y="13"/>
              </a:cxn>
              <a:cxn ang="0">
                <a:pos x="46" y="18"/>
              </a:cxn>
              <a:cxn ang="0">
                <a:pos x="47" y="21"/>
              </a:cxn>
              <a:cxn ang="0">
                <a:pos x="54" y="22"/>
              </a:cxn>
              <a:cxn ang="0">
                <a:pos x="55" y="23"/>
              </a:cxn>
              <a:cxn ang="0">
                <a:pos x="55" y="31"/>
              </a:cxn>
              <a:cxn ang="0">
                <a:pos x="27" y="18"/>
              </a:cxn>
              <a:cxn ang="0">
                <a:pos x="18" y="27"/>
              </a:cxn>
              <a:cxn ang="0">
                <a:pos x="27" y="36"/>
              </a:cxn>
              <a:cxn ang="0">
                <a:pos x="36" y="27"/>
              </a:cxn>
              <a:cxn ang="0">
                <a:pos x="27" y="18"/>
              </a:cxn>
            </a:cxnLst>
            <a:rect b="b" l="0" r="r" t="0"/>
            <a:pathLst>
              <a:path h="55" w="55">
                <a:moveTo>
                  <a:pt x="55" y="31"/>
                </a:moveTo>
                <a:cubicBezTo>
                  <a:pt x="55" y="32"/>
                  <a:pt x="54" y="33"/>
                  <a:pt x="54" y="33"/>
                </a:cubicBezTo>
                <a:cubicBezTo>
                  <a:pt x="47" y="34"/>
                  <a:pt x="47" y="34"/>
                  <a:pt x="47" y="34"/>
                </a:cubicBezTo>
                <a:cubicBezTo>
                  <a:pt x="47" y="35"/>
                  <a:pt x="46" y="36"/>
                  <a:pt x="46" y="37"/>
                </a:cubicBezTo>
                <a:cubicBezTo>
                  <a:pt x="47" y="39"/>
                  <a:pt x="48" y="40"/>
                  <a:pt x="49" y="42"/>
                </a:cubicBezTo>
                <a:cubicBezTo>
                  <a:pt x="50" y="42"/>
                  <a:pt x="50" y="42"/>
                  <a:pt x="50" y="43"/>
                </a:cubicBezTo>
                <a:cubicBezTo>
                  <a:pt x="50" y="43"/>
                  <a:pt x="50" y="43"/>
                  <a:pt x="49" y="44"/>
                </a:cubicBezTo>
                <a:cubicBezTo>
                  <a:pt x="49" y="45"/>
                  <a:pt x="44" y="50"/>
                  <a:pt x="43" y="50"/>
                </a:cubicBezTo>
                <a:cubicBezTo>
                  <a:pt x="42" y="50"/>
                  <a:pt x="42" y="50"/>
                  <a:pt x="42" y="50"/>
                </a:cubicBezTo>
                <a:cubicBezTo>
                  <a:pt x="37" y="46"/>
                  <a:pt x="37" y="46"/>
                  <a:pt x="37" y="46"/>
                </a:cubicBezTo>
                <a:cubicBezTo>
                  <a:pt x="36" y="46"/>
                  <a:pt x="35" y="47"/>
                  <a:pt x="33" y="47"/>
                </a:cubicBezTo>
                <a:cubicBezTo>
                  <a:pt x="33" y="49"/>
                  <a:pt x="33" y="52"/>
                  <a:pt x="32" y="54"/>
                </a:cubicBezTo>
                <a:cubicBezTo>
                  <a:pt x="32" y="54"/>
                  <a:pt x="32" y="55"/>
                  <a:pt x="31" y="55"/>
                </a:cubicBezTo>
                <a:cubicBezTo>
                  <a:pt x="23" y="55"/>
                  <a:pt x="23" y="55"/>
                  <a:pt x="23" y="55"/>
                </a:cubicBezTo>
                <a:cubicBezTo>
                  <a:pt x="23" y="55"/>
                  <a:pt x="22" y="54"/>
                  <a:pt x="22" y="54"/>
                </a:cubicBezTo>
                <a:cubicBezTo>
                  <a:pt x="21" y="47"/>
                  <a:pt x="21" y="47"/>
                  <a:pt x="21" y="47"/>
                </a:cubicBezTo>
                <a:cubicBezTo>
                  <a:pt x="20" y="47"/>
                  <a:pt x="19" y="46"/>
                  <a:pt x="18" y="46"/>
                </a:cubicBezTo>
                <a:cubicBezTo>
                  <a:pt x="13" y="50"/>
                  <a:pt x="13" y="50"/>
                  <a:pt x="13" y="50"/>
                </a:cubicBezTo>
                <a:cubicBezTo>
                  <a:pt x="12" y="50"/>
                  <a:pt x="12" y="50"/>
                  <a:pt x="12" y="50"/>
                </a:cubicBezTo>
                <a:cubicBezTo>
                  <a:pt x="11" y="50"/>
                  <a:pt x="11" y="50"/>
                  <a:pt x="11" y="50"/>
                </a:cubicBezTo>
                <a:cubicBezTo>
                  <a:pt x="9" y="48"/>
                  <a:pt x="7" y="46"/>
                  <a:pt x="5" y="44"/>
                </a:cubicBezTo>
                <a:cubicBezTo>
                  <a:pt x="5" y="43"/>
                  <a:pt x="5" y="43"/>
                  <a:pt x="5" y="43"/>
                </a:cubicBezTo>
                <a:cubicBezTo>
                  <a:pt x="5" y="42"/>
                  <a:pt x="5" y="42"/>
                  <a:pt x="5" y="42"/>
                </a:cubicBezTo>
                <a:cubicBezTo>
                  <a:pt x="6" y="40"/>
                  <a:pt x="8" y="39"/>
                  <a:pt x="9" y="37"/>
                </a:cubicBezTo>
                <a:cubicBezTo>
                  <a:pt x="8" y="36"/>
                  <a:pt x="8" y="35"/>
                  <a:pt x="7" y="33"/>
                </a:cubicBezTo>
                <a:cubicBezTo>
                  <a:pt x="1" y="33"/>
                  <a:pt x="1" y="33"/>
                  <a:pt x="1" y="33"/>
                </a:cubicBezTo>
                <a:cubicBezTo>
                  <a:pt x="0" y="32"/>
                  <a:pt x="0" y="32"/>
                  <a:pt x="0" y="31"/>
                </a:cubicBezTo>
                <a:cubicBezTo>
                  <a:pt x="0" y="23"/>
                  <a:pt x="0" y="23"/>
                  <a:pt x="0" y="23"/>
                </a:cubicBezTo>
                <a:cubicBezTo>
                  <a:pt x="0" y="23"/>
                  <a:pt x="0" y="22"/>
                  <a:pt x="1" y="22"/>
                </a:cubicBezTo>
                <a:cubicBezTo>
                  <a:pt x="7" y="21"/>
                  <a:pt x="7" y="21"/>
                  <a:pt x="7" y="21"/>
                </a:cubicBezTo>
                <a:cubicBezTo>
                  <a:pt x="8" y="20"/>
                  <a:pt x="8" y="19"/>
                  <a:pt x="9" y="18"/>
                </a:cubicBezTo>
                <a:cubicBezTo>
                  <a:pt x="8" y="16"/>
                  <a:pt x="6" y="14"/>
                  <a:pt x="5" y="13"/>
                </a:cubicBezTo>
                <a:cubicBezTo>
                  <a:pt x="5" y="13"/>
                  <a:pt x="5" y="12"/>
                  <a:pt x="5" y="12"/>
                </a:cubicBezTo>
                <a:cubicBezTo>
                  <a:pt x="5" y="12"/>
                  <a:pt x="5" y="11"/>
                  <a:pt x="5" y="11"/>
                </a:cubicBezTo>
                <a:cubicBezTo>
                  <a:pt x="6" y="10"/>
                  <a:pt x="11" y="5"/>
                  <a:pt x="12" y="5"/>
                </a:cubicBezTo>
                <a:cubicBezTo>
                  <a:pt x="12" y="5"/>
                  <a:pt x="12" y="5"/>
                  <a:pt x="13" y="5"/>
                </a:cubicBezTo>
                <a:cubicBezTo>
                  <a:pt x="18" y="9"/>
                  <a:pt x="18" y="9"/>
                  <a:pt x="18" y="9"/>
                </a:cubicBezTo>
                <a:cubicBezTo>
                  <a:pt x="19" y="8"/>
                  <a:pt x="20" y="8"/>
                  <a:pt x="21" y="8"/>
                </a:cubicBezTo>
                <a:cubicBezTo>
                  <a:pt x="21" y="5"/>
                  <a:pt x="21" y="3"/>
                  <a:pt x="22" y="1"/>
                </a:cubicBezTo>
                <a:cubicBezTo>
                  <a:pt x="22" y="0"/>
                  <a:pt x="23" y="0"/>
                  <a:pt x="23" y="0"/>
                </a:cubicBezTo>
                <a:cubicBezTo>
                  <a:pt x="31" y="0"/>
                  <a:pt x="31" y="0"/>
                  <a:pt x="31" y="0"/>
                </a:cubicBezTo>
                <a:cubicBezTo>
                  <a:pt x="32" y="0"/>
                  <a:pt x="32" y="0"/>
                  <a:pt x="32" y="1"/>
                </a:cubicBezTo>
                <a:cubicBezTo>
                  <a:pt x="33" y="8"/>
                  <a:pt x="33" y="8"/>
                  <a:pt x="33" y="8"/>
                </a:cubicBezTo>
                <a:cubicBezTo>
                  <a:pt x="35" y="8"/>
                  <a:pt x="36" y="8"/>
                  <a:pt x="37" y="9"/>
                </a:cubicBezTo>
                <a:cubicBezTo>
                  <a:pt x="42" y="5"/>
                  <a:pt x="42" y="5"/>
                  <a:pt x="42" y="5"/>
                </a:cubicBezTo>
                <a:cubicBezTo>
                  <a:pt x="42" y="5"/>
                  <a:pt x="42" y="5"/>
                  <a:pt x="43" y="5"/>
                </a:cubicBezTo>
                <a:cubicBezTo>
                  <a:pt x="43" y="5"/>
                  <a:pt x="43" y="5"/>
                  <a:pt x="43" y="5"/>
                </a:cubicBezTo>
                <a:cubicBezTo>
                  <a:pt x="45" y="7"/>
                  <a:pt x="48" y="9"/>
                  <a:pt x="49" y="11"/>
                </a:cubicBezTo>
                <a:cubicBezTo>
                  <a:pt x="50" y="11"/>
                  <a:pt x="50" y="12"/>
                  <a:pt x="50" y="12"/>
                </a:cubicBezTo>
                <a:cubicBezTo>
                  <a:pt x="50" y="12"/>
                  <a:pt x="49" y="13"/>
                  <a:pt x="49" y="13"/>
                </a:cubicBezTo>
                <a:cubicBezTo>
                  <a:pt x="48" y="14"/>
                  <a:pt x="47" y="16"/>
                  <a:pt x="46" y="18"/>
                </a:cubicBezTo>
                <a:cubicBezTo>
                  <a:pt x="46" y="19"/>
                  <a:pt x="47" y="20"/>
                  <a:pt x="47" y="21"/>
                </a:cubicBezTo>
                <a:cubicBezTo>
                  <a:pt x="54" y="22"/>
                  <a:pt x="54" y="22"/>
                  <a:pt x="54" y="22"/>
                </a:cubicBezTo>
                <a:cubicBezTo>
                  <a:pt x="54" y="22"/>
                  <a:pt x="55" y="23"/>
                  <a:pt x="55" y="23"/>
                </a:cubicBezTo>
                <a:lnTo>
                  <a:pt x="55" y="31"/>
                </a:lnTo>
                <a:close/>
                <a:moveTo>
                  <a:pt x="27" y="18"/>
                </a:moveTo>
                <a:cubicBezTo>
                  <a:pt x="22" y="18"/>
                  <a:pt x="18" y="22"/>
                  <a:pt x="18" y="27"/>
                </a:cubicBezTo>
                <a:cubicBezTo>
                  <a:pt x="18" y="32"/>
                  <a:pt x="22" y="36"/>
                  <a:pt x="27" y="36"/>
                </a:cubicBezTo>
                <a:cubicBezTo>
                  <a:pt x="32" y="36"/>
                  <a:pt x="36" y="32"/>
                  <a:pt x="36" y="27"/>
                </a:cubicBezTo>
                <a:cubicBezTo>
                  <a:pt x="36" y="22"/>
                  <a:pt x="32" y="18"/>
                  <a:pt x="27" y="18"/>
                </a:cubicBezTo>
                <a:close/>
              </a:path>
            </a:pathLst>
          </a:custGeom>
          <a:solidFill>
            <a:srgbClr val="ECCEC4"/>
          </a:solidFill>
          <a:ln w="9525">
            <a:solidFill>
              <a:schemeClr val="bg1"/>
            </a:solidFill>
            <a:round/>
          </a:ln>
        </p:spPr>
        <p:txBody>
          <a:bodyPr anchor="t" anchorCtr="0" bIns="91440" compatLnSpc="1" lIns="182880" numCol="1" rIns="182880" tIns="91440" vert="horz" wrap="square">
            <a:prstTxWarp prst="textNoShape">
              <a:avLst/>
            </a:prstTxWarp>
          </a:bodyPr>
          <a:lstStyle/>
          <a:p>
            <a:pPr algn="l" defTabSz="1828800" rtl="0"/>
            <a:endParaRPr kern="1200" lang="en-US" sz="2400">
              <a:solidFill>
                <a:prstClr val="black"/>
              </a:solidFill>
              <a:latin charset="-122" panose="00000500000000000000" pitchFamily="2" typeface="字魂59号-创粗黑"/>
              <a:ea charset="-122" panose="00000500000000000000" pitchFamily="2" typeface="字魂59号-创粗黑"/>
            </a:endParaRPr>
          </a:p>
        </p:txBody>
      </p:sp>
      <p:sp>
        <p:nvSpPr>
          <p:cNvPr id="9" name="Freeform 245">
            <a:extLst>
              <a:ext uri="{FF2B5EF4-FFF2-40B4-BE49-F238E27FC236}">
                <a16:creationId xmlns:a16="http://schemas.microsoft.com/office/drawing/2014/main" id="{B37642AA-873E-454D-918F-950A13E7BDC2}"/>
              </a:ext>
            </a:extLst>
          </p:cNvPr>
          <p:cNvSpPr/>
          <p:nvPr/>
        </p:nvSpPr>
        <p:spPr bwMode="auto">
          <a:xfrm>
            <a:off x="6832235" y="4800416"/>
            <a:ext cx="504514" cy="504508"/>
          </a:xfrm>
          <a:custGeom>
            <a:cxnLst>
              <a:cxn ang="0">
                <a:pos x="68" y="3"/>
              </a:cxn>
              <a:cxn ang="0">
                <a:pos x="58" y="61"/>
              </a:cxn>
              <a:cxn ang="0">
                <a:pos x="57" y="63"/>
              </a:cxn>
              <a:cxn ang="0">
                <a:pos x="56" y="63"/>
              </a:cxn>
              <a:cxn ang="0">
                <a:pos x="55" y="63"/>
              </a:cxn>
              <a:cxn ang="0">
                <a:pos x="38" y="56"/>
              </a:cxn>
              <a:cxn ang="0">
                <a:pos x="28" y="67"/>
              </a:cxn>
              <a:cxn ang="0">
                <a:pos x="26" y="68"/>
              </a:cxn>
              <a:cxn ang="0">
                <a:pos x="26" y="68"/>
              </a:cxn>
              <a:cxn ang="0">
                <a:pos x="24" y="65"/>
              </a:cxn>
              <a:cxn ang="0">
                <a:pos x="24" y="52"/>
              </a:cxn>
              <a:cxn ang="0">
                <a:pos x="57" y="12"/>
              </a:cxn>
              <a:cxn ang="0">
                <a:pos x="16" y="47"/>
              </a:cxn>
              <a:cxn ang="0">
                <a:pos x="1" y="41"/>
              </a:cxn>
              <a:cxn ang="0">
                <a:pos x="0" y="39"/>
              </a:cxn>
              <a:cxn ang="0">
                <a:pos x="1" y="36"/>
              </a:cxn>
              <a:cxn ang="0">
                <a:pos x="64" y="0"/>
              </a:cxn>
              <a:cxn ang="0">
                <a:pos x="65" y="0"/>
              </a:cxn>
              <a:cxn ang="0">
                <a:pos x="67" y="0"/>
              </a:cxn>
              <a:cxn ang="0">
                <a:pos x="68" y="3"/>
              </a:cxn>
            </a:cxnLst>
            <a:rect b="b" l="0" r="r" t="0"/>
            <a:pathLst>
              <a:path h="68" w="68">
                <a:moveTo>
                  <a:pt x="68" y="3"/>
                </a:moveTo>
                <a:cubicBezTo>
                  <a:pt x="58" y="61"/>
                  <a:pt x="58" y="61"/>
                  <a:pt x="58" y="61"/>
                </a:cubicBezTo>
                <a:cubicBezTo>
                  <a:pt x="58" y="62"/>
                  <a:pt x="57" y="62"/>
                  <a:pt x="57" y="63"/>
                </a:cubicBezTo>
                <a:cubicBezTo>
                  <a:pt x="56" y="63"/>
                  <a:pt x="56" y="63"/>
                  <a:pt x="56" y="63"/>
                </a:cubicBezTo>
                <a:cubicBezTo>
                  <a:pt x="55" y="63"/>
                  <a:pt x="55" y="63"/>
                  <a:pt x="55" y="63"/>
                </a:cubicBezTo>
                <a:cubicBezTo>
                  <a:pt x="38" y="56"/>
                  <a:pt x="38" y="56"/>
                  <a:pt x="38" y="56"/>
                </a:cubicBezTo>
                <a:cubicBezTo>
                  <a:pt x="28" y="67"/>
                  <a:pt x="28" y="67"/>
                  <a:pt x="28" y="67"/>
                </a:cubicBezTo>
                <a:cubicBezTo>
                  <a:pt x="28" y="67"/>
                  <a:pt x="27" y="68"/>
                  <a:pt x="26" y="68"/>
                </a:cubicBezTo>
                <a:cubicBezTo>
                  <a:pt x="26" y="68"/>
                  <a:pt x="26" y="68"/>
                  <a:pt x="26" y="68"/>
                </a:cubicBezTo>
                <a:cubicBezTo>
                  <a:pt x="25" y="67"/>
                  <a:pt x="24" y="66"/>
                  <a:pt x="24" y="65"/>
                </a:cubicBezTo>
                <a:cubicBezTo>
                  <a:pt x="24" y="52"/>
                  <a:pt x="24" y="52"/>
                  <a:pt x="24" y="52"/>
                </a:cubicBezTo>
                <a:cubicBezTo>
                  <a:pt x="57" y="12"/>
                  <a:pt x="57" y="12"/>
                  <a:pt x="57" y="12"/>
                </a:cubicBezTo>
                <a:cubicBezTo>
                  <a:pt x="16" y="47"/>
                  <a:pt x="16" y="47"/>
                  <a:pt x="16" y="47"/>
                </a:cubicBezTo>
                <a:cubicBezTo>
                  <a:pt x="1" y="41"/>
                  <a:pt x="1" y="41"/>
                  <a:pt x="1" y="41"/>
                </a:cubicBezTo>
                <a:cubicBezTo>
                  <a:pt x="0" y="40"/>
                  <a:pt x="0" y="40"/>
                  <a:pt x="0" y="39"/>
                </a:cubicBezTo>
                <a:cubicBezTo>
                  <a:pt x="0" y="38"/>
                  <a:pt x="0" y="37"/>
                  <a:pt x="1" y="36"/>
                </a:cubicBezTo>
                <a:cubicBezTo>
                  <a:pt x="64" y="0"/>
                  <a:pt x="64" y="0"/>
                  <a:pt x="64" y="0"/>
                </a:cubicBezTo>
                <a:cubicBezTo>
                  <a:pt x="65" y="0"/>
                  <a:pt x="65" y="0"/>
                  <a:pt x="65" y="0"/>
                </a:cubicBezTo>
                <a:cubicBezTo>
                  <a:pt x="66" y="0"/>
                  <a:pt x="66" y="0"/>
                  <a:pt x="67" y="0"/>
                </a:cubicBezTo>
                <a:cubicBezTo>
                  <a:pt x="68" y="1"/>
                  <a:pt x="68" y="2"/>
                  <a:pt x="68" y="3"/>
                </a:cubicBezTo>
                <a:close/>
              </a:path>
            </a:pathLst>
          </a:custGeom>
          <a:solidFill>
            <a:srgbClr val="ECCEC4"/>
          </a:solidFill>
          <a:ln w="9525">
            <a:solidFill>
              <a:schemeClr val="bg1"/>
            </a:solidFill>
            <a:round/>
          </a:ln>
        </p:spPr>
        <p:txBody>
          <a:bodyPr anchor="t" anchorCtr="0" bIns="91440" compatLnSpc="1" lIns="182880" numCol="1" rIns="182880" tIns="91440" vert="horz" wrap="square">
            <a:prstTxWarp prst="textNoShape">
              <a:avLst/>
            </a:prstTxWarp>
          </a:bodyPr>
          <a:lstStyle/>
          <a:p>
            <a:pPr algn="l" defTabSz="1828800" rtl="0"/>
            <a:endParaRPr kern="1200" lang="en-US" sz="2400">
              <a:solidFill>
                <a:prstClr val="black"/>
              </a:solidFill>
              <a:latin charset="-122" panose="00000500000000000000" pitchFamily="2" typeface="字魂59号-创粗黑"/>
              <a:ea charset="-122" panose="00000500000000000000" pitchFamily="2" typeface="字魂59号-创粗黑"/>
            </a:endParaRPr>
          </a:p>
        </p:txBody>
      </p:sp>
      <p:sp>
        <p:nvSpPr>
          <p:cNvPr id="10" name="Text Placeholder 3">
            <a:extLst>
              <a:ext uri="{FF2B5EF4-FFF2-40B4-BE49-F238E27FC236}">
                <a16:creationId xmlns:a16="http://schemas.microsoft.com/office/drawing/2014/main" id="{01687059-4D1A-4A34-8B95-6C7CAFF710DF}"/>
              </a:ext>
            </a:extLst>
          </p:cNvPr>
          <p:cNvSpPr txBox="1"/>
          <p:nvPr/>
        </p:nvSpPr>
        <p:spPr>
          <a:xfrm>
            <a:off x="7635833" y="1284923"/>
            <a:ext cx="3484101" cy="2633472"/>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828800" rtl="0">
              <a:spcBef>
                <a:spcPct val="20000"/>
              </a:spcBef>
              <a:defRPr/>
            </a:pPr>
            <a:r>
              <a:rPr altLang="en-US" b="1"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a:p>
            <a:pPr algn="l" defTabSz="1828800" rtl="0">
              <a:spcBef>
                <a:spcPct val="20000"/>
              </a:spcBef>
              <a:defRPr/>
            </a:pPr>
            <a:r>
              <a:rPr altLang="en-US" b="1"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There are many variations of passages of lorem ipsum available, but the majority have suffered </a:t>
            </a:r>
          </a:p>
        </p:txBody>
      </p:sp>
      <p:sp>
        <p:nvSpPr>
          <p:cNvPr id="11" name="Text Placeholder 3">
            <a:extLst>
              <a:ext uri="{FF2B5EF4-FFF2-40B4-BE49-F238E27FC236}">
                <a16:creationId xmlns:a16="http://schemas.microsoft.com/office/drawing/2014/main" id="{417B6156-C25D-4142-8B47-4D97A88E160E}"/>
              </a:ext>
            </a:extLst>
          </p:cNvPr>
          <p:cNvSpPr txBox="1"/>
          <p:nvPr/>
        </p:nvSpPr>
        <p:spPr>
          <a:xfrm>
            <a:off x="7593154" y="2454950"/>
            <a:ext cx="3484101" cy="2633472"/>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828800" rtl="0">
              <a:spcBef>
                <a:spcPct val="20000"/>
              </a:spcBef>
              <a:defRPr/>
            </a:pPr>
            <a:r>
              <a:rPr altLang="en-US" b="1"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a:p>
            <a:pPr algn="l" defTabSz="1828800" rtl="0">
              <a:spcBef>
                <a:spcPct val="20000"/>
              </a:spcBef>
              <a:defRPr/>
            </a:pPr>
            <a:r>
              <a:rPr altLang="en-US" b="1"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There are many variations of passages of lorem ipsum available, but the majority have suffered </a:t>
            </a:r>
          </a:p>
        </p:txBody>
      </p:sp>
      <p:sp>
        <p:nvSpPr>
          <p:cNvPr id="12" name="Text Placeholder 3">
            <a:extLst>
              <a:ext uri="{FF2B5EF4-FFF2-40B4-BE49-F238E27FC236}">
                <a16:creationId xmlns:a16="http://schemas.microsoft.com/office/drawing/2014/main" id="{BC23A0B9-AD42-448D-8E3E-78ACEE92A3A5}"/>
              </a:ext>
            </a:extLst>
          </p:cNvPr>
          <p:cNvSpPr txBox="1"/>
          <p:nvPr/>
        </p:nvSpPr>
        <p:spPr>
          <a:xfrm>
            <a:off x="7593153" y="3722571"/>
            <a:ext cx="3484101" cy="2633472"/>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828800" rtl="0">
              <a:spcBef>
                <a:spcPct val="20000"/>
              </a:spcBef>
              <a:defRPr/>
            </a:pPr>
            <a:r>
              <a:rPr altLang="en-US" b="1"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a:p>
            <a:pPr algn="l" defTabSz="1828800" rtl="0">
              <a:spcBef>
                <a:spcPct val="20000"/>
              </a:spcBef>
              <a:defRPr/>
            </a:pPr>
            <a:r>
              <a:rPr altLang="en-US" b="1"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There are many variations of passages of lorem ipsum available, but the majority have suffered </a:t>
            </a:r>
          </a:p>
        </p:txBody>
      </p:sp>
      <p:pic>
        <p:nvPicPr>
          <p:cNvPr id="15" name="图片 14">
            <a:extLst>
              <a:ext uri="{FF2B5EF4-FFF2-40B4-BE49-F238E27FC236}">
                <a16:creationId xmlns:a16="http://schemas.microsoft.com/office/drawing/2014/main" id="{C910999B-E5FC-4ACD-8995-292F011567A7}"/>
              </a:ext>
            </a:extLst>
          </p:cNvPr>
          <p:cNvPicPr>
            <a:picLocks noChangeAspect="1"/>
          </p:cNvPicPr>
          <p:nvPr/>
        </p:nvPicPr>
        <p:blipFill>
          <a:blip r:embed="rId3">
            <a:extLst>
              <a:ext uri="{28A0092B-C50C-407E-A947-70E740481C1C}">
                <a14:useLocalDpi val="0"/>
              </a:ext>
            </a:extLst>
          </a:blip>
          <a:stretch>
            <a:fillRect/>
          </a:stretch>
        </p:blipFill>
        <p:spPr>
          <a:xfrm>
            <a:off x="851477" y="2070846"/>
            <a:ext cx="5161928" cy="3441285"/>
          </a:xfrm>
          <a:prstGeom prst="rect">
            <a:avLst/>
          </a:prstGeom>
        </p:spPr>
      </p:pic>
    </p:spTree>
    <p:extLst>
      <p:ext uri="{BB962C8B-B14F-4D97-AF65-F5344CB8AC3E}">
        <p14:creationId val="3560395743"/>
      </p:ext>
    </p:extLst>
  </p:cSld>
  <p:clrMapOvr>
    <a:masterClrMapping/>
  </p:clrMapOvr>
  <mc:AlternateContent>
    <mc:Choice Requires="p14">
      <p:transition p14:dur="1400" spd="slow">
        <p14:ripp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par>
                                <p:cTn fill="hold" grpId="0" id="9" nodeType="withEffect" presetClass="entr" presetID="22" presetSubtype="4">
                                  <p:stCondLst>
                                    <p:cond delay="0"/>
                                  </p:stCondLst>
                                  <p:childTnLst>
                                    <p:set>
                                      <p:cBhvr>
                                        <p:cTn dur="1" fill="hold" id="10">
                                          <p:stCondLst>
                                            <p:cond delay="0"/>
                                          </p:stCondLst>
                                        </p:cTn>
                                        <p:tgtEl>
                                          <p:spTgt spid="6"/>
                                        </p:tgtEl>
                                        <p:attrNameLst>
                                          <p:attrName>style.visibility</p:attrName>
                                        </p:attrNameLst>
                                      </p:cBhvr>
                                      <p:to>
                                        <p:strVal val="visible"/>
                                      </p:to>
                                    </p:set>
                                    <p:animEffect filter="wipe(down)" transition="in">
                                      <p:cBhvr>
                                        <p:cTn dur="750" id="11"/>
                                        <p:tgtEl>
                                          <p:spTgt spid="6"/>
                                        </p:tgtEl>
                                      </p:cBhvr>
                                    </p:animEffect>
                                  </p:childTnLst>
                                </p:cTn>
                              </p:par>
                              <p:par>
                                <p:cTn fill="hold" grpId="0" id="12" nodeType="withEffect" presetClass="entr" presetID="22" presetSubtype="8">
                                  <p:stCondLst>
                                    <p:cond delay="0"/>
                                  </p:stCondLst>
                                  <p:childTnLst>
                                    <p:set>
                                      <p:cBhvr>
                                        <p:cTn dur="1" fill="hold" id="13">
                                          <p:stCondLst>
                                            <p:cond delay="0"/>
                                          </p:stCondLst>
                                        </p:cTn>
                                        <p:tgtEl>
                                          <p:spTgt spid="7"/>
                                        </p:tgtEl>
                                        <p:attrNameLst>
                                          <p:attrName>style.visibility</p:attrName>
                                        </p:attrNameLst>
                                      </p:cBhvr>
                                      <p:to>
                                        <p:strVal val="visible"/>
                                      </p:to>
                                    </p:set>
                                    <p:animEffect filter="wipe(left)" transition="in">
                                      <p:cBhvr>
                                        <p:cTn dur="500" id="14"/>
                                        <p:tgtEl>
                                          <p:spTgt spid="7"/>
                                        </p:tgtEl>
                                      </p:cBhvr>
                                    </p:animEffect>
                                  </p:childTnLst>
                                </p:cTn>
                              </p:par>
                              <p:par>
                                <p:cTn fill="hold" grpId="0" id="15" nodeType="withEffect" presetClass="entr" presetID="22" presetSubtype="8">
                                  <p:stCondLst>
                                    <p:cond delay="0"/>
                                  </p:stCondLst>
                                  <p:childTnLst>
                                    <p:set>
                                      <p:cBhvr>
                                        <p:cTn dur="1" fill="hold" id="16">
                                          <p:stCondLst>
                                            <p:cond delay="0"/>
                                          </p:stCondLst>
                                        </p:cTn>
                                        <p:tgtEl>
                                          <p:spTgt spid="8"/>
                                        </p:tgtEl>
                                        <p:attrNameLst>
                                          <p:attrName>style.visibility</p:attrName>
                                        </p:attrNameLst>
                                      </p:cBhvr>
                                      <p:to>
                                        <p:strVal val="visible"/>
                                      </p:to>
                                    </p:set>
                                    <p:animEffect filter="wipe(left)" transition="in">
                                      <p:cBhvr>
                                        <p:cTn dur="500" id="17"/>
                                        <p:tgtEl>
                                          <p:spTgt spid="8"/>
                                        </p:tgtEl>
                                      </p:cBhvr>
                                    </p:animEffect>
                                  </p:childTnLst>
                                </p:cTn>
                              </p:par>
                              <p:par>
                                <p:cTn fill="hold" grpId="0" id="18" nodeType="withEffect" presetClass="entr" presetID="22" presetSubtype="8">
                                  <p:stCondLst>
                                    <p:cond delay="0"/>
                                  </p:stCondLst>
                                  <p:childTnLst>
                                    <p:set>
                                      <p:cBhvr>
                                        <p:cTn dur="1" fill="hold" id="19">
                                          <p:stCondLst>
                                            <p:cond delay="0"/>
                                          </p:stCondLst>
                                        </p:cTn>
                                        <p:tgtEl>
                                          <p:spTgt spid="9"/>
                                        </p:tgtEl>
                                        <p:attrNameLst>
                                          <p:attrName>style.visibility</p:attrName>
                                        </p:attrNameLst>
                                      </p:cBhvr>
                                      <p:to>
                                        <p:strVal val="visible"/>
                                      </p:to>
                                    </p:set>
                                    <p:animEffect filter="wipe(left)" transition="in">
                                      <p:cBhvr>
                                        <p:cTn dur="500" id="20"/>
                                        <p:tgtEl>
                                          <p:spTgt spid="9"/>
                                        </p:tgtEl>
                                      </p:cBhvr>
                                    </p:animEffect>
                                  </p:childTnLst>
                                </p:cTn>
                              </p:par>
                            </p:childTnLst>
                          </p:cTn>
                        </p:par>
                        <p:par>
                          <p:cTn fill="hold" id="21" nodeType="afterGroup">
                            <p:stCondLst>
                              <p:cond delay="750"/>
                            </p:stCondLst>
                            <p:childTnLst>
                              <p:par>
                                <p:cTn fill="hold" grpId="0" id="22" nodeType="afterEffect" presetClass="entr" presetID="42" presetSubtype="0">
                                  <p:stCondLst>
                                    <p:cond delay="0"/>
                                  </p:stCondLst>
                                  <p:childTnLst>
                                    <p:set>
                                      <p:cBhvr>
                                        <p:cTn dur="1" fill="hold" id="23">
                                          <p:stCondLst>
                                            <p:cond delay="0"/>
                                          </p:stCondLst>
                                        </p:cTn>
                                        <p:tgtEl>
                                          <p:spTgt spid="10"/>
                                        </p:tgtEl>
                                        <p:attrNameLst>
                                          <p:attrName>style.visibility</p:attrName>
                                        </p:attrNameLst>
                                      </p:cBhvr>
                                      <p:to>
                                        <p:strVal val="visible"/>
                                      </p:to>
                                    </p:set>
                                    <p:animEffect filter="fade" transition="in">
                                      <p:cBhvr>
                                        <p:cTn dur="1000" id="24"/>
                                        <p:tgtEl>
                                          <p:spTgt spid="10"/>
                                        </p:tgtEl>
                                      </p:cBhvr>
                                    </p:animEffect>
                                    <p:anim calcmode="lin" valueType="num">
                                      <p:cBhvr>
                                        <p:cTn dur="1000" fill="hold" id="25"/>
                                        <p:tgtEl>
                                          <p:spTgt spid="10"/>
                                        </p:tgtEl>
                                        <p:attrNameLst>
                                          <p:attrName>ppt_x</p:attrName>
                                        </p:attrNameLst>
                                      </p:cBhvr>
                                      <p:tavLst>
                                        <p:tav tm="0">
                                          <p:val>
                                            <p:strVal val="#ppt_x"/>
                                          </p:val>
                                        </p:tav>
                                        <p:tav tm="100000">
                                          <p:val>
                                            <p:strVal val="#ppt_x"/>
                                          </p:val>
                                        </p:tav>
                                      </p:tavLst>
                                    </p:anim>
                                    <p:anim calcmode="lin" valueType="num">
                                      <p:cBhvr>
                                        <p:cTn dur="1000" fill="hold" id="26"/>
                                        <p:tgtEl>
                                          <p:spTgt spid="10"/>
                                        </p:tgtEl>
                                        <p:attrNameLst>
                                          <p:attrName>ppt_y</p:attrName>
                                        </p:attrNameLst>
                                      </p:cBhvr>
                                      <p:tavLst>
                                        <p:tav tm="0">
                                          <p:val>
                                            <p:strVal val="#ppt_y+.1"/>
                                          </p:val>
                                        </p:tav>
                                        <p:tav tm="100000">
                                          <p:val>
                                            <p:strVal val="#ppt_y"/>
                                          </p:val>
                                        </p:tav>
                                      </p:tavLst>
                                    </p:anim>
                                  </p:childTnLst>
                                </p:cTn>
                              </p:par>
                            </p:childTnLst>
                          </p:cTn>
                        </p:par>
                        <p:par>
                          <p:cTn fill="hold" id="27" nodeType="afterGroup">
                            <p:stCondLst>
                              <p:cond delay="1750"/>
                            </p:stCondLst>
                            <p:childTnLst>
                              <p:par>
                                <p:cTn fill="hold" grpId="0" id="28" nodeType="afterEffect" presetClass="entr" presetID="42" presetSubtype="0">
                                  <p:stCondLst>
                                    <p:cond delay="0"/>
                                  </p:stCondLst>
                                  <p:childTnLst>
                                    <p:set>
                                      <p:cBhvr>
                                        <p:cTn dur="1" fill="hold" id="29">
                                          <p:stCondLst>
                                            <p:cond delay="0"/>
                                          </p:stCondLst>
                                        </p:cTn>
                                        <p:tgtEl>
                                          <p:spTgt spid="11"/>
                                        </p:tgtEl>
                                        <p:attrNameLst>
                                          <p:attrName>style.visibility</p:attrName>
                                        </p:attrNameLst>
                                      </p:cBhvr>
                                      <p:to>
                                        <p:strVal val="visible"/>
                                      </p:to>
                                    </p:set>
                                    <p:animEffect filter="fade" transition="in">
                                      <p:cBhvr>
                                        <p:cTn dur="1000" id="30"/>
                                        <p:tgtEl>
                                          <p:spTgt spid="11"/>
                                        </p:tgtEl>
                                      </p:cBhvr>
                                    </p:animEffect>
                                    <p:anim calcmode="lin" valueType="num">
                                      <p:cBhvr>
                                        <p:cTn dur="1000" fill="hold" id="31"/>
                                        <p:tgtEl>
                                          <p:spTgt spid="11"/>
                                        </p:tgtEl>
                                        <p:attrNameLst>
                                          <p:attrName>ppt_x</p:attrName>
                                        </p:attrNameLst>
                                      </p:cBhvr>
                                      <p:tavLst>
                                        <p:tav tm="0">
                                          <p:val>
                                            <p:strVal val="#ppt_x"/>
                                          </p:val>
                                        </p:tav>
                                        <p:tav tm="100000">
                                          <p:val>
                                            <p:strVal val="#ppt_x"/>
                                          </p:val>
                                        </p:tav>
                                      </p:tavLst>
                                    </p:anim>
                                    <p:anim calcmode="lin" valueType="num">
                                      <p:cBhvr>
                                        <p:cTn dur="1000" fill="hold" id="32"/>
                                        <p:tgtEl>
                                          <p:spTgt spid="11"/>
                                        </p:tgtEl>
                                        <p:attrNameLst>
                                          <p:attrName>ppt_y</p:attrName>
                                        </p:attrNameLst>
                                      </p:cBhvr>
                                      <p:tavLst>
                                        <p:tav tm="0">
                                          <p:val>
                                            <p:strVal val="#ppt_y+.1"/>
                                          </p:val>
                                        </p:tav>
                                        <p:tav tm="100000">
                                          <p:val>
                                            <p:strVal val="#ppt_y"/>
                                          </p:val>
                                        </p:tav>
                                      </p:tavLst>
                                    </p:anim>
                                  </p:childTnLst>
                                </p:cTn>
                              </p:par>
                            </p:childTnLst>
                          </p:cTn>
                        </p:par>
                        <p:par>
                          <p:cTn fill="hold" id="33" nodeType="afterGroup">
                            <p:stCondLst>
                              <p:cond delay="2750"/>
                            </p:stCondLst>
                            <p:childTnLst>
                              <p:par>
                                <p:cTn fill="hold" grpId="0" id="34" nodeType="afterEffect" presetClass="entr" presetID="42" presetSubtype="0">
                                  <p:stCondLst>
                                    <p:cond delay="0"/>
                                  </p:stCondLst>
                                  <p:childTnLst>
                                    <p:set>
                                      <p:cBhvr>
                                        <p:cTn dur="1" fill="hold" id="35">
                                          <p:stCondLst>
                                            <p:cond delay="0"/>
                                          </p:stCondLst>
                                        </p:cTn>
                                        <p:tgtEl>
                                          <p:spTgt spid="12"/>
                                        </p:tgtEl>
                                        <p:attrNameLst>
                                          <p:attrName>style.visibility</p:attrName>
                                        </p:attrNameLst>
                                      </p:cBhvr>
                                      <p:to>
                                        <p:strVal val="visible"/>
                                      </p:to>
                                    </p:set>
                                    <p:animEffect filter="fade" transition="in">
                                      <p:cBhvr>
                                        <p:cTn dur="1000" id="36"/>
                                        <p:tgtEl>
                                          <p:spTgt spid="12"/>
                                        </p:tgtEl>
                                      </p:cBhvr>
                                    </p:animEffect>
                                    <p:anim calcmode="lin" valueType="num">
                                      <p:cBhvr>
                                        <p:cTn dur="1000" fill="hold" id="37"/>
                                        <p:tgtEl>
                                          <p:spTgt spid="12"/>
                                        </p:tgtEl>
                                        <p:attrNameLst>
                                          <p:attrName>ppt_x</p:attrName>
                                        </p:attrNameLst>
                                      </p:cBhvr>
                                      <p:tavLst>
                                        <p:tav tm="0">
                                          <p:val>
                                            <p:strVal val="#ppt_x"/>
                                          </p:val>
                                        </p:tav>
                                        <p:tav tm="100000">
                                          <p:val>
                                            <p:strVal val="#ppt_x"/>
                                          </p:val>
                                        </p:tav>
                                      </p:tavLst>
                                    </p:anim>
                                    <p:anim calcmode="lin" valueType="num">
                                      <p:cBhvr>
                                        <p:cTn dur="1000" fill="hold" id="38"/>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P grpId="0" spid="11"/>
      <p:bldP grpId="0" spid="12"/>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7" name="Freeform 9">
            <a:extLst>
              <a:ext uri="{FF2B5EF4-FFF2-40B4-BE49-F238E27FC236}">
                <a16:creationId xmlns:a16="http://schemas.microsoft.com/office/drawing/2014/main" id="{1E854C9C-0CDF-4FBC-836B-040F4BAB7CB6}"/>
              </a:ext>
            </a:extLst>
          </p:cNvPr>
          <p:cNvSpPr/>
          <p:nvPr/>
        </p:nvSpPr>
        <p:spPr>
          <a:xfrm>
            <a:off x="1342854" y="3747645"/>
            <a:ext cx="2428240" cy="1456690"/>
          </a:xfrm>
          <a:custGeom>
            <a:gdLst>
              <a:gd fmla="*/ 0 w 1961586" name="connsiteX0"/>
              <a:gd fmla="*/ 117695 h 1176951" name="connsiteY0"/>
              <a:gd fmla="*/ 117695 w 1961586" name="connsiteX1"/>
              <a:gd fmla="*/ 0 h 1176951" name="connsiteY1"/>
              <a:gd fmla="*/ 1843891 w 1961586" name="connsiteX2"/>
              <a:gd fmla="*/ 0 h 1176951" name="connsiteY2"/>
              <a:gd fmla="*/ 1961586 w 1961586" name="connsiteX3"/>
              <a:gd fmla="*/ 117695 h 1176951" name="connsiteY3"/>
              <a:gd fmla="*/ 1961586 w 1961586" name="connsiteX4"/>
              <a:gd fmla="*/ 1059256 h 1176951" name="connsiteY4"/>
              <a:gd fmla="*/ 1843891 w 1961586" name="connsiteX5"/>
              <a:gd fmla="*/ 1176951 h 1176951" name="connsiteY5"/>
              <a:gd fmla="*/ 117695 w 1961586" name="connsiteX6"/>
              <a:gd fmla="*/ 1176951 h 1176951" name="connsiteY6"/>
              <a:gd fmla="*/ 0 w 1961586" name="connsiteX7"/>
              <a:gd fmla="*/ 1059256 h 1176951" name="connsiteY7"/>
              <a:gd fmla="*/ 0 w 1961586" name="connsiteX8"/>
              <a:gd fmla="*/ 117695 h 117695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176951" w="1961586">
                <a:moveTo>
                  <a:pt x="0" y="117695"/>
                </a:moveTo>
                <a:cubicBezTo>
                  <a:pt x="0" y="52694"/>
                  <a:pt x="52694" y="0"/>
                  <a:pt x="117695" y="0"/>
                </a:cubicBezTo>
                <a:lnTo>
                  <a:pt x="1843891" y="0"/>
                </a:lnTo>
                <a:cubicBezTo>
                  <a:pt x="1908892" y="0"/>
                  <a:pt x="1961586" y="52694"/>
                  <a:pt x="1961586" y="117695"/>
                </a:cubicBezTo>
                <a:lnTo>
                  <a:pt x="1961586" y="1059256"/>
                </a:lnTo>
                <a:cubicBezTo>
                  <a:pt x="1961586" y="1124257"/>
                  <a:pt x="1908892" y="1176951"/>
                  <a:pt x="1843891" y="1176951"/>
                </a:cubicBezTo>
                <a:lnTo>
                  <a:pt x="117695" y="1176951"/>
                </a:lnTo>
                <a:cubicBezTo>
                  <a:pt x="52694" y="1176951"/>
                  <a:pt x="0" y="1124257"/>
                  <a:pt x="0" y="1059256"/>
                </a:cubicBezTo>
                <a:lnTo>
                  <a:pt x="0" y="117695"/>
                </a:lnTo>
                <a:close/>
              </a:path>
            </a:pathLst>
          </a:custGeom>
          <a:solidFill>
            <a:srgbClr val="ECCEC4"/>
          </a:solidFill>
          <a:ln w="28575">
            <a:noFill/>
            <a:prstDash val="sysDash"/>
          </a:ln>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 name="Freeform 10">
            <a:extLst>
              <a:ext uri="{FF2B5EF4-FFF2-40B4-BE49-F238E27FC236}">
                <a16:creationId xmlns:a16="http://schemas.microsoft.com/office/drawing/2014/main" id="{D3F07898-0E5E-4ECD-9BD3-848BB0CE247B}"/>
              </a:ext>
            </a:extLst>
          </p:cNvPr>
          <p:cNvSpPr/>
          <p:nvPr/>
        </p:nvSpPr>
        <p:spPr>
          <a:xfrm>
            <a:off x="4095579" y="4289300"/>
            <a:ext cx="351790" cy="374015"/>
          </a:xfrm>
          <a:custGeom>
            <a:gdLst>
              <a:gd fmla="*/ 0 w 415856" name="connsiteX0"/>
              <a:gd fmla="*/ 97295 h 486473" name="connsiteY0"/>
              <a:gd fmla="*/ 207928 w 415856" name="connsiteX1"/>
              <a:gd fmla="*/ 97295 h 486473" name="connsiteY1"/>
              <a:gd fmla="*/ 207928 w 415856" name="connsiteX2"/>
              <a:gd fmla="*/ 0 h 486473" name="connsiteY2"/>
              <a:gd fmla="*/ 415856 w 415856" name="connsiteX3"/>
              <a:gd fmla="*/ 243237 h 486473" name="connsiteY3"/>
              <a:gd fmla="*/ 207928 w 415856" name="connsiteX4"/>
              <a:gd fmla="*/ 486473 h 486473" name="connsiteY4"/>
              <a:gd fmla="*/ 207928 w 415856" name="connsiteX5"/>
              <a:gd fmla="*/ 389178 h 486473" name="connsiteY5"/>
              <a:gd fmla="*/ 0 w 415856" name="connsiteX6"/>
              <a:gd fmla="*/ 389178 h 486473" name="connsiteY6"/>
              <a:gd fmla="*/ 0 w 415856" name="connsiteX7"/>
              <a:gd fmla="*/ 97295 h 486473"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486473" w="415856">
                <a:moveTo>
                  <a:pt x="0" y="97295"/>
                </a:moveTo>
                <a:lnTo>
                  <a:pt x="207928" y="97295"/>
                </a:lnTo>
                <a:lnTo>
                  <a:pt x="207928" y="0"/>
                </a:lnTo>
                <a:lnTo>
                  <a:pt x="415856" y="243237"/>
                </a:lnTo>
                <a:lnTo>
                  <a:pt x="207928" y="486473"/>
                </a:lnTo>
                <a:lnTo>
                  <a:pt x="207928" y="389178"/>
                </a:lnTo>
                <a:lnTo>
                  <a:pt x="0" y="389178"/>
                </a:lnTo>
                <a:lnTo>
                  <a:pt x="0" y="97295"/>
                </a:lnTo>
                <a:close/>
              </a:path>
            </a:pathLst>
          </a:custGeom>
          <a:solidFill>
            <a:srgbClr val="ECCEC4"/>
          </a:solidFill>
          <a:ln>
            <a:noFill/>
          </a:ln>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 name="Freeform 11">
            <a:extLst>
              <a:ext uri="{FF2B5EF4-FFF2-40B4-BE49-F238E27FC236}">
                <a16:creationId xmlns:a16="http://schemas.microsoft.com/office/drawing/2014/main" id="{D8FCB85F-294A-4DD4-ADBE-5A6B9C46FEE2}"/>
              </a:ext>
            </a:extLst>
          </p:cNvPr>
          <p:cNvSpPr/>
          <p:nvPr/>
        </p:nvSpPr>
        <p:spPr>
          <a:xfrm>
            <a:off x="4742644" y="3747645"/>
            <a:ext cx="2428240" cy="1456690"/>
          </a:xfrm>
          <a:custGeom>
            <a:gdLst>
              <a:gd fmla="*/ 0 w 1961586" name="connsiteX0"/>
              <a:gd fmla="*/ 117695 h 1176951" name="connsiteY0"/>
              <a:gd fmla="*/ 117695 w 1961586" name="connsiteX1"/>
              <a:gd fmla="*/ 0 h 1176951" name="connsiteY1"/>
              <a:gd fmla="*/ 1843891 w 1961586" name="connsiteX2"/>
              <a:gd fmla="*/ 0 h 1176951" name="connsiteY2"/>
              <a:gd fmla="*/ 1961586 w 1961586" name="connsiteX3"/>
              <a:gd fmla="*/ 117695 h 1176951" name="connsiteY3"/>
              <a:gd fmla="*/ 1961586 w 1961586" name="connsiteX4"/>
              <a:gd fmla="*/ 1059256 h 1176951" name="connsiteY4"/>
              <a:gd fmla="*/ 1843891 w 1961586" name="connsiteX5"/>
              <a:gd fmla="*/ 1176951 h 1176951" name="connsiteY5"/>
              <a:gd fmla="*/ 117695 w 1961586" name="connsiteX6"/>
              <a:gd fmla="*/ 1176951 h 1176951" name="connsiteY6"/>
              <a:gd fmla="*/ 0 w 1961586" name="connsiteX7"/>
              <a:gd fmla="*/ 1059256 h 1176951" name="connsiteY7"/>
              <a:gd fmla="*/ 0 w 1961586" name="connsiteX8"/>
              <a:gd fmla="*/ 117695 h 117695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176951" w="1961586">
                <a:moveTo>
                  <a:pt x="0" y="117695"/>
                </a:moveTo>
                <a:cubicBezTo>
                  <a:pt x="0" y="52694"/>
                  <a:pt x="52694" y="0"/>
                  <a:pt x="117695" y="0"/>
                </a:cubicBezTo>
                <a:lnTo>
                  <a:pt x="1843891" y="0"/>
                </a:lnTo>
                <a:cubicBezTo>
                  <a:pt x="1908892" y="0"/>
                  <a:pt x="1961586" y="52694"/>
                  <a:pt x="1961586" y="117695"/>
                </a:cubicBezTo>
                <a:lnTo>
                  <a:pt x="1961586" y="1059256"/>
                </a:lnTo>
                <a:cubicBezTo>
                  <a:pt x="1961586" y="1124257"/>
                  <a:pt x="1908892" y="1176951"/>
                  <a:pt x="1843891" y="1176951"/>
                </a:cubicBezTo>
                <a:lnTo>
                  <a:pt x="117695" y="1176951"/>
                </a:lnTo>
                <a:cubicBezTo>
                  <a:pt x="52694" y="1176951"/>
                  <a:pt x="0" y="1124257"/>
                  <a:pt x="0" y="1059256"/>
                </a:cubicBezTo>
                <a:lnTo>
                  <a:pt x="0" y="117695"/>
                </a:lnTo>
                <a:close/>
              </a:path>
            </a:pathLst>
          </a:custGeom>
          <a:solidFill>
            <a:srgbClr val="ECCEC4"/>
          </a:solidFill>
          <a:ln w="28575">
            <a:noFill/>
            <a:prstDash val="sysDash"/>
          </a:ln>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 name="Freeform 12">
            <a:extLst>
              <a:ext uri="{FF2B5EF4-FFF2-40B4-BE49-F238E27FC236}">
                <a16:creationId xmlns:a16="http://schemas.microsoft.com/office/drawing/2014/main" id="{1A14E535-ED78-47DD-8AFA-03CDF09DF369}"/>
              </a:ext>
            </a:extLst>
          </p:cNvPr>
          <p:cNvSpPr/>
          <p:nvPr/>
        </p:nvSpPr>
        <p:spPr>
          <a:xfrm>
            <a:off x="7495369" y="4289300"/>
            <a:ext cx="351790" cy="374015"/>
          </a:xfrm>
          <a:custGeom>
            <a:gdLst>
              <a:gd fmla="*/ 0 w 415856" name="connsiteX0"/>
              <a:gd fmla="*/ 97295 h 486473" name="connsiteY0"/>
              <a:gd fmla="*/ 207928 w 415856" name="connsiteX1"/>
              <a:gd fmla="*/ 97295 h 486473" name="connsiteY1"/>
              <a:gd fmla="*/ 207928 w 415856" name="connsiteX2"/>
              <a:gd fmla="*/ 0 h 486473" name="connsiteY2"/>
              <a:gd fmla="*/ 415856 w 415856" name="connsiteX3"/>
              <a:gd fmla="*/ 243237 h 486473" name="connsiteY3"/>
              <a:gd fmla="*/ 207928 w 415856" name="connsiteX4"/>
              <a:gd fmla="*/ 486473 h 486473" name="connsiteY4"/>
              <a:gd fmla="*/ 207928 w 415856" name="connsiteX5"/>
              <a:gd fmla="*/ 389178 h 486473" name="connsiteY5"/>
              <a:gd fmla="*/ 0 w 415856" name="connsiteX6"/>
              <a:gd fmla="*/ 389178 h 486473" name="connsiteY6"/>
              <a:gd fmla="*/ 0 w 415856" name="connsiteX7"/>
              <a:gd fmla="*/ 97295 h 486473"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486473" w="415856">
                <a:moveTo>
                  <a:pt x="0" y="97295"/>
                </a:moveTo>
                <a:lnTo>
                  <a:pt x="207928" y="97295"/>
                </a:lnTo>
                <a:lnTo>
                  <a:pt x="207928" y="0"/>
                </a:lnTo>
                <a:lnTo>
                  <a:pt x="415856" y="243237"/>
                </a:lnTo>
                <a:lnTo>
                  <a:pt x="207928" y="486473"/>
                </a:lnTo>
                <a:lnTo>
                  <a:pt x="207928" y="389178"/>
                </a:lnTo>
                <a:lnTo>
                  <a:pt x="0" y="389178"/>
                </a:lnTo>
                <a:lnTo>
                  <a:pt x="0" y="97295"/>
                </a:lnTo>
                <a:close/>
              </a:path>
            </a:pathLst>
          </a:custGeom>
          <a:solidFill>
            <a:srgbClr val="ECCEC4"/>
          </a:solidFill>
          <a:ln>
            <a:noFill/>
          </a:ln>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 name="Freeform 13">
            <a:extLst>
              <a:ext uri="{FF2B5EF4-FFF2-40B4-BE49-F238E27FC236}">
                <a16:creationId xmlns:a16="http://schemas.microsoft.com/office/drawing/2014/main" id="{9D4A6BF8-B4D9-4DDA-A845-EEA7E729DB70}"/>
              </a:ext>
            </a:extLst>
          </p:cNvPr>
          <p:cNvSpPr/>
          <p:nvPr/>
        </p:nvSpPr>
        <p:spPr>
          <a:xfrm>
            <a:off x="8141799" y="3747645"/>
            <a:ext cx="2428240" cy="1456690"/>
          </a:xfrm>
          <a:custGeom>
            <a:gdLst>
              <a:gd fmla="*/ 0 w 1961586" name="connsiteX0"/>
              <a:gd fmla="*/ 117695 h 1176951" name="connsiteY0"/>
              <a:gd fmla="*/ 117695 w 1961586" name="connsiteX1"/>
              <a:gd fmla="*/ 0 h 1176951" name="connsiteY1"/>
              <a:gd fmla="*/ 1843891 w 1961586" name="connsiteX2"/>
              <a:gd fmla="*/ 0 h 1176951" name="connsiteY2"/>
              <a:gd fmla="*/ 1961586 w 1961586" name="connsiteX3"/>
              <a:gd fmla="*/ 117695 h 1176951" name="connsiteY3"/>
              <a:gd fmla="*/ 1961586 w 1961586" name="connsiteX4"/>
              <a:gd fmla="*/ 1059256 h 1176951" name="connsiteY4"/>
              <a:gd fmla="*/ 1843891 w 1961586" name="connsiteX5"/>
              <a:gd fmla="*/ 1176951 h 1176951" name="connsiteY5"/>
              <a:gd fmla="*/ 117695 w 1961586" name="connsiteX6"/>
              <a:gd fmla="*/ 1176951 h 1176951" name="connsiteY6"/>
              <a:gd fmla="*/ 0 w 1961586" name="connsiteX7"/>
              <a:gd fmla="*/ 1059256 h 1176951" name="connsiteY7"/>
              <a:gd fmla="*/ 0 w 1961586" name="connsiteX8"/>
              <a:gd fmla="*/ 117695 h 117695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176951" w="1961586">
                <a:moveTo>
                  <a:pt x="0" y="117695"/>
                </a:moveTo>
                <a:cubicBezTo>
                  <a:pt x="0" y="52694"/>
                  <a:pt x="52694" y="0"/>
                  <a:pt x="117695" y="0"/>
                </a:cubicBezTo>
                <a:lnTo>
                  <a:pt x="1843891" y="0"/>
                </a:lnTo>
                <a:cubicBezTo>
                  <a:pt x="1908892" y="0"/>
                  <a:pt x="1961586" y="52694"/>
                  <a:pt x="1961586" y="117695"/>
                </a:cubicBezTo>
                <a:lnTo>
                  <a:pt x="1961586" y="1059256"/>
                </a:lnTo>
                <a:cubicBezTo>
                  <a:pt x="1961586" y="1124257"/>
                  <a:pt x="1908892" y="1176951"/>
                  <a:pt x="1843891" y="1176951"/>
                </a:cubicBezTo>
                <a:lnTo>
                  <a:pt x="117695" y="1176951"/>
                </a:lnTo>
                <a:cubicBezTo>
                  <a:pt x="52694" y="1176951"/>
                  <a:pt x="0" y="1124257"/>
                  <a:pt x="0" y="1059256"/>
                </a:cubicBezTo>
                <a:lnTo>
                  <a:pt x="0" y="117695"/>
                </a:lnTo>
                <a:close/>
              </a:path>
            </a:pathLst>
          </a:custGeom>
          <a:solidFill>
            <a:srgbClr val="ECCEC4"/>
          </a:solidFill>
          <a:ln>
            <a:noFill/>
          </a:ln>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12" name="Group 472">
            <a:extLst>
              <a:ext uri="{FF2B5EF4-FFF2-40B4-BE49-F238E27FC236}">
                <a16:creationId xmlns:a16="http://schemas.microsoft.com/office/drawing/2014/main" id="{6C9C83D4-0A89-488A-BC97-8380722F3219}"/>
              </a:ext>
            </a:extLst>
          </p:cNvPr>
          <p:cNvGrpSpPr/>
          <p:nvPr/>
        </p:nvGrpSpPr>
        <p:grpSpPr>
          <a:xfrm>
            <a:off x="8962219" y="3986405"/>
            <a:ext cx="859155" cy="859155"/>
            <a:chOff x="8085931" y="1818084"/>
            <a:chExt cx="457200" cy="457200"/>
          </a:xfrm>
          <a:solidFill>
            <a:schemeClr val="bg1"/>
          </a:solidFill>
        </p:grpSpPr>
        <p:sp>
          <p:nvSpPr>
            <p:cNvPr id="13" name="Freeform 82">
              <a:extLst>
                <a:ext uri="{FF2B5EF4-FFF2-40B4-BE49-F238E27FC236}">
                  <a16:creationId xmlns:a16="http://schemas.microsoft.com/office/drawing/2014/main" id="{B129B7C0-7FD5-4DC7-B051-390F469DABA5}"/>
                </a:ext>
              </a:extLst>
            </p:cNvPr>
            <p:cNvSpPr>
              <a:spLocks noEditPoints="1"/>
            </p:cNvSpPr>
            <p:nvPr/>
          </p:nvSpPr>
          <p:spPr bwMode="auto">
            <a:xfrm>
              <a:off x="8085931" y="1818084"/>
              <a:ext cx="457200" cy="457200"/>
            </a:xfrm>
            <a:custGeom>
              <a:gdLst>
                <a:gd fmla="*/ 1058 w 1152" name="T0"/>
                <a:gd fmla="*/ 563 h 1152" name="T1"/>
                <a:gd fmla="*/ 929 w 1152" name="T2"/>
                <a:gd fmla="*/ 577 h 1152" name="T3"/>
                <a:gd fmla="*/ 921 w 1152" name="T4"/>
                <a:gd fmla="*/ 603 h 1152" name="T5"/>
                <a:gd fmla="*/ 1032 w 1152" name="T6"/>
                <a:gd fmla="*/ 616 h 1152" name="T7"/>
                <a:gd fmla="*/ 1063 w 1152" name="T8"/>
                <a:gd fmla="*/ 658 h 1152" name="T9"/>
                <a:gd fmla="*/ 1030 w 1152" name="T10"/>
                <a:gd fmla="*/ 744 h 1152" name="T11"/>
                <a:gd fmla="*/ 890 w 1152" name="T12"/>
                <a:gd fmla="*/ 759 h 1152" name="T13"/>
                <a:gd fmla="*/ 887 w 1152" name="T14"/>
                <a:gd fmla="*/ 787 h 1152" name="T15"/>
                <a:gd fmla="*/ 1005 w 1152" name="T16"/>
                <a:gd fmla="*/ 800 h 1152" name="T17"/>
                <a:gd fmla="*/ 1020 w 1152" name="T18"/>
                <a:gd fmla="*/ 855 h 1152" name="T19"/>
                <a:gd fmla="*/ 983 w 1152" name="T20"/>
                <a:gd fmla="*/ 923 h 1152" name="T21"/>
                <a:gd fmla="*/ 857 w 1152" name="T22"/>
                <a:gd fmla="*/ 937 h 1152" name="T23"/>
                <a:gd fmla="*/ 849 w 1152" name="T24"/>
                <a:gd fmla="*/ 964 h 1152" name="T25"/>
                <a:gd fmla="*/ 939 w 1152" name="T26"/>
                <a:gd fmla="*/ 975 h 1152" name="T27"/>
                <a:gd fmla="*/ 957 w 1152" name="T28"/>
                <a:gd fmla="*/ 1022 h 1152" name="T29"/>
                <a:gd fmla="*/ 895 w 1152" name="T30"/>
                <a:gd fmla="*/ 1080 h 1152" name="T31"/>
                <a:gd fmla="*/ 491 w 1152" name="T32"/>
                <a:gd fmla="*/ 1058 h 1152" name="T33"/>
                <a:gd fmla="*/ 319 w 1152" name="T34"/>
                <a:gd fmla="*/ 1017 h 1152" name="T35"/>
                <a:gd fmla="*/ 288 w 1152" name="T36"/>
                <a:gd fmla="*/ 488 h 1152" name="T37"/>
                <a:gd fmla="*/ 320 w 1152" name="T38"/>
                <a:gd fmla="*/ 449 h 1152" name="T39"/>
                <a:gd fmla="*/ 427 w 1152" name="T40"/>
                <a:gd fmla="*/ 383 h 1152" name="T41"/>
                <a:gd fmla="*/ 522 w 1152" name="T42"/>
                <a:gd fmla="*/ 228 h 1152" name="T43"/>
                <a:gd fmla="*/ 549 w 1152" name="T44"/>
                <a:gd fmla="*/ 84 h 1152" name="T45"/>
                <a:gd fmla="*/ 617 w 1152" name="T46"/>
                <a:gd fmla="*/ 93 h 1152" name="T47"/>
                <a:gd fmla="*/ 679 w 1152" name="T48"/>
                <a:gd fmla="*/ 208 h 1152" name="T49"/>
                <a:gd fmla="*/ 658 w 1152" name="T50"/>
                <a:gd fmla="*/ 401 h 1152" name="T51"/>
                <a:gd fmla="*/ 1037 w 1152" name="T52"/>
                <a:gd fmla="*/ 446 h 1152" name="T53"/>
                <a:gd fmla="*/ 1079 w 1152" name="T54"/>
                <a:gd fmla="*/ 495 h 1152" name="T55"/>
                <a:gd fmla="*/ 236 w 1152" name="T56"/>
                <a:gd fmla="*/ 1073 h 1152" name="T57"/>
                <a:gd fmla="*/ 78 w 1152" name="T58"/>
                <a:gd fmla="*/ 1063 h 1152" name="T59"/>
                <a:gd fmla="*/ 88 w 1152" name="T60"/>
                <a:gd fmla="*/ 438 h 1152" name="T61"/>
                <a:gd fmla="*/ 246 w 1152" name="T62"/>
                <a:gd fmla="*/ 448 h 1152" name="T63"/>
                <a:gd fmla="*/ 938 w 1152" name="T64"/>
                <a:gd fmla="*/ 366 h 1152" name="T65"/>
                <a:gd fmla="*/ 752 w 1152" name="T66"/>
                <a:gd fmla="*/ 219 h 1152" name="T67"/>
                <a:gd fmla="*/ 669 w 1152" name="T68"/>
                <a:gd fmla="*/ 43 h 1152" name="T69"/>
                <a:gd fmla="*/ 565 w 1152" name="T70"/>
                <a:gd fmla="*/ 1 h 1152" name="T71"/>
                <a:gd fmla="*/ 487 w 1152" name="T72"/>
                <a:gd fmla="*/ 47 h 1152" name="T73"/>
                <a:gd fmla="*/ 465 w 1152" name="T74"/>
                <a:gd fmla="*/ 153 h 1152" name="T75"/>
                <a:gd fmla="*/ 397 w 1152" name="T76"/>
                <a:gd fmla="*/ 311 h 1152" name="T77"/>
                <a:gd fmla="*/ 292 w 1152" name="T78"/>
                <a:gd fmla="*/ 384 h 1152" name="T79"/>
                <a:gd fmla="*/ 226 w 1152" name="T80"/>
                <a:gd fmla="*/ 360 h 1152" name="T81"/>
                <a:gd fmla="*/ 39 w 1152" name="T82"/>
                <a:gd fmla="*/ 384 h 1152" name="T83"/>
                <a:gd fmla="*/ 0 w 1152" name="T84"/>
                <a:gd fmla="*/ 468 h 1152" name="T85"/>
                <a:gd fmla="*/ 32 w 1152" name="T86"/>
                <a:gd fmla="*/ 1121 h 1152" name="T87"/>
                <a:gd fmla="*/ 216 w 1152" name="T88"/>
                <a:gd fmla="*/ 1152 h 1152" name="T89"/>
                <a:gd fmla="*/ 286 w 1152" name="T90"/>
                <a:gd fmla="*/ 1125 h 1152" name="T91"/>
                <a:gd fmla="*/ 325 w 1152" name="T92"/>
                <a:gd fmla="*/ 1093 h 1152" name="T93"/>
                <a:gd fmla="*/ 578 w 1152" name="T94"/>
                <a:gd fmla="*/ 1146 h 1152" name="T95"/>
                <a:gd fmla="*/ 934 w 1152" name="T96"/>
                <a:gd fmla="*/ 1146 h 1152" name="T97"/>
                <a:gd fmla="*/ 1001 w 1152" name="T98"/>
                <a:gd fmla="*/ 1099 h 1152" name="T99"/>
                <a:gd fmla="*/ 1031 w 1152" name="T100"/>
                <a:gd fmla="*/ 1006 h 1152" name="T101"/>
                <a:gd fmla="*/ 1068 w 1152" name="T102"/>
                <a:gd fmla="*/ 934 h 1152" name="T103"/>
                <a:gd fmla="*/ 1093 w 1152" name="T104"/>
                <a:gd fmla="*/ 819 h 1152" name="T105"/>
                <a:gd fmla="*/ 1127 w 1152" name="T106"/>
                <a:gd fmla="*/ 722 h 1152" name="T107"/>
                <a:gd fmla="*/ 1125 w 1152" name="T108"/>
                <a:gd fmla="*/ 614 h 1152" name="T109"/>
                <a:gd fmla="*/ 1151 w 1152" name="T110"/>
                <a:gd fmla="*/ 526 h 1152" name="T111"/>
                <a:gd fmla="*/ 1139 w 1152" name="T112"/>
                <a:gd fmla="*/ 447 h 1152" name="T113"/>
                <a:gd fmla="*/ 1063 w 1152" name="T114"/>
                <a:gd fmla="*/ 381 h 1152"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152" w="1152">
                  <a:moveTo>
                    <a:pt x="1079" y="523"/>
                  </a:moveTo>
                  <a:lnTo>
                    <a:pt x="1078" y="531"/>
                  </a:lnTo>
                  <a:lnTo>
                    <a:pt x="1076" y="539"/>
                  </a:lnTo>
                  <a:lnTo>
                    <a:pt x="1075" y="543"/>
                  </a:lnTo>
                  <a:lnTo>
                    <a:pt x="1073" y="547"/>
                  </a:lnTo>
                  <a:lnTo>
                    <a:pt x="1071" y="552"/>
                  </a:lnTo>
                  <a:lnTo>
                    <a:pt x="1066" y="556"/>
                  </a:lnTo>
                  <a:lnTo>
                    <a:pt x="1063" y="560"/>
                  </a:lnTo>
                  <a:lnTo>
                    <a:pt x="1058" y="563"/>
                  </a:lnTo>
                  <a:lnTo>
                    <a:pt x="1052" y="567"/>
                  </a:lnTo>
                  <a:lnTo>
                    <a:pt x="1046" y="570"/>
                  </a:lnTo>
                  <a:lnTo>
                    <a:pt x="1038" y="572"/>
                  </a:lnTo>
                  <a:lnTo>
                    <a:pt x="1029" y="574"/>
                  </a:lnTo>
                  <a:lnTo>
                    <a:pt x="1019" y="575"/>
                  </a:lnTo>
                  <a:lnTo>
                    <a:pt x="1008" y="576"/>
                  </a:lnTo>
                  <a:lnTo>
                    <a:pt x="936" y="576"/>
                  </a:lnTo>
                  <a:lnTo>
                    <a:pt x="933" y="576"/>
                  </a:lnTo>
                  <a:lnTo>
                    <a:pt x="929" y="577"/>
                  </a:lnTo>
                  <a:lnTo>
                    <a:pt x="926" y="579"/>
                  </a:lnTo>
                  <a:lnTo>
                    <a:pt x="923" y="581"/>
                  </a:lnTo>
                  <a:lnTo>
                    <a:pt x="921" y="584"/>
                  </a:lnTo>
                  <a:lnTo>
                    <a:pt x="920" y="587"/>
                  </a:lnTo>
                  <a:lnTo>
                    <a:pt x="919" y="590"/>
                  </a:lnTo>
                  <a:lnTo>
                    <a:pt x="919" y="594"/>
                  </a:lnTo>
                  <a:lnTo>
                    <a:pt x="919" y="598"/>
                  </a:lnTo>
                  <a:lnTo>
                    <a:pt x="920" y="601"/>
                  </a:lnTo>
                  <a:lnTo>
                    <a:pt x="921" y="603"/>
                  </a:lnTo>
                  <a:lnTo>
                    <a:pt x="923" y="607"/>
                  </a:lnTo>
                  <a:lnTo>
                    <a:pt x="926" y="609"/>
                  </a:lnTo>
                  <a:lnTo>
                    <a:pt x="929" y="611"/>
                  </a:lnTo>
                  <a:lnTo>
                    <a:pt x="933" y="612"/>
                  </a:lnTo>
                  <a:lnTo>
                    <a:pt x="936" y="612"/>
                  </a:lnTo>
                  <a:lnTo>
                    <a:pt x="1006" y="612"/>
                  </a:lnTo>
                  <a:lnTo>
                    <a:pt x="1016" y="612"/>
                  </a:lnTo>
                  <a:lnTo>
                    <a:pt x="1024" y="614"/>
                  </a:lnTo>
                  <a:lnTo>
                    <a:pt x="1032" y="616"/>
                  </a:lnTo>
                  <a:lnTo>
                    <a:pt x="1038" y="620"/>
                  </a:lnTo>
                  <a:lnTo>
                    <a:pt x="1044" y="623"/>
                  </a:lnTo>
                  <a:lnTo>
                    <a:pt x="1048" y="627"/>
                  </a:lnTo>
                  <a:lnTo>
                    <a:pt x="1052" y="631"/>
                  </a:lnTo>
                  <a:lnTo>
                    <a:pt x="1056" y="637"/>
                  </a:lnTo>
                  <a:lnTo>
                    <a:pt x="1059" y="642"/>
                  </a:lnTo>
                  <a:lnTo>
                    <a:pt x="1061" y="648"/>
                  </a:lnTo>
                  <a:lnTo>
                    <a:pt x="1062" y="653"/>
                  </a:lnTo>
                  <a:lnTo>
                    <a:pt x="1063" y="658"/>
                  </a:lnTo>
                  <a:lnTo>
                    <a:pt x="1064" y="669"/>
                  </a:lnTo>
                  <a:lnTo>
                    <a:pt x="1063" y="678"/>
                  </a:lnTo>
                  <a:lnTo>
                    <a:pt x="1061" y="690"/>
                  </a:lnTo>
                  <a:lnTo>
                    <a:pt x="1058" y="702"/>
                  </a:lnTo>
                  <a:lnTo>
                    <a:pt x="1052" y="715"/>
                  </a:lnTo>
                  <a:lnTo>
                    <a:pt x="1046" y="728"/>
                  </a:lnTo>
                  <a:lnTo>
                    <a:pt x="1041" y="733"/>
                  </a:lnTo>
                  <a:lnTo>
                    <a:pt x="1035" y="738"/>
                  </a:lnTo>
                  <a:lnTo>
                    <a:pt x="1030" y="744"/>
                  </a:lnTo>
                  <a:lnTo>
                    <a:pt x="1022" y="747"/>
                  </a:lnTo>
                  <a:lnTo>
                    <a:pt x="1015" y="751"/>
                  </a:lnTo>
                  <a:lnTo>
                    <a:pt x="1006" y="753"/>
                  </a:lnTo>
                  <a:lnTo>
                    <a:pt x="996" y="756"/>
                  </a:lnTo>
                  <a:lnTo>
                    <a:pt x="985" y="756"/>
                  </a:lnTo>
                  <a:lnTo>
                    <a:pt x="900" y="756"/>
                  </a:lnTo>
                  <a:lnTo>
                    <a:pt x="896" y="757"/>
                  </a:lnTo>
                  <a:lnTo>
                    <a:pt x="893" y="757"/>
                  </a:lnTo>
                  <a:lnTo>
                    <a:pt x="890" y="759"/>
                  </a:lnTo>
                  <a:lnTo>
                    <a:pt x="887" y="761"/>
                  </a:lnTo>
                  <a:lnTo>
                    <a:pt x="885" y="764"/>
                  </a:lnTo>
                  <a:lnTo>
                    <a:pt x="883" y="766"/>
                  </a:lnTo>
                  <a:lnTo>
                    <a:pt x="883" y="770"/>
                  </a:lnTo>
                  <a:lnTo>
                    <a:pt x="882" y="774"/>
                  </a:lnTo>
                  <a:lnTo>
                    <a:pt x="883" y="777"/>
                  </a:lnTo>
                  <a:lnTo>
                    <a:pt x="883" y="780"/>
                  </a:lnTo>
                  <a:lnTo>
                    <a:pt x="885" y="784"/>
                  </a:lnTo>
                  <a:lnTo>
                    <a:pt x="887" y="787"/>
                  </a:lnTo>
                  <a:lnTo>
                    <a:pt x="890" y="789"/>
                  </a:lnTo>
                  <a:lnTo>
                    <a:pt x="893" y="790"/>
                  </a:lnTo>
                  <a:lnTo>
                    <a:pt x="896" y="791"/>
                  </a:lnTo>
                  <a:lnTo>
                    <a:pt x="900" y="792"/>
                  </a:lnTo>
                  <a:lnTo>
                    <a:pt x="970" y="791"/>
                  </a:lnTo>
                  <a:lnTo>
                    <a:pt x="981" y="792"/>
                  </a:lnTo>
                  <a:lnTo>
                    <a:pt x="991" y="793"/>
                  </a:lnTo>
                  <a:lnTo>
                    <a:pt x="998" y="797"/>
                  </a:lnTo>
                  <a:lnTo>
                    <a:pt x="1005" y="800"/>
                  </a:lnTo>
                  <a:lnTo>
                    <a:pt x="1010" y="803"/>
                  </a:lnTo>
                  <a:lnTo>
                    <a:pt x="1015" y="807"/>
                  </a:lnTo>
                  <a:lnTo>
                    <a:pt x="1018" y="813"/>
                  </a:lnTo>
                  <a:lnTo>
                    <a:pt x="1020" y="818"/>
                  </a:lnTo>
                  <a:lnTo>
                    <a:pt x="1022" y="825"/>
                  </a:lnTo>
                  <a:lnTo>
                    <a:pt x="1022" y="830"/>
                  </a:lnTo>
                  <a:lnTo>
                    <a:pt x="1023" y="837"/>
                  </a:lnTo>
                  <a:lnTo>
                    <a:pt x="1022" y="843"/>
                  </a:lnTo>
                  <a:lnTo>
                    <a:pt x="1020" y="855"/>
                  </a:lnTo>
                  <a:lnTo>
                    <a:pt x="1018" y="866"/>
                  </a:lnTo>
                  <a:lnTo>
                    <a:pt x="1014" y="879"/>
                  </a:lnTo>
                  <a:lnTo>
                    <a:pt x="1008" y="892"/>
                  </a:lnTo>
                  <a:lnTo>
                    <a:pt x="1006" y="898"/>
                  </a:lnTo>
                  <a:lnTo>
                    <a:pt x="1003" y="904"/>
                  </a:lnTo>
                  <a:lnTo>
                    <a:pt x="998" y="909"/>
                  </a:lnTo>
                  <a:lnTo>
                    <a:pt x="994" y="914"/>
                  </a:lnTo>
                  <a:lnTo>
                    <a:pt x="989" y="919"/>
                  </a:lnTo>
                  <a:lnTo>
                    <a:pt x="983" y="923"/>
                  </a:lnTo>
                  <a:lnTo>
                    <a:pt x="976" y="927"/>
                  </a:lnTo>
                  <a:lnTo>
                    <a:pt x="968" y="930"/>
                  </a:lnTo>
                  <a:lnTo>
                    <a:pt x="958" y="933"/>
                  </a:lnTo>
                  <a:lnTo>
                    <a:pt x="948" y="934"/>
                  </a:lnTo>
                  <a:lnTo>
                    <a:pt x="936" y="935"/>
                  </a:lnTo>
                  <a:lnTo>
                    <a:pt x="923" y="936"/>
                  </a:lnTo>
                  <a:lnTo>
                    <a:pt x="863" y="936"/>
                  </a:lnTo>
                  <a:lnTo>
                    <a:pt x="860" y="936"/>
                  </a:lnTo>
                  <a:lnTo>
                    <a:pt x="857" y="937"/>
                  </a:lnTo>
                  <a:lnTo>
                    <a:pt x="854" y="939"/>
                  </a:lnTo>
                  <a:lnTo>
                    <a:pt x="852" y="941"/>
                  </a:lnTo>
                  <a:lnTo>
                    <a:pt x="849" y="944"/>
                  </a:lnTo>
                  <a:lnTo>
                    <a:pt x="847" y="947"/>
                  </a:lnTo>
                  <a:lnTo>
                    <a:pt x="846" y="950"/>
                  </a:lnTo>
                  <a:lnTo>
                    <a:pt x="846" y="954"/>
                  </a:lnTo>
                  <a:lnTo>
                    <a:pt x="846" y="958"/>
                  </a:lnTo>
                  <a:lnTo>
                    <a:pt x="847" y="961"/>
                  </a:lnTo>
                  <a:lnTo>
                    <a:pt x="849" y="964"/>
                  </a:lnTo>
                  <a:lnTo>
                    <a:pt x="852" y="966"/>
                  </a:lnTo>
                  <a:lnTo>
                    <a:pt x="854" y="968"/>
                  </a:lnTo>
                  <a:lnTo>
                    <a:pt x="857" y="971"/>
                  </a:lnTo>
                  <a:lnTo>
                    <a:pt x="860" y="972"/>
                  </a:lnTo>
                  <a:lnTo>
                    <a:pt x="863" y="972"/>
                  </a:lnTo>
                  <a:lnTo>
                    <a:pt x="921" y="972"/>
                  </a:lnTo>
                  <a:lnTo>
                    <a:pt x="927" y="973"/>
                  </a:lnTo>
                  <a:lnTo>
                    <a:pt x="934" y="974"/>
                  </a:lnTo>
                  <a:lnTo>
                    <a:pt x="939" y="975"/>
                  </a:lnTo>
                  <a:lnTo>
                    <a:pt x="943" y="978"/>
                  </a:lnTo>
                  <a:lnTo>
                    <a:pt x="947" y="981"/>
                  </a:lnTo>
                  <a:lnTo>
                    <a:pt x="950" y="985"/>
                  </a:lnTo>
                  <a:lnTo>
                    <a:pt x="953" y="988"/>
                  </a:lnTo>
                  <a:lnTo>
                    <a:pt x="955" y="992"/>
                  </a:lnTo>
                  <a:lnTo>
                    <a:pt x="957" y="1001"/>
                  </a:lnTo>
                  <a:lnTo>
                    <a:pt x="958" y="1008"/>
                  </a:lnTo>
                  <a:lnTo>
                    <a:pt x="958" y="1016"/>
                  </a:lnTo>
                  <a:lnTo>
                    <a:pt x="957" y="1022"/>
                  </a:lnTo>
                  <a:lnTo>
                    <a:pt x="951" y="1041"/>
                  </a:lnTo>
                  <a:lnTo>
                    <a:pt x="948" y="1048"/>
                  </a:lnTo>
                  <a:lnTo>
                    <a:pt x="943" y="1056"/>
                  </a:lnTo>
                  <a:lnTo>
                    <a:pt x="938" y="1061"/>
                  </a:lnTo>
                  <a:lnTo>
                    <a:pt x="931" y="1067"/>
                  </a:lnTo>
                  <a:lnTo>
                    <a:pt x="924" y="1071"/>
                  </a:lnTo>
                  <a:lnTo>
                    <a:pt x="916" y="1075"/>
                  </a:lnTo>
                  <a:lnTo>
                    <a:pt x="907" y="1077"/>
                  </a:lnTo>
                  <a:lnTo>
                    <a:pt x="895" y="1080"/>
                  </a:lnTo>
                  <a:lnTo>
                    <a:pt x="882" y="1080"/>
                  </a:lnTo>
                  <a:lnTo>
                    <a:pt x="685" y="1080"/>
                  </a:lnTo>
                  <a:lnTo>
                    <a:pt x="649" y="1079"/>
                  </a:lnTo>
                  <a:lnTo>
                    <a:pt x="613" y="1076"/>
                  </a:lnTo>
                  <a:lnTo>
                    <a:pt x="579" y="1073"/>
                  </a:lnTo>
                  <a:lnTo>
                    <a:pt x="549" y="1069"/>
                  </a:lnTo>
                  <a:lnTo>
                    <a:pt x="523" y="1065"/>
                  </a:lnTo>
                  <a:lnTo>
                    <a:pt x="504" y="1060"/>
                  </a:lnTo>
                  <a:lnTo>
                    <a:pt x="491" y="1058"/>
                  </a:lnTo>
                  <a:lnTo>
                    <a:pt x="485" y="1057"/>
                  </a:lnTo>
                  <a:lnTo>
                    <a:pt x="436" y="1045"/>
                  </a:lnTo>
                  <a:lnTo>
                    <a:pt x="398" y="1036"/>
                  </a:lnTo>
                  <a:lnTo>
                    <a:pt x="370" y="1030"/>
                  </a:lnTo>
                  <a:lnTo>
                    <a:pt x="349" y="1025"/>
                  </a:lnTo>
                  <a:lnTo>
                    <a:pt x="336" y="1021"/>
                  </a:lnTo>
                  <a:lnTo>
                    <a:pt x="328" y="1019"/>
                  </a:lnTo>
                  <a:lnTo>
                    <a:pt x="322" y="1018"/>
                  </a:lnTo>
                  <a:lnTo>
                    <a:pt x="319" y="1017"/>
                  </a:lnTo>
                  <a:lnTo>
                    <a:pt x="314" y="1016"/>
                  </a:lnTo>
                  <a:lnTo>
                    <a:pt x="304" y="1012"/>
                  </a:lnTo>
                  <a:lnTo>
                    <a:pt x="297" y="1007"/>
                  </a:lnTo>
                  <a:lnTo>
                    <a:pt x="293" y="1002"/>
                  </a:lnTo>
                  <a:lnTo>
                    <a:pt x="291" y="999"/>
                  </a:lnTo>
                  <a:lnTo>
                    <a:pt x="290" y="994"/>
                  </a:lnTo>
                  <a:lnTo>
                    <a:pt x="289" y="990"/>
                  </a:lnTo>
                  <a:lnTo>
                    <a:pt x="288" y="986"/>
                  </a:lnTo>
                  <a:lnTo>
                    <a:pt x="288" y="488"/>
                  </a:lnTo>
                  <a:lnTo>
                    <a:pt x="289" y="482"/>
                  </a:lnTo>
                  <a:lnTo>
                    <a:pt x="290" y="476"/>
                  </a:lnTo>
                  <a:lnTo>
                    <a:pt x="292" y="471"/>
                  </a:lnTo>
                  <a:lnTo>
                    <a:pt x="295" y="465"/>
                  </a:lnTo>
                  <a:lnTo>
                    <a:pt x="300" y="461"/>
                  </a:lnTo>
                  <a:lnTo>
                    <a:pt x="305" y="456"/>
                  </a:lnTo>
                  <a:lnTo>
                    <a:pt x="310" y="453"/>
                  </a:lnTo>
                  <a:lnTo>
                    <a:pt x="317" y="451"/>
                  </a:lnTo>
                  <a:lnTo>
                    <a:pt x="320" y="449"/>
                  </a:lnTo>
                  <a:lnTo>
                    <a:pt x="325" y="448"/>
                  </a:lnTo>
                  <a:lnTo>
                    <a:pt x="339" y="441"/>
                  </a:lnTo>
                  <a:lnTo>
                    <a:pt x="354" y="434"/>
                  </a:lnTo>
                  <a:lnTo>
                    <a:pt x="368" y="426"/>
                  </a:lnTo>
                  <a:lnTo>
                    <a:pt x="381" y="419"/>
                  </a:lnTo>
                  <a:lnTo>
                    <a:pt x="393" y="410"/>
                  </a:lnTo>
                  <a:lnTo>
                    <a:pt x="404" y="401"/>
                  </a:lnTo>
                  <a:lnTo>
                    <a:pt x="416" y="393"/>
                  </a:lnTo>
                  <a:lnTo>
                    <a:pt x="427" y="383"/>
                  </a:lnTo>
                  <a:lnTo>
                    <a:pt x="437" y="373"/>
                  </a:lnTo>
                  <a:lnTo>
                    <a:pt x="447" y="364"/>
                  </a:lnTo>
                  <a:lnTo>
                    <a:pt x="455" y="353"/>
                  </a:lnTo>
                  <a:lnTo>
                    <a:pt x="464" y="343"/>
                  </a:lnTo>
                  <a:lnTo>
                    <a:pt x="480" y="320"/>
                  </a:lnTo>
                  <a:lnTo>
                    <a:pt x="493" y="299"/>
                  </a:lnTo>
                  <a:lnTo>
                    <a:pt x="505" y="275"/>
                  </a:lnTo>
                  <a:lnTo>
                    <a:pt x="515" y="251"/>
                  </a:lnTo>
                  <a:lnTo>
                    <a:pt x="522" y="228"/>
                  </a:lnTo>
                  <a:lnTo>
                    <a:pt x="529" y="203"/>
                  </a:lnTo>
                  <a:lnTo>
                    <a:pt x="534" y="179"/>
                  </a:lnTo>
                  <a:lnTo>
                    <a:pt x="537" y="155"/>
                  </a:lnTo>
                  <a:lnTo>
                    <a:pt x="539" y="131"/>
                  </a:lnTo>
                  <a:lnTo>
                    <a:pt x="541" y="108"/>
                  </a:lnTo>
                  <a:lnTo>
                    <a:pt x="541" y="101"/>
                  </a:lnTo>
                  <a:lnTo>
                    <a:pt x="543" y="95"/>
                  </a:lnTo>
                  <a:lnTo>
                    <a:pt x="546" y="89"/>
                  </a:lnTo>
                  <a:lnTo>
                    <a:pt x="549" y="84"/>
                  </a:lnTo>
                  <a:lnTo>
                    <a:pt x="555" y="78"/>
                  </a:lnTo>
                  <a:lnTo>
                    <a:pt x="561" y="75"/>
                  </a:lnTo>
                  <a:lnTo>
                    <a:pt x="568" y="73"/>
                  </a:lnTo>
                  <a:lnTo>
                    <a:pt x="576" y="72"/>
                  </a:lnTo>
                  <a:lnTo>
                    <a:pt x="584" y="73"/>
                  </a:lnTo>
                  <a:lnTo>
                    <a:pt x="591" y="75"/>
                  </a:lnTo>
                  <a:lnTo>
                    <a:pt x="600" y="80"/>
                  </a:lnTo>
                  <a:lnTo>
                    <a:pt x="609" y="85"/>
                  </a:lnTo>
                  <a:lnTo>
                    <a:pt x="617" y="93"/>
                  </a:lnTo>
                  <a:lnTo>
                    <a:pt x="626" y="101"/>
                  </a:lnTo>
                  <a:lnTo>
                    <a:pt x="634" y="111"/>
                  </a:lnTo>
                  <a:lnTo>
                    <a:pt x="643" y="122"/>
                  </a:lnTo>
                  <a:lnTo>
                    <a:pt x="651" y="134"/>
                  </a:lnTo>
                  <a:lnTo>
                    <a:pt x="658" y="148"/>
                  </a:lnTo>
                  <a:lnTo>
                    <a:pt x="665" y="162"/>
                  </a:lnTo>
                  <a:lnTo>
                    <a:pt x="670" y="176"/>
                  </a:lnTo>
                  <a:lnTo>
                    <a:pt x="674" y="192"/>
                  </a:lnTo>
                  <a:lnTo>
                    <a:pt x="679" y="208"/>
                  </a:lnTo>
                  <a:lnTo>
                    <a:pt x="681" y="225"/>
                  </a:lnTo>
                  <a:lnTo>
                    <a:pt x="681" y="243"/>
                  </a:lnTo>
                  <a:lnTo>
                    <a:pt x="681" y="272"/>
                  </a:lnTo>
                  <a:lnTo>
                    <a:pt x="680" y="296"/>
                  </a:lnTo>
                  <a:lnTo>
                    <a:pt x="679" y="317"/>
                  </a:lnTo>
                  <a:lnTo>
                    <a:pt x="676" y="336"/>
                  </a:lnTo>
                  <a:lnTo>
                    <a:pt x="671" y="355"/>
                  </a:lnTo>
                  <a:lnTo>
                    <a:pt x="666" y="377"/>
                  </a:lnTo>
                  <a:lnTo>
                    <a:pt x="658" y="401"/>
                  </a:lnTo>
                  <a:lnTo>
                    <a:pt x="649" y="432"/>
                  </a:lnTo>
                  <a:lnTo>
                    <a:pt x="766" y="432"/>
                  </a:lnTo>
                  <a:lnTo>
                    <a:pt x="856" y="433"/>
                  </a:lnTo>
                  <a:lnTo>
                    <a:pt x="921" y="434"/>
                  </a:lnTo>
                  <a:lnTo>
                    <a:pt x="966" y="436"/>
                  </a:lnTo>
                  <a:lnTo>
                    <a:pt x="995" y="437"/>
                  </a:lnTo>
                  <a:lnTo>
                    <a:pt x="1014" y="439"/>
                  </a:lnTo>
                  <a:lnTo>
                    <a:pt x="1027" y="442"/>
                  </a:lnTo>
                  <a:lnTo>
                    <a:pt x="1037" y="446"/>
                  </a:lnTo>
                  <a:lnTo>
                    <a:pt x="1044" y="448"/>
                  </a:lnTo>
                  <a:lnTo>
                    <a:pt x="1050" y="450"/>
                  </a:lnTo>
                  <a:lnTo>
                    <a:pt x="1056" y="453"/>
                  </a:lnTo>
                  <a:lnTo>
                    <a:pt x="1060" y="458"/>
                  </a:lnTo>
                  <a:lnTo>
                    <a:pt x="1068" y="465"/>
                  </a:lnTo>
                  <a:lnTo>
                    <a:pt x="1073" y="473"/>
                  </a:lnTo>
                  <a:lnTo>
                    <a:pt x="1077" y="481"/>
                  </a:lnTo>
                  <a:lnTo>
                    <a:pt x="1078" y="489"/>
                  </a:lnTo>
                  <a:lnTo>
                    <a:pt x="1079" y="495"/>
                  </a:lnTo>
                  <a:lnTo>
                    <a:pt x="1081" y="501"/>
                  </a:lnTo>
                  <a:lnTo>
                    <a:pt x="1079" y="512"/>
                  </a:lnTo>
                  <a:lnTo>
                    <a:pt x="1079" y="523"/>
                  </a:lnTo>
                  <a:close/>
                  <a:moveTo>
                    <a:pt x="252" y="1044"/>
                  </a:moveTo>
                  <a:lnTo>
                    <a:pt x="251" y="1052"/>
                  </a:lnTo>
                  <a:lnTo>
                    <a:pt x="249" y="1058"/>
                  </a:lnTo>
                  <a:lnTo>
                    <a:pt x="246" y="1063"/>
                  </a:lnTo>
                  <a:lnTo>
                    <a:pt x="241" y="1069"/>
                  </a:lnTo>
                  <a:lnTo>
                    <a:pt x="236" y="1073"/>
                  </a:lnTo>
                  <a:lnTo>
                    <a:pt x="231" y="1077"/>
                  </a:lnTo>
                  <a:lnTo>
                    <a:pt x="223" y="1079"/>
                  </a:lnTo>
                  <a:lnTo>
                    <a:pt x="216" y="1080"/>
                  </a:lnTo>
                  <a:lnTo>
                    <a:pt x="108" y="1080"/>
                  </a:lnTo>
                  <a:lnTo>
                    <a:pt x="101" y="1079"/>
                  </a:lnTo>
                  <a:lnTo>
                    <a:pt x="94" y="1077"/>
                  </a:lnTo>
                  <a:lnTo>
                    <a:pt x="88" y="1073"/>
                  </a:lnTo>
                  <a:lnTo>
                    <a:pt x="83" y="1069"/>
                  </a:lnTo>
                  <a:lnTo>
                    <a:pt x="78" y="1063"/>
                  </a:lnTo>
                  <a:lnTo>
                    <a:pt x="75" y="1058"/>
                  </a:lnTo>
                  <a:lnTo>
                    <a:pt x="73" y="1052"/>
                  </a:lnTo>
                  <a:lnTo>
                    <a:pt x="72" y="1044"/>
                  </a:lnTo>
                  <a:lnTo>
                    <a:pt x="72" y="468"/>
                  </a:lnTo>
                  <a:lnTo>
                    <a:pt x="73" y="461"/>
                  </a:lnTo>
                  <a:lnTo>
                    <a:pt x="75" y="454"/>
                  </a:lnTo>
                  <a:lnTo>
                    <a:pt x="78" y="448"/>
                  </a:lnTo>
                  <a:lnTo>
                    <a:pt x="83" y="442"/>
                  </a:lnTo>
                  <a:lnTo>
                    <a:pt x="88" y="438"/>
                  </a:lnTo>
                  <a:lnTo>
                    <a:pt x="94" y="435"/>
                  </a:lnTo>
                  <a:lnTo>
                    <a:pt x="101" y="433"/>
                  </a:lnTo>
                  <a:lnTo>
                    <a:pt x="108" y="432"/>
                  </a:lnTo>
                  <a:lnTo>
                    <a:pt x="216" y="432"/>
                  </a:lnTo>
                  <a:lnTo>
                    <a:pt x="223" y="433"/>
                  </a:lnTo>
                  <a:lnTo>
                    <a:pt x="231" y="435"/>
                  </a:lnTo>
                  <a:lnTo>
                    <a:pt x="236" y="438"/>
                  </a:lnTo>
                  <a:lnTo>
                    <a:pt x="241" y="442"/>
                  </a:lnTo>
                  <a:lnTo>
                    <a:pt x="246" y="448"/>
                  </a:lnTo>
                  <a:lnTo>
                    <a:pt x="249" y="454"/>
                  </a:lnTo>
                  <a:lnTo>
                    <a:pt x="251" y="461"/>
                  </a:lnTo>
                  <a:lnTo>
                    <a:pt x="252" y="468"/>
                  </a:lnTo>
                  <a:lnTo>
                    <a:pt x="252" y="1044"/>
                  </a:lnTo>
                  <a:close/>
                  <a:moveTo>
                    <a:pt x="1050" y="377"/>
                  </a:moveTo>
                  <a:lnTo>
                    <a:pt x="1030" y="373"/>
                  </a:lnTo>
                  <a:lnTo>
                    <a:pt x="1005" y="370"/>
                  </a:lnTo>
                  <a:lnTo>
                    <a:pt x="975" y="368"/>
                  </a:lnTo>
                  <a:lnTo>
                    <a:pt x="938" y="366"/>
                  </a:lnTo>
                  <a:lnTo>
                    <a:pt x="897" y="365"/>
                  </a:lnTo>
                  <a:lnTo>
                    <a:pt x="852" y="364"/>
                  </a:lnTo>
                  <a:lnTo>
                    <a:pt x="800" y="363"/>
                  </a:lnTo>
                  <a:lnTo>
                    <a:pt x="745" y="361"/>
                  </a:lnTo>
                  <a:lnTo>
                    <a:pt x="749" y="336"/>
                  </a:lnTo>
                  <a:lnTo>
                    <a:pt x="751" y="310"/>
                  </a:lnTo>
                  <a:lnTo>
                    <a:pt x="753" y="279"/>
                  </a:lnTo>
                  <a:lnTo>
                    <a:pt x="753" y="243"/>
                  </a:lnTo>
                  <a:lnTo>
                    <a:pt x="752" y="219"/>
                  </a:lnTo>
                  <a:lnTo>
                    <a:pt x="749" y="195"/>
                  </a:lnTo>
                  <a:lnTo>
                    <a:pt x="744" y="172"/>
                  </a:lnTo>
                  <a:lnTo>
                    <a:pt x="737" y="151"/>
                  </a:lnTo>
                  <a:lnTo>
                    <a:pt x="728" y="129"/>
                  </a:lnTo>
                  <a:lnTo>
                    <a:pt x="719" y="109"/>
                  </a:lnTo>
                  <a:lnTo>
                    <a:pt x="708" y="90"/>
                  </a:lnTo>
                  <a:lnTo>
                    <a:pt x="696" y="73"/>
                  </a:lnTo>
                  <a:lnTo>
                    <a:pt x="683" y="57"/>
                  </a:lnTo>
                  <a:lnTo>
                    <a:pt x="669" y="43"/>
                  </a:lnTo>
                  <a:lnTo>
                    <a:pt x="654" y="30"/>
                  </a:lnTo>
                  <a:lnTo>
                    <a:pt x="639" y="20"/>
                  </a:lnTo>
                  <a:lnTo>
                    <a:pt x="624" y="12"/>
                  </a:lnTo>
                  <a:lnTo>
                    <a:pt x="607" y="5"/>
                  </a:lnTo>
                  <a:lnTo>
                    <a:pt x="600" y="3"/>
                  </a:lnTo>
                  <a:lnTo>
                    <a:pt x="591" y="1"/>
                  </a:lnTo>
                  <a:lnTo>
                    <a:pt x="584" y="0"/>
                  </a:lnTo>
                  <a:lnTo>
                    <a:pt x="576" y="0"/>
                  </a:lnTo>
                  <a:lnTo>
                    <a:pt x="565" y="1"/>
                  </a:lnTo>
                  <a:lnTo>
                    <a:pt x="555" y="2"/>
                  </a:lnTo>
                  <a:lnTo>
                    <a:pt x="544" y="5"/>
                  </a:lnTo>
                  <a:lnTo>
                    <a:pt x="534" y="8"/>
                  </a:lnTo>
                  <a:lnTo>
                    <a:pt x="525" y="13"/>
                  </a:lnTo>
                  <a:lnTo>
                    <a:pt x="516" y="18"/>
                  </a:lnTo>
                  <a:lnTo>
                    <a:pt x="508" y="24"/>
                  </a:lnTo>
                  <a:lnTo>
                    <a:pt x="501" y="31"/>
                  </a:lnTo>
                  <a:lnTo>
                    <a:pt x="493" y="39"/>
                  </a:lnTo>
                  <a:lnTo>
                    <a:pt x="487" y="47"/>
                  </a:lnTo>
                  <a:lnTo>
                    <a:pt x="481" y="56"/>
                  </a:lnTo>
                  <a:lnTo>
                    <a:pt x="477" y="66"/>
                  </a:lnTo>
                  <a:lnTo>
                    <a:pt x="474" y="75"/>
                  </a:lnTo>
                  <a:lnTo>
                    <a:pt x="470" y="85"/>
                  </a:lnTo>
                  <a:lnTo>
                    <a:pt x="469" y="96"/>
                  </a:lnTo>
                  <a:lnTo>
                    <a:pt x="468" y="107"/>
                  </a:lnTo>
                  <a:lnTo>
                    <a:pt x="467" y="122"/>
                  </a:lnTo>
                  <a:lnTo>
                    <a:pt x="467" y="137"/>
                  </a:lnTo>
                  <a:lnTo>
                    <a:pt x="465" y="153"/>
                  </a:lnTo>
                  <a:lnTo>
                    <a:pt x="462" y="169"/>
                  </a:lnTo>
                  <a:lnTo>
                    <a:pt x="458" y="186"/>
                  </a:lnTo>
                  <a:lnTo>
                    <a:pt x="454" y="205"/>
                  </a:lnTo>
                  <a:lnTo>
                    <a:pt x="448" y="223"/>
                  </a:lnTo>
                  <a:lnTo>
                    <a:pt x="441" y="240"/>
                  </a:lnTo>
                  <a:lnTo>
                    <a:pt x="433" y="259"/>
                  </a:lnTo>
                  <a:lnTo>
                    <a:pt x="423" y="277"/>
                  </a:lnTo>
                  <a:lnTo>
                    <a:pt x="411" y="294"/>
                  </a:lnTo>
                  <a:lnTo>
                    <a:pt x="397" y="311"/>
                  </a:lnTo>
                  <a:lnTo>
                    <a:pt x="382" y="327"/>
                  </a:lnTo>
                  <a:lnTo>
                    <a:pt x="364" y="342"/>
                  </a:lnTo>
                  <a:lnTo>
                    <a:pt x="356" y="348"/>
                  </a:lnTo>
                  <a:lnTo>
                    <a:pt x="345" y="356"/>
                  </a:lnTo>
                  <a:lnTo>
                    <a:pt x="335" y="363"/>
                  </a:lnTo>
                  <a:lnTo>
                    <a:pt x="325" y="368"/>
                  </a:lnTo>
                  <a:lnTo>
                    <a:pt x="315" y="373"/>
                  </a:lnTo>
                  <a:lnTo>
                    <a:pt x="303" y="379"/>
                  </a:lnTo>
                  <a:lnTo>
                    <a:pt x="292" y="384"/>
                  </a:lnTo>
                  <a:lnTo>
                    <a:pt x="286" y="387"/>
                  </a:lnTo>
                  <a:lnTo>
                    <a:pt x="288" y="388"/>
                  </a:lnTo>
                  <a:lnTo>
                    <a:pt x="280" y="383"/>
                  </a:lnTo>
                  <a:lnTo>
                    <a:pt x="273" y="378"/>
                  </a:lnTo>
                  <a:lnTo>
                    <a:pt x="264" y="372"/>
                  </a:lnTo>
                  <a:lnTo>
                    <a:pt x="255" y="368"/>
                  </a:lnTo>
                  <a:lnTo>
                    <a:pt x="246" y="365"/>
                  </a:lnTo>
                  <a:lnTo>
                    <a:pt x="236" y="363"/>
                  </a:lnTo>
                  <a:lnTo>
                    <a:pt x="226" y="360"/>
                  </a:lnTo>
                  <a:lnTo>
                    <a:pt x="216" y="360"/>
                  </a:lnTo>
                  <a:lnTo>
                    <a:pt x="108" y="360"/>
                  </a:lnTo>
                  <a:lnTo>
                    <a:pt x="97" y="360"/>
                  </a:lnTo>
                  <a:lnTo>
                    <a:pt x="86" y="363"/>
                  </a:lnTo>
                  <a:lnTo>
                    <a:pt x="76" y="365"/>
                  </a:lnTo>
                  <a:lnTo>
                    <a:pt x="66" y="368"/>
                  </a:lnTo>
                  <a:lnTo>
                    <a:pt x="57" y="373"/>
                  </a:lnTo>
                  <a:lnTo>
                    <a:pt x="48" y="379"/>
                  </a:lnTo>
                  <a:lnTo>
                    <a:pt x="39" y="384"/>
                  </a:lnTo>
                  <a:lnTo>
                    <a:pt x="32" y="392"/>
                  </a:lnTo>
                  <a:lnTo>
                    <a:pt x="24" y="399"/>
                  </a:lnTo>
                  <a:lnTo>
                    <a:pt x="19" y="408"/>
                  </a:lnTo>
                  <a:lnTo>
                    <a:pt x="13" y="417"/>
                  </a:lnTo>
                  <a:lnTo>
                    <a:pt x="8" y="426"/>
                  </a:lnTo>
                  <a:lnTo>
                    <a:pt x="5" y="436"/>
                  </a:lnTo>
                  <a:lnTo>
                    <a:pt x="3" y="446"/>
                  </a:lnTo>
                  <a:lnTo>
                    <a:pt x="0" y="456"/>
                  </a:lnTo>
                  <a:lnTo>
                    <a:pt x="0" y="468"/>
                  </a:lnTo>
                  <a:lnTo>
                    <a:pt x="0" y="1044"/>
                  </a:lnTo>
                  <a:lnTo>
                    <a:pt x="0" y="1055"/>
                  </a:lnTo>
                  <a:lnTo>
                    <a:pt x="3" y="1066"/>
                  </a:lnTo>
                  <a:lnTo>
                    <a:pt x="5" y="1076"/>
                  </a:lnTo>
                  <a:lnTo>
                    <a:pt x="8" y="1086"/>
                  </a:lnTo>
                  <a:lnTo>
                    <a:pt x="13" y="1095"/>
                  </a:lnTo>
                  <a:lnTo>
                    <a:pt x="19" y="1104"/>
                  </a:lnTo>
                  <a:lnTo>
                    <a:pt x="24" y="1112"/>
                  </a:lnTo>
                  <a:lnTo>
                    <a:pt x="32" y="1121"/>
                  </a:lnTo>
                  <a:lnTo>
                    <a:pt x="39" y="1127"/>
                  </a:lnTo>
                  <a:lnTo>
                    <a:pt x="48" y="1134"/>
                  </a:lnTo>
                  <a:lnTo>
                    <a:pt x="57" y="1139"/>
                  </a:lnTo>
                  <a:lnTo>
                    <a:pt x="66" y="1143"/>
                  </a:lnTo>
                  <a:lnTo>
                    <a:pt x="76" y="1147"/>
                  </a:lnTo>
                  <a:lnTo>
                    <a:pt x="86" y="1150"/>
                  </a:lnTo>
                  <a:lnTo>
                    <a:pt x="97" y="1151"/>
                  </a:lnTo>
                  <a:lnTo>
                    <a:pt x="108" y="1152"/>
                  </a:lnTo>
                  <a:lnTo>
                    <a:pt x="216" y="1152"/>
                  </a:lnTo>
                  <a:lnTo>
                    <a:pt x="224" y="1152"/>
                  </a:lnTo>
                  <a:lnTo>
                    <a:pt x="232" y="1151"/>
                  </a:lnTo>
                  <a:lnTo>
                    <a:pt x="239" y="1149"/>
                  </a:lnTo>
                  <a:lnTo>
                    <a:pt x="247" y="1148"/>
                  </a:lnTo>
                  <a:lnTo>
                    <a:pt x="254" y="1144"/>
                  </a:lnTo>
                  <a:lnTo>
                    <a:pt x="261" y="1141"/>
                  </a:lnTo>
                  <a:lnTo>
                    <a:pt x="267" y="1138"/>
                  </a:lnTo>
                  <a:lnTo>
                    <a:pt x="274" y="1135"/>
                  </a:lnTo>
                  <a:lnTo>
                    <a:pt x="286" y="1125"/>
                  </a:lnTo>
                  <a:lnTo>
                    <a:pt x="295" y="1114"/>
                  </a:lnTo>
                  <a:lnTo>
                    <a:pt x="305" y="1102"/>
                  </a:lnTo>
                  <a:lnTo>
                    <a:pt x="312" y="1089"/>
                  </a:lnTo>
                  <a:lnTo>
                    <a:pt x="313" y="1089"/>
                  </a:lnTo>
                  <a:lnTo>
                    <a:pt x="314" y="1090"/>
                  </a:lnTo>
                  <a:lnTo>
                    <a:pt x="318" y="1092"/>
                  </a:lnTo>
                  <a:lnTo>
                    <a:pt x="322" y="1093"/>
                  </a:lnTo>
                  <a:lnTo>
                    <a:pt x="323" y="1093"/>
                  </a:lnTo>
                  <a:lnTo>
                    <a:pt x="325" y="1093"/>
                  </a:lnTo>
                  <a:lnTo>
                    <a:pt x="344" y="1098"/>
                  </a:lnTo>
                  <a:lnTo>
                    <a:pt x="373" y="1104"/>
                  </a:lnTo>
                  <a:lnTo>
                    <a:pt x="414" y="1114"/>
                  </a:lnTo>
                  <a:lnTo>
                    <a:pt x="470" y="1127"/>
                  </a:lnTo>
                  <a:lnTo>
                    <a:pt x="480" y="1129"/>
                  </a:lnTo>
                  <a:lnTo>
                    <a:pt x="497" y="1133"/>
                  </a:lnTo>
                  <a:lnTo>
                    <a:pt x="520" y="1137"/>
                  </a:lnTo>
                  <a:lnTo>
                    <a:pt x="547" y="1141"/>
                  </a:lnTo>
                  <a:lnTo>
                    <a:pt x="578" y="1146"/>
                  </a:lnTo>
                  <a:lnTo>
                    <a:pt x="612" y="1149"/>
                  </a:lnTo>
                  <a:lnTo>
                    <a:pt x="647" y="1151"/>
                  </a:lnTo>
                  <a:lnTo>
                    <a:pt x="685" y="1152"/>
                  </a:lnTo>
                  <a:lnTo>
                    <a:pt x="882" y="1152"/>
                  </a:lnTo>
                  <a:lnTo>
                    <a:pt x="893" y="1152"/>
                  </a:lnTo>
                  <a:lnTo>
                    <a:pt x="903" y="1151"/>
                  </a:lnTo>
                  <a:lnTo>
                    <a:pt x="914" y="1150"/>
                  </a:lnTo>
                  <a:lnTo>
                    <a:pt x="924" y="1148"/>
                  </a:lnTo>
                  <a:lnTo>
                    <a:pt x="934" y="1146"/>
                  </a:lnTo>
                  <a:lnTo>
                    <a:pt x="942" y="1142"/>
                  </a:lnTo>
                  <a:lnTo>
                    <a:pt x="951" y="1139"/>
                  </a:lnTo>
                  <a:lnTo>
                    <a:pt x="960" y="1135"/>
                  </a:lnTo>
                  <a:lnTo>
                    <a:pt x="967" y="1130"/>
                  </a:lnTo>
                  <a:lnTo>
                    <a:pt x="975" y="1125"/>
                  </a:lnTo>
                  <a:lnTo>
                    <a:pt x="981" y="1119"/>
                  </a:lnTo>
                  <a:lnTo>
                    <a:pt x="989" y="1113"/>
                  </a:lnTo>
                  <a:lnTo>
                    <a:pt x="994" y="1106"/>
                  </a:lnTo>
                  <a:lnTo>
                    <a:pt x="1001" y="1099"/>
                  </a:lnTo>
                  <a:lnTo>
                    <a:pt x="1006" y="1090"/>
                  </a:lnTo>
                  <a:lnTo>
                    <a:pt x="1010" y="1083"/>
                  </a:lnTo>
                  <a:lnTo>
                    <a:pt x="1012" y="1080"/>
                  </a:lnTo>
                  <a:lnTo>
                    <a:pt x="1016" y="1071"/>
                  </a:lnTo>
                  <a:lnTo>
                    <a:pt x="1021" y="1059"/>
                  </a:lnTo>
                  <a:lnTo>
                    <a:pt x="1027" y="1044"/>
                  </a:lnTo>
                  <a:lnTo>
                    <a:pt x="1030" y="1030"/>
                  </a:lnTo>
                  <a:lnTo>
                    <a:pt x="1031" y="1015"/>
                  </a:lnTo>
                  <a:lnTo>
                    <a:pt x="1031" y="1006"/>
                  </a:lnTo>
                  <a:lnTo>
                    <a:pt x="1030" y="998"/>
                  </a:lnTo>
                  <a:lnTo>
                    <a:pt x="1029" y="989"/>
                  </a:lnTo>
                  <a:lnTo>
                    <a:pt x="1027" y="980"/>
                  </a:lnTo>
                  <a:lnTo>
                    <a:pt x="1034" y="975"/>
                  </a:lnTo>
                  <a:lnTo>
                    <a:pt x="1041" y="969"/>
                  </a:lnTo>
                  <a:lnTo>
                    <a:pt x="1046" y="964"/>
                  </a:lnTo>
                  <a:lnTo>
                    <a:pt x="1051" y="959"/>
                  </a:lnTo>
                  <a:lnTo>
                    <a:pt x="1061" y="946"/>
                  </a:lnTo>
                  <a:lnTo>
                    <a:pt x="1068" y="934"/>
                  </a:lnTo>
                  <a:lnTo>
                    <a:pt x="1074" y="921"/>
                  </a:lnTo>
                  <a:lnTo>
                    <a:pt x="1079" y="909"/>
                  </a:lnTo>
                  <a:lnTo>
                    <a:pt x="1083" y="898"/>
                  </a:lnTo>
                  <a:lnTo>
                    <a:pt x="1086" y="887"/>
                  </a:lnTo>
                  <a:lnTo>
                    <a:pt x="1090" y="872"/>
                  </a:lnTo>
                  <a:lnTo>
                    <a:pt x="1093" y="857"/>
                  </a:lnTo>
                  <a:lnTo>
                    <a:pt x="1095" y="843"/>
                  </a:lnTo>
                  <a:lnTo>
                    <a:pt x="1095" y="831"/>
                  </a:lnTo>
                  <a:lnTo>
                    <a:pt x="1093" y="819"/>
                  </a:lnTo>
                  <a:lnTo>
                    <a:pt x="1092" y="809"/>
                  </a:lnTo>
                  <a:lnTo>
                    <a:pt x="1089" y="799"/>
                  </a:lnTo>
                  <a:lnTo>
                    <a:pt x="1086" y="789"/>
                  </a:lnTo>
                  <a:lnTo>
                    <a:pt x="1095" y="782"/>
                  </a:lnTo>
                  <a:lnTo>
                    <a:pt x="1102" y="772"/>
                  </a:lnTo>
                  <a:lnTo>
                    <a:pt x="1109" y="761"/>
                  </a:lnTo>
                  <a:lnTo>
                    <a:pt x="1115" y="750"/>
                  </a:lnTo>
                  <a:lnTo>
                    <a:pt x="1122" y="737"/>
                  </a:lnTo>
                  <a:lnTo>
                    <a:pt x="1127" y="722"/>
                  </a:lnTo>
                  <a:lnTo>
                    <a:pt x="1131" y="707"/>
                  </a:lnTo>
                  <a:lnTo>
                    <a:pt x="1135" y="690"/>
                  </a:lnTo>
                  <a:lnTo>
                    <a:pt x="1136" y="679"/>
                  </a:lnTo>
                  <a:lnTo>
                    <a:pt x="1137" y="667"/>
                  </a:lnTo>
                  <a:lnTo>
                    <a:pt x="1136" y="656"/>
                  </a:lnTo>
                  <a:lnTo>
                    <a:pt x="1135" y="645"/>
                  </a:lnTo>
                  <a:lnTo>
                    <a:pt x="1132" y="635"/>
                  </a:lnTo>
                  <a:lnTo>
                    <a:pt x="1129" y="624"/>
                  </a:lnTo>
                  <a:lnTo>
                    <a:pt x="1125" y="614"/>
                  </a:lnTo>
                  <a:lnTo>
                    <a:pt x="1120" y="604"/>
                  </a:lnTo>
                  <a:lnTo>
                    <a:pt x="1128" y="596"/>
                  </a:lnTo>
                  <a:lnTo>
                    <a:pt x="1133" y="586"/>
                  </a:lnTo>
                  <a:lnTo>
                    <a:pt x="1139" y="576"/>
                  </a:lnTo>
                  <a:lnTo>
                    <a:pt x="1143" y="567"/>
                  </a:lnTo>
                  <a:lnTo>
                    <a:pt x="1146" y="557"/>
                  </a:lnTo>
                  <a:lnTo>
                    <a:pt x="1149" y="546"/>
                  </a:lnTo>
                  <a:lnTo>
                    <a:pt x="1151" y="536"/>
                  </a:lnTo>
                  <a:lnTo>
                    <a:pt x="1151" y="526"/>
                  </a:lnTo>
                  <a:lnTo>
                    <a:pt x="1152" y="518"/>
                  </a:lnTo>
                  <a:lnTo>
                    <a:pt x="1152" y="512"/>
                  </a:lnTo>
                  <a:lnTo>
                    <a:pt x="1152" y="501"/>
                  </a:lnTo>
                  <a:lnTo>
                    <a:pt x="1152" y="492"/>
                  </a:lnTo>
                  <a:lnTo>
                    <a:pt x="1151" y="482"/>
                  </a:lnTo>
                  <a:lnTo>
                    <a:pt x="1149" y="474"/>
                  </a:lnTo>
                  <a:lnTo>
                    <a:pt x="1146" y="465"/>
                  </a:lnTo>
                  <a:lnTo>
                    <a:pt x="1142" y="455"/>
                  </a:lnTo>
                  <a:lnTo>
                    <a:pt x="1139" y="447"/>
                  </a:lnTo>
                  <a:lnTo>
                    <a:pt x="1133" y="438"/>
                  </a:lnTo>
                  <a:lnTo>
                    <a:pt x="1127" y="429"/>
                  </a:lnTo>
                  <a:lnTo>
                    <a:pt x="1120" y="421"/>
                  </a:lnTo>
                  <a:lnTo>
                    <a:pt x="1113" y="413"/>
                  </a:lnTo>
                  <a:lnTo>
                    <a:pt x="1105" y="406"/>
                  </a:lnTo>
                  <a:lnTo>
                    <a:pt x="1096" y="398"/>
                  </a:lnTo>
                  <a:lnTo>
                    <a:pt x="1086" y="392"/>
                  </a:lnTo>
                  <a:lnTo>
                    <a:pt x="1074" y="386"/>
                  </a:lnTo>
                  <a:lnTo>
                    <a:pt x="1063" y="381"/>
                  </a:lnTo>
                  <a:lnTo>
                    <a:pt x="1050" y="377"/>
                  </a:lnTo>
                  <a:close/>
                </a:path>
              </a:pathLst>
            </a:custGeom>
            <a:grpFill/>
            <a:ln>
              <a:noFill/>
            </a:ln>
            <a:extLst>
              <a:ext uri="{91240B29-F687-4F45-9708-019B960494DF}">
                <a14:hiddenLine w="9525">
                  <a:solidFill>
                    <a:srgbClr val="000000"/>
                  </a:solidFill>
                  <a:round/>
                </a14:hiddenLine>
              </a:ext>
            </a:extLst>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4" name="Freeform 83">
              <a:extLst>
                <a:ext uri="{FF2B5EF4-FFF2-40B4-BE49-F238E27FC236}">
                  <a16:creationId xmlns:a16="http://schemas.microsoft.com/office/drawing/2014/main" id="{648EE1B9-D5CD-4896-884A-8E987D93CF0B}"/>
                </a:ext>
              </a:extLst>
            </p:cNvPr>
            <p:cNvSpPr>
              <a:spLocks noEditPoints="1"/>
            </p:cNvSpPr>
            <p:nvPr/>
          </p:nvSpPr>
          <p:spPr bwMode="auto">
            <a:xfrm>
              <a:off x="8128794" y="2189559"/>
              <a:ext cx="42863" cy="42863"/>
            </a:xfrm>
            <a:custGeom>
              <a:gdLst>
                <a:gd fmla="*/ 50 w 108" name="T0"/>
                <a:gd fmla="*/ 71 h 108" name="T1"/>
                <a:gd fmla="*/ 44 w 108" name="T2"/>
                <a:gd fmla="*/ 69 h 108" name="T3"/>
                <a:gd fmla="*/ 39 w 108" name="T4"/>
                <a:gd fmla="*/ 64 h 108" name="T5"/>
                <a:gd fmla="*/ 36 w 108" name="T6"/>
                <a:gd fmla="*/ 57 h 108" name="T7"/>
                <a:gd fmla="*/ 36 w 108" name="T8"/>
                <a:gd fmla="*/ 50 h 108" name="T9"/>
                <a:gd fmla="*/ 39 w 108" name="T10"/>
                <a:gd fmla="*/ 44 h 108" name="T11"/>
                <a:gd fmla="*/ 44 w 108" name="T12"/>
                <a:gd fmla="*/ 39 h 108" name="T13"/>
                <a:gd fmla="*/ 50 w 108" name="T14"/>
                <a:gd fmla="*/ 37 h 108" name="T15"/>
                <a:gd fmla="*/ 58 w 108" name="T16"/>
                <a:gd fmla="*/ 37 h 108" name="T17"/>
                <a:gd fmla="*/ 64 w 108" name="T18"/>
                <a:gd fmla="*/ 39 h 108" name="T19"/>
                <a:gd fmla="*/ 69 w 108" name="T20"/>
                <a:gd fmla="*/ 44 h 108" name="T21"/>
                <a:gd fmla="*/ 72 w 108" name="T22"/>
                <a:gd fmla="*/ 50 h 108" name="T23"/>
                <a:gd fmla="*/ 72 w 108" name="T24"/>
                <a:gd fmla="*/ 57 h 108" name="T25"/>
                <a:gd fmla="*/ 69 w 108" name="T26"/>
                <a:gd fmla="*/ 64 h 108" name="T27"/>
                <a:gd fmla="*/ 64 w 108" name="T28"/>
                <a:gd fmla="*/ 69 h 108" name="T29"/>
                <a:gd fmla="*/ 58 w 108" name="T30"/>
                <a:gd fmla="*/ 71 h 108" name="T31"/>
                <a:gd fmla="*/ 54 w 108" name="T32"/>
                <a:gd fmla="*/ 71 h 108" name="T33"/>
                <a:gd fmla="*/ 48 w 108" name="T34"/>
                <a:gd fmla="*/ 0 h 108" name="T35"/>
                <a:gd fmla="*/ 38 w 108" name="T36"/>
                <a:gd fmla="*/ 2 h 108" name="T37"/>
                <a:gd fmla="*/ 24 w 108" name="T38"/>
                <a:gd fmla="*/ 9 h 108" name="T39"/>
                <a:gd fmla="*/ 9 w 108" name="T40"/>
                <a:gd fmla="*/ 24 h 108" name="T41"/>
                <a:gd fmla="*/ 3 w 108" name="T42"/>
                <a:gd fmla="*/ 38 h 108" name="T43"/>
                <a:gd fmla="*/ 0 w 108" name="T44"/>
                <a:gd fmla="*/ 49 h 108" name="T45"/>
                <a:gd fmla="*/ 0 w 108" name="T46"/>
                <a:gd fmla="*/ 59 h 108" name="T47"/>
                <a:gd fmla="*/ 3 w 108" name="T48"/>
                <a:gd fmla="*/ 70 h 108" name="T49"/>
                <a:gd fmla="*/ 9 w 108" name="T50"/>
                <a:gd fmla="*/ 84 h 108" name="T51"/>
                <a:gd fmla="*/ 24 w 108" name="T52"/>
                <a:gd fmla="*/ 98 h 108" name="T53"/>
                <a:gd fmla="*/ 38 w 108" name="T54"/>
                <a:gd fmla="*/ 106 h 108" name="T55"/>
                <a:gd fmla="*/ 48 w 108" name="T56"/>
                <a:gd fmla="*/ 108 h 108" name="T57"/>
                <a:gd fmla="*/ 60 w 108" name="T58"/>
                <a:gd fmla="*/ 108 h 108" name="T59"/>
                <a:gd fmla="*/ 70 w 108" name="T60"/>
                <a:gd fmla="*/ 106 h 108" name="T61"/>
                <a:gd fmla="*/ 84 w 108" name="T62"/>
                <a:gd fmla="*/ 98 h 108" name="T63"/>
                <a:gd fmla="*/ 99 w 108" name="T64"/>
                <a:gd fmla="*/ 84 h 108" name="T65"/>
                <a:gd fmla="*/ 105 w 108" name="T66"/>
                <a:gd fmla="*/ 70 h 108" name="T67"/>
                <a:gd fmla="*/ 107 w 108" name="T68"/>
                <a:gd fmla="*/ 59 h 108" name="T69"/>
                <a:gd fmla="*/ 107 w 108" name="T70"/>
                <a:gd fmla="*/ 49 h 108" name="T71"/>
                <a:gd fmla="*/ 105 w 108" name="T72"/>
                <a:gd fmla="*/ 38 h 108" name="T73"/>
                <a:gd fmla="*/ 99 w 108" name="T74"/>
                <a:gd fmla="*/ 24 h 108" name="T75"/>
                <a:gd fmla="*/ 84 w 108" name="T76"/>
                <a:gd fmla="*/ 9 h 108" name="T77"/>
                <a:gd fmla="*/ 70 w 108" name="T78"/>
                <a:gd fmla="*/ 2 h 108" name="T79"/>
                <a:gd fmla="*/ 60 w 108" name="T80"/>
                <a:gd fmla="*/ 0 h 108"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108" w="108">
                  <a:moveTo>
                    <a:pt x="54" y="71"/>
                  </a:moveTo>
                  <a:lnTo>
                    <a:pt x="50" y="71"/>
                  </a:lnTo>
                  <a:lnTo>
                    <a:pt x="47" y="70"/>
                  </a:lnTo>
                  <a:lnTo>
                    <a:pt x="44" y="69"/>
                  </a:lnTo>
                  <a:lnTo>
                    <a:pt x="42" y="67"/>
                  </a:lnTo>
                  <a:lnTo>
                    <a:pt x="39" y="64"/>
                  </a:lnTo>
                  <a:lnTo>
                    <a:pt x="37" y="60"/>
                  </a:lnTo>
                  <a:lnTo>
                    <a:pt x="36" y="57"/>
                  </a:lnTo>
                  <a:lnTo>
                    <a:pt x="36" y="54"/>
                  </a:lnTo>
                  <a:lnTo>
                    <a:pt x="36" y="50"/>
                  </a:lnTo>
                  <a:lnTo>
                    <a:pt x="37" y="46"/>
                  </a:lnTo>
                  <a:lnTo>
                    <a:pt x="39" y="44"/>
                  </a:lnTo>
                  <a:lnTo>
                    <a:pt x="42" y="41"/>
                  </a:lnTo>
                  <a:lnTo>
                    <a:pt x="44" y="39"/>
                  </a:lnTo>
                  <a:lnTo>
                    <a:pt x="47" y="37"/>
                  </a:lnTo>
                  <a:lnTo>
                    <a:pt x="50" y="37"/>
                  </a:lnTo>
                  <a:lnTo>
                    <a:pt x="54" y="36"/>
                  </a:lnTo>
                  <a:lnTo>
                    <a:pt x="58" y="37"/>
                  </a:lnTo>
                  <a:lnTo>
                    <a:pt x="61" y="37"/>
                  </a:lnTo>
                  <a:lnTo>
                    <a:pt x="64" y="39"/>
                  </a:lnTo>
                  <a:lnTo>
                    <a:pt x="66" y="41"/>
                  </a:lnTo>
                  <a:lnTo>
                    <a:pt x="69" y="44"/>
                  </a:lnTo>
                  <a:lnTo>
                    <a:pt x="71" y="46"/>
                  </a:lnTo>
                  <a:lnTo>
                    <a:pt x="72" y="50"/>
                  </a:lnTo>
                  <a:lnTo>
                    <a:pt x="72" y="54"/>
                  </a:lnTo>
                  <a:lnTo>
                    <a:pt x="72" y="57"/>
                  </a:lnTo>
                  <a:lnTo>
                    <a:pt x="71" y="60"/>
                  </a:lnTo>
                  <a:lnTo>
                    <a:pt x="69" y="64"/>
                  </a:lnTo>
                  <a:lnTo>
                    <a:pt x="66" y="67"/>
                  </a:lnTo>
                  <a:lnTo>
                    <a:pt x="64" y="69"/>
                  </a:lnTo>
                  <a:lnTo>
                    <a:pt x="61" y="70"/>
                  </a:lnTo>
                  <a:lnTo>
                    <a:pt x="58" y="71"/>
                  </a:lnTo>
                  <a:lnTo>
                    <a:pt x="54" y="71"/>
                  </a:lnTo>
                  <a:lnTo>
                    <a:pt x="54" y="71"/>
                  </a:lnTo>
                  <a:close/>
                  <a:moveTo>
                    <a:pt x="54" y="0"/>
                  </a:moveTo>
                  <a:lnTo>
                    <a:pt x="48" y="0"/>
                  </a:lnTo>
                  <a:lnTo>
                    <a:pt x="43" y="1"/>
                  </a:lnTo>
                  <a:lnTo>
                    <a:pt x="38" y="2"/>
                  </a:lnTo>
                  <a:lnTo>
                    <a:pt x="33" y="4"/>
                  </a:lnTo>
                  <a:lnTo>
                    <a:pt x="24" y="9"/>
                  </a:lnTo>
                  <a:lnTo>
                    <a:pt x="16" y="15"/>
                  </a:lnTo>
                  <a:lnTo>
                    <a:pt x="9" y="24"/>
                  </a:lnTo>
                  <a:lnTo>
                    <a:pt x="4" y="32"/>
                  </a:lnTo>
                  <a:lnTo>
                    <a:pt x="3" y="38"/>
                  </a:lnTo>
                  <a:lnTo>
                    <a:pt x="2" y="43"/>
                  </a:lnTo>
                  <a:lnTo>
                    <a:pt x="0" y="49"/>
                  </a:lnTo>
                  <a:lnTo>
                    <a:pt x="0" y="54"/>
                  </a:lnTo>
                  <a:lnTo>
                    <a:pt x="0" y="59"/>
                  </a:lnTo>
                  <a:lnTo>
                    <a:pt x="2" y="65"/>
                  </a:lnTo>
                  <a:lnTo>
                    <a:pt x="3" y="70"/>
                  </a:lnTo>
                  <a:lnTo>
                    <a:pt x="4" y="75"/>
                  </a:lnTo>
                  <a:lnTo>
                    <a:pt x="9" y="84"/>
                  </a:lnTo>
                  <a:lnTo>
                    <a:pt x="16" y="92"/>
                  </a:lnTo>
                  <a:lnTo>
                    <a:pt x="24" y="98"/>
                  </a:lnTo>
                  <a:lnTo>
                    <a:pt x="33" y="104"/>
                  </a:lnTo>
                  <a:lnTo>
                    <a:pt x="38" y="106"/>
                  </a:lnTo>
                  <a:lnTo>
                    <a:pt x="43" y="107"/>
                  </a:lnTo>
                  <a:lnTo>
                    <a:pt x="48" y="108"/>
                  </a:lnTo>
                  <a:lnTo>
                    <a:pt x="54" y="108"/>
                  </a:lnTo>
                  <a:lnTo>
                    <a:pt x="60" y="108"/>
                  </a:lnTo>
                  <a:lnTo>
                    <a:pt x="65" y="107"/>
                  </a:lnTo>
                  <a:lnTo>
                    <a:pt x="70" y="106"/>
                  </a:lnTo>
                  <a:lnTo>
                    <a:pt x="75" y="104"/>
                  </a:lnTo>
                  <a:lnTo>
                    <a:pt x="84" y="98"/>
                  </a:lnTo>
                  <a:lnTo>
                    <a:pt x="92" y="92"/>
                  </a:lnTo>
                  <a:lnTo>
                    <a:pt x="99" y="84"/>
                  </a:lnTo>
                  <a:lnTo>
                    <a:pt x="104" y="75"/>
                  </a:lnTo>
                  <a:lnTo>
                    <a:pt x="105" y="70"/>
                  </a:lnTo>
                  <a:lnTo>
                    <a:pt x="107" y="65"/>
                  </a:lnTo>
                  <a:lnTo>
                    <a:pt x="107" y="59"/>
                  </a:lnTo>
                  <a:lnTo>
                    <a:pt x="108" y="54"/>
                  </a:lnTo>
                  <a:lnTo>
                    <a:pt x="107" y="49"/>
                  </a:lnTo>
                  <a:lnTo>
                    <a:pt x="107" y="43"/>
                  </a:lnTo>
                  <a:lnTo>
                    <a:pt x="105" y="38"/>
                  </a:lnTo>
                  <a:lnTo>
                    <a:pt x="104" y="32"/>
                  </a:lnTo>
                  <a:lnTo>
                    <a:pt x="99" y="24"/>
                  </a:lnTo>
                  <a:lnTo>
                    <a:pt x="92" y="15"/>
                  </a:lnTo>
                  <a:lnTo>
                    <a:pt x="84" y="9"/>
                  </a:lnTo>
                  <a:lnTo>
                    <a:pt x="75" y="4"/>
                  </a:lnTo>
                  <a:lnTo>
                    <a:pt x="70" y="2"/>
                  </a:lnTo>
                  <a:lnTo>
                    <a:pt x="65" y="1"/>
                  </a:lnTo>
                  <a:lnTo>
                    <a:pt x="60" y="0"/>
                  </a:lnTo>
                  <a:lnTo>
                    <a:pt x="54" y="0"/>
                  </a:lnTo>
                  <a:close/>
                </a:path>
              </a:pathLst>
            </a:custGeom>
            <a:grpFill/>
            <a:ln>
              <a:noFill/>
            </a:ln>
            <a:extLst>
              <a:ext uri="{91240B29-F687-4F45-9708-019B960494DF}">
                <a14:hiddenLine w="9525">
                  <a:solidFill>
                    <a:srgbClr val="000000"/>
                  </a:solidFill>
                  <a:round/>
                </a14:hiddenLine>
              </a:ext>
            </a:extLst>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15" name="Group 475">
            <a:extLst>
              <a:ext uri="{FF2B5EF4-FFF2-40B4-BE49-F238E27FC236}">
                <a16:creationId xmlns:a16="http://schemas.microsoft.com/office/drawing/2014/main" id="{ECB27C47-0900-4596-872D-2B6B71C90A47}"/>
              </a:ext>
            </a:extLst>
          </p:cNvPr>
          <p:cNvGrpSpPr/>
          <p:nvPr/>
        </p:nvGrpSpPr>
        <p:grpSpPr>
          <a:xfrm>
            <a:off x="2225504" y="3994025"/>
            <a:ext cx="662940" cy="964565"/>
            <a:chOff x="3720306" y="3668315"/>
            <a:chExt cx="314325" cy="457200"/>
          </a:xfrm>
          <a:solidFill>
            <a:schemeClr val="bg1"/>
          </a:solidFill>
        </p:grpSpPr>
        <p:sp>
          <p:nvSpPr>
            <p:cNvPr id="16" name="Freeform 114">
              <a:extLst>
                <a:ext uri="{FF2B5EF4-FFF2-40B4-BE49-F238E27FC236}">
                  <a16:creationId xmlns:a16="http://schemas.microsoft.com/office/drawing/2014/main" id="{07CFA620-C5D6-4409-8895-4D0BB23EC40E}"/>
                </a:ext>
              </a:extLst>
            </p:cNvPr>
            <p:cNvSpPr>
              <a:spLocks noEditPoints="1"/>
            </p:cNvSpPr>
            <p:nvPr/>
          </p:nvSpPr>
          <p:spPr bwMode="auto">
            <a:xfrm>
              <a:off x="3720306" y="3668315"/>
              <a:ext cx="314325" cy="457200"/>
            </a:xfrm>
            <a:custGeom>
              <a:gdLst>
                <a:gd fmla="*/ 184 w 793" name="T0"/>
                <a:gd fmla="*/ 669 h 1152" name="T1"/>
                <a:gd fmla="*/ 103 w 793" name="T2"/>
                <a:gd fmla="*/ 514 h 1152" name="T3"/>
                <a:gd fmla="*/ 78 w 793" name="T4"/>
                <a:gd fmla="*/ 439 h 1152" name="T5"/>
                <a:gd fmla="*/ 75 w 793" name="T6"/>
                <a:gd fmla="*/ 363 h 1152" name="T7"/>
                <a:gd fmla="*/ 92 w 793" name="T8"/>
                <a:gd fmla="*/ 284 h 1152" name="T9"/>
                <a:gd fmla="*/ 128 w 793" name="T10"/>
                <a:gd fmla="*/ 215 h 1152" name="T11"/>
                <a:gd fmla="*/ 180 w 793" name="T12"/>
                <a:gd fmla="*/ 156 h 1152" name="T13"/>
                <a:gd fmla="*/ 242 w 793" name="T14"/>
                <a:gd fmla="*/ 112 h 1152" name="T15"/>
                <a:gd fmla="*/ 316 w 793" name="T16"/>
                <a:gd fmla="*/ 82 h 1152" name="T17"/>
                <a:gd fmla="*/ 397 w 793" name="T18"/>
                <a:gd fmla="*/ 72 h 1152" name="T19"/>
                <a:gd fmla="*/ 478 w 793" name="T20"/>
                <a:gd fmla="*/ 82 h 1152" name="T21"/>
                <a:gd fmla="*/ 551 w 793" name="T22"/>
                <a:gd fmla="*/ 112 h 1152" name="T23"/>
                <a:gd fmla="*/ 615 w 793" name="T24"/>
                <a:gd fmla="*/ 156 h 1152" name="T25"/>
                <a:gd fmla="*/ 666 w 793" name="T26"/>
                <a:gd fmla="*/ 215 h 1152" name="T27"/>
                <a:gd fmla="*/ 701 w 793" name="T28"/>
                <a:gd fmla="*/ 284 h 1152" name="T29"/>
                <a:gd fmla="*/ 720 w 793" name="T30"/>
                <a:gd fmla="*/ 363 h 1152" name="T31"/>
                <a:gd fmla="*/ 717 w 793" name="T32"/>
                <a:gd fmla="*/ 438 h 1152" name="T33"/>
                <a:gd fmla="*/ 691 w 793" name="T34"/>
                <a:gd fmla="*/ 513 h 1152" name="T35"/>
                <a:gd fmla="*/ 610 w 793" name="T36"/>
                <a:gd fmla="*/ 669 h 1152" name="T37"/>
                <a:gd fmla="*/ 397 w 793" name="T38"/>
                <a:gd fmla="*/ 1080 h 1152" name="T39"/>
                <a:gd fmla="*/ 346 w 793" name="T40"/>
                <a:gd fmla="*/ 1067 h 1152" name="T41"/>
                <a:gd fmla="*/ 469 w 793" name="T42"/>
                <a:gd fmla="*/ 1036 h 1152" name="T43"/>
                <a:gd fmla="*/ 445 w 793" name="T44"/>
                <a:gd fmla="*/ 1071 h 1152" name="T45"/>
                <a:gd fmla="*/ 412 w 793" name="T46"/>
                <a:gd fmla="*/ 1079 h 1152" name="T47"/>
                <a:gd fmla="*/ 263 w 793" name="T48"/>
                <a:gd fmla="*/ 846 h 1152" name="T49"/>
                <a:gd fmla="*/ 528 w 793" name="T50"/>
                <a:gd fmla="*/ 857 h 1152" name="T51"/>
                <a:gd fmla="*/ 307 w 793" name="T52"/>
                <a:gd fmla="*/ 986 h 1152" name="T53"/>
                <a:gd fmla="*/ 290 w 793" name="T54"/>
                <a:gd fmla="*/ 931 h 1152" name="T55"/>
                <a:gd fmla="*/ 496 w 793" name="T56"/>
                <a:gd fmla="*/ 958 h 1152" name="T57"/>
                <a:gd fmla="*/ 376 w 793" name="T58"/>
                <a:gd fmla="*/ 0 h 1152" name="T59"/>
                <a:gd fmla="*/ 279 w 793" name="T60"/>
                <a:gd fmla="*/ 18 h 1152" name="T61"/>
                <a:gd fmla="*/ 192 w 793" name="T62"/>
                <a:gd fmla="*/ 58 h 1152" name="T63"/>
                <a:gd fmla="*/ 117 w 793" name="T64"/>
                <a:gd fmla="*/ 116 h 1152" name="T65"/>
                <a:gd fmla="*/ 59 w 793" name="T66"/>
                <a:gd fmla="*/ 190 h 1152" name="T67"/>
                <a:gd fmla="*/ 19 w 793" name="T68"/>
                <a:gd fmla="*/ 278 h 1152" name="T69"/>
                <a:gd fmla="*/ 2 w 793" name="T70"/>
                <a:gd fmla="*/ 375 h 1152" name="T71"/>
                <a:gd fmla="*/ 7 w 793" name="T72"/>
                <a:gd fmla="*/ 451 h 1152" name="T73"/>
                <a:gd fmla="*/ 59 w 793" name="T74"/>
                <a:gd fmla="*/ 589 h 1152" name="T75"/>
                <a:gd fmla="*/ 160 w 793" name="T76"/>
                <a:gd fmla="*/ 778 h 1152" name="T77"/>
                <a:gd fmla="*/ 234 w 793" name="T78"/>
                <a:gd fmla="*/ 994 h 1152" name="T79"/>
                <a:gd fmla="*/ 270 w 793" name="T80"/>
                <a:gd fmla="*/ 1086 h 1152" name="T81"/>
                <a:gd fmla="*/ 302 w 793" name="T82"/>
                <a:gd fmla="*/ 1125 h 1152" name="T83"/>
                <a:gd fmla="*/ 347 w 793" name="T84"/>
                <a:gd fmla="*/ 1146 h 1152" name="T85"/>
                <a:gd fmla="*/ 411 w 793" name="T86"/>
                <a:gd fmla="*/ 1152 h 1152" name="T87"/>
                <a:gd fmla="*/ 467 w 793" name="T88"/>
                <a:gd fmla="*/ 1140 h 1152" name="T89"/>
                <a:gd fmla="*/ 507 w 793" name="T90"/>
                <a:gd fmla="*/ 1111 h 1152" name="T91"/>
                <a:gd fmla="*/ 535 w 793" name="T92"/>
                <a:gd fmla="*/ 1066 h 1152" name="T93"/>
                <a:gd fmla="*/ 578 w 793" name="T94"/>
                <a:gd fmla="*/ 935 h 1152" name="T95"/>
                <a:gd fmla="*/ 633 w 793" name="T96"/>
                <a:gd fmla="*/ 779 h 1152" name="T97"/>
                <a:gd fmla="*/ 735 w 793" name="T98"/>
                <a:gd fmla="*/ 589 h 1152" name="T99"/>
                <a:gd fmla="*/ 787 w 793" name="T100"/>
                <a:gd fmla="*/ 451 h 1152" name="T101"/>
                <a:gd fmla="*/ 792 w 793" name="T102"/>
                <a:gd fmla="*/ 375 h 1152" name="T103"/>
                <a:gd fmla="*/ 775 w 793" name="T104"/>
                <a:gd fmla="*/ 278 h 1152" name="T105"/>
                <a:gd fmla="*/ 736 w 793" name="T106"/>
                <a:gd fmla="*/ 190 h 1152" name="T107"/>
                <a:gd fmla="*/ 677 w 793" name="T108"/>
                <a:gd fmla="*/ 116 h 1152" name="T109"/>
                <a:gd fmla="*/ 602 w 793" name="T110"/>
                <a:gd fmla="*/ 58 h 1152" name="T111"/>
                <a:gd fmla="*/ 515 w 793" name="T112"/>
                <a:gd fmla="*/ 18 h 1152" name="T113"/>
                <a:gd fmla="*/ 417 w 793" name="T114"/>
                <a:gd fmla="*/ 0 h 1152"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152" w="793">
                  <a:moveTo>
                    <a:pt x="565" y="756"/>
                  </a:moveTo>
                  <a:lnTo>
                    <a:pt x="229" y="756"/>
                  </a:lnTo>
                  <a:lnTo>
                    <a:pt x="215" y="727"/>
                  </a:lnTo>
                  <a:lnTo>
                    <a:pt x="200" y="698"/>
                  </a:lnTo>
                  <a:lnTo>
                    <a:pt x="184" y="669"/>
                  </a:lnTo>
                  <a:lnTo>
                    <a:pt x="169" y="640"/>
                  </a:lnTo>
                  <a:lnTo>
                    <a:pt x="151" y="608"/>
                  </a:lnTo>
                  <a:lnTo>
                    <a:pt x="133" y="577"/>
                  </a:lnTo>
                  <a:lnTo>
                    <a:pt x="117" y="545"/>
                  </a:lnTo>
                  <a:lnTo>
                    <a:pt x="103" y="514"/>
                  </a:lnTo>
                  <a:lnTo>
                    <a:pt x="97" y="498"/>
                  </a:lnTo>
                  <a:lnTo>
                    <a:pt x="91" y="483"/>
                  </a:lnTo>
                  <a:lnTo>
                    <a:pt x="86" y="468"/>
                  </a:lnTo>
                  <a:lnTo>
                    <a:pt x="81" y="453"/>
                  </a:lnTo>
                  <a:lnTo>
                    <a:pt x="78" y="439"/>
                  </a:lnTo>
                  <a:lnTo>
                    <a:pt x="75" y="424"/>
                  </a:lnTo>
                  <a:lnTo>
                    <a:pt x="74" y="410"/>
                  </a:lnTo>
                  <a:lnTo>
                    <a:pt x="73" y="396"/>
                  </a:lnTo>
                  <a:lnTo>
                    <a:pt x="74" y="379"/>
                  </a:lnTo>
                  <a:lnTo>
                    <a:pt x="75" y="363"/>
                  </a:lnTo>
                  <a:lnTo>
                    <a:pt x="77" y="347"/>
                  </a:lnTo>
                  <a:lnTo>
                    <a:pt x="79" y="331"/>
                  </a:lnTo>
                  <a:lnTo>
                    <a:pt x="84" y="315"/>
                  </a:lnTo>
                  <a:lnTo>
                    <a:pt x="88" y="300"/>
                  </a:lnTo>
                  <a:lnTo>
                    <a:pt x="92" y="284"/>
                  </a:lnTo>
                  <a:lnTo>
                    <a:pt x="99" y="270"/>
                  </a:lnTo>
                  <a:lnTo>
                    <a:pt x="105" y="255"/>
                  </a:lnTo>
                  <a:lnTo>
                    <a:pt x="112" y="241"/>
                  </a:lnTo>
                  <a:lnTo>
                    <a:pt x="120" y="228"/>
                  </a:lnTo>
                  <a:lnTo>
                    <a:pt x="128" y="215"/>
                  </a:lnTo>
                  <a:lnTo>
                    <a:pt x="138" y="202"/>
                  </a:lnTo>
                  <a:lnTo>
                    <a:pt x="147" y="190"/>
                  </a:lnTo>
                  <a:lnTo>
                    <a:pt x="157" y="179"/>
                  </a:lnTo>
                  <a:lnTo>
                    <a:pt x="168" y="167"/>
                  </a:lnTo>
                  <a:lnTo>
                    <a:pt x="180" y="156"/>
                  </a:lnTo>
                  <a:lnTo>
                    <a:pt x="191" y="146"/>
                  </a:lnTo>
                  <a:lnTo>
                    <a:pt x="204" y="136"/>
                  </a:lnTo>
                  <a:lnTo>
                    <a:pt x="216" y="128"/>
                  </a:lnTo>
                  <a:lnTo>
                    <a:pt x="229" y="119"/>
                  </a:lnTo>
                  <a:lnTo>
                    <a:pt x="242" y="112"/>
                  </a:lnTo>
                  <a:lnTo>
                    <a:pt x="256" y="104"/>
                  </a:lnTo>
                  <a:lnTo>
                    <a:pt x="270" y="98"/>
                  </a:lnTo>
                  <a:lnTo>
                    <a:pt x="286" y="91"/>
                  </a:lnTo>
                  <a:lnTo>
                    <a:pt x="301" y="87"/>
                  </a:lnTo>
                  <a:lnTo>
                    <a:pt x="316" y="82"/>
                  </a:lnTo>
                  <a:lnTo>
                    <a:pt x="332" y="78"/>
                  </a:lnTo>
                  <a:lnTo>
                    <a:pt x="348" y="76"/>
                  </a:lnTo>
                  <a:lnTo>
                    <a:pt x="364" y="74"/>
                  </a:lnTo>
                  <a:lnTo>
                    <a:pt x="381" y="73"/>
                  </a:lnTo>
                  <a:lnTo>
                    <a:pt x="397" y="72"/>
                  </a:lnTo>
                  <a:lnTo>
                    <a:pt x="414" y="73"/>
                  </a:lnTo>
                  <a:lnTo>
                    <a:pt x="430" y="74"/>
                  </a:lnTo>
                  <a:lnTo>
                    <a:pt x="447" y="76"/>
                  </a:lnTo>
                  <a:lnTo>
                    <a:pt x="463" y="78"/>
                  </a:lnTo>
                  <a:lnTo>
                    <a:pt x="478" y="82"/>
                  </a:lnTo>
                  <a:lnTo>
                    <a:pt x="493" y="87"/>
                  </a:lnTo>
                  <a:lnTo>
                    <a:pt x="508" y="91"/>
                  </a:lnTo>
                  <a:lnTo>
                    <a:pt x="523" y="98"/>
                  </a:lnTo>
                  <a:lnTo>
                    <a:pt x="537" y="104"/>
                  </a:lnTo>
                  <a:lnTo>
                    <a:pt x="551" y="112"/>
                  </a:lnTo>
                  <a:lnTo>
                    <a:pt x="565" y="119"/>
                  </a:lnTo>
                  <a:lnTo>
                    <a:pt x="578" y="128"/>
                  </a:lnTo>
                  <a:lnTo>
                    <a:pt x="591" y="136"/>
                  </a:lnTo>
                  <a:lnTo>
                    <a:pt x="603" y="146"/>
                  </a:lnTo>
                  <a:lnTo>
                    <a:pt x="615" y="156"/>
                  </a:lnTo>
                  <a:lnTo>
                    <a:pt x="626" y="167"/>
                  </a:lnTo>
                  <a:lnTo>
                    <a:pt x="637" y="179"/>
                  </a:lnTo>
                  <a:lnTo>
                    <a:pt x="647" y="190"/>
                  </a:lnTo>
                  <a:lnTo>
                    <a:pt x="656" y="202"/>
                  </a:lnTo>
                  <a:lnTo>
                    <a:pt x="666" y="215"/>
                  </a:lnTo>
                  <a:lnTo>
                    <a:pt x="674" y="228"/>
                  </a:lnTo>
                  <a:lnTo>
                    <a:pt x="682" y="241"/>
                  </a:lnTo>
                  <a:lnTo>
                    <a:pt x="688" y="255"/>
                  </a:lnTo>
                  <a:lnTo>
                    <a:pt x="696" y="270"/>
                  </a:lnTo>
                  <a:lnTo>
                    <a:pt x="701" y="284"/>
                  </a:lnTo>
                  <a:lnTo>
                    <a:pt x="707" y="300"/>
                  </a:lnTo>
                  <a:lnTo>
                    <a:pt x="711" y="315"/>
                  </a:lnTo>
                  <a:lnTo>
                    <a:pt x="714" y="331"/>
                  </a:lnTo>
                  <a:lnTo>
                    <a:pt x="718" y="347"/>
                  </a:lnTo>
                  <a:lnTo>
                    <a:pt x="720" y="363"/>
                  </a:lnTo>
                  <a:lnTo>
                    <a:pt x="721" y="379"/>
                  </a:lnTo>
                  <a:lnTo>
                    <a:pt x="721" y="396"/>
                  </a:lnTo>
                  <a:lnTo>
                    <a:pt x="721" y="410"/>
                  </a:lnTo>
                  <a:lnTo>
                    <a:pt x="719" y="424"/>
                  </a:lnTo>
                  <a:lnTo>
                    <a:pt x="717" y="438"/>
                  </a:lnTo>
                  <a:lnTo>
                    <a:pt x="712" y="453"/>
                  </a:lnTo>
                  <a:lnTo>
                    <a:pt x="708" y="468"/>
                  </a:lnTo>
                  <a:lnTo>
                    <a:pt x="704" y="483"/>
                  </a:lnTo>
                  <a:lnTo>
                    <a:pt x="697" y="498"/>
                  </a:lnTo>
                  <a:lnTo>
                    <a:pt x="691" y="513"/>
                  </a:lnTo>
                  <a:lnTo>
                    <a:pt x="677" y="545"/>
                  </a:lnTo>
                  <a:lnTo>
                    <a:pt x="660" y="577"/>
                  </a:lnTo>
                  <a:lnTo>
                    <a:pt x="643" y="608"/>
                  </a:lnTo>
                  <a:lnTo>
                    <a:pt x="626" y="641"/>
                  </a:lnTo>
                  <a:lnTo>
                    <a:pt x="610" y="669"/>
                  </a:lnTo>
                  <a:lnTo>
                    <a:pt x="594" y="698"/>
                  </a:lnTo>
                  <a:lnTo>
                    <a:pt x="579" y="727"/>
                  </a:lnTo>
                  <a:lnTo>
                    <a:pt x="565" y="756"/>
                  </a:lnTo>
                  <a:lnTo>
                    <a:pt x="565" y="756"/>
                  </a:lnTo>
                  <a:close/>
                  <a:moveTo>
                    <a:pt x="397" y="1080"/>
                  </a:moveTo>
                  <a:lnTo>
                    <a:pt x="384" y="1079"/>
                  </a:lnTo>
                  <a:lnTo>
                    <a:pt x="373" y="1078"/>
                  </a:lnTo>
                  <a:lnTo>
                    <a:pt x="363" y="1076"/>
                  </a:lnTo>
                  <a:lnTo>
                    <a:pt x="355" y="1073"/>
                  </a:lnTo>
                  <a:lnTo>
                    <a:pt x="346" y="1067"/>
                  </a:lnTo>
                  <a:lnTo>
                    <a:pt x="339" y="1059"/>
                  </a:lnTo>
                  <a:lnTo>
                    <a:pt x="332" y="1049"/>
                  </a:lnTo>
                  <a:lnTo>
                    <a:pt x="326" y="1035"/>
                  </a:lnTo>
                  <a:lnTo>
                    <a:pt x="478" y="1016"/>
                  </a:lnTo>
                  <a:lnTo>
                    <a:pt x="469" y="1036"/>
                  </a:lnTo>
                  <a:lnTo>
                    <a:pt x="462" y="1051"/>
                  </a:lnTo>
                  <a:lnTo>
                    <a:pt x="457" y="1057"/>
                  </a:lnTo>
                  <a:lnTo>
                    <a:pt x="454" y="1062"/>
                  </a:lnTo>
                  <a:lnTo>
                    <a:pt x="450" y="1066"/>
                  </a:lnTo>
                  <a:lnTo>
                    <a:pt x="445" y="1071"/>
                  </a:lnTo>
                  <a:lnTo>
                    <a:pt x="440" y="1073"/>
                  </a:lnTo>
                  <a:lnTo>
                    <a:pt x="436" y="1075"/>
                  </a:lnTo>
                  <a:lnTo>
                    <a:pt x="430" y="1077"/>
                  </a:lnTo>
                  <a:lnTo>
                    <a:pt x="425" y="1078"/>
                  </a:lnTo>
                  <a:lnTo>
                    <a:pt x="412" y="1079"/>
                  </a:lnTo>
                  <a:lnTo>
                    <a:pt x="397" y="1080"/>
                  </a:lnTo>
                  <a:close/>
                  <a:moveTo>
                    <a:pt x="279" y="897"/>
                  </a:moveTo>
                  <a:lnTo>
                    <a:pt x="275" y="881"/>
                  </a:lnTo>
                  <a:lnTo>
                    <a:pt x="269" y="863"/>
                  </a:lnTo>
                  <a:lnTo>
                    <a:pt x="263" y="846"/>
                  </a:lnTo>
                  <a:lnTo>
                    <a:pt x="258" y="828"/>
                  </a:lnTo>
                  <a:lnTo>
                    <a:pt x="537" y="828"/>
                  </a:lnTo>
                  <a:lnTo>
                    <a:pt x="534" y="837"/>
                  </a:lnTo>
                  <a:lnTo>
                    <a:pt x="531" y="847"/>
                  </a:lnTo>
                  <a:lnTo>
                    <a:pt x="528" y="857"/>
                  </a:lnTo>
                  <a:lnTo>
                    <a:pt x="524" y="867"/>
                  </a:lnTo>
                  <a:lnTo>
                    <a:pt x="279" y="897"/>
                  </a:lnTo>
                  <a:close/>
                  <a:moveTo>
                    <a:pt x="491" y="978"/>
                  </a:moveTo>
                  <a:lnTo>
                    <a:pt x="312" y="1000"/>
                  </a:lnTo>
                  <a:lnTo>
                    <a:pt x="307" y="986"/>
                  </a:lnTo>
                  <a:lnTo>
                    <a:pt x="302" y="970"/>
                  </a:lnTo>
                  <a:lnTo>
                    <a:pt x="296" y="952"/>
                  </a:lnTo>
                  <a:lnTo>
                    <a:pt x="290" y="932"/>
                  </a:lnTo>
                  <a:lnTo>
                    <a:pt x="290" y="931"/>
                  </a:lnTo>
                  <a:lnTo>
                    <a:pt x="290" y="931"/>
                  </a:lnTo>
                  <a:lnTo>
                    <a:pt x="512" y="903"/>
                  </a:lnTo>
                  <a:lnTo>
                    <a:pt x="508" y="919"/>
                  </a:lnTo>
                  <a:lnTo>
                    <a:pt x="504" y="936"/>
                  </a:lnTo>
                  <a:lnTo>
                    <a:pt x="499" y="946"/>
                  </a:lnTo>
                  <a:lnTo>
                    <a:pt x="496" y="958"/>
                  </a:lnTo>
                  <a:lnTo>
                    <a:pt x="493" y="968"/>
                  </a:lnTo>
                  <a:lnTo>
                    <a:pt x="491" y="978"/>
                  </a:lnTo>
                  <a:lnTo>
                    <a:pt x="491" y="978"/>
                  </a:lnTo>
                  <a:close/>
                  <a:moveTo>
                    <a:pt x="397" y="0"/>
                  </a:moveTo>
                  <a:lnTo>
                    <a:pt x="376" y="0"/>
                  </a:lnTo>
                  <a:lnTo>
                    <a:pt x="357" y="1"/>
                  </a:lnTo>
                  <a:lnTo>
                    <a:pt x="336" y="5"/>
                  </a:lnTo>
                  <a:lnTo>
                    <a:pt x="317" y="8"/>
                  </a:lnTo>
                  <a:lnTo>
                    <a:pt x="299" y="12"/>
                  </a:lnTo>
                  <a:lnTo>
                    <a:pt x="279" y="18"/>
                  </a:lnTo>
                  <a:lnTo>
                    <a:pt x="261" y="24"/>
                  </a:lnTo>
                  <a:lnTo>
                    <a:pt x="242" y="31"/>
                  </a:lnTo>
                  <a:lnTo>
                    <a:pt x="225" y="39"/>
                  </a:lnTo>
                  <a:lnTo>
                    <a:pt x="208" y="48"/>
                  </a:lnTo>
                  <a:lnTo>
                    <a:pt x="192" y="58"/>
                  </a:lnTo>
                  <a:lnTo>
                    <a:pt x="175" y="67"/>
                  </a:lnTo>
                  <a:lnTo>
                    <a:pt x="160" y="78"/>
                  </a:lnTo>
                  <a:lnTo>
                    <a:pt x="145" y="90"/>
                  </a:lnTo>
                  <a:lnTo>
                    <a:pt x="131" y="103"/>
                  </a:lnTo>
                  <a:lnTo>
                    <a:pt x="117" y="116"/>
                  </a:lnTo>
                  <a:lnTo>
                    <a:pt x="104" y="130"/>
                  </a:lnTo>
                  <a:lnTo>
                    <a:pt x="91" y="144"/>
                  </a:lnTo>
                  <a:lnTo>
                    <a:pt x="79" y="159"/>
                  </a:lnTo>
                  <a:lnTo>
                    <a:pt x="69" y="174"/>
                  </a:lnTo>
                  <a:lnTo>
                    <a:pt x="59" y="190"/>
                  </a:lnTo>
                  <a:lnTo>
                    <a:pt x="49" y="207"/>
                  </a:lnTo>
                  <a:lnTo>
                    <a:pt x="40" y="224"/>
                  </a:lnTo>
                  <a:lnTo>
                    <a:pt x="32" y="242"/>
                  </a:lnTo>
                  <a:lnTo>
                    <a:pt x="25" y="260"/>
                  </a:lnTo>
                  <a:lnTo>
                    <a:pt x="19" y="278"/>
                  </a:lnTo>
                  <a:lnTo>
                    <a:pt x="13" y="297"/>
                  </a:lnTo>
                  <a:lnTo>
                    <a:pt x="9" y="316"/>
                  </a:lnTo>
                  <a:lnTo>
                    <a:pt x="6" y="335"/>
                  </a:lnTo>
                  <a:lnTo>
                    <a:pt x="3" y="356"/>
                  </a:lnTo>
                  <a:lnTo>
                    <a:pt x="2" y="375"/>
                  </a:lnTo>
                  <a:lnTo>
                    <a:pt x="0" y="396"/>
                  </a:lnTo>
                  <a:lnTo>
                    <a:pt x="2" y="410"/>
                  </a:lnTo>
                  <a:lnTo>
                    <a:pt x="3" y="424"/>
                  </a:lnTo>
                  <a:lnTo>
                    <a:pt x="5" y="437"/>
                  </a:lnTo>
                  <a:lnTo>
                    <a:pt x="7" y="451"/>
                  </a:lnTo>
                  <a:lnTo>
                    <a:pt x="13" y="479"/>
                  </a:lnTo>
                  <a:lnTo>
                    <a:pt x="22" y="506"/>
                  </a:lnTo>
                  <a:lnTo>
                    <a:pt x="33" y="534"/>
                  </a:lnTo>
                  <a:lnTo>
                    <a:pt x="46" y="561"/>
                  </a:lnTo>
                  <a:lnTo>
                    <a:pt x="59" y="589"/>
                  </a:lnTo>
                  <a:lnTo>
                    <a:pt x="74" y="617"/>
                  </a:lnTo>
                  <a:lnTo>
                    <a:pt x="103" y="671"/>
                  </a:lnTo>
                  <a:lnTo>
                    <a:pt x="133" y="725"/>
                  </a:lnTo>
                  <a:lnTo>
                    <a:pt x="147" y="752"/>
                  </a:lnTo>
                  <a:lnTo>
                    <a:pt x="160" y="778"/>
                  </a:lnTo>
                  <a:lnTo>
                    <a:pt x="172" y="804"/>
                  </a:lnTo>
                  <a:lnTo>
                    <a:pt x="182" y="830"/>
                  </a:lnTo>
                  <a:lnTo>
                    <a:pt x="206" y="901"/>
                  </a:lnTo>
                  <a:lnTo>
                    <a:pt x="225" y="965"/>
                  </a:lnTo>
                  <a:lnTo>
                    <a:pt x="234" y="994"/>
                  </a:lnTo>
                  <a:lnTo>
                    <a:pt x="242" y="1020"/>
                  </a:lnTo>
                  <a:lnTo>
                    <a:pt x="251" y="1045"/>
                  </a:lnTo>
                  <a:lnTo>
                    <a:pt x="260" y="1066"/>
                  </a:lnTo>
                  <a:lnTo>
                    <a:pt x="265" y="1076"/>
                  </a:lnTo>
                  <a:lnTo>
                    <a:pt x="270" y="1086"/>
                  </a:lnTo>
                  <a:lnTo>
                    <a:pt x="276" y="1094"/>
                  </a:lnTo>
                  <a:lnTo>
                    <a:pt x="281" y="1103"/>
                  </a:lnTo>
                  <a:lnTo>
                    <a:pt x="288" y="1111"/>
                  </a:lnTo>
                  <a:lnTo>
                    <a:pt x="295" y="1118"/>
                  </a:lnTo>
                  <a:lnTo>
                    <a:pt x="302" y="1125"/>
                  </a:lnTo>
                  <a:lnTo>
                    <a:pt x="310" y="1130"/>
                  </a:lnTo>
                  <a:lnTo>
                    <a:pt x="318" y="1135"/>
                  </a:lnTo>
                  <a:lnTo>
                    <a:pt x="328" y="1140"/>
                  </a:lnTo>
                  <a:lnTo>
                    <a:pt x="337" y="1143"/>
                  </a:lnTo>
                  <a:lnTo>
                    <a:pt x="347" y="1146"/>
                  </a:lnTo>
                  <a:lnTo>
                    <a:pt x="359" y="1148"/>
                  </a:lnTo>
                  <a:lnTo>
                    <a:pt x="371" y="1151"/>
                  </a:lnTo>
                  <a:lnTo>
                    <a:pt x="383" y="1152"/>
                  </a:lnTo>
                  <a:lnTo>
                    <a:pt x="397" y="1152"/>
                  </a:lnTo>
                  <a:lnTo>
                    <a:pt x="411" y="1152"/>
                  </a:lnTo>
                  <a:lnTo>
                    <a:pt x="424" y="1151"/>
                  </a:lnTo>
                  <a:lnTo>
                    <a:pt x="436" y="1148"/>
                  </a:lnTo>
                  <a:lnTo>
                    <a:pt x="448" y="1146"/>
                  </a:lnTo>
                  <a:lnTo>
                    <a:pt x="457" y="1143"/>
                  </a:lnTo>
                  <a:lnTo>
                    <a:pt x="467" y="1140"/>
                  </a:lnTo>
                  <a:lnTo>
                    <a:pt x="477" y="1135"/>
                  </a:lnTo>
                  <a:lnTo>
                    <a:pt x="485" y="1130"/>
                  </a:lnTo>
                  <a:lnTo>
                    <a:pt x="493" y="1125"/>
                  </a:lnTo>
                  <a:lnTo>
                    <a:pt x="501" y="1118"/>
                  </a:lnTo>
                  <a:lnTo>
                    <a:pt x="507" y="1111"/>
                  </a:lnTo>
                  <a:lnTo>
                    <a:pt x="513" y="1103"/>
                  </a:lnTo>
                  <a:lnTo>
                    <a:pt x="519" y="1095"/>
                  </a:lnTo>
                  <a:lnTo>
                    <a:pt x="524" y="1086"/>
                  </a:lnTo>
                  <a:lnTo>
                    <a:pt x="530" y="1077"/>
                  </a:lnTo>
                  <a:lnTo>
                    <a:pt x="535" y="1066"/>
                  </a:lnTo>
                  <a:lnTo>
                    <a:pt x="544" y="1045"/>
                  </a:lnTo>
                  <a:lnTo>
                    <a:pt x="552" y="1021"/>
                  </a:lnTo>
                  <a:lnTo>
                    <a:pt x="561" y="994"/>
                  </a:lnTo>
                  <a:lnTo>
                    <a:pt x="570" y="966"/>
                  </a:lnTo>
                  <a:lnTo>
                    <a:pt x="578" y="935"/>
                  </a:lnTo>
                  <a:lnTo>
                    <a:pt x="588" y="902"/>
                  </a:lnTo>
                  <a:lnTo>
                    <a:pt x="599" y="868"/>
                  </a:lnTo>
                  <a:lnTo>
                    <a:pt x="612" y="831"/>
                  </a:lnTo>
                  <a:lnTo>
                    <a:pt x="621" y="805"/>
                  </a:lnTo>
                  <a:lnTo>
                    <a:pt x="633" y="779"/>
                  </a:lnTo>
                  <a:lnTo>
                    <a:pt x="646" y="753"/>
                  </a:lnTo>
                  <a:lnTo>
                    <a:pt x="660" y="726"/>
                  </a:lnTo>
                  <a:lnTo>
                    <a:pt x="691" y="672"/>
                  </a:lnTo>
                  <a:lnTo>
                    <a:pt x="721" y="617"/>
                  </a:lnTo>
                  <a:lnTo>
                    <a:pt x="735" y="589"/>
                  </a:lnTo>
                  <a:lnTo>
                    <a:pt x="749" y="561"/>
                  </a:lnTo>
                  <a:lnTo>
                    <a:pt x="761" y="533"/>
                  </a:lnTo>
                  <a:lnTo>
                    <a:pt x="772" y="506"/>
                  </a:lnTo>
                  <a:lnTo>
                    <a:pt x="780" y="478"/>
                  </a:lnTo>
                  <a:lnTo>
                    <a:pt x="787" y="451"/>
                  </a:lnTo>
                  <a:lnTo>
                    <a:pt x="790" y="437"/>
                  </a:lnTo>
                  <a:lnTo>
                    <a:pt x="791" y="423"/>
                  </a:lnTo>
                  <a:lnTo>
                    <a:pt x="792" y="410"/>
                  </a:lnTo>
                  <a:lnTo>
                    <a:pt x="793" y="396"/>
                  </a:lnTo>
                  <a:lnTo>
                    <a:pt x="792" y="375"/>
                  </a:lnTo>
                  <a:lnTo>
                    <a:pt x="791" y="356"/>
                  </a:lnTo>
                  <a:lnTo>
                    <a:pt x="789" y="335"/>
                  </a:lnTo>
                  <a:lnTo>
                    <a:pt x="785" y="316"/>
                  </a:lnTo>
                  <a:lnTo>
                    <a:pt x="780" y="297"/>
                  </a:lnTo>
                  <a:lnTo>
                    <a:pt x="775" y="278"/>
                  </a:lnTo>
                  <a:lnTo>
                    <a:pt x="769" y="260"/>
                  </a:lnTo>
                  <a:lnTo>
                    <a:pt x="762" y="242"/>
                  </a:lnTo>
                  <a:lnTo>
                    <a:pt x="754" y="224"/>
                  </a:lnTo>
                  <a:lnTo>
                    <a:pt x="746" y="207"/>
                  </a:lnTo>
                  <a:lnTo>
                    <a:pt x="736" y="190"/>
                  </a:lnTo>
                  <a:lnTo>
                    <a:pt x="725" y="174"/>
                  </a:lnTo>
                  <a:lnTo>
                    <a:pt x="714" y="159"/>
                  </a:lnTo>
                  <a:lnTo>
                    <a:pt x="703" y="144"/>
                  </a:lnTo>
                  <a:lnTo>
                    <a:pt x="691" y="130"/>
                  </a:lnTo>
                  <a:lnTo>
                    <a:pt x="677" y="116"/>
                  </a:lnTo>
                  <a:lnTo>
                    <a:pt x="664" y="103"/>
                  </a:lnTo>
                  <a:lnTo>
                    <a:pt x="648" y="90"/>
                  </a:lnTo>
                  <a:lnTo>
                    <a:pt x="633" y="78"/>
                  </a:lnTo>
                  <a:lnTo>
                    <a:pt x="618" y="67"/>
                  </a:lnTo>
                  <a:lnTo>
                    <a:pt x="602" y="58"/>
                  </a:lnTo>
                  <a:lnTo>
                    <a:pt x="586" y="48"/>
                  </a:lnTo>
                  <a:lnTo>
                    <a:pt x="569" y="39"/>
                  </a:lnTo>
                  <a:lnTo>
                    <a:pt x="551" y="31"/>
                  </a:lnTo>
                  <a:lnTo>
                    <a:pt x="533" y="24"/>
                  </a:lnTo>
                  <a:lnTo>
                    <a:pt x="515" y="18"/>
                  </a:lnTo>
                  <a:lnTo>
                    <a:pt x="496" y="12"/>
                  </a:lnTo>
                  <a:lnTo>
                    <a:pt x="477" y="8"/>
                  </a:lnTo>
                  <a:lnTo>
                    <a:pt x="457" y="5"/>
                  </a:lnTo>
                  <a:lnTo>
                    <a:pt x="438" y="1"/>
                  </a:lnTo>
                  <a:lnTo>
                    <a:pt x="417" y="0"/>
                  </a:lnTo>
                  <a:lnTo>
                    <a:pt x="397" y="0"/>
                  </a:lnTo>
                  <a:close/>
                </a:path>
              </a:pathLst>
            </a:custGeom>
            <a:grpFill/>
            <a:ln>
              <a:noFill/>
            </a:ln>
            <a:extLst>
              <a:ext uri="{91240B29-F687-4F45-9708-019B960494DF}">
                <a14:hiddenLine w="9525">
                  <a:solidFill>
                    <a:srgbClr val="000000"/>
                  </a:solidFill>
                  <a:round/>
                </a14:hiddenLine>
              </a:ext>
            </a:extLst>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7" name="Freeform 115">
              <a:extLst>
                <a:ext uri="{FF2B5EF4-FFF2-40B4-BE49-F238E27FC236}">
                  <a16:creationId xmlns:a16="http://schemas.microsoft.com/office/drawing/2014/main" id="{04FB28E6-90D3-4C7A-BC56-803C1EBF6A78}"/>
                </a:ext>
              </a:extLst>
            </p:cNvPr>
            <p:cNvSpPr/>
            <p:nvPr/>
          </p:nvSpPr>
          <p:spPr bwMode="auto">
            <a:xfrm>
              <a:off x="3791743" y="3739753"/>
              <a:ext cx="93663" cy="93663"/>
            </a:xfrm>
            <a:custGeom>
              <a:gdLst>
                <a:gd fmla="*/ 205 w 234" name="T0"/>
                <a:gd fmla="*/ 1 h 234" name="T1"/>
                <a:gd fmla="*/ 183 w 234" name="T2"/>
                <a:gd fmla="*/ 3 h 234" name="T3"/>
                <a:gd fmla="*/ 152 w 234" name="T4"/>
                <a:gd fmla="*/ 9 h 234" name="T5"/>
                <a:gd fmla="*/ 113 w 234" name="T6"/>
                <a:gd fmla="*/ 26 h 234" name="T7"/>
                <a:gd fmla="*/ 79 w 234" name="T8"/>
                <a:gd fmla="*/ 49 h 234" name="T9"/>
                <a:gd fmla="*/ 50 w 234" name="T10"/>
                <a:gd fmla="*/ 78 h 234" name="T11"/>
                <a:gd fmla="*/ 26 w 234" name="T12"/>
                <a:gd fmla="*/ 113 h 234" name="T13"/>
                <a:gd fmla="*/ 10 w 234" name="T14"/>
                <a:gd fmla="*/ 152 h 234" name="T15"/>
                <a:gd fmla="*/ 2 w 234" name="T16"/>
                <a:gd fmla="*/ 183 h 234" name="T17"/>
                <a:gd fmla="*/ 0 w 234" name="T18"/>
                <a:gd fmla="*/ 205 h 234" name="T19"/>
                <a:gd fmla="*/ 0 w 234" name="T20"/>
                <a:gd fmla="*/ 220 h 234" name="T21"/>
                <a:gd fmla="*/ 3 w 234" name="T22"/>
                <a:gd fmla="*/ 226 h 234" name="T23"/>
                <a:gd fmla="*/ 7 w 234" name="T24"/>
                <a:gd fmla="*/ 231 h 234" name="T25"/>
                <a:gd fmla="*/ 14 w 234" name="T26"/>
                <a:gd fmla="*/ 234 h 234" name="T27"/>
                <a:gd fmla="*/ 21 w 234" name="T28"/>
                <a:gd fmla="*/ 234 h 234" name="T29"/>
                <a:gd fmla="*/ 28 w 234" name="T30"/>
                <a:gd fmla="*/ 231 h 234" name="T31"/>
                <a:gd fmla="*/ 33 w 234" name="T32"/>
                <a:gd fmla="*/ 226 h 234" name="T33"/>
                <a:gd fmla="*/ 35 w 234" name="T34"/>
                <a:gd fmla="*/ 220 h 234" name="T35"/>
                <a:gd fmla="*/ 37 w 234" name="T36"/>
                <a:gd fmla="*/ 197 h 234" name="T37"/>
                <a:gd fmla="*/ 44 w 234" name="T38"/>
                <a:gd fmla="*/ 163 h 234" name="T39"/>
                <a:gd fmla="*/ 58 w 234" name="T40"/>
                <a:gd fmla="*/ 130 h 234" name="T41"/>
                <a:gd fmla="*/ 78 w 234" name="T42"/>
                <a:gd fmla="*/ 101 h 234" name="T43"/>
                <a:gd fmla="*/ 101 w 234" name="T44"/>
                <a:gd fmla="*/ 77 h 234" name="T45"/>
                <a:gd fmla="*/ 131 w 234" name="T46"/>
                <a:gd fmla="*/ 58 h 234" name="T47"/>
                <a:gd fmla="*/ 163 w 234" name="T48"/>
                <a:gd fmla="*/ 44 h 234" name="T49"/>
                <a:gd fmla="*/ 197 w 234" name="T50"/>
                <a:gd fmla="*/ 36 h 234" name="T51"/>
                <a:gd fmla="*/ 219 w 234" name="T52"/>
                <a:gd fmla="*/ 35 h 234" name="T53"/>
                <a:gd fmla="*/ 226 w 234" name="T54"/>
                <a:gd fmla="*/ 33 h 234" name="T55"/>
                <a:gd fmla="*/ 231 w 234" name="T56"/>
                <a:gd fmla="*/ 28 h 234" name="T57"/>
                <a:gd fmla="*/ 233 w 234" name="T58"/>
                <a:gd fmla="*/ 21 h 234" name="T59"/>
                <a:gd fmla="*/ 233 w 234" name="T60"/>
                <a:gd fmla="*/ 15 h 234" name="T61"/>
                <a:gd fmla="*/ 231 w 234" name="T62"/>
                <a:gd fmla="*/ 8 h 234" name="T63"/>
                <a:gd fmla="*/ 226 w 234" name="T64"/>
                <a:gd fmla="*/ 3 h 234" name="T65"/>
                <a:gd fmla="*/ 219 w 234" name="T66"/>
                <a:gd fmla="*/ 1 h 234"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234" w="234">
                  <a:moveTo>
                    <a:pt x="216" y="0"/>
                  </a:moveTo>
                  <a:lnTo>
                    <a:pt x="205" y="1"/>
                  </a:lnTo>
                  <a:lnTo>
                    <a:pt x="194" y="1"/>
                  </a:lnTo>
                  <a:lnTo>
                    <a:pt x="183" y="3"/>
                  </a:lnTo>
                  <a:lnTo>
                    <a:pt x="173" y="4"/>
                  </a:lnTo>
                  <a:lnTo>
                    <a:pt x="152" y="9"/>
                  </a:lnTo>
                  <a:lnTo>
                    <a:pt x="132" y="17"/>
                  </a:lnTo>
                  <a:lnTo>
                    <a:pt x="113" y="26"/>
                  </a:lnTo>
                  <a:lnTo>
                    <a:pt x="95" y="36"/>
                  </a:lnTo>
                  <a:lnTo>
                    <a:pt x="79" y="49"/>
                  </a:lnTo>
                  <a:lnTo>
                    <a:pt x="64" y="63"/>
                  </a:lnTo>
                  <a:lnTo>
                    <a:pt x="50" y="78"/>
                  </a:lnTo>
                  <a:lnTo>
                    <a:pt x="37" y="95"/>
                  </a:lnTo>
                  <a:lnTo>
                    <a:pt x="26" y="113"/>
                  </a:lnTo>
                  <a:lnTo>
                    <a:pt x="17" y="131"/>
                  </a:lnTo>
                  <a:lnTo>
                    <a:pt x="10" y="152"/>
                  </a:lnTo>
                  <a:lnTo>
                    <a:pt x="4" y="172"/>
                  </a:lnTo>
                  <a:lnTo>
                    <a:pt x="2" y="183"/>
                  </a:lnTo>
                  <a:lnTo>
                    <a:pt x="1" y="194"/>
                  </a:lnTo>
                  <a:lnTo>
                    <a:pt x="0" y="205"/>
                  </a:lnTo>
                  <a:lnTo>
                    <a:pt x="0" y="216"/>
                  </a:lnTo>
                  <a:lnTo>
                    <a:pt x="0" y="220"/>
                  </a:lnTo>
                  <a:lnTo>
                    <a:pt x="1" y="223"/>
                  </a:lnTo>
                  <a:lnTo>
                    <a:pt x="3" y="226"/>
                  </a:lnTo>
                  <a:lnTo>
                    <a:pt x="5" y="229"/>
                  </a:lnTo>
                  <a:lnTo>
                    <a:pt x="7" y="231"/>
                  </a:lnTo>
                  <a:lnTo>
                    <a:pt x="11" y="233"/>
                  </a:lnTo>
                  <a:lnTo>
                    <a:pt x="14" y="234"/>
                  </a:lnTo>
                  <a:lnTo>
                    <a:pt x="18" y="234"/>
                  </a:lnTo>
                  <a:lnTo>
                    <a:pt x="21" y="234"/>
                  </a:lnTo>
                  <a:lnTo>
                    <a:pt x="25" y="233"/>
                  </a:lnTo>
                  <a:lnTo>
                    <a:pt x="28" y="231"/>
                  </a:lnTo>
                  <a:lnTo>
                    <a:pt x="31" y="229"/>
                  </a:lnTo>
                  <a:lnTo>
                    <a:pt x="33" y="226"/>
                  </a:lnTo>
                  <a:lnTo>
                    <a:pt x="34" y="223"/>
                  </a:lnTo>
                  <a:lnTo>
                    <a:pt x="35" y="220"/>
                  </a:lnTo>
                  <a:lnTo>
                    <a:pt x="35" y="216"/>
                  </a:lnTo>
                  <a:lnTo>
                    <a:pt x="37" y="197"/>
                  </a:lnTo>
                  <a:lnTo>
                    <a:pt x="40" y="180"/>
                  </a:lnTo>
                  <a:lnTo>
                    <a:pt x="44" y="163"/>
                  </a:lnTo>
                  <a:lnTo>
                    <a:pt x="51" y="145"/>
                  </a:lnTo>
                  <a:lnTo>
                    <a:pt x="58" y="130"/>
                  </a:lnTo>
                  <a:lnTo>
                    <a:pt x="67" y="115"/>
                  </a:lnTo>
                  <a:lnTo>
                    <a:pt x="78" y="101"/>
                  </a:lnTo>
                  <a:lnTo>
                    <a:pt x="88" y="88"/>
                  </a:lnTo>
                  <a:lnTo>
                    <a:pt x="101" y="77"/>
                  </a:lnTo>
                  <a:lnTo>
                    <a:pt x="115" y="67"/>
                  </a:lnTo>
                  <a:lnTo>
                    <a:pt x="131" y="58"/>
                  </a:lnTo>
                  <a:lnTo>
                    <a:pt x="146" y="50"/>
                  </a:lnTo>
                  <a:lnTo>
                    <a:pt x="163" y="44"/>
                  </a:lnTo>
                  <a:lnTo>
                    <a:pt x="180" y="40"/>
                  </a:lnTo>
                  <a:lnTo>
                    <a:pt x="197" y="36"/>
                  </a:lnTo>
                  <a:lnTo>
                    <a:pt x="216" y="36"/>
                  </a:lnTo>
                  <a:lnTo>
                    <a:pt x="219" y="35"/>
                  </a:lnTo>
                  <a:lnTo>
                    <a:pt x="223" y="34"/>
                  </a:lnTo>
                  <a:lnTo>
                    <a:pt x="226" y="33"/>
                  </a:lnTo>
                  <a:lnTo>
                    <a:pt x="229" y="31"/>
                  </a:lnTo>
                  <a:lnTo>
                    <a:pt x="231" y="28"/>
                  </a:lnTo>
                  <a:lnTo>
                    <a:pt x="232" y="24"/>
                  </a:lnTo>
                  <a:lnTo>
                    <a:pt x="233" y="21"/>
                  </a:lnTo>
                  <a:lnTo>
                    <a:pt x="234" y="18"/>
                  </a:lnTo>
                  <a:lnTo>
                    <a:pt x="233" y="15"/>
                  </a:lnTo>
                  <a:lnTo>
                    <a:pt x="232" y="10"/>
                  </a:lnTo>
                  <a:lnTo>
                    <a:pt x="231" y="8"/>
                  </a:lnTo>
                  <a:lnTo>
                    <a:pt x="229" y="5"/>
                  </a:lnTo>
                  <a:lnTo>
                    <a:pt x="226" y="3"/>
                  </a:lnTo>
                  <a:lnTo>
                    <a:pt x="223" y="2"/>
                  </a:lnTo>
                  <a:lnTo>
                    <a:pt x="219" y="1"/>
                  </a:lnTo>
                  <a:lnTo>
                    <a:pt x="216" y="0"/>
                  </a:lnTo>
                  <a:close/>
                </a:path>
              </a:pathLst>
            </a:custGeom>
            <a:grpFill/>
            <a:ln>
              <a:noFill/>
            </a:ln>
            <a:extLst>
              <a:ext uri="{91240B29-F687-4F45-9708-019B960494DF}">
                <a14:hiddenLine w="9525">
                  <a:solidFill>
                    <a:srgbClr val="000000"/>
                  </a:solidFill>
                  <a:round/>
                </a14:hiddenLine>
              </a:ext>
            </a:extLst>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18" name="Group 478">
            <a:extLst>
              <a:ext uri="{FF2B5EF4-FFF2-40B4-BE49-F238E27FC236}">
                <a16:creationId xmlns:a16="http://schemas.microsoft.com/office/drawing/2014/main" id="{861A714D-C03F-4E20-B33F-5783DB22F8B0}"/>
              </a:ext>
            </a:extLst>
          </p:cNvPr>
          <p:cNvGrpSpPr/>
          <p:nvPr/>
        </p:nvGrpSpPr>
        <p:grpSpPr>
          <a:xfrm>
            <a:off x="5521154" y="4040380"/>
            <a:ext cx="871855" cy="871855"/>
            <a:chOff x="4563268" y="2753915"/>
            <a:chExt cx="457200" cy="457200"/>
          </a:xfrm>
          <a:solidFill>
            <a:schemeClr val="bg1"/>
          </a:solidFill>
        </p:grpSpPr>
        <p:sp>
          <p:nvSpPr>
            <p:cNvPr id="19" name="Freeform 124">
              <a:extLst>
                <a:ext uri="{FF2B5EF4-FFF2-40B4-BE49-F238E27FC236}">
                  <a16:creationId xmlns:a16="http://schemas.microsoft.com/office/drawing/2014/main" id="{0217C917-9514-4A10-944D-E7802037C161}"/>
                </a:ext>
              </a:extLst>
            </p:cNvPr>
            <p:cNvSpPr>
              <a:spLocks noEditPoints="1"/>
            </p:cNvSpPr>
            <p:nvPr/>
          </p:nvSpPr>
          <p:spPr bwMode="auto">
            <a:xfrm>
              <a:off x="4563268" y="2753915"/>
              <a:ext cx="457200" cy="457200"/>
            </a:xfrm>
            <a:custGeom>
              <a:gdLst>
                <a:gd fmla="*/ 924 w 1152" name="T0"/>
                <a:gd fmla="*/ 677 h 1152" name="T1"/>
                <a:gd fmla="*/ 896 w 1152" name="T2"/>
                <a:gd fmla="*/ 742 h 1152" name="T3"/>
                <a:gd fmla="*/ 905 w 1152" name="T4"/>
                <a:gd fmla="*/ 804 h 1152" name="T5"/>
                <a:gd fmla="*/ 765 w 1152" name="T6"/>
                <a:gd fmla="*/ 893 h 1152" name="T7"/>
                <a:gd fmla="*/ 704 w 1152" name="T8"/>
                <a:gd fmla="*/ 912 h 1152" name="T9"/>
                <a:gd fmla="*/ 653 w 1152" name="T10"/>
                <a:gd fmla="*/ 952 h 1152" name="T11"/>
                <a:gd fmla="*/ 499 w 1152" name="T12"/>
                <a:gd fmla="*/ 952 h 1152" name="T13"/>
                <a:gd fmla="*/ 448 w 1152" name="T14"/>
                <a:gd fmla="*/ 912 h 1152" name="T15"/>
                <a:gd fmla="*/ 388 w 1152" name="T16"/>
                <a:gd fmla="*/ 893 h 1152" name="T17"/>
                <a:gd fmla="*/ 247 w 1152" name="T18"/>
                <a:gd fmla="*/ 804 h 1152" name="T19"/>
                <a:gd fmla="*/ 256 w 1152" name="T20"/>
                <a:gd fmla="*/ 742 h 1152" name="T21"/>
                <a:gd fmla="*/ 228 w 1152" name="T22"/>
                <a:gd fmla="*/ 677 h 1152" name="T23"/>
                <a:gd fmla="*/ 72 w 1152" name="T24"/>
                <a:gd fmla="*/ 625 h 1152" name="T25"/>
                <a:gd fmla="*/ 222 w 1152" name="T26"/>
                <a:gd fmla="*/ 482 h 1152" name="T27"/>
                <a:gd fmla="*/ 253 w 1152" name="T28"/>
                <a:gd fmla="*/ 420 h 1152" name="T29"/>
                <a:gd fmla="*/ 253 w 1152" name="T30"/>
                <a:gd fmla="*/ 356 h 1152" name="T31"/>
                <a:gd fmla="*/ 378 w 1152" name="T32"/>
                <a:gd fmla="*/ 259 h 1152" name="T33"/>
                <a:gd fmla="*/ 438 w 1152" name="T34"/>
                <a:gd fmla="*/ 244 h 1152" name="T35"/>
                <a:gd fmla="*/ 495 w 1152" name="T36"/>
                <a:gd fmla="*/ 208 h 1152" name="T37"/>
                <a:gd fmla="*/ 649 w 1152" name="T38"/>
                <a:gd fmla="*/ 192 h 1152" name="T39"/>
                <a:gd fmla="*/ 694 w 1152" name="T40"/>
                <a:gd fmla="*/ 236 h 1152" name="T41"/>
                <a:gd fmla="*/ 756 w 1152" name="T42"/>
                <a:gd fmla="*/ 259 h 1152" name="T43"/>
                <a:gd fmla="*/ 967 w 1152" name="T44"/>
                <a:gd fmla="*/ 255 h 1152" name="T45"/>
                <a:gd fmla="*/ 894 w 1152" name="T46"/>
                <a:gd fmla="*/ 401 h 1152" name="T47"/>
                <a:gd fmla="*/ 919 w 1152" name="T48"/>
                <a:gd fmla="*/ 466 h 1152" name="T49"/>
                <a:gd fmla="*/ 970 w 1152" name="T50"/>
                <a:gd fmla="*/ 505 h 1152" name="T51"/>
                <a:gd fmla="*/ 975 w 1152" name="T52"/>
                <a:gd fmla="*/ 411 h 1152" name="T53"/>
                <a:gd fmla="*/ 1037 w 1152" name="T54"/>
                <a:gd fmla="*/ 272 h 1152" name="T55"/>
                <a:gd fmla="*/ 1023 w 1152" name="T56"/>
                <a:gd fmla="*/ 208 h 1152" name="T57"/>
                <a:gd fmla="*/ 918 w 1152" name="T58"/>
                <a:gd fmla="*/ 116 h 1152" name="T59"/>
                <a:gd fmla="*/ 857 w 1152" name="T60"/>
                <a:gd fmla="*/ 125 h 1152" name="T61"/>
                <a:gd fmla="*/ 694 w 1152" name="T62"/>
                <a:gd fmla="*/ 51 h 1152" name="T63"/>
                <a:gd fmla="*/ 649 w 1152" name="T64"/>
                <a:gd fmla="*/ 4 h 1152" name="T65"/>
                <a:gd fmla="*/ 514 w 1152" name="T66"/>
                <a:gd fmla="*/ 1 h 1152" name="T67"/>
                <a:gd fmla="*/ 462 w 1152" name="T68"/>
                <a:gd fmla="*/ 40 h 1152" name="T69"/>
                <a:gd fmla="*/ 400 w 1152" name="T70"/>
                <a:gd fmla="*/ 182 h 1152" name="T71"/>
                <a:gd fmla="*/ 247 w 1152" name="T72"/>
                <a:gd fmla="*/ 113 h 1152" name="T73"/>
                <a:gd fmla="*/ 203 w 1152" name="T74"/>
                <a:gd fmla="*/ 134 h 1152" name="T75"/>
                <a:gd fmla="*/ 113 w 1152" name="T76"/>
                <a:gd fmla="*/ 247 h 1152" name="T77"/>
                <a:gd fmla="*/ 188 w 1152" name="T78"/>
                <a:gd fmla="*/ 387 h 1152" name="T79"/>
                <a:gd fmla="*/ 45 w 1152" name="T80"/>
                <a:gd fmla="*/ 460 h 1152" name="T81"/>
                <a:gd fmla="*/ 2 w 1152" name="T82"/>
                <a:gd fmla="*/ 508 h 1152" name="T83"/>
                <a:gd fmla="*/ 2 w 1152" name="T84"/>
                <a:gd fmla="*/ 643 h 1152" name="T85"/>
                <a:gd fmla="*/ 45 w 1152" name="T86"/>
                <a:gd fmla="*/ 692 h 1152" name="T87"/>
                <a:gd fmla="*/ 188 w 1152" name="T88"/>
                <a:gd fmla="*/ 764 h 1152" name="T89"/>
                <a:gd fmla="*/ 113 w 1152" name="T90"/>
                <a:gd fmla="*/ 905 h 1152" name="T91"/>
                <a:gd fmla="*/ 203 w 1152" name="T92"/>
                <a:gd fmla="*/ 1018 h 1152" name="T93"/>
                <a:gd fmla="*/ 247 w 1152" name="T94"/>
                <a:gd fmla="*/ 1039 h 1152" name="T95"/>
                <a:gd fmla="*/ 400 w 1152" name="T96"/>
                <a:gd fmla="*/ 969 h 1152" name="T97"/>
                <a:gd fmla="*/ 462 w 1152" name="T98"/>
                <a:gd fmla="*/ 1112 h 1152" name="T99"/>
                <a:gd fmla="*/ 514 w 1152" name="T100"/>
                <a:gd fmla="*/ 1151 h 1152" name="T101"/>
                <a:gd fmla="*/ 649 w 1152" name="T102"/>
                <a:gd fmla="*/ 1148 h 1152" name="T103"/>
                <a:gd fmla="*/ 694 w 1152" name="T104"/>
                <a:gd fmla="*/ 1100 h 1152" name="T105"/>
                <a:gd fmla="*/ 857 w 1152" name="T106"/>
                <a:gd fmla="*/ 1027 h 1152" name="T107"/>
                <a:gd fmla="*/ 918 w 1152" name="T108"/>
                <a:gd fmla="*/ 1036 h 1152" name="T109"/>
                <a:gd fmla="*/ 1023 w 1152" name="T110"/>
                <a:gd fmla="*/ 944 h 1152" name="T111"/>
                <a:gd fmla="*/ 1037 w 1152" name="T112"/>
                <a:gd fmla="*/ 881 h 1152" name="T113"/>
                <a:gd fmla="*/ 975 w 1152" name="T114"/>
                <a:gd fmla="*/ 742 h 1152" name="T115"/>
                <a:gd fmla="*/ 1118 w 1152" name="T116"/>
                <a:gd fmla="*/ 687 h 1152" name="T117"/>
                <a:gd fmla="*/ 1151 w 1152" name="T118"/>
                <a:gd fmla="*/ 631 h 1152" name="T119"/>
                <a:gd fmla="*/ 1143 w 1152" name="T120"/>
                <a:gd fmla="*/ 491 h 1152" name="T121"/>
                <a:gd fmla="*/ 1094 w 1152" name="T122"/>
                <a:gd fmla="*/ 456 h 1152"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1152" w="1152">
                  <a:moveTo>
                    <a:pt x="970" y="647"/>
                  </a:moveTo>
                  <a:lnTo>
                    <a:pt x="960" y="650"/>
                  </a:lnTo>
                  <a:lnTo>
                    <a:pt x="951" y="653"/>
                  </a:lnTo>
                  <a:lnTo>
                    <a:pt x="944" y="657"/>
                  </a:lnTo>
                  <a:lnTo>
                    <a:pt x="936" y="664"/>
                  </a:lnTo>
                  <a:lnTo>
                    <a:pt x="930" y="670"/>
                  </a:lnTo>
                  <a:lnTo>
                    <a:pt x="924" y="677"/>
                  </a:lnTo>
                  <a:lnTo>
                    <a:pt x="919" y="685"/>
                  </a:lnTo>
                  <a:lnTo>
                    <a:pt x="916" y="694"/>
                  </a:lnTo>
                  <a:lnTo>
                    <a:pt x="913" y="704"/>
                  </a:lnTo>
                  <a:lnTo>
                    <a:pt x="908" y="714"/>
                  </a:lnTo>
                  <a:lnTo>
                    <a:pt x="904" y="723"/>
                  </a:lnTo>
                  <a:lnTo>
                    <a:pt x="900" y="733"/>
                  </a:lnTo>
                  <a:lnTo>
                    <a:pt x="896" y="742"/>
                  </a:lnTo>
                  <a:lnTo>
                    <a:pt x="894" y="750"/>
                  </a:lnTo>
                  <a:lnTo>
                    <a:pt x="893" y="760"/>
                  </a:lnTo>
                  <a:lnTo>
                    <a:pt x="893" y="769"/>
                  </a:lnTo>
                  <a:lnTo>
                    <a:pt x="894" y="778"/>
                  </a:lnTo>
                  <a:lnTo>
                    <a:pt x="896" y="787"/>
                  </a:lnTo>
                  <a:lnTo>
                    <a:pt x="900" y="796"/>
                  </a:lnTo>
                  <a:lnTo>
                    <a:pt x="905" y="804"/>
                  </a:lnTo>
                  <a:lnTo>
                    <a:pt x="967" y="898"/>
                  </a:lnTo>
                  <a:lnTo>
                    <a:pt x="897" y="967"/>
                  </a:lnTo>
                  <a:lnTo>
                    <a:pt x="805" y="905"/>
                  </a:lnTo>
                  <a:lnTo>
                    <a:pt x="795" y="899"/>
                  </a:lnTo>
                  <a:lnTo>
                    <a:pt x="785" y="895"/>
                  </a:lnTo>
                  <a:lnTo>
                    <a:pt x="774" y="893"/>
                  </a:lnTo>
                  <a:lnTo>
                    <a:pt x="765" y="893"/>
                  </a:lnTo>
                  <a:lnTo>
                    <a:pt x="756" y="893"/>
                  </a:lnTo>
                  <a:lnTo>
                    <a:pt x="748" y="894"/>
                  </a:lnTo>
                  <a:lnTo>
                    <a:pt x="741" y="896"/>
                  </a:lnTo>
                  <a:lnTo>
                    <a:pt x="733" y="899"/>
                  </a:lnTo>
                  <a:lnTo>
                    <a:pt x="724" y="904"/>
                  </a:lnTo>
                  <a:lnTo>
                    <a:pt x="714" y="908"/>
                  </a:lnTo>
                  <a:lnTo>
                    <a:pt x="704" y="912"/>
                  </a:lnTo>
                  <a:lnTo>
                    <a:pt x="694" y="915"/>
                  </a:lnTo>
                  <a:lnTo>
                    <a:pt x="686" y="920"/>
                  </a:lnTo>
                  <a:lnTo>
                    <a:pt x="677" y="924"/>
                  </a:lnTo>
                  <a:lnTo>
                    <a:pt x="670" y="930"/>
                  </a:lnTo>
                  <a:lnTo>
                    <a:pt x="663" y="936"/>
                  </a:lnTo>
                  <a:lnTo>
                    <a:pt x="658" y="944"/>
                  </a:lnTo>
                  <a:lnTo>
                    <a:pt x="653" y="952"/>
                  </a:lnTo>
                  <a:lnTo>
                    <a:pt x="650" y="961"/>
                  </a:lnTo>
                  <a:lnTo>
                    <a:pt x="647" y="969"/>
                  </a:lnTo>
                  <a:lnTo>
                    <a:pt x="625" y="1080"/>
                  </a:lnTo>
                  <a:lnTo>
                    <a:pt x="527" y="1080"/>
                  </a:lnTo>
                  <a:lnTo>
                    <a:pt x="505" y="969"/>
                  </a:lnTo>
                  <a:lnTo>
                    <a:pt x="502" y="961"/>
                  </a:lnTo>
                  <a:lnTo>
                    <a:pt x="499" y="952"/>
                  </a:lnTo>
                  <a:lnTo>
                    <a:pt x="495" y="944"/>
                  </a:lnTo>
                  <a:lnTo>
                    <a:pt x="489" y="936"/>
                  </a:lnTo>
                  <a:lnTo>
                    <a:pt x="483" y="930"/>
                  </a:lnTo>
                  <a:lnTo>
                    <a:pt x="475" y="924"/>
                  </a:lnTo>
                  <a:lnTo>
                    <a:pt x="466" y="920"/>
                  </a:lnTo>
                  <a:lnTo>
                    <a:pt x="458" y="915"/>
                  </a:lnTo>
                  <a:lnTo>
                    <a:pt x="448" y="912"/>
                  </a:lnTo>
                  <a:lnTo>
                    <a:pt x="438" y="908"/>
                  </a:lnTo>
                  <a:lnTo>
                    <a:pt x="429" y="904"/>
                  </a:lnTo>
                  <a:lnTo>
                    <a:pt x="419" y="899"/>
                  </a:lnTo>
                  <a:lnTo>
                    <a:pt x="411" y="896"/>
                  </a:lnTo>
                  <a:lnTo>
                    <a:pt x="404" y="894"/>
                  </a:lnTo>
                  <a:lnTo>
                    <a:pt x="396" y="893"/>
                  </a:lnTo>
                  <a:lnTo>
                    <a:pt x="388" y="893"/>
                  </a:lnTo>
                  <a:lnTo>
                    <a:pt x="378" y="893"/>
                  </a:lnTo>
                  <a:lnTo>
                    <a:pt x="367" y="895"/>
                  </a:lnTo>
                  <a:lnTo>
                    <a:pt x="357" y="899"/>
                  </a:lnTo>
                  <a:lnTo>
                    <a:pt x="348" y="905"/>
                  </a:lnTo>
                  <a:lnTo>
                    <a:pt x="255" y="967"/>
                  </a:lnTo>
                  <a:lnTo>
                    <a:pt x="185" y="898"/>
                  </a:lnTo>
                  <a:lnTo>
                    <a:pt x="247" y="804"/>
                  </a:lnTo>
                  <a:lnTo>
                    <a:pt x="253" y="796"/>
                  </a:lnTo>
                  <a:lnTo>
                    <a:pt x="256" y="787"/>
                  </a:lnTo>
                  <a:lnTo>
                    <a:pt x="258" y="778"/>
                  </a:lnTo>
                  <a:lnTo>
                    <a:pt x="259" y="769"/>
                  </a:lnTo>
                  <a:lnTo>
                    <a:pt x="259" y="760"/>
                  </a:lnTo>
                  <a:lnTo>
                    <a:pt x="258" y="750"/>
                  </a:lnTo>
                  <a:lnTo>
                    <a:pt x="256" y="742"/>
                  </a:lnTo>
                  <a:lnTo>
                    <a:pt x="253" y="733"/>
                  </a:lnTo>
                  <a:lnTo>
                    <a:pt x="248" y="723"/>
                  </a:lnTo>
                  <a:lnTo>
                    <a:pt x="244" y="714"/>
                  </a:lnTo>
                  <a:lnTo>
                    <a:pt x="240" y="704"/>
                  </a:lnTo>
                  <a:lnTo>
                    <a:pt x="236" y="694"/>
                  </a:lnTo>
                  <a:lnTo>
                    <a:pt x="232" y="685"/>
                  </a:lnTo>
                  <a:lnTo>
                    <a:pt x="228" y="677"/>
                  </a:lnTo>
                  <a:lnTo>
                    <a:pt x="222" y="670"/>
                  </a:lnTo>
                  <a:lnTo>
                    <a:pt x="216" y="664"/>
                  </a:lnTo>
                  <a:lnTo>
                    <a:pt x="208" y="657"/>
                  </a:lnTo>
                  <a:lnTo>
                    <a:pt x="200" y="653"/>
                  </a:lnTo>
                  <a:lnTo>
                    <a:pt x="191" y="650"/>
                  </a:lnTo>
                  <a:lnTo>
                    <a:pt x="182" y="647"/>
                  </a:lnTo>
                  <a:lnTo>
                    <a:pt x="72" y="625"/>
                  </a:lnTo>
                  <a:lnTo>
                    <a:pt x="72" y="527"/>
                  </a:lnTo>
                  <a:lnTo>
                    <a:pt x="182" y="505"/>
                  </a:lnTo>
                  <a:lnTo>
                    <a:pt x="191" y="503"/>
                  </a:lnTo>
                  <a:lnTo>
                    <a:pt x="200" y="499"/>
                  </a:lnTo>
                  <a:lnTo>
                    <a:pt x="208" y="494"/>
                  </a:lnTo>
                  <a:lnTo>
                    <a:pt x="216" y="489"/>
                  </a:lnTo>
                  <a:lnTo>
                    <a:pt x="222" y="482"/>
                  </a:lnTo>
                  <a:lnTo>
                    <a:pt x="228" y="475"/>
                  </a:lnTo>
                  <a:lnTo>
                    <a:pt x="232" y="466"/>
                  </a:lnTo>
                  <a:lnTo>
                    <a:pt x="236" y="458"/>
                  </a:lnTo>
                  <a:lnTo>
                    <a:pt x="240" y="448"/>
                  </a:lnTo>
                  <a:lnTo>
                    <a:pt x="244" y="438"/>
                  </a:lnTo>
                  <a:lnTo>
                    <a:pt x="248" y="428"/>
                  </a:lnTo>
                  <a:lnTo>
                    <a:pt x="253" y="420"/>
                  </a:lnTo>
                  <a:lnTo>
                    <a:pt x="256" y="410"/>
                  </a:lnTo>
                  <a:lnTo>
                    <a:pt x="258" y="401"/>
                  </a:lnTo>
                  <a:lnTo>
                    <a:pt x="259" y="392"/>
                  </a:lnTo>
                  <a:lnTo>
                    <a:pt x="259" y="383"/>
                  </a:lnTo>
                  <a:lnTo>
                    <a:pt x="258" y="373"/>
                  </a:lnTo>
                  <a:lnTo>
                    <a:pt x="256" y="365"/>
                  </a:lnTo>
                  <a:lnTo>
                    <a:pt x="253" y="356"/>
                  </a:lnTo>
                  <a:lnTo>
                    <a:pt x="247" y="347"/>
                  </a:lnTo>
                  <a:lnTo>
                    <a:pt x="185" y="255"/>
                  </a:lnTo>
                  <a:lnTo>
                    <a:pt x="255" y="185"/>
                  </a:lnTo>
                  <a:lnTo>
                    <a:pt x="348" y="247"/>
                  </a:lnTo>
                  <a:lnTo>
                    <a:pt x="357" y="252"/>
                  </a:lnTo>
                  <a:lnTo>
                    <a:pt x="367" y="257"/>
                  </a:lnTo>
                  <a:lnTo>
                    <a:pt x="378" y="259"/>
                  </a:lnTo>
                  <a:lnTo>
                    <a:pt x="388" y="260"/>
                  </a:lnTo>
                  <a:lnTo>
                    <a:pt x="396" y="259"/>
                  </a:lnTo>
                  <a:lnTo>
                    <a:pt x="404" y="258"/>
                  </a:lnTo>
                  <a:lnTo>
                    <a:pt x="411" y="256"/>
                  </a:lnTo>
                  <a:lnTo>
                    <a:pt x="419" y="252"/>
                  </a:lnTo>
                  <a:lnTo>
                    <a:pt x="429" y="248"/>
                  </a:lnTo>
                  <a:lnTo>
                    <a:pt x="438" y="244"/>
                  </a:lnTo>
                  <a:lnTo>
                    <a:pt x="448" y="239"/>
                  </a:lnTo>
                  <a:lnTo>
                    <a:pt x="458" y="236"/>
                  </a:lnTo>
                  <a:lnTo>
                    <a:pt x="466" y="233"/>
                  </a:lnTo>
                  <a:lnTo>
                    <a:pt x="475" y="228"/>
                  </a:lnTo>
                  <a:lnTo>
                    <a:pt x="482" y="222"/>
                  </a:lnTo>
                  <a:lnTo>
                    <a:pt x="489" y="216"/>
                  </a:lnTo>
                  <a:lnTo>
                    <a:pt x="495" y="208"/>
                  </a:lnTo>
                  <a:lnTo>
                    <a:pt x="499" y="201"/>
                  </a:lnTo>
                  <a:lnTo>
                    <a:pt x="502" y="192"/>
                  </a:lnTo>
                  <a:lnTo>
                    <a:pt x="505" y="182"/>
                  </a:lnTo>
                  <a:lnTo>
                    <a:pt x="527" y="72"/>
                  </a:lnTo>
                  <a:lnTo>
                    <a:pt x="625" y="72"/>
                  </a:lnTo>
                  <a:lnTo>
                    <a:pt x="647" y="182"/>
                  </a:lnTo>
                  <a:lnTo>
                    <a:pt x="649" y="192"/>
                  </a:lnTo>
                  <a:lnTo>
                    <a:pt x="653" y="201"/>
                  </a:lnTo>
                  <a:lnTo>
                    <a:pt x="658" y="208"/>
                  </a:lnTo>
                  <a:lnTo>
                    <a:pt x="663" y="216"/>
                  </a:lnTo>
                  <a:lnTo>
                    <a:pt x="670" y="222"/>
                  </a:lnTo>
                  <a:lnTo>
                    <a:pt x="677" y="228"/>
                  </a:lnTo>
                  <a:lnTo>
                    <a:pt x="686" y="233"/>
                  </a:lnTo>
                  <a:lnTo>
                    <a:pt x="694" y="236"/>
                  </a:lnTo>
                  <a:lnTo>
                    <a:pt x="704" y="239"/>
                  </a:lnTo>
                  <a:lnTo>
                    <a:pt x="714" y="244"/>
                  </a:lnTo>
                  <a:lnTo>
                    <a:pt x="724" y="248"/>
                  </a:lnTo>
                  <a:lnTo>
                    <a:pt x="732" y="252"/>
                  </a:lnTo>
                  <a:lnTo>
                    <a:pt x="741" y="256"/>
                  </a:lnTo>
                  <a:lnTo>
                    <a:pt x="748" y="258"/>
                  </a:lnTo>
                  <a:lnTo>
                    <a:pt x="756" y="259"/>
                  </a:lnTo>
                  <a:lnTo>
                    <a:pt x="765" y="260"/>
                  </a:lnTo>
                  <a:lnTo>
                    <a:pt x="774" y="259"/>
                  </a:lnTo>
                  <a:lnTo>
                    <a:pt x="785" y="257"/>
                  </a:lnTo>
                  <a:lnTo>
                    <a:pt x="795" y="252"/>
                  </a:lnTo>
                  <a:lnTo>
                    <a:pt x="805" y="247"/>
                  </a:lnTo>
                  <a:lnTo>
                    <a:pt x="897" y="185"/>
                  </a:lnTo>
                  <a:lnTo>
                    <a:pt x="967" y="255"/>
                  </a:lnTo>
                  <a:lnTo>
                    <a:pt x="905" y="347"/>
                  </a:lnTo>
                  <a:lnTo>
                    <a:pt x="900" y="356"/>
                  </a:lnTo>
                  <a:lnTo>
                    <a:pt x="896" y="365"/>
                  </a:lnTo>
                  <a:lnTo>
                    <a:pt x="894" y="373"/>
                  </a:lnTo>
                  <a:lnTo>
                    <a:pt x="893" y="383"/>
                  </a:lnTo>
                  <a:lnTo>
                    <a:pt x="893" y="392"/>
                  </a:lnTo>
                  <a:lnTo>
                    <a:pt x="894" y="401"/>
                  </a:lnTo>
                  <a:lnTo>
                    <a:pt x="896" y="410"/>
                  </a:lnTo>
                  <a:lnTo>
                    <a:pt x="900" y="419"/>
                  </a:lnTo>
                  <a:lnTo>
                    <a:pt x="904" y="428"/>
                  </a:lnTo>
                  <a:lnTo>
                    <a:pt x="908" y="438"/>
                  </a:lnTo>
                  <a:lnTo>
                    <a:pt x="913" y="448"/>
                  </a:lnTo>
                  <a:lnTo>
                    <a:pt x="916" y="458"/>
                  </a:lnTo>
                  <a:lnTo>
                    <a:pt x="919" y="466"/>
                  </a:lnTo>
                  <a:lnTo>
                    <a:pt x="924" y="475"/>
                  </a:lnTo>
                  <a:lnTo>
                    <a:pt x="930" y="482"/>
                  </a:lnTo>
                  <a:lnTo>
                    <a:pt x="936" y="489"/>
                  </a:lnTo>
                  <a:lnTo>
                    <a:pt x="944" y="494"/>
                  </a:lnTo>
                  <a:lnTo>
                    <a:pt x="951" y="499"/>
                  </a:lnTo>
                  <a:lnTo>
                    <a:pt x="960" y="503"/>
                  </a:lnTo>
                  <a:lnTo>
                    <a:pt x="970" y="505"/>
                  </a:lnTo>
                  <a:lnTo>
                    <a:pt x="1080" y="527"/>
                  </a:lnTo>
                  <a:lnTo>
                    <a:pt x="1080" y="625"/>
                  </a:lnTo>
                  <a:lnTo>
                    <a:pt x="970" y="647"/>
                  </a:lnTo>
                  <a:close/>
                  <a:moveTo>
                    <a:pt x="1094" y="456"/>
                  </a:moveTo>
                  <a:lnTo>
                    <a:pt x="984" y="434"/>
                  </a:lnTo>
                  <a:lnTo>
                    <a:pt x="979" y="422"/>
                  </a:lnTo>
                  <a:lnTo>
                    <a:pt x="975" y="411"/>
                  </a:lnTo>
                  <a:lnTo>
                    <a:pt x="970" y="399"/>
                  </a:lnTo>
                  <a:lnTo>
                    <a:pt x="964" y="387"/>
                  </a:lnTo>
                  <a:lnTo>
                    <a:pt x="1027" y="294"/>
                  </a:lnTo>
                  <a:lnTo>
                    <a:pt x="1030" y="289"/>
                  </a:lnTo>
                  <a:lnTo>
                    <a:pt x="1033" y="283"/>
                  </a:lnTo>
                  <a:lnTo>
                    <a:pt x="1036" y="277"/>
                  </a:lnTo>
                  <a:lnTo>
                    <a:pt x="1037" y="272"/>
                  </a:lnTo>
                  <a:lnTo>
                    <a:pt x="1039" y="259"/>
                  </a:lnTo>
                  <a:lnTo>
                    <a:pt x="1039" y="247"/>
                  </a:lnTo>
                  <a:lnTo>
                    <a:pt x="1037" y="235"/>
                  </a:lnTo>
                  <a:lnTo>
                    <a:pt x="1032" y="223"/>
                  </a:lnTo>
                  <a:lnTo>
                    <a:pt x="1029" y="218"/>
                  </a:lnTo>
                  <a:lnTo>
                    <a:pt x="1026" y="213"/>
                  </a:lnTo>
                  <a:lnTo>
                    <a:pt x="1023" y="208"/>
                  </a:lnTo>
                  <a:lnTo>
                    <a:pt x="1018" y="204"/>
                  </a:lnTo>
                  <a:lnTo>
                    <a:pt x="948" y="134"/>
                  </a:lnTo>
                  <a:lnTo>
                    <a:pt x="943" y="129"/>
                  </a:lnTo>
                  <a:lnTo>
                    <a:pt x="937" y="125"/>
                  </a:lnTo>
                  <a:lnTo>
                    <a:pt x="931" y="122"/>
                  </a:lnTo>
                  <a:lnTo>
                    <a:pt x="925" y="118"/>
                  </a:lnTo>
                  <a:lnTo>
                    <a:pt x="918" y="116"/>
                  </a:lnTo>
                  <a:lnTo>
                    <a:pt x="911" y="114"/>
                  </a:lnTo>
                  <a:lnTo>
                    <a:pt x="905" y="113"/>
                  </a:lnTo>
                  <a:lnTo>
                    <a:pt x="897" y="113"/>
                  </a:lnTo>
                  <a:lnTo>
                    <a:pt x="888" y="114"/>
                  </a:lnTo>
                  <a:lnTo>
                    <a:pt x="877" y="116"/>
                  </a:lnTo>
                  <a:lnTo>
                    <a:pt x="867" y="120"/>
                  </a:lnTo>
                  <a:lnTo>
                    <a:pt x="857" y="125"/>
                  </a:lnTo>
                  <a:lnTo>
                    <a:pt x="765" y="188"/>
                  </a:lnTo>
                  <a:lnTo>
                    <a:pt x="753" y="182"/>
                  </a:lnTo>
                  <a:lnTo>
                    <a:pt x="741" y="177"/>
                  </a:lnTo>
                  <a:lnTo>
                    <a:pt x="730" y="172"/>
                  </a:lnTo>
                  <a:lnTo>
                    <a:pt x="718" y="168"/>
                  </a:lnTo>
                  <a:lnTo>
                    <a:pt x="695" y="58"/>
                  </a:lnTo>
                  <a:lnTo>
                    <a:pt x="694" y="51"/>
                  </a:lnTo>
                  <a:lnTo>
                    <a:pt x="692" y="46"/>
                  </a:lnTo>
                  <a:lnTo>
                    <a:pt x="689" y="40"/>
                  </a:lnTo>
                  <a:lnTo>
                    <a:pt x="687" y="34"/>
                  </a:lnTo>
                  <a:lnTo>
                    <a:pt x="679" y="24"/>
                  </a:lnTo>
                  <a:lnTo>
                    <a:pt x="671" y="16"/>
                  </a:lnTo>
                  <a:lnTo>
                    <a:pt x="661" y="9"/>
                  </a:lnTo>
                  <a:lnTo>
                    <a:pt x="649" y="4"/>
                  </a:lnTo>
                  <a:lnTo>
                    <a:pt x="644" y="3"/>
                  </a:lnTo>
                  <a:lnTo>
                    <a:pt x="637" y="1"/>
                  </a:lnTo>
                  <a:lnTo>
                    <a:pt x="632" y="1"/>
                  </a:lnTo>
                  <a:lnTo>
                    <a:pt x="625" y="0"/>
                  </a:lnTo>
                  <a:lnTo>
                    <a:pt x="527" y="0"/>
                  </a:lnTo>
                  <a:lnTo>
                    <a:pt x="520" y="1"/>
                  </a:lnTo>
                  <a:lnTo>
                    <a:pt x="514" y="1"/>
                  </a:lnTo>
                  <a:lnTo>
                    <a:pt x="509" y="3"/>
                  </a:lnTo>
                  <a:lnTo>
                    <a:pt x="502" y="4"/>
                  </a:lnTo>
                  <a:lnTo>
                    <a:pt x="491" y="9"/>
                  </a:lnTo>
                  <a:lnTo>
                    <a:pt x="482" y="16"/>
                  </a:lnTo>
                  <a:lnTo>
                    <a:pt x="473" y="24"/>
                  </a:lnTo>
                  <a:lnTo>
                    <a:pt x="465" y="34"/>
                  </a:lnTo>
                  <a:lnTo>
                    <a:pt x="462" y="40"/>
                  </a:lnTo>
                  <a:lnTo>
                    <a:pt x="460" y="46"/>
                  </a:lnTo>
                  <a:lnTo>
                    <a:pt x="458" y="51"/>
                  </a:lnTo>
                  <a:lnTo>
                    <a:pt x="457" y="58"/>
                  </a:lnTo>
                  <a:lnTo>
                    <a:pt x="434" y="168"/>
                  </a:lnTo>
                  <a:lnTo>
                    <a:pt x="422" y="172"/>
                  </a:lnTo>
                  <a:lnTo>
                    <a:pt x="410" y="177"/>
                  </a:lnTo>
                  <a:lnTo>
                    <a:pt x="400" y="182"/>
                  </a:lnTo>
                  <a:lnTo>
                    <a:pt x="388" y="188"/>
                  </a:lnTo>
                  <a:lnTo>
                    <a:pt x="295" y="125"/>
                  </a:lnTo>
                  <a:lnTo>
                    <a:pt x="285" y="120"/>
                  </a:lnTo>
                  <a:lnTo>
                    <a:pt x="275" y="116"/>
                  </a:lnTo>
                  <a:lnTo>
                    <a:pt x="265" y="114"/>
                  </a:lnTo>
                  <a:lnTo>
                    <a:pt x="255" y="113"/>
                  </a:lnTo>
                  <a:lnTo>
                    <a:pt x="247" y="113"/>
                  </a:lnTo>
                  <a:lnTo>
                    <a:pt x="241" y="114"/>
                  </a:lnTo>
                  <a:lnTo>
                    <a:pt x="233" y="116"/>
                  </a:lnTo>
                  <a:lnTo>
                    <a:pt x="227" y="118"/>
                  </a:lnTo>
                  <a:lnTo>
                    <a:pt x="220" y="122"/>
                  </a:lnTo>
                  <a:lnTo>
                    <a:pt x="215" y="125"/>
                  </a:lnTo>
                  <a:lnTo>
                    <a:pt x="208" y="129"/>
                  </a:lnTo>
                  <a:lnTo>
                    <a:pt x="203" y="134"/>
                  </a:lnTo>
                  <a:lnTo>
                    <a:pt x="134" y="204"/>
                  </a:lnTo>
                  <a:lnTo>
                    <a:pt x="130" y="208"/>
                  </a:lnTo>
                  <a:lnTo>
                    <a:pt x="126" y="213"/>
                  </a:lnTo>
                  <a:lnTo>
                    <a:pt x="123" y="218"/>
                  </a:lnTo>
                  <a:lnTo>
                    <a:pt x="120" y="223"/>
                  </a:lnTo>
                  <a:lnTo>
                    <a:pt x="115" y="235"/>
                  </a:lnTo>
                  <a:lnTo>
                    <a:pt x="113" y="247"/>
                  </a:lnTo>
                  <a:lnTo>
                    <a:pt x="113" y="259"/>
                  </a:lnTo>
                  <a:lnTo>
                    <a:pt x="115" y="272"/>
                  </a:lnTo>
                  <a:lnTo>
                    <a:pt x="117" y="277"/>
                  </a:lnTo>
                  <a:lnTo>
                    <a:pt x="119" y="283"/>
                  </a:lnTo>
                  <a:lnTo>
                    <a:pt x="122" y="289"/>
                  </a:lnTo>
                  <a:lnTo>
                    <a:pt x="125" y="294"/>
                  </a:lnTo>
                  <a:lnTo>
                    <a:pt x="188" y="387"/>
                  </a:lnTo>
                  <a:lnTo>
                    <a:pt x="182" y="399"/>
                  </a:lnTo>
                  <a:lnTo>
                    <a:pt x="177" y="411"/>
                  </a:lnTo>
                  <a:lnTo>
                    <a:pt x="173" y="422"/>
                  </a:lnTo>
                  <a:lnTo>
                    <a:pt x="168" y="434"/>
                  </a:lnTo>
                  <a:lnTo>
                    <a:pt x="58" y="456"/>
                  </a:lnTo>
                  <a:lnTo>
                    <a:pt x="52" y="458"/>
                  </a:lnTo>
                  <a:lnTo>
                    <a:pt x="45" y="460"/>
                  </a:lnTo>
                  <a:lnTo>
                    <a:pt x="40" y="463"/>
                  </a:lnTo>
                  <a:lnTo>
                    <a:pt x="34" y="465"/>
                  </a:lnTo>
                  <a:lnTo>
                    <a:pt x="25" y="473"/>
                  </a:lnTo>
                  <a:lnTo>
                    <a:pt x="16" y="481"/>
                  </a:lnTo>
                  <a:lnTo>
                    <a:pt x="10" y="491"/>
                  </a:lnTo>
                  <a:lnTo>
                    <a:pt x="4" y="503"/>
                  </a:lnTo>
                  <a:lnTo>
                    <a:pt x="2" y="508"/>
                  </a:lnTo>
                  <a:lnTo>
                    <a:pt x="1" y="515"/>
                  </a:lnTo>
                  <a:lnTo>
                    <a:pt x="0" y="520"/>
                  </a:lnTo>
                  <a:lnTo>
                    <a:pt x="0" y="527"/>
                  </a:lnTo>
                  <a:lnTo>
                    <a:pt x="0" y="625"/>
                  </a:lnTo>
                  <a:lnTo>
                    <a:pt x="0" y="631"/>
                  </a:lnTo>
                  <a:lnTo>
                    <a:pt x="1" y="638"/>
                  </a:lnTo>
                  <a:lnTo>
                    <a:pt x="2" y="643"/>
                  </a:lnTo>
                  <a:lnTo>
                    <a:pt x="4" y="650"/>
                  </a:lnTo>
                  <a:lnTo>
                    <a:pt x="10" y="661"/>
                  </a:lnTo>
                  <a:lnTo>
                    <a:pt x="16" y="670"/>
                  </a:lnTo>
                  <a:lnTo>
                    <a:pt x="25" y="679"/>
                  </a:lnTo>
                  <a:lnTo>
                    <a:pt x="34" y="687"/>
                  </a:lnTo>
                  <a:lnTo>
                    <a:pt x="40" y="690"/>
                  </a:lnTo>
                  <a:lnTo>
                    <a:pt x="45" y="692"/>
                  </a:lnTo>
                  <a:lnTo>
                    <a:pt x="52" y="694"/>
                  </a:lnTo>
                  <a:lnTo>
                    <a:pt x="58" y="695"/>
                  </a:lnTo>
                  <a:lnTo>
                    <a:pt x="168" y="718"/>
                  </a:lnTo>
                  <a:lnTo>
                    <a:pt x="173" y="730"/>
                  </a:lnTo>
                  <a:lnTo>
                    <a:pt x="177" y="742"/>
                  </a:lnTo>
                  <a:lnTo>
                    <a:pt x="182" y="752"/>
                  </a:lnTo>
                  <a:lnTo>
                    <a:pt x="188" y="764"/>
                  </a:lnTo>
                  <a:lnTo>
                    <a:pt x="125" y="858"/>
                  </a:lnTo>
                  <a:lnTo>
                    <a:pt x="122" y="864"/>
                  </a:lnTo>
                  <a:lnTo>
                    <a:pt x="119" y="869"/>
                  </a:lnTo>
                  <a:lnTo>
                    <a:pt x="117" y="874"/>
                  </a:lnTo>
                  <a:lnTo>
                    <a:pt x="115" y="881"/>
                  </a:lnTo>
                  <a:lnTo>
                    <a:pt x="113" y="893"/>
                  </a:lnTo>
                  <a:lnTo>
                    <a:pt x="113" y="905"/>
                  </a:lnTo>
                  <a:lnTo>
                    <a:pt x="115" y="917"/>
                  </a:lnTo>
                  <a:lnTo>
                    <a:pt x="120" y="928"/>
                  </a:lnTo>
                  <a:lnTo>
                    <a:pt x="123" y="934"/>
                  </a:lnTo>
                  <a:lnTo>
                    <a:pt x="126" y="939"/>
                  </a:lnTo>
                  <a:lnTo>
                    <a:pt x="130" y="944"/>
                  </a:lnTo>
                  <a:lnTo>
                    <a:pt x="134" y="949"/>
                  </a:lnTo>
                  <a:lnTo>
                    <a:pt x="203" y="1018"/>
                  </a:lnTo>
                  <a:lnTo>
                    <a:pt x="208" y="1022"/>
                  </a:lnTo>
                  <a:lnTo>
                    <a:pt x="215" y="1027"/>
                  </a:lnTo>
                  <a:lnTo>
                    <a:pt x="220" y="1031"/>
                  </a:lnTo>
                  <a:lnTo>
                    <a:pt x="227" y="1033"/>
                  </a:lnTo>
                  <a:lnTo>
                    <a:pt x="233" y="1036"/>
                  </a:lnTo>
                  <a:lnTo>
                    <a:pt x="241" y="1038"/>
                  </a:lnTo>
                  <a:lnTo>
                    <a:pt x="247" y="1039"/>
                  </a:lnTo>
                  <a:lnTo>
                    <a:pt x="255" y="1039"/>
                  </a:lnTo>
                  <a:lnTo>
                    <a:pt x="265" y="1039"/>
                  </a:lnTo>
                  <a:lnTo>
                    <a:pt x="275" y="1036"/>
                  </a:lnTo>
                  <a:lnTo>
                    <a:pt x="285" y="1032"/>
                  </a:lnTo>
                  <a:lnTo>
                    <a:pt x="295" y="1027"/>
                  </a:lnTo>
                  <a:lnTo>
                    <a:pt x="388" y="964"/>
                  </a:lnTo>
                  <a:lnTo>
                    <a:pt x="400" y="969"/>
                  </a:lnTo>
                  <a:lnTo>
                    <a:pt x="410" y="975"/>
                  </a:lnTo>
                  <a:lnTo>
                    <a:pt x="422" y="979"/>
                  </a:lnTo>
                  <a:lnTo>
                    <a:pt x="434" y="984"/>
                  </a:lnTo>
                  <a:lnTo>
                    <a:pt x="457" y="1094"/>
                  </a:lnTo>
                  <a:lnTo>
                    <a:pt x="458" y="1100"/>
                  </a:lnTo>
                  <a:lnTo>
                    <a:pt x="460" y="1107"/>
                  </a:lnTo>
                  <a:lnTo>
                    <a:pt x="462" y="1112"/>
                  </a:lnTo>
                  <a:lnTo>
                    <a:pt x="465" y="1117"/>
                  </a:lnTo>
                  <a:lnTo>
                    <a:pt x="473" y="1127"/>
                  </a:lnTo>
                  <a:lnTo>
                    <a:pt x="482" y="1136"/>
                  </a:lnTo>
                  <a:lnTo>
                    <a:pt x="491" y="1142"/>
                  </a:lnTo>
                  <a:lnTo>
                    <a:pt x="502" y="1148"/>
                  </a:lnTo>
                  <a:lnTo>
                    <a:pt x="509" y="1150"/>
                  </a:lnTo>
                  <a:lnTo>
                    <a:pt x="514" y="1151"/>
                  </a:lnTo>
                  <a:lnTo>
                    <a:pt x="520" y="1152"/>
                  </a:lnTo>
                  <a:lnTo>
                    <a:pt x="527" y="1152"/>
                  </a:lnTo>
                  <a:lnTo>
                    <a:pt x="625" y="1152"/>
                  </a:lnTo>
                  <a:lnTo>
                    <a:pt x="632" y="1152"/>
                  </a:lnTo>
                  <a:lnTo>
                    <a:pt x="637" y="1151"/>
                  </a:lnTo>
                  <a:lnTo>
                    <a:pt x="644" y="1150"/>
                  </a:lnTo>
                  <a:lnTo>
                    <a:pt x="649" y="1148"/>
                  </a:lnTo>
                  <a:lnTo>
                    <a:pt x="661" y="1142"/>
                  </a:lnTo>
                  <a:lnTo>
                    <a:pt x="671" y="1136"/>
                  </a:lnTo>
                  <a:lnTo>
                    <a:pt x="679" y="1127"/>
                  </a:lnTo>
                  <a:lnTo>
                    <a:pt x="687" y="1117"/>
                  </a:lnTo>
                  <a:lnTo>
                    <a:pt x="689" y="1112"/>
                  </a:lnTo>
                  <a:lnTo>
                    <a:pt x="692" y="1107"/>
                  </a:lnTo>
                  <a:lnTo>
                    <a:pt x="694" y="1100"/>
                  </a:lnTo>
                  <a:lnTo>
                    <a:pt x="695" y="1094"/>
                  </a:lnTo>
                  <a:lnTo>
                    <a:pt x="718" y="984"/>
                  </a:lnTo>
                  <a:lnTo>
                    <a:pt x="730" y="979"/>
                  </a:lnTo>
                  <a:lnTo>
                    <a:pt x="741" y="975"/>
                  </a:lnTo>
                  <a:lnTo>
                    <a:pt x="753" y="969"/>
                  </a:lnTo>
                  <a:lnTo>
                    <a:pt x="765" y="964"/>
                  </a:lnTo>
                  <a:lnTo>
                    <a:pt x="857" y="1027"/>
                  </a:lnTo>
                  <a:lnTo>
                    <a:pt x="867" y="1032"/>
                  </a:lnTo>
                  <a:lnTo>
                    <a:pt x="877" y="1036"/>
                  </a:lnTo>
                  <a:lnTo>
                    <a:pt x="888" y="1039"/>
                  </a:lnTo>
                  <a:lnTo>
                    <a:pt x="897" y="1039"/>
                  </a:lnTo>
                  <a:lnTo>
                    <a:pt x="905" y="1039"/>
                  </a:lnTo>
                  <a:lnTo>
                    <a:pt x="911" y="1038"/>
                  </a:lnTo>
                  <a:lnTo>
                    <a:pt x="918" y="1036"/>
                  </a:lnTo>
                  <a:lnTo>
                    <a:pt x="925" y="1033"/>
                  </a:lnTo>
                  <a:lnTo>
                    <a:pt x="931" y="1031"/>
                  </a:lnTo>
                  <a:lnTo>
                    <a:pt x="937" y="1027"/>
                  </a:lnTo>
                  <a:lnTo>
                    <a:pt x="943" y="1022"/>
                  </a:lnTo>
                  <a:lnTo>
                    <a:pt x="948" y="1018"/>
                  </a:lnTo>
                  <a:lnTo>
                    <a:pt x="1018" y="949"/>
                  </a:lnTo>
                  <a:lnTo>
                    <a:pt x="1023" y="944"/>
                  </a:lnTo>
                  <a:lnTo>
                    <a:pt x="1026" y="939"/>
                  </a:lnTo>
                  <a:lnTo>
                    <a:pt x="1029" y="934"/>
                  </a:lnTo>
                  <a:lnTo>
                    <a:pt x="1032" y="928"/>
                  </a:lnTo>
                  <a:lnTo>
                    <a:pt x="1037" y="917"/>
                  </a:lnTo>
                  <a:lnTo>
                    <a:pt x="1039" y="905"/>
                  </a:lnTo>
                  <a:lnTo>
                    <a:pt x="1039" y="893"/>
                  </a:lnTo>
                  <a:lnTo>
                    <a:pt x="1037" y="881"/>
                  </a:lnTo>
                  <a:lnTo>
                    <a:pt x="1036" y="874"/>
                  </a:lnTo>
                  <a:lnTo>
                    <a:pt x="1033" y="869"/>
                  </a:lnTo>
                  <a:lnTo>
                    <a:pt x="1030" y="864"/>
                  </a:lnTo>
                  <a:lnTo>
                    <a:pt x="1027" y="858"/>
                  </a:lnTo>
                  <a:lnTo>
                    <a:pt x="964" y="764"/>
                  </a:lnTo>
                  <a:lnTo>
                    <a:pt x="970" y="752"/>
                  </a:lnTo>
                  <a:lnTo>
                    <a:pt x="975" y="742"/>
                  </a:lnTo>
                  <a:lnTo>
                    <a:pt x="979" y="730"/>
                  </a:lnTo>
                  <a:lnTo>
                    <a:pt x="984" y="718"/>
                  </a:lnTo>
                  <a:lnTo>
                    <a:pt x="1094" y="695"/>
                  </a:lnTo>
                  <a:lnTo>
                    <a:pt x="1100" y="694"/>
                  </a:lnTo>
                  <a:lnTo>
                    <a:pt x="1106" y="692"/>
                  </a:lnTo>
                  <a:lnTo>
                    <a:pt x="1112" y="690"/>
                  </a:lnTo>
                  <a:lnTo>
                    <a:pt x="1118" y="687"/>
                  </a:lnTo>
                  <a:lnTo>
                    <a:pt x="1127" y="679"/>
                  </a:lnTo>
                  <a:lnTo>
                    <a:pt x="1136" y="670"/>
                  </a:lnTo>
                  <a:lnTo>
                    <a:pt x="1143" y="661"/>
                  </a:lnTo>
                  <a:lnTo>
                    <a:pt x="1148" y="650"/>
                  </a:lnTo>
                  <a:lnTo>
                    <a:pt x="1149" y="643"/>
                  </a:lnTo>
                  <a:lnTo>
                    <a:pt x="1151" y="638"/>
                  </a:lnTo>
                  <a:lnTo>
                    <a:pt x="1151" y="631"/>
                  </a:lnTo>
                  <a:lnTo>
                    <a:pt x="1152" y="625"/>
                  </a:lnTo>
                  <a:lnTo>
                    <a:pt x="1152" y="527"/>
                  </a:lnTo>
                  <a:lnTo>
                    <a:pt x="1151" y="520"/>
                  </a:lnTo>
                  <a:lnTo>
                    <a:pt x="1151" y="515"/>
                  </a:lnTo>
                  <a:lnTo>
                    <a:pt x="1149" y="508"/>
                  </a:lnTo>
                  <a:lnTo>
                    <a:pt x="1148" y="503"/>
                  </a:lnTo>
                  <a:lnTo>
                    <a:pt x="1143" y="491"/>
                  </a:lnTo>
                  <a:lnTo>
                    <a:pt x="1136" y="481"/>
                  </a:lnTo>
                  <a:lnTo>
                    <a:pt x="1127" y="473"/>
                  </a:lnTo>
                  <a:lnTo>
                    <a:pt x="1118" y="465"/>
                  </a:lnTo>
                  <a:lnTo>
                    <a:pt x="1112" y="463"/>
                  </a:lnTo>
                  <a:lnTo>
                    <a:pt x="1106" y="460"/>
                  </a:lnTo>
                  <a:lnTo>
                    <a:pt x="1100" y="458"/>
                  </a:lnTo>
                  <a:lnTo>
                    <a:pt x="1094" y="456"/>
                  </a:lnTo>
                  <a:close/>
                </a:path>
              </a:pathLst>
            </a:custGeom>
            <a:grpFill/>
            <a:ln>
              <a:noFill/>
            </a:ln>
            <a:extLst>
              <a:ext uri="{91240B29-F687-4F45-9708-019B960494DF}">
                <a14:hiddenLine w="9525">
                  <a:solidFill>
                    <a:srgbClr val="000000"/>
                  </a:solidFill>
                  <a:round/>
                </a14:hiddenLine>
              </a:ext>
            </a:extLst>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0" name="Freeform 125">
              <a:extLst>
                <a:ext uri="{FF2B5EF4-FFF2-40B4-BE49-F238E27FC236}">
                  <a16:creationId xmlns:a16="http://schemas.microsoft.com/office/drawing/2014/main" id="{58E263B3-A618-4D8D-8B72-9E6601D0C99E}"/>
                </a:ext>
              </a:extLst>
            </p:cNvPr>
            <p:cNvSpPr>
              <a:spLocks noEditPoints="1"/>
            </p:cNvSpPr>
            <p:nvPr/>
          </p:nvSpPr>
          <p:spPr bwMode="auto">
            <a:xfrm>
              <a:off x="4691856" y="2882503"/>
              <a:ext cx="200025" cy="200025"/>
            </a:xfrm>
            <a:custGeom>
              <a:gdLst>
                <a:gd fmla="*/ 218 w 504" name="T0"/>
                <a:gd fmla="*/ 469 h 504" name="T1"/>
                <a:gd fmla="*/ 147 w 504" name="T2"/>
                <a:gd fmla="*/ 446 h 504" name="T3"/>
                <a:gd fmla="*/ 82 w 504" name="T4"/>
                <a:gd fmla="*/ 392 h 504" name="T5"/>
                <a:gd fmla="*/ 41 w 504" name="T6"/>
                <a:gd fmla="*/ 317 h 504" name="T7"/>
                <a:gd fmla="*/ 32 w 504" name="T8"/>
                <a:gd fmla="*/ 263 h 504" name="T9"/>
                <a:gd fmla="*/ 34 w 504" name="T10"/>
                <a:gd fmla="*/ 219 h 504" name="T11"/>
                <a:gd fmla="*/ 58 w 504" name="T12"/>
                <a:gd fmla="*/ 147 h 504" name="T13"/>
                <a:gd fmla="*/ 112 w 504" name="T14"/>
                <a:gd fmla="*/ 82 h 504" name="T15"/>
                <a:gd fmla="*/ 187 w 504" name="T16"/>
                <a:gd fmla="*/ 42 h 504" name="T17"/>
                <a:gd fmla="*/ 241 w 504" name="T18"/>
                <a:gd fmla="*/ 32 h 504" name="T19"/>
                <a:gd fmla="*/ 286 w 504" name="T20"/>
                <a:gd fmla="*/ 34 h 504" name="T21"/>
                <a:gd fmla="*/ 357 w 504" name="T22"/>
                <a:gd fmla="*/ 58 h 504" name="T23"/>
                <a:gd fmla="*/ 422 w 504" name="T24"/>
                <a:gd fmla="*/ 112 h 504" name="T25"/>
                <a:gd fmla="*/ 462 w 504" name="T26"/>
                <a:gd fmla="*/ 186 h 504" name="T27"/>
                <a:gd fmla="*/ 472 w 504" name="T28"/>
                <a:gd fmla="*/ 240 h 504" name="T29"/>
                <a:gd fmla="*/ 470 w 504" name="T30"/>
                <a:gd fmla="*/ 286 h 504" name="T31"/>
                <a:gd fmla="*/ 446 w 504" name="T32"/>
                <a:gd fmla="*/ 357 h 504" name="T33"/>
                <a:gd fmla="*/ 392 w 504" name="T34"/>
                <a:gd fmla="*/ 422 h 504" name="T35"/>
                <a:gd fmla="*/ 317 w 504" name="T36"/>
                <a:gd fmla="*/ 463 h 504" name="T37"/>
                <a:gd fmla="*/ 263 w 504" name="T38"/>
                <a:gd fmla="*/ 473 h 504" name="T39"/>
                <a:gd fmla="*/ 239 w 504" name="T40"/>
                <a:gd fmla="*/ 1 h 504" name="T41"/>
                <a:gd fmla="*/ 189 w 504" name="T42"/>
                <a:gd fmla="*/ 8 h 504" name="T43"/>
                <a:gd fmla="*/ 142 w 504" name="T44"/>
                <a:gd fmla="*/ 24 h 504" name="T45"/>
                <a:gd fmla="*/ 101 w 504" name="T46"/>
                <a:gd fmla="*/ 50 h 504" name="T47"/>
                <a:gd fmla="*/ 66 w 504" name="T48"/>
                <a:gd fmla="*/ 83 h 504" name="T49"/>
                <a:gd fmla="*/ 37 w 504" name="T50"/>
                <a:gd fmla="*/ 122 h 504" name="T51"/>
                <a:gd fmla="*/ 15 w 504" name="T52"/>
                <a:gd fmla="*/ 165 h 504" name="T53"/>
                <a:gd fmla="*/ 3 w 504" name="T54"/>
                <a:gd fmla="*/ 213 h 504" name="T55"/>
                <a:gd fmla="*/ 0 w 504" name="T56"/>
                <a:gd fmla="*/ 265 h 504" name="T57"/>
                <a:gd fmla="*/ 7 w 504" name="T58"/>
                <a:gd fmla="*/ 315 h 504" name="T59"/>
                <a:gd fmla="*/ 25 w 504" name="T60"/>
                <a:gd fmla="*/ 361 h 504" name="T61"/>
                <a:gd fmla="*/ 50 w 504" name="T62"/>
                <a:gd fmla="*/ 402 h 504" name="T63"/>
                <a:gd fmla="*/ 83 w 504" name="T64"/>
                <a:gd fmla="*/ 438 h 504" name="T65"/>
                <a:gd fmla="*/ 121 w 504" name="T66"/>
                <a:gd fmla="*/ 467 h 504" name="T67"/>
                <a:gd fmla="*/ 165 w 504" name="T68"/>
                <a:gd fmla="*/ 489 h 504" name="T69"/>
                <a:gd fmla="*/ 214 w 504" name="T70"/>
                <a:gd fmla="*/ 501 h 504" name="T71"/>
                <a:gd fmla="*/ 265 w 504" name="T72"/>
                <a:gd fmla="*/ 504 h 504" name="T73"/>
                <a:gd fmla="*/ 315 w 504" name="T74"/>
                <a:gd fmla="*/ 496 h 504" name="T75"/>
                <a:gd fmla="*/ 362 w 504" name="T76"/>
                <a:gd fmla="*/ 479 h 504" name="T77"/>
                <a:gd fmla="*/ 403 w 504" name="T78"/>
                <a:gd fmla="*/ 454 h 504" name="T79"/>
                <a:gd fmla="*/ 438 w 504" name="T80"/>
                <a:gd fmla="*/ 421 h 504" name="T81"/>
                <a:gd fmla="*/ 468 w 504" name="T82"/>
                <a:gd fmla="*/ 383 h 504" name="T83"/>
                <a:gd fmla="*/ 489 w 504" name="T84"/>
                <a:gd fmla="*/ 339 h 504" name="T85"/>
                <a:gd fmla="*/ 501 w 504" name="T86"/>
                <a:gd fmla="*/ 290 h 504" name="T87"/>
                <a:gd fmla="*/ 503 w 504" name="T88"/>
                <a:gd fmla="*/ 239 h 504" name="T89"/>
                <a:gd fmla="*/ 496 w 504" name="T90"/>
                <a:gd fmla="*/ 189 h 504" name="T91"/>
                <a:gd fmla="*/ 479 w 504" name="T92"/>
                <a:gd fmla="*/ 142 h 504" name="T93"/>
                <a:gd fmla="*/ 454 w 504" name="T94"/>
                <a:gd fmla="*/ 101 h 504" name="T95"/>
                <a:gd fmla="*/ 421 w 504" name="T96"/>
                <a:gd fmla="*/ 66 h 504" name="T97"/>
                <a:gd fmla="*/ 382 w 504" name="T98"/>
                <a:gd fmla="*/ 36 h 504" name="T99"/>
                <a:gd fmla="*/ 339 w 504" name="T100"/>
                <a:gd fmla="*/ 15 h 504" name="T101"/>
                <a:gd fmla="*/ 290 w 504" name="T102"/>
                <a:gd fmla="*/ 3 h 504"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503" w="503">
                  <a:moveTo>
                    <a:pt x="252" y="473"/>
                  </a:moveTo>
                  <a:lnTo>
                    <a:pt x="241" y="473"/>
                  </a:lnTo>
                  <a:lnTo>
                    <a:pt x="230" y="472"/>
                  </a:lnTo>
                  <a:lnTo>
                    <a:pt x="218" y="469"/>
                  </a:lnTo>
                  <a:lnTo>
                    <a:pt x="207" y="468"/>
                  </a:lnTo>
                  <a:lnTo>
                    <a:pt x="187" y="463"/>
                  </a:lnTo>
                  <a:lnTo>
                    <a:pt x="166" y="455"/>
                  </a:lnTo>
                  <a:lnTo>
                    <a:pt x="147" y="446"/>
                  </a:lnTo>
                  <a:lnTo>
                    <a:pt x="128" y="435"/>
                  </a:lnTo>
                  <a:lnTo>
                    <a:pt x="112" y="422"/>
                  </a:lnTo>
                  <a:lnTo>
                    <a:pt x="96" y="408"/>
                  </a:lnTo>
                  <a:lnTo>
                    <a:pt x="82" y="392"/>
                  </a:lnTo>
                  <a:lnTo>
                    <a:pt x="69" y="375"/>
                  </a:lnTo>
                  <a:lnTo>
                    <a:pt x="58" y="357"/>
                  </a:lnTo>
                  <a:lnTo>
                    <a:pt x="49" y="338"/>
                  </a:lnTo>
                  <a:lnTo>
                    <a:pt x="41" y="317"/>
                  </a:lnTo>
                  <a:lnTo>
                    <a:pt x="36" y="297"/>
                  </a:lnTo>
                  <a:lnTo>
                    <a:pt x="34" y="286"/>
                  </a:lnTo>
                  <a:lnTo>
                    <a:pt x="32" y="274"/>
                  </a:lnTo>
                  <a:lnTo>
                    <a:pt x="32" y="263"/>
                  </a:lnTo>
                  <a:lnTo>
                    <a:pt x="31" y="252"/>
                  </a:lnTo>
                  <a:lnTo>
                    <a:pt x="32" y="240"/>
                  </a:lnTo>
                  <a:lnTo>
                    <a:pt x="32" y="230"/>
                  </a:lnTo>
                  <a:lnTo>
                    <a:pt x="34" y="219"/>
                  </a:lnTo>
                  <a:lnTo>
                    <a:pt x="36" y="207"/>
                  </a:lnTo>
                  <a:lnTo>
                    <a:pt x="41" y="186"/>
                  </a:lnTo>
                  <a:lnTo>
                    <a:pt x="49" y="166"/>
                  </a:lnTo>
                  <a:lnTo>
                    <a:pt x="58" y="147"/>
                  </a:lnTo>
                  <a:lnTo>
                    <a:pt x="69" y="128"/>
                  </a:lnTo>
                  <a:lnTo>
                    <a:pt x="82" y="112"/>
                  </a:lnTo>
                  <a:lnTo>
                    <a:pt x="96" y="96"/>
                  </a:lnTo>
                  <a:lnTo>
                    <a:pt x="112" y="82"/>
                  </a:lnTo>
                  <a:lnTo>
                    <a:pt x="128" y="69"/>
                  </a:lnTo>
                  <a:lnTo>
                    <a:pt x="147" y="58"/>
                  </a:lnTo>
                  <a:lnTo>
                    <a:pt x="166" y="49"/>
                  </a:lnTo>
                  <a:lnTo>
                    <a:pt x="187" y="42"/>
                  </a:lnTo>
                  <a:lnTo>
                    <a:pt x="207" y="36"/>
                  </a:lnTo>
                  <a:lnTo>
                    <a:pt x="218" y="34"/>
                  </a:lnTo>
                  <a:lnTo>
                    <a:pt x="230" y="33"/>
                  </a:lnTo>
                  <a:lnTo>
                    <a:pt x="241" y="32"/>
                  </a:lnTo>
                  <a:lnTo>
                    <a:pt x="252" y="31"/>
                  </a:lnTo>
                  <a:lnTo>
                    <a:pt x="263" y="32"/>
                  </a:lnTo>
                  <a:lnTo>
                    <a:pt x="274" y="33"/>
                  </a:lnTo>
                  <a:lnTo>
                    <a:pt x="286" y="34"/>
                  </a:lnTo>
                  <a:lnTo>
                    <a:pt x="297" y="36"/>
                  </a:lnTo>
                  <a:lnTo>
                    <a:pt x="317" y="42"/>
                  </a:lnTo>
                  <a:lnTo>
                    <a:pt x="338" y="49"/>
                  </a:lnTo>
                  <a:lnTo>
                    <a:pt x="357" y="58"/>
                  </a:lnTo>
                  <a:lnTo>
                    <a:pt x="376" y="69"/>
                  </a:lnTo>
                  <a:lnTo>
                    <a:pt x="392" y="82"/>
                  </a:lnTo>
                  <a:lnTo>
                    <a:pt x="408" y="96"/>
                  </a:lnTo>
                  <a:lnTo>
                    <a:pt x="422" y="112"/>
                  </a:lnTo>
                  <a:lnTo>
                    <a:pt x="435" y="128"/>
                  </a:lnTo>
                  <a:lnTo>
                    <a:pt x="446" y="147"/>
                  </a:lnTo>
                  <a:lnTo>
                    <a:pt x="456" y="166"/>
                  </a:lnTo>
                  <a:lnTo>
                    <a:pt x="462" y="186"/>
                  </a:lnTo>
                  <a:lnTo>
                    <a:pt x="468" y="207"/>
                  </a:lnTo>
                  <a:lnTo>
                    <a:pt x="470" y="219"/>
                  </a:lnTo>
                  <a:lnTo>
                    <a:pt x="472" y="230"/>
                  </a:lnTo>
                  <a:lnTo>
                    <a:pt x="472" y="240"/>
                  </a:lnTo>
                  <a:lnTo>
                    <a:pt x="473" y="252"/>
                  </a:lnTo>
                  <a:lnTo>
                    <a:pt x="472" y="263"/>
                  </a:lnTo>
                  <a:lnTo>
                    <a:pt x="472" y="274"/>
                  </a:lnTo>
                  <a:lnTo>
                    <a:pt x="470" y="286"/>
                  </a:lnTo>
                  <a:lnTo>
                    <a:pt x="468" y="297"/>
                  </a:lnTo>
                  <a:lnTo>
                    <a:pt x="462" y="317"/>
                  </a:lnTo>
                  <a:lnTo>
                    <a:pt x="456" y="338"/>
                  </a:lnTo>
                  <a:lnTo>
                    <a:pt x="446" y="357"/>
                  </a:lnTo>
                  <a:lnTo>
                    <a:pt x="435" y="375"/>
                  </a:lnTo>
                  <a:lnTo>
                    <a:pt x="422" y="392"/>
                  </a:lnTo>
                  <a:lnTo>
                    <a:pt x="408" y="408"/>
                  </a:lnTo>
                  <a:lnTo>
                    <a:pt x="392" y="422"/>
                  </a:lnTo>
                  <a:lnTo>
                    <a:pt x="376" y="435"/>
                  </a:lnTo>
                  <a:lnTo>
                    <a:pt x="357" y="446"/>
                  </a:lnTo>
                  <a:lnTo>
                    <a:pt x="338" y="455"/>
                  </a:lnTo>
                  <a:lnTo>
                    <a:pt x="317" y="463"/>
                  </a:lnTo>
                  <a:lnTo>
                    <a:pt x="297" y="468"/>
                  </a:lnTo>
                  <a:lnTo>
                    <a:pt x="286" y="469"/>
                  </a:lnTo>
                  <a:lnTo>
                    <a:pt x="274" y="472"/>
                  </a:lnTo>
                  <a:lnTo>
                    <a:pt x="263" y="473"/>
                  </a:lnTo>
                  <a:lnTo>
                    <a:pt x="252" y="473"/>
                  </a:lnTo>
                  <a:lnTo>
                    <a:pt x="252" y="473"/>
                  </a:lnTo>
                  <a:close/>
                  <a:moveTo>
                    <a:pt x="252" y="0"/>
                  </a:moveTo>
                  <a:lnTo>
                    <a:pt x="239" y="1"/>
                  </a:lnTo>
                  <a:lnTo>
                    <a:pt x="227" y="1"/>
                  </a:lnTo>
                  <a:lnTo>
                    <a:pt x="214" y="3"/>
                  </a:lnTo>
                  <a:lnTo>
                    <a:pt x="201" y="5"/>
                  </a:lnTo>
                  <a:lnTo>
                    <a:pt x="189" y="8"/>
                  </a:lnTo>
                  <a:lnTo>
                    <a:pt x="177" y="12"/>
                  </a:lnTo>
                  <a:lnTo>
                    <a:pt x="165" y="15"/>
                  </a:lnTo>
                  <a:lnTo>
                    <a:pt x="154" y="20"/>
                  </a:lnTo>
                  <a:lnTo>
                    <a:pt x="142" y="24"/>
                  </a:lnTo>
                  <a:lnTo>
                    <a:pt x="132" y="30"/>
                  </a:lnTo>
                  <a:lnTo>
                    <a:pt x="121" y="36"/>
                  </a:lnTo>
                  <a:lnTo>
                    <a:pt x="111" y="43"/>
                  </a:lnTo>
                  <a:lnTo>
                    <a:pt x="101" y="50"/>
                  </a:lnTo>
                  <a:lnTo>
                    <a:pt x="92" y="58"/>
                  </a:lnTo>
                  <a:lnTo>
                    <a:pt x="83" y="66"/>
                  </a:lnTo>
                  <a:lnTo>
                    <a:pt x="73" y="74"/>
                  </a:lnTo>
                  <a:lnTo>
                    <a:pt x="66" y="83"/>
                  </a:lnTo>
                  <a:lnTo>
                    <a:pt x="57" y="91"/>
                  </a:lnTo>
                  <a:lnTo>
                    <a:pt x="50" y="101"/>
                  </a:lnTo>
                  <a:lnTo>
                    <a:pt x="43" y="111"/>
                  </a:lnTo>
                  <a:lnTo>
                    <a:pt x="37" y="122"/>
                  </a:lnTo>
                  <a:lnTo>
                    <a:pt x="30" y="131"/>
                  </a:lnTo>
                  <a:lnTo>
                    <a:pt x="25" y="142"/>
                  </a:lnTo>
                  <a:lnTo>
                    <a:pt x="19" y="154"/>
                  </a:lnTo>
                  <a:lnTo>
                    <a:pt x="15" y="165"/>
                  </a:lnTo>
                  <a:lnTo>
                    <a:pt x="12" y="177"/>
                  </a:lnTo>
                  <a:lnTo>
                    <a:pt x="7" y="189"/>
                  </a:lnTo>
                  <a:lnTo>
                    <a:pt x="5" y="202"/>
                  </a:lnTo>
                  <a:lnTo>
                    <a:pt x="3" y="213"/>
                  </a:lnTo>
                  <a:lnTo>
                    <a:pt x="1" y="226"/>
                  </a:lnTo>
                  <a:lnTo>
                    <a:pt x="0" y="239"/>
                  </a:lnTo>
                  <a:lnTo>
                    <a:pt x="0" y="252"/>
                  </a:lnTo>
                  <a:lnTo>
                    <a:pt x="0" y="265"/>
                  </a:lnTo>
                  <a:lnTo>
                    <a:pt x="1" y="277"/>
                  </a:lnTo>
                  <a:lnTo>
                    <a:pt x="3" y="290"/>
                  </a:lnTo>
                  <a:lnTo>
                    <a:pt x="5" y="303"/>
                  </a:lnTo>
                  <a:lnTo>
                    <a:pt x="7" y="315"/>
                  </a:lnTo>
                  <a:lnTo>
                    <a:pt x="12" y="327"/>
                  </a:lnTo>
                  <a:lnTo>
                    <a:pt x="15" y="339"/>
                  </a:lnTo>
                  <a:lnTo>
                    <a:pt x="19" y="350"/>
                  </a:lnTo>
                  <a:lnTo>
                    <a:pt x="25" y="361"/>
                  </a:lnTo>
                  <a:lnTo>
                    <a:pt x="30" y="372"/>
                  </a:lnTo>
                  <a:lnTo>
                    <a:pt x="37" y="383"/>
                  </a:lnTo>
                  <a:lnTo>
                    <a:pt x="43" y="393"/>
                  </a:lnTo>
                  <a:lnTo>
                    <a:pt x="50" y="402"/>
                  </a:lnTo>
                  <a:lnTo>
                    <a:pt x="57" y="412"/>
                  </a:lnTo>
                  <a:lnTo>
                    <a:pt x="66" y="421"/>
                  </a:lnTo>
                  <a:lnTo>
                    <a:pt x="73" y="431"/>
                  </a:lnTo>
                  <a:lnTo>
                    <a:pt x="83" y="438"/>
                  </a:lnTo>
                  <a:lnTo>
                    <a:pt x="92" y="447"/>
                  </a:lnTo>
                  <a:lnTo>
                    <a:pt x="101" y="454"/>
                  </a:lnTo>
                  <a:lnTo>
                    <a:pt x="111" y="461"/>
                  </a:lnTo>
                  <a:lnTo>
                    <a:pt x="121" y="467"/>
                  </a:lnTo>
                  <a:lnTo>
                    <a:pt x="132" y="474"/>
                  </a:lnTo>
                  <a:lnTo>
                    <a:pt x="142" y="479"/>
                  </a:lnTo>
                  <a:lnTo>
                    <a:pt x="154" y="485"/>
                  </a:lnTo>
                  <a:lnTo>
                    <a:pt x="165" y="489"/>
                  </a:lnTo>
                  <a:lnTo>
                    <a:pt x="177" y="492"/>
                  </a:lnTo>
                  <a:lnTo>
                    <a:pt x="189" y="496"/>
                  </a:lnTo>
                  <a:lnTo>
                    <a:pt x="201" y="499"/>
                  </a:lnTo>
                  <a:lnTo>
                    <a:pt x="214" y="501"/>
                  </a:lnTo>
                  <a:lnTo>
                    <a:pt x="227" y="503"/>
                  </a:lnTo>
                  <a:lnTo>
                    <a:pt x="239" y="504"/>
                  </a:lnTo>
                  <a:lnTo>
                    <a:pt x="252" y="504"/>
                  </a:lnTo>
                  <a:lnTo>
                    <a:pt x="265" y="504"/>
                  </a:lnTo>
                  <a:lnTo>
                    <a:pt x="277" y="503"/>
                  </a:lnTo>
                  <a:lnTo>
                    <a:pt x="290" y="501"/>
                  </a:lnTo>
                  <a:lnTo>
                    <a:pt x="302" y="499"/>
                  </a:lnTo>
                  <a:lnTo>
                    <a:pt x="315" y="496"/>
                  </a:lnTo>
                  <a:lnTo>
                    <a:pt x="327" y="492"/>
                  </a:lnTo>
                  <a:lnTo>
                    <a:pt x="339" y="489"/>
                  </a:lnTo>
                  <a:lnTo>
                    <a:pt x="350" y="485"/>
                  </a:lnTo>
                  <a:lnTo>
                    <a:pt x="362" y="479"/>
                  </a:lnTo>
                  <a:lnTo>
                    <a:pt x="373" y="474"/>
                  </a:lnTo>
                  <a:lnTo>
                    <a:pt x="382" y="467"/>
                  </a:lnTo>
                  <a:lnTo>
                    <a:pt x="393" y="461"/>
                  </a:lnTo>
                  <a:lnTo>
                    <a:pt x="403" y="454"/>
                  </a:lnTo>
                  <a:lnTo>
                    <a:pt x="412" y="447"/>
                  </a:lnTo>
                  <a:lnTo>
                    <a:pt x="421" y="438"/>
                  </a:lnTo>
                  <a:lnTo>
                    <a:pt x="430" y="431"/>
                  </a:lnTo>
                  <a:lnTo>
                    <a:pt x="438" y="421"/>
                  </a:lnTo>
                  <a:lnTo>
                    <a:pt x="446" y="412"/>
                  </a:lnTo>
                  <a:lnTo>
                    <a:pt x="454" y="402"/>
                  </a:lnTo>
                  <a:lnTo>
                    <a:pt x="461" y="393"/>
                  </a:lnTo>
                  <a:lnTo>
                    <a:pt x="468" y="383"/>
                  </a:lnTo>
                  <a:lnTo>
                    <a:pt x="474" y="372"/>
                  </a:lnTo>
                  <a:lnTo>
                    <a:pt x="479" y="361"/>
                  </a:lnTo>
                  <a:lnTo>
                    <a:pt x="484" y="350"/>
                  </a:lnTo>
                  <a:lnTo>
                    <a:pt x="489" y="339"/>
                  </a:lnTo>
                  <a:lnTo>
                    <a:pt x="492" y="327"/>
                  </a:lnTo>
                  <a:lnTo>
                    <a:pt x="496" y="315"/>
                  </a:lnTo>
                  <a:lnTo>
                    <a:pt x="499" y="303"/>
                  </a:lnTo>
                  <a:lnTo>
                    <a:pt x="501" y="290"/>
                  </a:lnTo>
                  <a:lnTo>
                    <a:pt x="503" y="277"/>
                  </a:lnTo>
                  <a:lnTo>
                    <a:pt x="503" y="265"/>
                  </a:lnTo>
                  <a:lnTo>
                    <a:pt x="504" y="252"/>
                  </a:lnTo>
                  <a:lnTo>
                    <a:pt x="503" y="239"/>
                  </a:lnTo>
                  <a:lnTo>
                    <a:pt x="503" y="226"/>
                  </a:lnTo>
                  <a:lnTo>
                    <a:pt x="501" y="213"/>
                  </a:lnTo>
                  <a:lnTo>
                    <a:pt x="499" y="202"/>
                  </a:lnTo>
                  <a:lnTo>
                    <a:pt x="496" y="189"/>
                  </a:lnTo>
                  <a:lnTo>
                    <a:pt x="492" y="177"/>
                  </a:lnTo>
                  <a:lnTo>
                    <a:pt x="489" y="165"/>
                  </a:lnTo>
                  <a:lnTo>
                    <a:pt x="484" y="154"/>
                  </a:lnTo>
                  <a:lnTo>
                    <a:pt x="479" y="142"/>
                  </a:lnTo>
                  <a:lnTo>
                    <a:pt x="474" y="131"/>
                  </a:lnTo>
                  <a:lnTo>
                    <a:pt x="468" y="122"/>
                  </a:lnTo>
                  <a:lnTo>
                    <a:pt x="461" y="111"/>
                  </a:lnTo>
                  <a:lnTo>
                    <a:pt x="454" y="101"/>
                  </a:lnTo>
                  <a:lnTo>
                    <a:pt x="446" y="91"/>
                  </a:lnTo>
                  <a:lnTo>
                    <a:pt x="438" y="83"/>
                  </a:lnTo>
                  <a:lnTo>
                    <a:pt x="430" y="74"/>
                  </a:lnTo>
                  <a:lnTo>
                    <a:pt x="421" y="66"/>
                  </a:lnTo>
                  <a:lnTo>
                    <a:pt x="412" y="58"/>
                  </a:lnTo>
                  <a:lnTo>
                    <a:pt x="403" y="50"/>
                  </a:lnTo>
                  <a:lnTo>
                    <a:pt x="393" y="43"/>
                  </a:lnTo>
                  <a:lnTo>
                    <a:pt x="382" y="36"/>
                  </a:lnTo>
                  <a:lnTo>
                    <a:pt x="373" y="30"/>
                  </a:lnTo>
                  <a:lnTo>
                    <a:pt x="362" y="24"/>
                  </a:lnTo>
                  <a:lnTo>
                    <a:pt x="350" y="20"/>
                  </a:lnTo>
                  <a:lnTo>
                    <a:pt x="339" y="15"/>
                  </a:lnTo>
                  <a:lnTo>
                    <a:pt x="327" y="12"/>
                  </a:lnTo>
                  <a:lnTo>
                    <a:pt x="315" y="8"/>
                  </a:lnTo>
                  <a:lnTo>
                    <a:pt x="302" y="5"/>
                  </a:lnTo>
                  <a:lnTo>
                    <a:pt x="290" y="3"/>
                  </a:lnTo>
                  <a:lnTo>
                    <a:pt x="277" y="1"/>
                  </a:lnTo>
                  <a:lnTo>
                    <a:pt x="265" y="1"/>
                  </a:lnTo>
                  <a:lnTo>
                    <a:pt x="252" y="0"/>
                  </a:lnTo>
                  <a:close/>
                </a:path>
              </a:pathLst>
            </a:custGeom>
            <a:grpFill/>
            <a:ln>
              <a:noFill/>
            </a:ln>
            <a:extLst>
              <a:ext uri="{91240B29-F687-4F45-9708-019B960494DF}">
                <a14:hiddenLine w="9525">
                  <a:solidFill>
                    <a:srgbClr val="000000"/>
                  </a:solidFill>
                  <a:round/>
                </a14:hiddenLine>
              </a:ext>
            </a:extLst>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1" name="Freeform 126">
              <a:extLst>
                <a:ext uri="{FF2B5EF4-FFF2-40B4-BE49-F238E27FC236}">
                  <a16:creationId xmlns:a16="http://schemas.microsoft.com/office/drawing/2014/main" id="{DF292575-F486-40A9-B4A3-DF07E6C525F0}"/>
                </a:ext>
              </a:extLst>
            </p:cNvPr>
            <p:cNvSpPr>
              <a:spLocks noEditPoints="1"/>
            </p:cNvSpPr>
            <p:nvPr/>
          </p:nvSpPr>
          <p:spPr bwMode="auto">
            <a:xfrm>
              <a:off x="4734718" y="2925365"/>
              <a:ext cx="114300" cy="114300"/>
            </a:xfrm>
            <a:custGeom>
              <a:gdLst>
                <a:gd fmla="*/ 122 w 288" name="T0"/>
                <a:gd fmla="*/ 250 h 288" name="T1"/>
                <a:gd fmla="*/ 93 w 288" name="T2"/>
                <a:gd fmla="*/ 239 h 288" name="T3"/>
                <a:gd fmla="*/ 68 w 288" name="T4"/>
                <a:gd fmla="*/ 220 h 288" name="T5"/>
                <a:gd fmla="*/ 50 w 288" name="T6"/>
                <a:gd fmla="*/ 195 h 288" name="T7"/>
                <a:gd fmla="*/ 38 w 288" name="T8"/>
                <a:gd fmla="*/ 166 h 288" name="T9"/>
                <a:gd fmla="*/ 37 w 288" name="T10"/>
                <a:gd fmla="*/ 132 h 288" name="T11"/>
                <a:gd fmla="*/ 44 w 288" name="T12"/>
                <a:gd fmla="*/ 102 h 288" name="T13"/>
                <a:gd fmla="*/ 60 w 288" name="T14"/>
                <a:gd fmla="*/ 75 h 288" name="T15"/>
                <a:gd fmla="*/ 84 w 288" name="T16"/>
                <a:gd fmla="*/ 55 h 288" name="T17"/>
                <a:gd fmla="*/ 112 w 288" name="T18"/>
                <a:gd fmla="*/ 41 h 288" name="T19"/>
                <a:gd fmla="*/ 144 w 288" name="T20"/>
                <a:gd fmla="*/ 36 h 288" name="T21"/>
                <a:gd fmla="*/ 176 w 288" name="T22"/>
                <a:gd fmla="*/ 41 h 288" name="T23"/>
                <a:gd fmla="*/ 204 w 288" name="T24"/>
                <a:gd fmla="*/ 55 h 288" name="T25"/>
                <a:gd fmla="*/ 228 w 288" name="T26"/>
                <a:gd fmla="*/ 75 h 288" name="T27"/>
                <a:gd fmla="*/ 244 w 288" name="T28"/>
                <a:gd fmla="*/ 102 h 288" name="T29"/>
                <a:gd fmla="*/ 252 w 288" name="T30"/>
                <a:gd fmla="*/ 132 h 288" name="T31"/>
                <a:gd fmla="*/ 249 w 288" name="T32"/>
                <a:gd fmla="*/ 166 h 288" name="T33"/>
                <a:gd fmla="*/ 239 w 288" name="T34"/>
                <a:gd fmla="*/ 195 h 288" name="T35"/>
                <a:gd fmla="*/ 220 w 288" name="T36"/>
                <a:gd fmla="*/ 220 h 288" name="T37"/>
                <a:gd fmla="*/ 195 w 288" name="T38"/>
                <a:gd fmla="*/ 239 h 288" name="T39"/>
                <a:gd fmla="*/ 166 w 288" name="T40"/>
                <a:gd fmla="*/ 250 h 288" name="T41"/>
                <a:gd fmla="*/ 144 w 288" name="T42"/>
                <a:gd fmla="*/ 252 h 288" name="T43"/>
                <a:gd fmla="*/ 115 w 288" name="T44"/>
                <a:gd fmla="*/ 3 h 288" name="T45"/>
                <a:gd fmla="*/ 76 w 288" name="T46"/>
                <a:gd fmla="*/ 17 h 288" name="T47"/>
                <a:gd fmla="*/ 42 w 288" name="T48"/>
                <a:gd fmla="*/ 42 h 288" name="T49"/>
                <a:gd fmla="*/ 17 w 288" name="T50"/>
                <a:gd fmla="*/ 75 h 288" name="T51"/>
                <a:gd fmla="*/ 3 w 288" name="T52"/>
                <a:gd fmla="*/ 115 h 288" name="T53"/>
                <a:gd fmla="*/ 1 w 288" name="T54"/>
                <a:gd fmla="*/ 158 h 288" name="T55"/>
                <a:gd fmla="*/ 12 w 288" name="T56"/>
                <a:gd fmla="*/ 201 h 288" name="T57"/>
                <a:gd fmla="*/ 33 w 288" name="T58"/>
                <a:gd fmla="*/ 235 h 288" name="T59"/>
                <a:gd fmla="*/ 64 w 288" name="T60"/>
                <a:gd fmla="*/ 263 h 288" name="T61"/>
                <a:gd fmla="*/ 101 w 288" name="T62"/>
                <a:gd fmla="*/ 282 h 288" name="T63"/>
                <a:gd fmla="*/ 144 w 288" name="T64"/>
                <a:gd fmla="*/ 288 h 288" name="T65"/>
                <a:gd fmla="*/ 187 w 288" name="T66"/>
                <a:gd fmla="*/ 282 h 288" name="T67"/>
                <a:gd fmla="*/ 225 w 288" name="T68"/>
                <a:gd fmla="*/ 263 h 288" name="T69"/>
                <a:gd fmla="*/ 255 w 288" name="T70"/>
                <a:gd fmla="*/ 235 h 288" name="T71"/>
                <a:gd fmla="*/ 276 w 288" name="T72"/>
                <a:gd fmla="*/ 201 h 288" name="T73"/>
                <a:gd fmla="*/ 287 w 288" name="T74"/>
                <a:gd fmla="*/ 158 h 288" name="T75"/>
                <a:gd fmla="*/ 285 w 288" name="T76"/>
                <a:gd fmla="*/ 115 h 288" name="T77"/>
                <a:gd fmla="*/ 271 w 288" name="T78"/>
                <a:gd fmla="*/ 75 h 288" name="T79"/>
                <a:gd fmla="*/ 246 w 288" name="T80"/>
                <a:gd fmla="*/ 42 h 288" name="T81"/>
                <a:gd fmla="*/ 213 w 288" name="T82"/>
                <a:gd fmla="*/ 17 h 288" name="T83"/>
                <a:gd fmla="*/ 173 w 288" name="T84"/>
                <a:gd fmla="*/ 3 h 288"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288" w="288">
                  <a:moveTo>
                    <a:pt x="144" y="252"/>
                  </a:moveTo>
                  <a:lnTo>
                    <a:pt x="133" y="251"/>
                  </a:lnTo>
                  <a:lnTo>
                    <a:pt x="122" y="250"/>
                  </a:lnTo>
                  <a:lnTo>
                    <a:pt x="112" y="247"/>
                  </a:lnTo>
                  <a:lnTo>
                    <a:pt x="103" y="244"/>
                  </a:lnTo>
                  <a:lnTo>
                    <a:pt x="93" y="239"/>
                  </a:lnTo>
                  <a:lnTo>
                    <a:pt x="84" y="234"/>
                  </a:lnTo>
                  <a:lnTo>
                    <a:pt x="76" y="228"/>
                  </a:lnTo>
                  <a:lnTo>
                    <a:pt x="68" y="220"/>
                  </a:lnTo>
                  <a:lnTo>
                    <a:pt x="60" y="212"/>
                  </a:lnTo>
                  <a:lnTo>
                    <a:pt x="55" y="205"/>
                  </a:lnTo>
                  <a:lnTo>
                    <a:pt x="50" y="195"/>
                  </a:lnTo>
                  <a:lnTo>
                    <a:pt x="44" y="186"/>
                  </a:lnTo>
                  <a:lnTo>
                    <a:pt x="41" y="176"/>
                  </a:lnTo>
                  <a:lnTo>
                    <a:pt x="38" y="166"/>
                  </a:lnTo>
                  <a:lnTo>
                    <a:pt x="37" y="155"/>
                  </a:lnTo>
                  <a:lnTo>
                    <a:pt x="36" y="144"/>
                  </a:lnTo>
                  <a:lnTo>
                    <a:pt x="37" y="132"/>
                  </a:lnTo>
                  <a:lnTo>
                    <a:pt x="38" y="122"/>
                  </a:lnTo>
                  <a:lnTo>
                    <a:pt x="41" y="112"/>
                  </a:lnTo>
                  <a:lnTo>
                    <a:pt x="44" y="102"/>
                  </a:lnTo>
                  <a:lnTo>
                    <a:pt x="50" y="93"/>
                  </a:lnTo>
                  <a:lnTo>
                    <a:pt x="55" y="84"/>
                  </a:lnTo>
                  <a:lnTo>
                    <a:pt x="60" y="75"/>
                  </a:lnTo>
                  <a:lnTo>
                    <a:pt x="68" y="68"/>
                  </a:lnTo>
                  <a:lnTo>
                    <a:pt x="76" y="60"/>
                  </a:lnTo>
                  <a:lnTo>
                    <a:pt x="84" y="55"/>
                  </a:lnTo>
                  <a:lnTo>
                    <a:pt x="93" y="49"/>
                  </a:lnTo>
                  <a:lnTo>
                    <a:pt x="103" y="44"/>
                  </a:lnTo>
                  <a:lnTo>
                    <a:pt x="112" y="41"/>
                  </a:lnTo>
                  <a:lnTo>
                    <a:pt x="122" y="39"/>
                  </a:lnTo>
                  <a:lnTo>
                    <a:pt x="133" y="36"/>
                  </a:lnTo>
                  <a:lnTo>
                    <a:pt x="144" y="36"/>
                  </a:lnTo>
                  <a:lnTo>
                    <a:pt x="155" y="36"/>
                  </a:lnTo>
                  <a:lnTo>
                    <a:pt x="166" y="39"/>
                  </a:lnTo>
                  <a:lnTo>
                    <a:pt x="176" y="41"/>
                  </a:lnTo>
                  <a:lnTo>
                    <a:pt x="186" y="44"/>
                  </a:lnTo>
                  <a:lnTo>
                    <a:pt x="195" y="49"/>
                  </a:lnTo>
                  <a:lnTo>
                    <a:pt x="204" y="55"/>
                  </a:lnTo>
                  <a:lnTo>
                    <a:pt x="213" y="60"/>
                  </a:lnTo>
                  <a:lnTo>
                    <a:pt x="220" y="68"/>
                  </a:lnTo>
                  <a:lnTo>
                    <a:pt x="228" y="75"/>
                  </a:lnTo>
                  <a:lnTo>
                    <a:pt x="233" y="84"/>
                  </a:lnTo>
                  <a:lnTo>
                    <a:pt x="239" y="93"/>
                  </a:lnTo>
                  <a:lnTo>
                    <a:pt x="244" y="102"/>
                  </a:lnTo>
                  <a:lnTo>
                    <a:pt x="247" y="112"/>
                  </a:lnTo>
                  <a:lnTo>
                    <a:pt x="249" y="122"/>
                  </a:lnTo>
                  <a:lnTo>
                    <a:pt x="252" y="132"/>
                  </a:lnTo>
                  <a:lnTo>
                    <a:pt x="252" y="144"/>
                  </a:lnTo>
                  <a:lnTo>
                    <a:pt x="252" y="155"/>
                  </a:lnTo>
                  <a:lnTo>
                    <a:pt x="249" y="166"/>
                  </a:lnTo>
                  <a:lnTo>
                    <a:pt x="247" y="176"/>
                  </a:lnTo>
                  <a:lnTo>
                    <a:pt x="244" y="186"/>
                  </a:lnTo>
                  <a:lnTo>
                    <a:pt x="239" y="195"/>
                  </a:lnTo>
                  <a:lnTo>
                    <a:pt x="233" y="205"/>
                  </a:lnTo>
                  <a:lnTo>
                    <a:pt x="228" y="212"/>
                  </a:lnTo>
                  <a:lnTo>
                    <a:pt x="220" y="220"/>
                  </a:lnTo>
                  <a:lnTo>
                    <a:pt x="213" y="228"/>
                  </a:lnTo>
                  <a:lnTo>
                    <a:pt x="204" y="234"/>
                  </a:lnTo>
                  <a:lnTo>
                    <a:pt x="195" y="239"/>
                  </a:lnTo>
                  <a:lnTo>
                    <a:pt x="186" y="244"/>
                  </a:lnTo>
                  <a:lnTo>
                    <a:pt x="176" y="247"/>
                  </a:lnTo>
                  <a:lnTo>
                    <a:pt x="166" y="250"/>
                  </a:lnTo>
                  <a:lnTo>
                    <a:pt x="155" y="251"/>
                  </a:lnTo>
                  <a:lnTo>
                    <a:pt x="144" y="252"/>
                  </a:lnTo>
                  <a:lnTo>
                    <a:pt x="144" y="252"/>
                  </a:lnTo>
                  <a:close/>
                  <a:moveTo>
                    <a:pt x="144" y="0"/>
                  </a:moveTo>
                  <a:lnTo>
                    <a:pt x="130" y="1"/>
                  </a:lnTo>
                  <a:lnTo>
                    <a:pt x="115" y="3"/>
                  </a:lnTo>
                  <a:lnTo>
                    <a:pt x="101" y="6"/>
                  </a:lnTo>
                  <a:lnTo>
                    <a:pt x="88" y="12"/>
                  </a:lnTo>
                  <a:lnTo>
                    <a:pt x="76" y="17"/>
                  </a:lnTo>
                  <a:lnTo>
                    <a:pt x="64" y="24"/>
                  </a:lnTo>
                  <a:lnTo>
                    <a:pt x="53" y="33"/>
                  </a:lnTo>
                  <a:lnTo>
                    <a:pt x="42" y="42"/>
                  </a:lnTo>
                  <a:lnTo>
                    <a:pt x="33" y="53"/>
                  </a:lnTo>
                  <a:lnTo>
                    <a:pt x="25" y="63"/>
                  </a:lnTo>
                  <a:lnTo>
                    <a:pt x="17" y="75"/>
                  </a:lnTo>
                  <a:lnTo>
                    <a:pt x="12" y="88"/>
                  </a:lnTo>
                  <a:lnTo>
                    <a:pt x="6" y="101"/>
                  </a:lnTo>
                  <a:lnTo>
                    <a:pt x="3" y="115"/>
                  </a:lnTo>
                  <a:lnTo>
                    <a:pt x="1" y="129"/>
                  </a:lnTo>
                  <a:lnTo>
                    <a:pt x="0" y="144"/>
                  </a:lnTo>
                  <a:lnTo>
                    <a:pt x="1" y="158"/>
                  </a:lnTo>
                  <a:lnTo>
                    <a:pt x="3" y="174"/>
                  </a:lnTo>
                  <a:lnTo>
                    <a:pt x="6" y="186"/>
                  </a:lnTo>
                  <a:lnTo>
                    <a:pt x="12" y="201"/>
                  </a:lnTo>
                  <a:lnTo>
                    <a:pt x="17" y="212"/>
                  </a:lnTo>
                  <a:lnTo>
                    <a:pt x="25" y="224"/>
                  </a:lnTo>
                  <a:lnTo>
                    <a:pt x="33" y="235"/>
                  </a:lnTo>
                  <a:lnTo>
                    <a:pt x="42" y="246"/>
                  </a:lnTo>
                  <a:lnTo>
                    <a:pt x="53" y="256"/>
                  </a:lnTo>
                  <a:lnTo>
                    <a:pt x="64" y="263"/>
                  </a:lnTo>
                  <a:lnTo>
                    <a:pt x="76" y="271"/>
                  </a:lnTo>
                  <a:lnTo>
                    <a:pt x="88" y="276"/>
                  </a:lnTo>
                  <a:lnTo>
                    <a:pt x="101" y="282"/>
                  </a:lnTo>
                  <a:lnTo>
                    <a:pt x="115" y="285"/>
                  </a:lnTo>
                  <a:lnTo>
                    <a:pt x="130" y="287"/>
                  </a:lnTo>
                  <a:lnTo>
                    <a:pt x="144" y="288"/>
                  </a:lnTo>
                  <a:lnTo>
                    <a:pt x="159" y="287"/>
                  </a:lnTo>
                  <a:lnTo>
                    <a:pt x="173" y="285"/>
                  </a:lnTo>
                  <a:lnTo>
                    <a:pt x="187" y="282"/>
                  </a:lnTo>
                  <a:lnTo>
                    <a:pt x="200" y="276"/>
                  </a:lnTo>
                  <a:lnTo>
                    <a:pt x="213" y="271"/>
                  </a:lnTo>
                  <a:lnTo>
                    <a:pt x="225" y="263"/>
                  </a:lnTo>
                  <a:lnTo>
                    <a:pt x="235" y="256"/>
                  </a:lnTo>
                  <a:lnTo>
                    <a:pt x="246" y="246"/>
                  </a:lnTo>
                  <a:lnTo>
                    <a:pt x="255" y="235"/>
                  </a:lnTo>
                  <a:lnTo>
                    <a:pt x="263" y="224"/>
                  </a:lnTo>
                  <a:lnTo>
                    <a:pt x="271" y="212"/>
                  </a:lnTo>
                  <a:lnTo>
                    <a:pt x="276" y="201"/>
                  </a:lnTo>
                  <a:lnTo>
                    <a:pt x="282" y="186"/>
                  </a:lnTo>
                  <a:lnTo>
                    <a:pt x="285" y="174"/>
                  </a:lnTo>
                  <a:lnTo>
                    <a:pt x="287" y="158"/>
                  </a:lnTo>
                  <a:lnTo>
                    <a:pt x="288" y="144"/>
                  </a:lnTo>
                  <a:lnTo>
                    <a:pt x="287" y="129"/>
                  </a:lnTo>
                  <a:lnTo>
                    <a:pt x="285" y="115"/>
                  </a:lnTo>
                  <a:lnTo>
                    <a:pt x="282" y="101"/>
                  </a:lnTo>
                  <a:lnTo>
                    <a:pt x="276" y="88"/>
                  </a:lnTo>
                  <a:lnTo>
                    <a:pt x="271" y="75"/>
                  </a:lnTo>
                  <a:lnTo>
                    <a:pt x="263" y="63"/>
                  </a:lnTo>
                  <a:lnTo>
                    <a:pt x="255" y="53"/>
                  </a:lnTo>
                  <a:lnTo>
                    <a:pt x="246" y="42"/>
                  </a:lnTo>
                  <a:lnTo>
                    <a:pt x="235" y="33"/>
                  </a:lnTo>
                  <a:lnTo>
                    <a:pt x="225" y="24"/>
                  </a:lnTo>
                  <a:lnTo>
                    <a:pt x="213" y="17"/>
                  </a:lnTo>
                  <a:lnTo>
                    <a:pt x="200" y="12"/>
                  </a:lnTo>
                  <a:lnTo>
                    <a:pt x="187" y="6"/>
                  </a:lnTo>
                  <a:lnTo>
                    <a:pt x="173" y="3"/>
                  </a:lnTo>
                  <a:lnTo>
                    <a:pt x="159" y="1"/>
                  </a:lnTo>
                  <a:lnTo>
                    <a:pt x="144" y="0"/>
                  </a:lnTo>
                  <a:close/>
                </a:path>
              </a:pathLst>
            </a:custGeom>
            <a:grpFill/>
            <a:ln>
              <a:noFill/>
            </a:ln>
            <a:extLst>
              <a:ext uri="{91240B29-F687-4F45-9708-019B960494DF}">
                <a14:hiddenLine w="9525">
                  <a:solidFill>
                    <a:srgbClr val="000000"/>
                  </a:solidFill>
                  <a:round/>
                </a14:hiddenLine>
              </a:ext>
            </a:extLst>
          </p:spPr>
          <p:txBody>
            <a:bodyPr anchor="t" anchorCtr="0" bIns="91440" compatLnSpc="1" lIns="182880" numCol="1" rIns="182880" tIns="91440" vert="horz" wrap="square"/>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sp>
        <p:nvSpPr>
          <p:cNvPr id="22" name="Rectangle 482">
            <a:extLst>
              <a:ext uri="{FF2B5EF4-FFF2-40B4-BE49-F238E27FC236}">
                <a16:creationId xmlns:a16="http://schemas.microsoft.com/office/drawing/2014/main" id="{CF6CA34B-8905-4973-9191-326B2364CCA9}"/>
              </a:ext>
            </a:extLst>
          </p:cNvPr>
          <p:cNvSpPr/>
          <p:nvPr/>
        </p:nvSpPr>
        <p:spPr>
          <a:xfrm>
            <a:off x="1233634" y="2635125"/>
            <a:ext cx="2680970" cy="822960"/>
          </a:xfrm>
          <a:prstGeom prst="rect">
            <a:avLst/>
          </a:prstGeom>
        </p:spPr>
        <p:txBody>
          <a:bodyPr anchor="ctr" wrap="square">
            <a:spAutoFit/>
          </a:bodyPr>
          <a:lstStyle/>
          <a:p>
            <a:pPr defTabSz="1828800" rtl="0">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604020202020204" pitchFamily="34" typeface="Arial"/>
              </a:rPr>
              <a:t>Lorem ipsum dolor sit amet, consectetur adipiscing elit. Nulla imperdiet volutpat dui at fermentum. </a:t>
            </a:r>
          </a:p>
        </p:txBody>
      </p:sp>
      <p:sp>
        <p:nvSpPr>
          <p:cNvPr id="23" name="Rectangle 483">
            <a:extLst>
              <a:ext uri="{FF2B5EF4-FFF2-40B4-BE49-F238E27FC236}">
                <a16:creationId xmlns:a16="http://schemas.microsoft.com/office/drawing/2014/main" id="{D9843E74-F0FD-47B8-A184-A22B3FABCCE9}"/>
              </a:ext>
            </a:extLst>
          </p:cNvPr>
          <p:cNvSpPr/>
          <p:nvPr/>
        </p:nvSpPr>
        <p:spPr>
          <a:xfrm>
            <a:off x="1616539" y="2047750"/>
            <a:ext cx="1841500" cy="537845"/>
          </a:xfrm>
          <a:prstGeom prst="rect">
            <a:avLst/>
          </a:prstGeom>
        </p:spPr>
        <p:txBody>
          <a:bodyPr anchor="ctr" bIns="91440" lIns="182880" rIns="182880" rtlCol="0" tIns="91440" vert="horz">
            <a:noAutofit/>
          </a:bodyPr>
          <a:lstStyle/>
          <a:p>
            <a:pPr defTabSz="1828800">
              <a:lnSpc>
                <a:spcPct val="120000"/>
              </a:lnSpc>
            </a:pPr>
            <a:r>
              <a:rPr altLang="en-US" b="1" lang="zh-CN" sz="2800">
                <a:solidFill>
                  <a:schemeClr val="tx1">
                    <a:lumMod val="65000"/>
                    <a:lumOff val="35000"/>
                  </a:schemeClr>
                </a:solidFill>
                <a:latin charset="-122" panose="00000500000000000000" pitchFamily="2" typeface="字魂58号-创中黑"/>
                <a:ea charset="-122" panose="00000500000000000000" pitchFamily="2" typeface="字魂58号-创中黑"/>
                <a:cs charset="0" panose="020b0502040204020203" pitchFamily="34" typeface="Segoe UI"/>
              </a:rPr>
              <a:t>输入标题</a:t>
            </a:r>
          </a:p>
        </p:txBody>
      </p:sp>
      <p:sp>
        <p:nvSpPr>
          <p:cNvPr id="24" name="Rectangle 484">
            <a:extLst>
              <a:ext uri="{FF2B5EF4-FFF2-40B4-BE49-F238E27FC236}">
                <a16:creationId xmlns:a16="http://schemas.microsoft.com/office/drawing/2014/main" id="{42D782AC-F0BE-4C91-A67E-50B96132E55A}"/>
              </a:ext>
            </a:extLst>
          </p:cNvPr>
          <p:cNvSpPr/>
          <p:nvPr/>
        </p:nvSpPr>
        <p:spPr>
          <a:xfrm>
            <a:off x="4587069" y="2635125"/>
            <a:ext cx="2680970" cy="822960"/>
          </a:xfrm>
          <a:prstGeom prst="rect">
            <a:avLst/>
          </a:prstGeom>
        </p:spPr>
        <p:txBody>
          <a:bodyPr anchor="ctr" wrap="square">
            <a:spAutoFit/>
          </a:bodyPr>
          <a:lstStyle/>
          <a:p>
            <a:pPr defTabSz="1828800" rtl="0">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604020202020204" pitchFamily="34" typeface="Arial"/>
              </a:rPr>
              <a:t>Lorem ipsum dolor sit amet, consectetur adipiscing elit. Nulla imperdiet volutpat dui at fermentum. </a:t>
            </a:r>
          </a:p>
        </p:txBody>
      </p:sp>
      <p:sp>
        <p:nvSpPr>
          <p:cNvPr id="25" name="Rectangle 485">
            <a:extLst>
              <a:ext uri="{FF2B5EF4-FFF2-40B4-BE49-F238E27FC236}">
                <a16:creationId xmlns:a16="http://schemas.microsoft.com/office/drawing/2014/main" id="{11B0858A-A586-44D7-9D82-A3D8EA55ABF5}"/>
              </a:ext>
            </a:extLst>
          </p:cNvPr>
          <p:cNvSpPr/>
          <p:nvPr/>
        </p:nvSpPr>
        <p:spPr>
          <a:xfrm>
            <a:off x="4969339" y="2047750"/>
            <a:ext cx="1841500" cy="537845"/>
          </a:xfrm>
          <a:prstGeom prst="rect">
            <a:avLst/>
          </a:prstGeom>
        </p:spPr>
        <p:txBody>
          <a:bodyPr anchor="ctr" bIns="91440" lIns="182880" rIns="182880" rtlCol="0" tIns="91440" vert="horz">
            <a:noAutofit/>
          </a:bodyPr>
          <a:lstStyle/>
          <a:p>
            <a:pPr defTabSz="1828800">
              <a:lnSpc>
                <a:spcPct val="120000"/>
              </a:lnSpc>
            </a:pPr>
            <a:r>
              <a:rPr altLang="en-US" b="1" lang="zh-CN" sz="2800">
                <a:solidFill>
                  <a:schemeClr val="tx1">
                    <a:lumMod val="65000"/>
                    <a:lumOff val="35000"/>
                  </a:schemeClr>
                </a:solidFill>
                <a:latin charset="-122" panose="00000500000000000000" pitchFamily="2" typeface="字魂58号-创中黑"/>
                <a:ea charset="-122" panose="00000500000000000000" pitchFamily="2" typeface="字魂58号-创中黑"/>
                <a:cs charset="0" panose="020b0502040204020203" pitchFamily="34" typeface="Segoe UI"/>
              </a:rPr>
              <a:t>输入标题</a:t>
            </a:r>
          </a:p>
        </p:txBody>
      </p:sp>
      <p:sp>
        <p:nvSpPr>
          <p:cNvPr id="26" name="Rectangle 488">
            <a:extLst>
              <a:ext uri="{FF2B5EF4-FFF2-40B4-BE49-F238E27FC236}">
                <a16:creationId xmlns:a16="http://schemas.microsoft.com/office/drawing/2014/main" id="{F5C92FF6-0F43-4687-AEEC-4F1D3F0EAF1F}"/>
              </a:ext>
            </a:extLst>
          </p:cNvPr>
          <p:cNvSpPr/>
          <p:nvPr/>
        </p:nvSpPr>
        <p:spPr>
          <a:xfrm>
            <a:off x="7939868" y="2635125"/>
            <a:ext cx="2680970" cy="822960"/>
          </a:xfrm>
          <a:prstGeom prst="rect">
            <a:avLst/>
          </a:prstGeom>
        </p:spPr>
        <p:txBody>
          <a:bodyPr anchor="ctr" wrap="square">
            <a:spAutoFit/>
          </a:bodyPr>
          <a:lstStyle/>
          <a:p>
            <a:pPr defTabSz="1828800" rtl="0">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604020202020204" pitchFamily="34" typeface="Arial"/>
              </a:rPr>
              <a:t>Lorem ipsum dolor sit amet, consectetur adipiscing elit. Nulla imperdiet volutpat dui at fermentum. </a:t>
            </a:r>
          </a:p>
        </p:txBody>
      </p:sp>
      <p:sp>
        <p:nvSpPr>
          <p:cNvPr id="27" name="Rectangle 489">
            <a:extLst>
              <a:ext uri="{FF2B5EF4-FFF2-40B4-BE49-F238E27FC236}">
                <a16:creationId xmlns:a16="http://schemas.microsoft.com/office/drawing/2014/main" id="{74229524-FF92-49A5-9147-01374EFE1E15}"/>
              </a:ext>
            </a:extLst>
          </p:cNvPr>
          <p:cNvSpPr/>
          <p:nvPr/>
        </p:nvSpPr>
        <p:spPr>
          <a:xfrm>
            <a:off x="8322139" y="2047750"/>
            <a:ext cx="1841500" cy="537845"/>
          </a:xfrm>
          <a:prstGeom prst="rect">
            <a:avLst/>
          </a:prstGeom>
        </p:spPr>
        <p:txBody>
          <a:bodyPr anchor="ctr" bIns="91440" lIns="182880" rIns="182880" rtlCol="0" tIns="91440" vert="horz">
            <a:noAutofit/>
          </a:bodyPr>
          <a:lstStyle/>
          <a:p>
            <a:pPr defTabSz="1828800">
              <a:lnSpc>
                <a:spcPct val="120000"/>
              </a:lnSpc>
            </a:pPr>
            <a:r>
              <a:rPr altLang="en-US" b="1" lang="zh-CN" sz="2800">
                <a:solidFill>
                  <a:schemeClr val="tx1">
                    <a:lumMod val="65000"/>
                    <a:lumOff val="35000"/>
                  </a:schemeClr>
                </a:solidFill>
                <a:latin charset="-122" panose="00000500000000000000" pitchFamily="2" typeface="字魂58号-创中黑"/>
                <a:ea charset="-122" panose="00000500000000000000" pitchFamily="2" typeface="字魂58号-创中黑"/>
                <a:cs charset="0" panose="020b0502040204020203" pitchFamily="34" typeface="Segoe UI"/>
              </a:rPr>
              <a:t>输入标题</a:t>
            </a:r>
          </a:p>
        </p:txBody>
      </p:sp>
    </p:spTree>
    <p:extLst>
      <p:ext uri="{BB962C8B-B14F-4D97-AF65-F5344CB8AC3E}">
        <p14:creationId val="3409191800"/>
      </p:ext>
    </p:extLst>
  </p:cSld>
  <p:clrMapOvr>
    <a:masterClrMapping/>
  </p:clrMapOvr>
  <mc:AlternateContent>
    <mc:Choice Requires="p14">
      <p:transition p14:dur="1400" spd="slow">
        <p14:ripple/>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par>
                          <p:cTn fill="hold" id="9" nodeType="afterGroup">
                            <p:stCondLst>
                              <p:cond delay="500"/>
                            </p:stCondLst>
                            <p:childTnLst>
                              <p:par>
                                <p:cTn fill="hold" grpId="0" id="10" nodeType="afterEffect" presetClass="entr" presetID="2" presetSubtype="4">
                                  <p:stCondLst>
                                    <p:cond delay="0"/>
                                  </p:stCondLst>
                                  <p:childTnLst>
                                    <p:set>
                                      <p:cBhvr>
                                        <p:cTn dur="1" fill="hold" id="11">
                                          <p:stCondLst>
                                            <p:cond delay="0"/>
                                          </p:stCondLst>
                                        </p:cTn>
                                        <p:tgtEl>
                                          <p:spTgt spid="7"/>
                                        </p:tgtEl>
                                        <p:attrNameLst>
                                          <p:attrName>style.visibility</p:attrName>
                                        </p:attrNameLst>
                                      </p:cBhvr>
                                      <p:to>
                                        <p:strVal val="visible"/>
                                      </p:to>
                                    </p:set>
                                    <p:anim calcmode="lin" valueType="num">
                                      <p:cBhvr additive="base">
                                        <p:cTn dur="500" fill="hold" id="12"/>
                                        <p:tgtEl>
                                          <p:spTgt spid="7"/>
                                        </p:tgtEl>
                                        <p:attrNameLst>
                                          <p:attrName>ppt_x</p:attrName>
                                        </p:attrNameLst>
                                      </p:cBhvr>
                                      <p:tavLst>
                                        <p:tav tm="0">
                                          <p:val>
                                            <p:strVal val="#ppt_x"/>
                                          </p:val>
                                        </p:tav>
                                        <p:tav tm="100000">
                                          <p:val>
                                            <p:strVal val="#ppt_x"/>
                                          </p:val>
                                        </p:tav>
                                      </p:tavLst>
                                    </p:anim>
                                    <p:anim calcmode="lin" valueType="num">
                                      <p:cBhvr additive="base">
                                        <p:cTn dur="500" fill="hold" id="13"/>
                                        <p:tgtEl>
                                          <p:spTgt spid="7"/>
                                        </p:tgtEl>
                                        <p:attrNameLst>
                                          <p:attrName>ppt_y</p:attrName>
                                        </p:attrNameLst>
                                      </p:cBhvr>
                                      <p:tavLst>
                                        <p:tav tm="0">
                                          <p:val>
                                            <p:strVal val="1+#ppt_h/2"/>
                                          </p:val>
                                        </p:tav>
                                        <p:tav tm="100000">
                                          <p:val>
                                            <p:strVal val="#ppt_y"/>
                                          </p:val>
                                        </p:tav>
                                      </p:tavLst>
                                    </p:anim>
                                  </p:childTnLst>
                                </p:cTn>
                              </p:par>
                              <p:par>
                                <p:cTn fill="hold" id="14" nodeType="withEffect" presetClass="entr" presetID="2" presetSubtype="4">
                                  <p:stCondLst>
                                    <p:cond delay="0"/>
                                  </p:stCondLst>
                                  <p:childTnLst>
                                    <p:set>
                                      <p:cBhvr>
                                        <p:cTn dur="1" fill="hold" id="15">
                                          <p:stCondLst>
                                            <p:cond delay="0"/>
                                          </p:stCondLst>
                                        </p:cTn>
                                        <p:tgtEl>
                                          <p:spTgt spid="15"/>
                                        </p:tgtEl>
                                        <p:attrNameLst>
                                          <p:attrName>style.visibility</p:attrName>
                                        </p:attrNameLst>
                                      </p:cBhvr>
                                      <p:to>
                                        <p:strVal val="visible"/>
                                      </p:to>
                                    </p:set>
                                    <p:anim calcmode="lin" valueType="num">
                                      <p:cBhvr additive="base">
                                        <p:cTn dur="500" fill="hold" id="16"/>
                                        <p:tgtEl>
                                          <p:spTgt spid="15"/>
                                        </p:tgtEl>
                                        <p:attrNameLst>
                                          <p:attrName>ppt_x</p:attrName>
                                        </p:attrNameLst>
                                      </p:cBhvr>
                                      <p:tavLst>
                                        <p:tav tm="0">
                                          <p:val>
                                            <p:strVal val="#ppt_x"/>
                                          </p:val>
                                        </p:tav>
                                        <p:tav tm="100000">
                                          <p:val>
                                            <p:strVal val="#ppt_x"/>
                                          </p:val>
                                        </p:tav>
                                      </p:tavLst>
                                    </p:anim>
                                    <p:anim calcmode="lin" valueType="num">
                                      <p:cBhvr additive="base">
                                        <p:cTn dur="500" fill="hold" id="17"/>
                                        <p:tgtEl>
                                          <p:spTgt spid="15"/>
                                        </p:tgtEl>
                                        <p:attrNameLst>
                                          <p:attrName>ppt_y</p:attrName>
                                        </p:attrNameLst>
                                      </p:cBhvr>
                                      <p:tavLst>
                                        <p:tav tm="0">
                                          <p:val>
                                            <p:strVal val="1+#ppt_h/2"/>
                                          </p:val>
                                        </p:tav>
                                        <p:tav tm="100000">
                                          <p:val>
                                            <p:strVal val="#ppt_y"/>
                                          </p:val>
                                        </p:tav>
                                      </p:tavLst>
                                    </p:anim>
                                  </p:childTnLst>
                                </p:cTn>
                              </p:par>
                              <p:par>
                                <p:cTn fill="hold" grpId="0" id="18" nodeType="withEffect" presetClass="entr" presetID="2" presetSubtype="4">
                                  <p:stCondLst>
                                    <p:cond delay="0"/>
                                  </p:stCondLst>
                                  <p:childTnLst>
                                    <p:set>
                                      <p:cBhvr>
                                        <p:cTn dur="1" fill="hold" id="19">
                                          <p:stCondLst>
                                            <p:cond delay="0"/>
                                          </p:stCondLst>
                                        </p:cTn>
                                        <p:tgtEl>
                                          <p:spTgt spid="22"/>
                                        </p:tgtEl>
                                        <p:attrNameLst>
                                          <p:attrName>style.visibility</p:attrName>
                                        </p:attrNameLst>
                                      </p:cBhvr>
                                      <p:to>
                                        <p:strVal val="visible"/>
                                      </p:to>
                                    </p:set>
                                    <p:anim calcmode="lin" valueType="num">
                                      <p:cBhvr additive="base">
                                        <p:cTn dur="500" fill="hold" id="20"/>
                                        <p:tgtEl>
                                          <p:spTgt spid="22"/>
                                        </p:tgtEl>
                                        <p:attrNameLst>
                                          <p:attrName>ppt_x</p:attrName>
                                        </p:attrNameLst>
                                      </p:cBhvr>
                                      <p:tavLst>
                                        <p:tav tm="0">
                                          <p:val>
                                            <p:strVal val="#ppt_x"/>
                                          </p:val>
                                        </p:tav>
                                        <p:tav tm="100000">
                                          <p:val>
                                            <p:strVal val="#ppt_x"/>
                                          </p:val>
                                        </p:tav>
                                      </p:tavLst>
                                    </p:anim>
                                    <p:anim calcmode="lin" valueType="num">
                                      <p:cBhvr additive="base">
                                        <p:cTn dur="500" fill="hold" id="21"/>
                                        <p:tgtEl>
                                          <p:spTgt spid="22"/>
                                        </p:tgtEl>
                                        <p:attrNameLst>
                                          <p:attrName>ppt_y</p:attrName>
                                        </p:attrNameLst>
                                      </p:cBhvr>
                                      <p:tavLst>
                                        <p:tav tm="0">
                                          <p:val>
                                            <p:strVal val="1+#ppt_h/2"/>
                                          </p:val>
                                        </p:tav>
                                        <p:tav tm="100000">
                                          <p:val>
                                            <p:strVal val="#ppt_y"/>
                                          </p:val>
                                        </p:tav>
                                      </p:tavLst>
                                    </p:anim>
                                  </p:childTnLst>
                                </p:cTn>
                              </p:par>
                              <p:par>
                                <p:cTn fill="hold" grpId="0" id="22" nodeType="withEffect" presetClass="entr" presetID="2" presetSubtype="4">
                                  <p:stCondLst>
                                    <p:cond delay="0"/>
                                  </p:stCondLst>
                                  <p:childTnLst>
                                    <p:set>
                                      <p:cBhvr>
                                        <p:cTn dur="1" fill="hold" id="23">
                                          <p:stCondLst>
                                            <p:cond delay="0"/>
                                          </p:stCondLst>
                                        </p:cTn>
                                        <p:tgtEl>
                                          <p:spTgt spid="23"/>
                                        </p:tgtEl>
                                        <p:attrNameLst>
                                          <p:attrName>style.visibility</p:attrName>
                                        </p:attrNameLst>
                                      </p:cBhvr>
                                      <p:to>
                                        <p:strVal val="visible"/>
                                      </p:to>
                                    </p:set>
                                    <p:anim calcmode="lin" valueType="num">
                                      <p:cBhvr additive="base">
                                        <p:cTn dur="500" fill="hold" id="24"/>
                                        <p:tgtEl>
                                          <p:spTgt spid="23"/>
                                        </p:tgtEl>
                                        <p:attrNameLst>
                                          <p:attrName>ppt_x</p:attrName>
                                        </p:attrNameLst>
                                      </p:cBhvr>
                                      <p:tavLst>
                                        <p:tav tm="0">
                                          <p:val>
                                            <p:strVal val="#ppt_x"/>
                                          </p:val>
                                        </p:tav>
                                        <p:tav tm="100000">
                                          <p:val>
                                            <p:strVal val="#ppt_x"/>
                                          </p:val>
                                        </p:tav>
                                      </p:tavLst>
                                    </p:anim>
                                    <p:anim calcmode="lin" valueType="num">
                                      <p:cBhvr additive="base">
                                        <p:cTn dur="500" fill="hold" id="25"/>
                                        <p:tgtEl>
                                          <p:spTgt spid="23"/>
                                        </p:tgtEl>
                                        <p:attrNameLst>
                                          <p:attrName>ppt_y</p:attrName>
                                        </p:attrNameLst>
                                      </p:cBhvr>
                                      <p:tavLst>
                                        <p:tav tm="0">
                                          <p:val>
                                            <p:strVal val="1+#ppt_h/2"/>
                                          </p:val>
                                        </p:tav>
                                        <p:tav tm="100000">
                                          <p:val>
                                            <p:strVal val="#ppt_y"/>
                                          </p:val>
                                        </p:tav>
                                      </p:tavLst>
                                    </p:anim>
                                  </p:childTnLst>
                                </p:cTn>
                              </p:par>
                            </p:childTnLst>
                          </p:cTn>
                        </p:par>
                        <p:par>
                          <p:cTn fill="hold" id="26" nodeType="afterGroup">
                            <p:stCondLst>
                              <p:cond delay="1000"/>
                            </p:stCondLst>
                            <p:childTnLst>
                              <p:par>
                                <p:cTn fill="hold" grpId="0" id="27" nodeType="afterEffect" presetClass="entr" presetID="22" presetSubtype="8">
                                  <p:stCondLst>
                                    <p:cond delay="0"/>
                                  </p:stCondLst>
                                  <p:childTnLst>
                                    <p:set>
                                      <p:cBhvr>
                                        <p:cTn dur="1" fill="hold" id="28">
                                          <p:stCondLst>
                                            <p:cond delay="0"/>
                                          </p:stCondLst>
                                        </p:cTn>
                                        <p:tgtEl>
                                          <p:spTgt spid="8"/>
                                        </p:tgtEl>
                                        <p:attrNameLst>
                                          <p:attrName>style.visibility</p:attrName>
                                        </p:attrNameLst>
                                      </p:cBhvr>
                                      <p:to>
                                        <p:strVal val="visible"/>
                                      </p:to>
                                    </p:set>
                                    <p:animEffect filter="wipe(left)" transition="in">
                                      <p:cBhvr>
                                        <p:cTn dur="500" id="29"/>
                                        <p:tgtEl>
                                          <p:spTgt spid="8"/>
                                        </p:tgtEl>
                                      </p:cBhvr>
                                    </p:animEffect>
                                  </p:childTnLst>
                                </p:cTn>
                              </p:par>
                            </p:childTnLst>
                          </p:cTn>
                        </p:par>
                        <p:par>
                          <p:cTn fill="hold" id="30" nodeType="afterGroup">
                            <p:stCondLst>
                              <p:cond delay="1500"/>
                            </p:stCondLst>
                            <p:childTnLst>
                              <p:par>
                                <p:cTn fill="hold" grpId="0" id="31" nodeType="afterEffect" presetClass="entr" presetID="2" presetSubtype="4">
                                  <p:stCondLst>
                                    <p:cond delay="0"/>
                                  </p:stCondLst>
                                  <p:childTnLst>
                                    <p:set>
                                      <p:cBhvr>
                                        <p:cTn dur="1" fill="hold" id="32">
                                          <p:stCondLst>
                                            <p:cond delay="0"/>
                                          </p:stCondLst>
                                        </p:cTn>
                                        <p:tgtEl>
                                          <p:spTgt spid="9"/>
                                        </p:tgtEl>
                                        <p:attrNameLst>
                                          <p:attrName>style.visibility</p:attrName>
                                        </p:attrNameLst>
                                      </p:cBhvr>
                                      <p:to>
                                        <p:strVal val="visible"/>
                                      </p:to>
                                    </p:set>
                                    <p:anim calcmode="lin" valueType="num">
                                      <p:cBhvr additive="base">
                                        <p:cTn dur="500" fill="hold" id="33"/>
                                        <p:tgtEl>
                                          <p:spTgt spid="9"/>
                                        </p:tgtEl>
                                        <p:attrNameLst>
                                          <p:attrName>ppt_x</p:attrName>
                                        </p:attrNameLst>
                                      </p:cBhvr>
                                      <p:tavLst>
                                        <p:tav tm="0">
                                          <p:val>
                                            <p:strVal val="#ppt_x"/>
                                          </p:val>
                                        </p:tav>
                                        <p:tav tm="100000">
                                          <p:val>
                                            <p:strVal val="#ppt_x"/>
                                          </p:val>
                                        </p:tav>
                                      </p:tavLst>
                                    </p:anim>
                                    <p:anim calcmode="lin" valueType="num">
                                      <p:cBhvr additive="base">
                                        <p:cTn dur="500" fill="hold" id="34"/>
                                        <p:tgtEl>
                                          <p:spTgt spid="9"/>
                                        </p:tgtEl>
                                        <p:attrNameLst>
                                          <p:attrName>ppt_y</p:attrName>
                                        </p:attrNameLst>
                                      </p:cBhvr>
                                      <p:tavLst>
                                        <p:tav tm="0">
                                          <p:val>
                                            <p:strVal val="1+#ppt_h/2"/>
                                          </p:val>
                                        </p:tav>
                                        <p:tav tm="100000">
                                          <p:val>
                                            <p:strVal val="#ppt_y"/>
                                          </p:val>
                                        </p:tav>
                                      </p:tavLst>
                                    </p:anim>
                                  </p:childTnLst>
                                </p:cTn>
                              </p:par>
                              <p:par>
                                <p:cTn fill="hold" id="35" nodeType="withEffect" presetClass="entr" presetID="2" presetSubtype="4">
                                  <p:stCondLst>
                                    <p:cond delay="0"/>
                                  </p:stCondLst>
                                  <p:childTnLst>
                                    <p:set>
                                      <p:cBhvr>
                                        <p:cTn dur="1" fill="hold" id="36">
                                          <p:stCondLst>
                                            <p:cond delay="0"/>
                                          </p:stCondLst>
                                        </p:cTn>
                                        <p:tgtEl>
                                          <p:spTgt spid="18"/>
                                        </p:tgtEl>
                                        <p:attrNameLst>
                                          <p:attrName>style.visibility</p:attrName>
                                        </p:attrNameLst>
                                      </p:cBhvr>
                                      <p:to>
                                        <p:strVal val="visible"/>
                                      </p:to>
                                    </p:set>
                                    <p:anim calcmode="lin" valueType="num">
                                      <p:cBhvr additive="base">
                                        <p:cTn dur="500" fill="hold" id="37"/>
                                        <p:tgtEl>
                                          <p:spTgt spid="18"/>
                                        </p:tgtEl>
                                        <p:attrNameLst>
                                          <p:attrName>ppt_x</p:attrName>
                                        </p:attrNameLst>
                                      </p:cBhvr>
                                      <p:tavLst>
                                        <p:tav tm="0">
                                          <p:val>
                                            <p:strVal val="#ppt_x"/>
                                          </p:val>
                                        </p:tav>
                                        <p:tav tm="100000">
                                          <p:val>
                                            <p:strVal val="#ppt_x"/>
                                          </p:val>
                                        </p:tav>
                                      </p:tavLst>
                                    </p:anim>
                                    <p:anim calcmode="lin" valueType="num">
                                      <p:cBhvr additive="base">
                                        <p:cTn dur="500" fill="hold" id="38"/>
                                        <p:tgtEl>
                                          <p:spTgt spid="18"/>
                                        </p:tgtEl>
                                        <p:attrNameLst>
                                          <p:attrName>ppt_y</p:attrName>
                                        </p:attrNameLst>
                                      </p:cBhvr>
                                      <p:tavLst>
                                        <p:tav tm="0">
                                          <p:val>
                                            <p:strVal val="1+#ppt_h/2"/>
                                          </p:val>
                                        </p:tav>
                                        <p:tav tm="100000">
                                          <p:val>
                                            <p:strVal val="#ppt_y"/>
                                          </p:val>
                                        </p:tav>
                                      </p:tavLst>
                                    </p:anim>
                                  </p:childTnLst>
                                </p:cTn>
                              </p:par>
                              <p:par>
                                <p:cTn fill="hold" grpId="0" id="39" nodeType="withEffect" presetClass="entr" presetID="2" presetSubtype="4">
                                  <p:stCondLst>
                                    <p:cond delay="0"/>
                                  </p:stCondLst>
                                  <p:childTnLst>
                                    <p:set>
                                      <p:cBhvr>
                                        <p:cTn dur="1" fill="hold" id="40">
                                          <p:stCondLst>
                                            <p:cond delay="0"/>
                                          </p:stCondLst>
                                        </p:cTn>
                                        <p:tgtEl>
                                          <p:spTgt spid="24"/>
                                        </p:tgtEl>
                                        <p:attrNameLst>
                                          <p:attrName>style.visibility</p:attrName>
                                        </p:attrNameLst>
                                      </p:cBhvr>
                                      <p:to>
                                        <p:strVal val="visible"/>
                                      </p:to>
                                    </p:set>
                                    <p:anim calcmode="lin" valueType="num">
                                      <p:cBhvr additive="base">
                                        <p:cTn dur="500" fill="hold" id="41"/>
                                        <p:tgtEl>
                                          <p:spTgt spid="24"/>
                                        </p:tgtEl>
                                        <p:attrNameLst>
                                          <p:attrName>ppt_x</p:attrName>
                                        </p:attrNameLst>
                                      </p:cBhvr>
                                      <p:tavLst>
                                        <p:tav tm="0">
                                          <p:val>
                                            <p:strVal val="#ppt_x"/>
                                          </p:val>
                                        </p:tav>
                                        <p:tav tm="100000">
                                          <p:val>
                                            <p:strVal val="#ppt_x"/>
                                          </p:val>
                                        </p:tav>
                                      </p:tavLst>
                                    </p:anim>
                                    <p:anim calcmode="lin" valueType="num">
                                      <p:cBhvr additive="base">
                                        <p:cTn dur="500" fill="hold" id="42"/>
                                        <p:tgtEl>
                                          <p:spTgt spid="24"/>
                                        </p:tgtEl>
                                        <p:attrNameLst>
                                          <p:attrName>ppt_y</p:attrName>
                                        </p:attrNameLst>
                                      </p:cBhvr>
                                      <p:tavLst>
                                        <p:tav tm="0">
                                          <p:val>
                                            <p:strVal val="1+#ppt_h/2"/>
                                          </p:val>
                                        </p:tav>
                                        <p:tav tm="100000">
                                          <p:val>
                                            <p:strVal val="#ppt_y"/>
                                          </p:val>
                                        </p:tav>
                                      </p:tavLst>
                                    </p:anim>
                                  </p:childTnLst>
                                </p:cTn>
                              </p:par>
                              <p:par>
                                <p:cTn fill="hold" grpId="0" id="43" nodeType="withEffect" presetClass="entr" presetID="2" presetSubtype="4">
                                  <p:stCondLst>
                                    <p:cond delay="0"/>
                                  </p:stCondLst>
                                  <p:childTnLst>
                                    <p:set>
                                      <p:cBhvr>
                                        <p:cTn dur="1" fill="hold" id="44">
                                          <p:stCondLst>
                                            <p:cond delay="0"/>
                                          </p:stCondLst>
                                        </p:cTn>
                                        <p:tgtEl>
                                          <p:spTgt spid="25"/>
                                        </p:tgtEl>
                                        <p:attrNameLst>
                                          <p:attrName>style.visibility</p:attrName>
                                        </p:attrNameLst>
                                      </p:cBhvr>
                                      <p:to>
                                        <p:strVal val="visible"/>
                                      </p:to>
                                    </p:set>
                                    <p:anim calcmode="lin" valueType="num">
                                      <p:cBhvr additive="base">
                                        <p:cTn dur="500" fill="hold" id="45"/>
                                        <p:tgtEl>
                                          <p:spTgt spid="25"/>
                                        </p:tgtEl>
                                        <p:attrNameLst>
                                          <p:attrName>ppt_x</p:attrName>
                                        </p:attrNameLst>
                                      </p:cBhvr>
                                      <p:tavLst>
                                        <p:tav tm="0">
                                          <p:val>
                                            <p:strVal val="#ppt_x"/>
                                          </p:val>
                                        </p:tav>
                                        <p:tav tm="100000">
                                          <p:val>
                                            <p:strVal val="#ppt_x"/>
                                          </p:val>
                                        </p:tav>
                                      </p:tavLst>
                                    </p:anim>
                                    <p:anim calcmode="lin" valueType="num">
                                      <p:cBhvr additive="base">
                                        <p:cTn dur="500" fill="hold" id="46"/>
                                        <p:tgtEl>
                                          <p:spTgt spid="25"/>
                                        </p:tgtEl>
                                        <p:attrNameLst>
                                          <p:attrName>ppt_y</p:attrName>
                                        </p:attrNameLst>
                                      </p:cBhvr>
                                      <p:tavLst>
                                        <p:tav tm="0">
                                          <p:val>
                                            <p:strVal val="1+#ppt_h/2"/>
                                          </p:val>
                                        </p:tav>
                                        <p:tav tm="100000">
                                          <p:val>
                                            <p:strVal val="#ppt_y"/>
                                          </p:val>
                                        </p:tav>
                                      </p:tavLst>
                                    </p:anim>
                                  </p:childTnLst>
                                </p:cTn>
                              </p:par>
                              <p:par>
                                <p:cTn fill="hold" grpId="0" id="47" nodeType="withEffect" presetClass="entr" presetID="22" presetSubtype="8">
                                  <p:stCondLst>
                                    <p:cond delay="0"/>
                                  </p:stCondLst>
                                  <p:childTnLst>
                                    <p:set>
                                      <p:cBhvr>
                                        <p:cTn dur="1" fill="hold" id="48">
                                          <p:stCondLst>
                                            <p:cond delay="0"/>
                                          </p:stCondLst>
                                        </p:cTn>
                                        <p:tgtEl>
                                          <p:spTgt spid="10"/>
                                        </p:tgtEl>
                                        <p:attrNameLst>
                                          <p:attrName>style.visibility</p:attrName>
                                        </p:attrNameLst>
                                      </p:cBhvr>
                                      <p:to>
                                        <p:strVal val="visible"/>
                                      </p:to>
                                    </p:set>
                                    <p:animEffect filter="wipe(left)" transition="in">
                                      <p:cBhvr>
                                        <p:cTn dur="500" id="49"/>
                                        <p:tgtEl>
                                          <p:spTgt spid="10"/>
                                        </p:tgtEl>
                                      </p:cBhvr>
                                    </p:animEffect>
                                  </p:childTnLst>
                                </p:cTn>
                              </p:par>
                            </p:childTnLst>
                          </p:cTn>
                        </p:par>
                        <p:par>
                          <p:cTn fill="hold" id="50" nodeType="afterGroup">
                            <p:stCondLst>
                              <p:cond delay="2000"/>
                            </p:stCondLst>
                            <p:childTnLst>
                              <p:par>
                                <p:cTn fill="hold" grpId="0" id="51" nodeType="afterEffect" presetClass="entr" presetID="2" presetSubtype="4">
                                  <p:stCondLst>
                                    <p:cond delay="0"/>
                                  </p:stCondLst>
                                  <p:childTnLst>
                                    <p:set>
                                      <p:cBhvr>
                                        <p:cTn dur="1" fill="hold" id="52">
                                          <p:stCondLst>
                                            <p:cond delay="0"/>
                                          </p:stCondLst>
                                        </p:cTn>
                                        <p:tgtEl>
                                          <p:spTgt spid="11"/>
                                        </p:tgtEl>
                                        <p:attrNameLst>
                                          <p:attrName>style.visibility</p:attrName>
                                        </p:attrNameLst>
                                      </p:cBhvr>
                                      <p:to>
                                        <p:strVal val="visible"/>
                                      </p:to>
                                    </p:set>
                                    <p:anim calcmode="lin" valueType="num">
                                      <p:cBhvr additive="base">
                                        <p:cTn dur="500" fill="hold" id="53"/>
                                        <p:tgtEl>
                                          <p:spTgt spid="11"/>
                                        </p:tgtEl>
                                        <p:attrNameLst>
                                          <p:attrName>ppt_x</p:attrName>
                                        </p:attrNameLst>
                                      </p:cBhvr>
                                      <p:tavLst>
                                        <p:tav tm="0">
                                          <p:val>
                                            <p:strVal val="#ppt_x"/>
                                          </p:val>
                                        </p:tav>
                                        <p:tav tm="100000">
                                          <p:val>
                                            <p:strVal val="#ppt_x"/>
                                          </p:val>
                                        </p:tav>
                                      </p:tavLst>
                                    </p:anim>
                                    <p:anim calcmode="lin" valueType="num">
                                      <p:cBhvr additive="base">
                                        <p:cTn dur="500" fill="hold" id="54"/>
                                        <p:tgtEl>
                                          <p:spTgt spid="11"/>
                                        </p:tgtEl>
                                        <p:attrNameLst>
                                          <p:attrName>ppt_y</p:attrName>
                                        </p:attrNameLst>
                                      </p:cBhvr>
                                      <p:tavLst>
                                        <p:tav tm="0">
                                          <p:val>
                                            <p:strVal val="1+#ppt_h/2"/>
                                          </p:val>
                                        </p:tav>
                                        <p:tav tm="100000">
                                          <p:val>
                                            <p:strVal val="#ppt_y"/>
                                          </p:val>
                                        </p:tav>
                                      </p:tavLst>
                                    </p:anim>
                                  </p:childTnLst>
                                </p:cTn>
                              </p:par>
                              <p:par>
                                <p:cTn fill="hold" id="55" nodeType="withEffect" presetClass="entr" presetID="2" presetSubtype="4">
                                  <p:stCondLst>
                                    <p:cond delay="0"/>
                                  </p:stCondLst>
                                  <p:childTnLst>
                                    <p:set>
                                      <p:cBhvr>
                                        <p:cTn dur="1" fill="hold" id="56">
                                          <p:stCondLst>
                                            <p:cond delay="0"/>
                                          </p:stCondLst>
                                        </p:cTn>
                                        <p:tgtEl>
                                          <p:spTgt spid="12"/>
                                        </p:tgtEl>
                                        <p:attrNameLst>
                                          <p:attrName>style.visibility</p:attrName>
                                        </p:attrNameLst>
                                      </p:cBhvr>
                                      <p:to>
                                        <p:strVal val="visible"/>
                                      </p:to>
                                    </p:set>
                                    <p:anim calcmode="lin" valueType="num">
                                      <p:cBhvr additive="base">
                                        <p:cTn dur="500" fill="hold" id="57"/>
                                        <p:tgtEl>
                                          <p:spTgt spid="12"/>
                                        </p:tgtEl>
                                        <p:attrNameLst>
                                          <p:attrName>ppt_x</p:attrName>
                                        </p:attrNameLst>
                                      </p:cBhvr>
                                      <p:tavLst>
                                        <p:tav tm="0">
                                          <p:val>
                                            <p:strVal val="#ppt_x"/>
                                          </p:val>
                                        </p:tav>
                                        <p:tav tm="100000">
                                          <p:val>
                                            <p:strVal val="#ppt_x"/>
                                          </p:val>
                                        </p:tav>
                                      </p:tavLst>
                                    </p:anim>
                                    <p:anim calcmode="lin" valueType="num">
                                      <p:cBhvr additive="base">
                                        <p:cTn dur="500" fill="hold" id="58"/>
                                        <p:tgtEl>
                                          <p:spTgt spid="12"/>
                                        </p:tgtEl>
                                        <p:attrNameLst>
                                          <p:attrName>ppt_y</p:attrName>
                                        </p:attrNameLst>
                                      </p:cBhvr>
                                      <p:tavLst>
                                        <p:tav tm="0">
                                          <p:val>
                                            <p:strVal val="1+#ppt_h/2"/>
                                          </p:val>
                                        </p:tav>
                                        <p:tav tm="100000">
                                          <p:val>
                                            <p:strVal val="#ppt_y"/>
                                          </p:val>
                                        </p:tav>
                                      </p:tavLst>
                                    </p:anim>
                                  </p:childTnLst>
                                </p:cTn>
                              </p:par>
                              <p:par>
                                <p:cTn fill="hold" grpId="0" id="59" nodeType="withEffect" presetClass="entr" presetID="2" presetSubtype="4">
                                  <p:stCondLst>
                                    <p:cond delay="0"/>
                                  </p:stCondLst>
                                  <p:childTnLst>
                                    <p:set>
                                      <p:cBhvr>
                                        <p:cTn dur="1" fill="hold" id="60">
                                          <p:stCondLst>
                                            <p:cond delay="0"/>
                                          </p:stCondLst>
                                        </p:cTn>
                                        <p:tgtEl>
                                          <p:spTgt spid="26"/>
                                        </p:tgtEl>
                                        <p:attrNameLst>
                                          <p:attrName>style.visibility</p:attrName>
                                        </p:attrNameLst>
                                      </p:cBhvr>
                                      <p:to>
                                        <p:strVal val="visible"/>
                                      </p:to>
                                    </p:set>
                                    <p:anim calcmode="lin" valueType="num">
                                      <p:cBhvr additive="base">
                                        <p:cTn dur="500" fill="hold" id="61"/>
                                        <p:tgtEl>
                                          <p:spTgt spid="26"/>
                                        </p:tgtEl>
                                        <p:attrNameLst>
                                          <p:attrName>ppt_x</p:attrName>
                                        </p:attrNameLst>
                                      </p:cBhvr>
                                      <p:tavLst>
                                        <p:tav tm="0">
                                          <p:val>
                                            <p:strVal val="#ppt_x"/>
                                          </p:val>
                                        </p:tav>
                                        <p:tav tm="100000">
                                          <p:val>
                                            <p:strVal val="#ppt_x"/>
                                          </p:val>
                                        </p:tav>
                                      </p:tavLst>
                                    </p:anim>
                                    <p:anim calcmode="lin" valueType="num">
                                      <p:cBhvr additive="base">
                                        <p:cTn dur="500" fill="hold" id="62"/>
                                        <p:tgtEl>
                                          <p:spTgt spid="26"/>
                                        </p:tgtEl>
                                        <p:attrNameLst>
                                          <p:attrName>ppt_y</p:attrName>
                                        </p:attrNameLst>
                                      </p:cBhvr>
                                      <p:tavLst>
                                        <p:tav tm="0">
                                          <p:val>
                                            <p:strVal val="1+#ppt_h/2"/>
                                          </p:val>
                                        </p:tav>
                                        <p:tav tm="100000">
                                          <p:val>
                                            <p:strVal val="#ppt_y"/>
                                          </p:val>
                                        </p:tav>
                                      </p:tavLst>
                                    </p:anim>
                                  </p:childTnLst>
                                </p:cTn>
                              </p:par>
                              <p:par>
                                <p:cTn fill="hold" grpId="0" id="63" nodeType="withEffect" presetClass="entr" presetID="2" presetSubtype="4">
                                  <p:stCondLst>
                                    <p:cond delay="0"/>
                                  </p:stCondLst>
                                  <p:childTnLst>
                                    <p:set>
                                      <p:cBhvr>
                                        <p:cTn dur="1" fill="hold" id="64">
                                          <p:stCondLst>
                                            <p:cond delay="0"/>
                                          </p:stCondLst>
                                        </p:cTn>
                                        <p:tgtEl>
                                          <p:spTgt spid="27"/>
                                        </p:tgtEl>
                                        <p:attrNameLst>
                                          <p:attrName>style.visibility</p:attrName>
                                        </p:attrNameLst>
                                      </p:cBhvr>
                                      <p:to>
                                        <p:strVal val="visible"/>
                                      </p:to>
                                    </p:set>
                                    <p:anim calcmode="lin" valueType="num">
                                      <p:cBhvr additive="base">
                                        <p:cTn dur="500" fill="hold" id="65"/>
                                        <p:tgtEl>
                                          <p:spTgt spid="27"/>
                                        </p:tgtEl>
                                        <p:attrNameLst>
                                          <p:attrName>ppt_x</p:attrName>
                                        </p:attrNameLst>
                                      </p:cBhvr>
                                      <p:tavLst>
                                        <p:tav tm="0">
                                          <p:val>
                                            <p:strVal val="#ppt_x"/>
                                          </p:val>
                                        </p:tav>
                                        <p:tav tm="100000">
                                          <p:val>
                                            <p:strVal val="#ppt_x"/>
                                          </p:val>
                                        </p:tav>
                                      </p:tavLst>
                                    </p:anim>
                                    <p:anim calcmode="lin" valueType="num">
                                      <p:cBhvr additive="base">
                                        <p:cTn dur="500" fill="hold" id="66"/>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8"/>
      <p:bldP grpId="0" spid="9"/>
      <p:bldP grpId="0" spid="10"/>
      <p:bldP grpId="0" spid="11"/>
      <p:bldP grpId="0" spid="22"/>
      <p:bldP grpId="0" spid="23"/>
      <p:bldP grpId="0" spid="24"/>
      <p:bldP grpId="0" spid="25"/>
      <p:bldP grpId="0" spid="26"/>
      <p:bldP grpId="0" spid="27"/>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grpSp>
        <p:nvGrpSpPr>
          <p:cNvPr id="6" name="Group 65">
            <a:extLst>
              <a:ext uri="{FF2B5EF4-FFF2-40B4-BE49-F238E27FC236}">
                <a16:creationId xmlns:a16="http://schemas.microsoft.com/office/drawing/2014/main" id="{448F9C1A-461D-4CA6-A2EE-2B3783DA9EFD}"/>
              </a:ext>
            </a:extLst>
          </p:cNvPr>
          <p:cNvGrpSpPr/>
          <p:nvPr/>
        </p:nvGrpSpPr>
        <p:grpSpPr>
          <a:xfrm>
            <a:off x="9027160" y="3450142"/>
            <a:ext cx="631190" cy="627380"/>
            <a:chOff x="1979613" y="3067051"/>
            <a:chExt cx="231775" cy="230188"/>
          </a:xfrm>
          <a:solidFill>
            <a:srgbClr val="ECCEC4"/>
          </a:solidFill>
        </p:grpSpPr>
        <p:sp>
          <p:nvSpPr>
            <p:cNvPr id="7" name="Freeform 38">
              <a:extLst>
                <a:ext uri="{FF2B5EF4-FFF2-40B4-BE49-F238E27FC236}">
                  <a16:creationId xmlns:a16="http://schemas.microsoft.com/office/drawing/2014/main" id="{12DC8F51-F0E0-4930-BA7A-30E6BC28FCC5}"/>
                </a:ext>
              </a:extLst>
            </p:cNvPr>
            <p:cNvSpPr>
              <a:spLocks noEditPoints="1"/>
            </p:cNvSpPr>
            <p:nvPr/>
          </p:nvSpPr>
          <p:spPr bwMode="auto">
            <a:xfrm>
              <a:off x="1979613" y="3067051"/>
              <a:ext cx="231775" cy="230188"/>
            </a:xfrm>
            <a:custGeom>
              <a:gdLst>
                <a:gd fmla="*/ 61 w 122" name="T0"/>
                <a:gd fmla="*/ 0 h 122" name="T1"/>
                <a:gd fmla="*/ 0 w 122" name="T2"/>
                <a:gd fmla="*/ 61 h 122" name="T3"/>
                <a:gd fmla="*/ 61 w 122" name="T4"/>
                <a:gd fmla="*/ 122 h 122" name="T5"/>
                <a:gd fmla="*/ 122 w 122" name="T6"/>
                <a:gd fmla="*/ 61 h 122" name="T7"/>
                <a:gd fmla="*/ 61 w 122" name="T8"/>
                <a:gd fmla="*/ 0 h 122" name="T9"/>
                <a:gd fmla="*/ 64 w 122" name="T10"/>
                <a:gd fmla="*/ 109 h 122" name="T11"/>
                <a:gd fmla="*/ 64 w 122" name="T12"/>
                <a:gd fmla="*/ 102 h 122" name="T13"/>
                <a:gd fmla="*/ 57 w 122" name="T14"/>
                <a:gd fmla="*/ 102 h 122" name="T15"/>
                <a:gd fmla="*/ 57 w 122" name="T16"/>
                <a:gd fmla="*/ 109 h 122" name="T17"/>
                <a:gd fmla="*/ 29 w 122" name="T18"/>
                <a:gd fmla="*/ 97 h 122" name="T19"/>
                <a:gd fmla="*/ 28 w 122" name="T20"/>
                <a:gd fmla="*/ 97 h 122" name="T21"/>
                <a:gd fmla="*/ 27 w 122" name="T22"/>
                <a:gd fmla="*/ 95 h 122" name="T23"/>
                <a:gd fmla="*/ 25 w 122" name="T24"/>
                <a:gd fmla="*/ 93 h 122" name="T25"/>
                <a:gd fmla="*/ 24 w 122" name="T26"/>
                <a:gd fmla="*/ 93 h 122" name="T27"/>
                <a:gd fmla="*/ 13 w 122" name="T28"/>
                <a:gd fmla="*/ 65 h 122" name="T29"/>
                <a:gd fmla="*/ 20 w 122" name="T30"/>
                <a:gd fmla="*/ 65 h 122" name="T31"/>
                <a:gd fmla="*/ 20 w 122" name="T32"/>
                <a:gd fmla="*/ 58 h 122" name="T33"/>
                <a:gd fmla="*/ 13 w 122" name="T34"/>
                <a:gd fmla="*/ 58 h 122" name="T35"/>
                <a:gd fmla="*/ 57 w 122" name="T36"/>
                <a:gd fmla="*/ 13 h 122" name="T37"/>
                <a:gd fmla="*/ 57 w 122" name="T38"/>
                <a:gd fmla="*/ 20 h 122" name="T39"/>
                <a:gd fmla="*/ 64 w 122" name="T40"/>
                <a:gd fmla="*/ 20 h 122" name="T41"/>
                <a:gd fmla="*/ 64 w 122" name="T42"/>
                <a:gd fmla="*/ 13 h 122" name="T43"/>
                <a:gd fmla="*/ 83 w 122" name="T44"/>
                <a:gd fmla="*/ 18 h 122" name="T45"/>
                <a:gd fmla="*/ 83 w 122" name="T46"/>
                <a:gd fmla="*/ 19 h 122" name="T47"/>
                <a:gd fmla="*/ 86 w 122" name="T48"/>
                <a:gd fmla="*/ 21 h 122" name="T49"/>
                <a:gd fmla="*/ 87 w 122" name="T50"/>
                <a:gd fmla="*/ 21 h 122" name="T51"/>
                <a:gd fmla="*/ 90 w 122" name="T52"/>
                <a:gd fmla="*/ 23 h 122" name="T53"/>
                <a:gd fmla="*/ 91 w 122" name="T54"/>
                <a:gd fmla="*/ 24 h 122" name="T55"/>
                <a:gd fmla="*/ 93 w 122" name="T56"/>
                <a:gd fmla="*/ 26 h 122" name="T57"/>
                <a:gd fmla="*/ 94 w 122" name="T58"/>
                <a:gd fmla="*/ 27 h 122" name="T59"/>
                <a:gd fmla="*/ 96 w 122" name="T60"/>
                <a:gd fmla="*/ 29 h 122" name="T61"/>
                <a:gd fmla="*/ 98 w 122" name="T62"/>
                <a:gd fmla="*/ 31 h 122" name="T63"/>
                <a:gd fmla="*/ 99 w 122" name="T64"/>
                <a:gd fmla="*/ 32 h 122" name="T65"/>
                <a:gd fmla="*/ 101 w 122" name="T66"/>
                <a:gd fmla="*/ 35 h 122" name="T67"/>
                <a:gd fmla="*/ 101 w 122" name="T68"/>
                <a:gd fmla="*/ 36 h 122" name="T69"/>
                <a:gd fmla="*/ 103 w 122" name="T70"/>
                <a:gd fmla="*/ 39 h 122" name="T71"/>
                <a:gd fmla="*/ 103 w 122" name="T72"/>
                <a:gd fmla="*/ 39 h 122" name="T73"/>
                <a:gd fmla="*/ 108 w 122" name="T74"/>
                <a:gd fmla="*/ 58 h 122" name="T75"/>
                <a:gd fmla="*/ 102 w 122" name="T76"/>
                <a:gd fmla="*/ 58 h 122" name="T77"/>
                <a:gd fmla="*/ 102 w 122" name="T78"/>
                <a:gd fmla="*/ 65 h 122" name="T79"/>
                <a:gd fmla="*/ 108 w 122" name="T80"/>
                <a:gd fmla="*/ 65 h 122" name="T81"/>
                <a:gd fmla="*/ 64 w 122" name="T82"/>
                <a:gd fmla="*/ 109 h 122"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22" w="122">
                  <a:moveTo>
                    <a:pt x="61" y="0"/>
                  </a:moveTo>
                  <a:cubicBezTo>
                    <a:pt x="27" y="0"/>
                    <a:pt x="0" y="27"/>
                    <a:pt x="0" y="61"/>
                  </a:cubicBezTo>
                  <a:cubicBezTo>
                    <a:pt x="0" y="95"/>
                    <a:pt x="27" y="122"/>
                    <a:pt x="61" y="122"/>
                  </a:cubicBezTo>
                  <a:cubicBezTo>
                    <a:pt x="94" y="122"/>
                    <a:pt x="122" y="95"/>
                    <a:pt x="122" y="61"/>
                  </a:cubicBezTo>
                  <a:cubicBezTo>
                    <a:pt x="122" y="27"/>
                    <a:pt x="94" y="0"/>
                    <a:pt x="61" y="0"/>
                  </a:cubicBezTo>
                  <a:close/>
                  <a:moveTo>
                    <a:pt x="64" y="109"/>
                  </a:moveTo>
                  <a:cubicBezTo>
                    <a:pt x="64" y="102"/>
                    <a:pt x="64" y="102"/>
                    <a:pt x="64" y="102"/>
                  </a:cubicBezTo>
                  <a:cubicBezTo>
                    <a:pt x="57" y="102"/>
                    <a:pt x="57" y="102"/>
                    <a:pt x="57" y="102"/>
                  </a:cubicBezTo>
                  <a:cubicBezTo>
                    <a:pt x="57" y="109"/>
                    <a:pt x="57" y="109"/>
                    <a:pt x="57" y="109"/>
                  </a:cubicBezTo>
                  <a:cubicBezTo>
                    <a:pt x="46" y="108"/>
                    <a:pt x="37" y="104"/>
                    <a:pt x="29" y="97"/>
                  </a:cubicBezTo>
                  <a:cubicBezTo>
                    <a:pt x="29" y="97"/>
                    <a:pt x="29" y="97"/>
                    <a:pt x="28" y="97"/>
                  </a:cubicBezTo>
                  <a:cubicBezTo>
                    <a:pt x="28" y="96"/>
                    <a:pt x="27" y="96"/>
                    <a:pt x="27" y="95"/>
                  </a:cubicBezTo>
                  <a:cubicBezTo>
                    <a:pt x="26" y="95"/>
                    <a:pt x="25" y="94"/>
                    <a:pt x="25" y="93"/>
                  </a:cubicBezTo>
                  <a:cubicBezTo>
                    <a:pt x="25" y="93"/>
                    <a:pt x="25" y="93"/>
                    <a:pt x="24" y="93"/>
                  </a:cubicBezTo>
                  <a:cubicBezTo>
                    <a:pt x="18" y="85"/>
                    <a:pt x="13" y="75"/>
                    <a:pt x="13" y="65"/>
                  </a:cubicBezTo>
                  <a:cubicBezTo>
                    <a:pt x="20" y="65"/>
                    <a:pt x="20" y="65"/>
                    <a:pt x="20" y="65"/>
                  </a:cubicBezTo>
                  <a:cubicBezTo>
                    <a:pt x="20" y="58"/>
                    <a:pt x="20" y="58"/>
                    <a:pt x="20" y="58"/>
                  </a:cubicBezTo>
                  <a:cubicBezTo>
                    <a:pt x="13" y="58"/>
                    <a:pt x="13" y="58"/>
                    <a:pt x="13" y="58"/>
                  </a:cubicBezTo>
                  <a:cubicBezTo>
                    <a:pt x="15" y="34"/>
                    <a:pt x="33" y="15"/>
                    <a:pt x="57" y="13"/>
                  </a:cubicBezTo>
                  <a:cubicBezTo>
                    <a:pt x="57" y="20"/>
                    <a:pt x="57" y="20"/>
                    <a:pt x="57" y="20"/>
                  </a:cubicBezTo>
                  <a:cubicBezTo>
                    <a:pt x="64" y="20"/>
                    <a:pt x="64" y="20"/>
                    <a:pt x="64" y="20"/>
                  </a:cubicBezTo>
                  <a:cubicBezTo>
                    <a:pt x="64" y="13"/>
                    <a:pt x="64" y="13"/>
                    <a:pt x="64" y="13"/>
                  </a:cubicBezTo>
                  <a:cubicBezTo>
                    <a:pt x="71" y="14"/>
                    <a:pt x="77" y="16"/>
                    <a:pt x="83" y="18"/>
                  </a:cubicBezTo>
                  <a:cubicBezTo>
                    <a:pt x="83" y="19"/>
                    <a:pt x="83" y="19"/>
                    <a:pt x="83" y="19"/>
                  </a:cubicBezTo>
                  <a:cubicBezTo>
                    <a:pt x="84" y="19"/>
                    <a:pt x="85" y="20"/>
                    <a:pt x="86" y="21"/>
                  </a:cubicBezTo>
                  <a:cubicBezTo>
                    <a:pt x="87" y="21"/>
                    <a:pt x="87" y="21"/>
                    <a:pt x="87" y="21"/>
                  </a:cubicBezTo>
                  <a:cubicBezTo>
                    <a:pt x="88" y="22"/>
                    <a:pt x="89" y="22"/>
                    <a:pt x="90" y="23"/>
                  </a:cubicBezTo>
                  <a:cubicBezTo>
                    <a:pt x="90" y="23"/>
                    <a:pt x="91" y="24"/>
                    <a:pt x="91" y="24"/>
                  </a:cubicBezTo>
                  <a:cubicBezTo>
                    <a:pt x="92" y="25"/>
                    <a:pt x="92" y="25"/>
                    <a:pt x="93" y="26"/>
                  </a:cubicBezTo>
                  <a:cubicBezTo>
                    <a:pt x="94" y="26"/>
                    <a:pt x="94" y="27"/>
                    <a:pt x="94" y="27"/>
                  </a:cubicBezTo>
                  <a:cubicBezTo>
                    <a:pt x="95" y="28"/>
                    <a:pt x="96" y="28"/>
                    <a:pt x="96" y="29"/>
                  </a:cubicBezTo>
                  <a:cubicBezTo>
                    <a:pt x="97" y="29"/>
                    <a:pt x="97" y="30"/>
                    <a:pt x="98" y="31"/>
                  </a:cubicBezTo>
                  <a:cubicBezTo>
                    <a:pt x="98" y="31"/>
                    <a:pt x="98" y="32"/>
                    <a:pt x="99" y="32"/>
                  </a:cubicBezTo>
                  <a:cubicBezTo>
                    <a:pt x="99" y="33"/>
                    <a:pt x="100" y="34"/>
                    <a:pt x="101" y="35"/>
                  </a:cubicBezTo>
                  <a:cubicBezTo>
                    <a:pt x="101" y="35"/>
                    <a:pt x="101" y="35"/>
                    <a:pt x="101" y="36"/>
                  </a:cubicBezTo>
                  <a:cubicBezTo>
                    <a:pt x="102" y="37"/>
                    <a:pt x="103" y="38"/>
                    <a:pt x="103" y="39"/>
                  </a:cubicBezTo>
                  <a:cubicBezTo>
                    <a:pt x="103" y="39"/>
                    <a:pt x="103" y="39"/>
                    <a:pt x="103" y="39"/>
                  </a:cubicBezTo>
                  <a:cubicBezTo>
                    <a:pt x="106" y="45"/>
                    <a:pt x="108" y="51"/>
                    <a:pt x="108" y="58"/>
                  </a:cubicBezTo>
                  <a:cubicBezTo>
                    <a:pt x="102" y="58"/>
                    <a:pt x="102" y="58"/>
                    <a:pt x="102" y="58"/>
                  </a:cubicBezTo>
                  <a:cubicBezTo>
                    <a:pt x="102" y="65"/>
                    <a:pt x="102" y="65"/>
                    <a:pt x="102" y="65"/>
                  </a:cubicBezTo>
                  <a:cubicBezTo>
                    <a:pt x="108" y="65"/>
                    <a:pt x="108" y="65"/>
                    <a:pt x="108" y="65"/>
                  </a:cubicBezTo>
                  <a:cubicBezTo>
                    <a:pt x="107" y="88"/>
                    <a:pt x="88" y="107"/>
                    <a:pt x="64" y="109"/>
                  </a:cubicBezTo>
                  <a:close/>
                </a:path>
              </a:pathLst>
            </a:custGeom>
            <a:grpFill/>
            <a:ln w="9525">
              <a:noFill/>
              <a:round/>
            </a:ln>
          </p:spPr>
          <p:txBody>
            <a:bodyPr anchor="t" anchorCtr="0" bIns="33602" compatLnSpc="1" lIns="67204" numCol="1" rIns="67204" tIns="33602" vert="horz" wrap="square"/>
            <a:lstStyle/>
            <a:p>
              <a:endParaRPr lang="en-US" sz="1000">
                <a:solidFill>
                  <a:schemeClr val="tx1">
                    <a:lumMod val="50000"/>
                    <a:lumOff val="50000"/>
                  </a:schemeClr>
                </a:solidFill>
                <a:latin charset="-122" panose="00000500000000000000" pitchFamily="2" typeface="字魂58号-创中黑"/>
                <a:ea charset="-122" panose="00000500000000000000" pitchFamily="2" typeface="字魂58号-创中黑"/>
                <a:cs typeface="+mn-ea"/>
                <a:sym typeface="+mn-lt"/>
              </a:endParaRPr>
            </a:p>
          </p:txBody>
        </p:sp>
        <p:sp>
          <p:nvSpPr>
            <p:cNvPr id="8" name="Freeform 39">
              <a:extLst>
                <a:ext uri="{FF2B5EF4-FFF2-40B4-BE49-F238E27FC236}">
                  <a16:creationId xmlns:a16="http://schemas.microsoft.com/office/drawing/2014/main" id="{9A53E0A3-3FE9-4AE2-A6C5-C5A43E1B3AA9}"/>
                </a:ext>
              </a:extLst>
            </p:cNvPr>
            <p:cNvSpPr>
              <a:spLocks noEditPoints="1"/>
            </p:cNvSpPr>
            <p:nvPr/>
          </p:nvSpPr>
          <p:spPr bwMode="auto">
            <a:xfrm>
              <a:off x="2063750" y="3125788"/>
              <a:ext cx="69850" cy="98425"/>
            </a:xfrm>
            <a:custGeom>
              <a:gdLst>
                <a:gd fmla="*/ 9 w 36" name="T0"/>
                <a:gd fmla="*/ 29 h 52" name="T1"/>
                <a:gd fmla="*/ 9 w 36" name="T2"/>
                <a:gd fmla="*/ 29 h 52" name="T3"/>
                <a:gd fmla="*/ 0 w 36" name="T4"/>
                <a:gd fmla="*/ 52 h 52" name="T5"/>
                <a:gd fmla="*/ 20 w 36" name="T6"/>
                <a:gd fmla="*/ 36 h 52" name="T7"/>
                <a:gd fmla="*/ 20 w 36" name="T8"/>
                <a:gd fmla="*/ 36 h 52" name="T9"/>
                <a:gd fmla="*/ 22 w 36" name="T10"/>
                <a:gd fmla="*/ 32 h 52" name="T11"/>
                <a:gd fmla="*/ 36 w 36" name="T12"/>
                <a:gd fmla="*/ 0 h 52" name="T13"/>
                <a:gd fmla="*/ 11 w 36" name="T14"/>
                <a:gd fmla="*/ 25 h 52" name="T15"/>
                <a:gd fmla="*/ 9 w 36" name="T16"/>
                <a:gd fmla="*/ 29 h 52" name="T17"/>
                <a:gd fmla="*/ 16 w 36" name="T18"/>
                <a:gd fmla="*/ 27 h 52" name="T19"/>
                <a:gd fmla="*/ 19 w 36" name="T20"/>
                <a:gd fmla="*/ 30 h 52" name="T21"/>
                <a:gd fmla="*/ 16 w 36" name="T22"/>
                <a:gd fmla="*/ 33 h 52" name="T23"/>
                <a:gd fmla="*/ 13 w 36" name="T24"/>
                <a:gd fmla="*/ 30 h 52" name="T25"/>
                <a:gd fmla="*/ 16 w 36" name="T26"/>
                <a:gd fmla="*/ 27 h 52"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2" w="36">
                  <a:moveTo>
                    <a:pt x="9" y="29"/>
                  </a:moveTo>
                  <a:cubicBezTo>
                    <a:pt x="9" y="29"/>
                    <a:pt x="9" y="29"/>
                    <a:pt x="9" y="29"/>
                  </a:cubicBezTo>
                  <a:cubicBezTo>
                    <a:pt x="0" y="52"/>
                    <a:pt x="0" y="52"/>
                    <a:pt x="0" y="52"/>
                  </a:cubicBezTo>
                  <a:cubicBezTo>
                    <a:pt x="20" y="36"/>
                    <a:pt x="20" y="36"/>
                    <a:pt x="20" y="36"/>
                  </a:cubicBezTo>
                  <a:cubicBezTo>
                    <a:pt x="20" y="36"/>
                    <a:pt x="20" y="36"/>
                    <a:pt x="20" y="36"/>
                  </a:cubicBezTo>
                  <a:cubicBezTo>
                    <a:pt x="22" y="35"/>
                    <a:pt x="22" y="33"/>
                    <a:pt x="22" y="32"/>
                  </a:cubicBezTo>
                  <a:cubicBezTo>
                    <a:pt x="36" y="0"/>
                    <a:pt x="36" y="0"/>
                    <a:pt x="36" y="0"/>
                  </a:cubicBezTo>
                  <a:cubicBezTo>
                    <a:pt x="11" y="25"/>
                    <a:pt x="11" y="25"/>
                    <a:pt x="11" y="25"/>
                  </a:cubicBezTo>
                  <a:cubicBezTo>
                    <a:pt x="10" y="26"/>
                    <a:pt x="9" y="27"/>
                    <a:pt x="9" y="29"/>
                  </a:cubicBezTo>
                  <a:close/>
                  <a:moveTo>
                    <a:pt x="16" y="27"/>
                  </a:moveTo>
                  <a:cubicBezTo>
                    <a:pt x="17" y="27"/>
                    <a:pt x="19" y="28"/>
                    <a:pt x="19" y="30"/>
                  </a:cubicBezTo>
                  <a:cubicBezTo>
                    <a:pt x="19" y="32"/>
                    <a:pt x="17" y="33"/>
                    <a:pt x="16" y="33"/>
                  </a:cubicBezTo>
                  <a:cubicBezTo>
                    <a:pt x="14" y="33"/>
                    <a:pt x="13" y="32"/>
                    <a:pt x="13" y="30"/>
                  </a:cubicBezTo>
                  <a:cubicBezTo>
                    <a:pt x="13" y="28"/>
                    <a:pt x="14" y="27"/>
                    <a:pt x="16" y="27"/>
                  </a:cubicBezTo>
                  <a:close/>
                </a:path>
              </a:pathLst>
            </a:custGeom>
            <a:grpFill/>
            <a:ln w="9525">
              <a:noFill/>
              <a:round/>
            </a:ln>
          </p:spPr>
          <p:txBody>
            <a:bodyPr anchor="t" anchorCtr="0" bIns="33602" compatLnSpc="1" lIns="67204" numCol="1" rIns="67204" tIns="33602" vert="horz" wrap="square"/>
            <a:lstStyle/>
            <a:p>
              <a:endParaRPr lang="en-US" sz="1000">
                <a:solidFill>
                  <a:schemeClr val="tx1">
                    <a:lumMod val="50000"/>
                    <a:lumOff val="50000"/>
                  </a:schemeClr>
                </a:solidFill>
                <a:latin charset="-122" panose="00000500000000000000" pitchFamily="2" typeface="字魂58号-创中黑"/>
                <a:ea charset="-122" panose="00000500000000000000" pitchFamily="2" typeface="字魂58号-创中黑"/>
                <a:cs typeface="+mn-ea"/>
                <a:sym typeface="+mn-lt"/>
              </a:endParaRPr>
            </a:p>
          </p:txBody>
        </p:sp>
        <p:sp>
          <p:nvSpPr>
            <p:cNvPr id="9" name="Oval 40">
              <a:extLst>
                <a:ext uri="{FF2B5EF4-FFF2-40B4-BE49-F238E27FC236}">
                  <a16:creationId xmlns:a16="http://schemas.microsoft.com/office/drawing/2014/main" id="{5FC7E8BB-5179-45CA-BE94-6F32606DB2D5}"/>
                </a:ext>
              </a:extLst>
            </p:cNvPr>
            <p:cNvSpPr>
              <a:spLocks noChangeArrowheads="1"/>
            </p:cNvSpPr>
            <p:nvPr/>
          </p:nvSpPr>
          <p:spPr bwMode="auto">
            <a:xfrm>
              <a:off x="2090738" y="3179763"/>
              <a:ext cx="6350" cy="6350"/>
            </a:xfrm>
            <a:prstGeom prst="ellipse">
              <a:avLst/>
            </a:prstGeom>
            <a:grpFill/>
            <a:ln w="9525">
              <a:noFill/>
              <a:round/>
            </a:ln>
          </p:spPr>
          <p:txBody>
            <a:bodyPr anchor="t" anchorCtr="0" bIns="33602" compatLnSpc="1" lIns="67204" numCol="1" rIns="67204" tIns="33602" vert="horz" wrap="square"/>
            <a:lstStyle/>
            <a:p>
              <a:endParaRPr lang="en-US" sz="1000">
                <a:solidFill>
                  <a:schemeClr val="tx1">
                    <a:lumMod val="50000"/>
                    <a:lumOff val="50000"/>
                  </a:schemeClr>
                </a:solidFill>
                <a:latin charset="-122" panose="00000500000000000000" pitchFamily="2" typeface="字魂58号-创中黑"/>
                <a:ea charset="-122" panose="00000500000000000000" pitchFamily="2" typeface="字魂58号-创中黑"/>
                <a:cs typeface="+mn-ea"/>
                <a:sym typeface="+mn-lt"/>
              </a:endParaRPr>
            </a:p>
          </p:txBody>
        </p:sp>
      </p:grpSp>
      <p:grpSp>
        <p:nvGrpSpPr>
          <p:cNvPr id="10" name="Group 69">
            <a:extLst>
              <a:ext uri="{FF2B5EF4-FFF2-40B4-BE49-F238E27FC236}">
                <a16:creationId xmlns:a16="http://schemas.microsoft.com/office/drawing/2014/main" id="{2C9F3B71-20C7-4814-B57E-D962A6A74374}"/>
              </a:ext>
            </a:extLst>
          </p:cNvPr>
          <p:cNvGrpSpPr/>
          <p:nvPr/>
        </p:nvGrpSpPr>
        <p:grpSpPr>
          <a:xfrm>
            <a:off x="5754370" y="3513642"/>
            <a:ext cx="520700" cy="501015"/>
            <a:chOff x="4616450" y="1549401"/>
            <a:chExt cx="215900" cy="207963"/>
          </a:xfrm>
          <a:solidFill>
            <a:srgbClr val="ECCEC4"/>
          </a:solidFill>
        </p:grpSpPr>
        <p:sp>
          <p:nvSpPr>
            <p:cNvPr id="11" name="Freeform 6">
              <a:extLst>
                <a:ext uri="{FF2B5EF4-FFF2-40B4-BE49-F238E27FC236}">
                  <a16:creationId xmlns:a16="http://schemas.microsoft.com/office/drawing/2014/main" id="{508D11BA-F637-4BF6-BCFA-51CC98306160}"/>
                </a:ext>
              </a:extLst>
            </p:cNvPr>
            <p:cNvSpPr>
              <a:spLocks noEditPoints="1"/>
            </p:cNvSpPr>
            <p:nvPr/>
          </p:nvSpPr>
          <p:spPr bwMode="auto">
            <a:xfrm>
              <a:off x="4616450" y="1549401"/>
              <a:ext cx="215900" cy="207963"/>
            </a:xfrm>
            <a:custGeom>
              <a:gdLst>
                <a:gd fmla="*/ 124 w 133" name="T0"/>
                <a:gd fmla="*/ 0 h 127" name="T1"/>
                <a:gd fmla="*/ 9 w 133" name="T2"/>
                <a:gd fmla="*/ 0 h 127" name="T3"/>
                <a:gd fmla="*/ 0 w 133" name="T4"/>
                <a:gd fmla="*/ 9 h 127" name="T5"/>
                <a:gd fmla="*/ 0 w 133" name="T6"/>
                <a:gd fmla="*/ 91 h 127" name="T7"/>
                <a:gd fmla="*/ 9 w 133" name="T8"/>
                <a:gd fmla="*/ 100 h 127" name="T9"/>
                <a:gd fmla="*/ 53 w 133" name="T10"/>
                <a:gd fmla="*/ 100 h 127" name="T11"/>
                <a:gd fmla="*/ 39 w 133" name="T12"/>
                <a:gd fmla="*/ 118 h 127" name="T13"/>
                <a:gd fmla="*/ 39 w 133" name="T14"/>
                <a:gd fmla="*/ 127 h 127" name="T15"/>
                <a:gd fmla="*/ 53 w 133" name="T16"/>
                <a:gd fmla="*/ 127 h 127" name="T17"/>
                <a:gd fmla="*/ 80 w 133" name="T18"/>
                <a:gd fmla="*/ 127 h 127" name="T19"/>
                <a:gd fmla="*/ 93 w 133" name="T20"/>
                <a:gd fmla="*/ 127 h 127" name="T21"/>
                <a:gd fmla="*/ 93 w 133" name="T22"/>
                <a:gd fmla="*/ 118 h 127" name="T23"/>
                <a:gd fmla="*/ 80 w 133" name="T24"/>
                <a:gd fmla="*/ 100 h 127" name="T25"/>
                <a:gd fmla="*/ 124 w 133" name="T26"/>
                <a:gd fmla="*/ 100 h 127" name="T27"/>
                <a:gd fmla="*/ 133 w 133" name="T28"/>
                <a:gd fmla="*/ 91 h 127" name="T29"/>
                <a:gd fmla="*/ 133 w 133" name="T30"/>
                <a:gd fmla="*/ 9 h 127" name="T31"/>
                <a:gd fmla="*/ 124 w 133" name="T32"/>
                <a:gd fmla="*/ 0 h 127" name="T33"/>
                <a:gd fmla="*/ 59 w 133" name="T34"/>
                <a:gd fmla="*/ 89 h 127" name="T35"/>
                <a:gd fmla="*/ 67 w 133" name="T36"/>
                <a:gd fmla="*/ 82 h 127" name="T37"/>
                <a:gd fmla="*/ 75 w 133" name="T38"/>
                <a:gd fmla="*/ 89 h 127" name="T39"/>
                <a:gd fmla="*/ 67 w 133" name="T40"/>
                <a:gd fmla="*/ 97 h 127" name="T41"/>
                <a:gd fmla="*/ 59 w 133" name="T42"/>
                <a:gd fmla="*/ 89 h 127" name="T43"/>
                <a:gd fmla="*/ 123 w 133" name="T44"/>
                <a:gd fmla="*/ 79 h 127" name="T45"/>
                <a:gd fmla="*/ 9 w 133" name="T46"/>
                <a:gd fmla="*/ 79 h 127" name="T47"/>
                <a:gd fmla="*/ 9 w 133" name="T48"/>
                <a:gd fmla="*/ 10 h 127" name="T49"/>
                <a:gd fmla="*/ 123 w 133" name="T50"/>
                <a:gd fmla="*/ 10 h 127" name="T51"/>
                <a:gd fmla="*/ 123 w 133" name="T52"/>
                <a:gd fmla="*/ 79 h 127"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27" w="133">
                  <a:moveTo>
                    <a:pt x="124" y="0"/>
                  </a:moveTo>
                  <a:cubicBezTo>
                    <a:pt x="9" y="0"/>
                    <a:pt x="9" y="0"/>
                    <a:pt x="9" y="0"/>
                  </a:cubicBezTo>
                  <a:cubicBezTo>
                    <a:pt x="4" y="0"/>
                    <a:pt x="0" y="4"/>
                    <a:pt x="0" y="9"/>
                  </a:cubicBezTo>
                  <a:cubicBezTo>
                    <a:pt x="0" y="91"/>
                    <a:pt x="0" y="91"/>
                    <a:pt x="0" y="91"/>
                  </a:cubicBezTo>
                  <a:cubicBezTo>
                    <a:pt x="0" y="96"/>
                    <a:pt x="4" y="100"/>
                    <a:pt x="9" y="100"/>
                  </a:cubicBezTo>
                  <a:cubicBezTo>
                    <a:pt x="53" y="100"/>
                    <a:pt x="53" y="100"/>
                    <a:pt x="53" y="100"/>
                  </a:cubicBezTo>
                  <a:cubicBezTo>
                    <a:pt x="53" y="100"/>
                    <a:pt x="55" y="118"/>
                    <a:pt x="39" y="118"/>
                  </a:cubicBezTo>
                  <a:cubicBezTo>
                    <a:pt x="39" y="127"/>
                    <a:pt x="39" y="127"/>
                    <a:pt x="39" y="127"/>
                  </a:cubicBezTo>
                  <a:cubicBezTo>
                    <a:pt x="53" y="127"/>
                    <a:pt x="53" y="127"/>
                    <a:pt x="53" y="127"/>
                  </a:cubicBezTo>
                  <a:cubicBezTo>
                    <a:pt x="80" y="127"/>
                    <a:pt x="80" y="127"/>
                    <a:pt x="80" y="127"/>
                  </a:cubicBezTo>
                  <a:cubicBezTo>
                    <a:pt x="93" y="127"/>
                    <a:pt x="93" y="127"/>
                    <a:pt x="93" y="127"/>
                  </a:cubicBezTo>
                  <a:cubicBezTo>
                    <a:pt x="93" y="118"/>
                    <a:pt x="93" y="118"/>
                    <a:pt x="93" y="118"/>
                  </a:cubicBezTo>
                  <a:cubicBezTo>
                    <a:pt x="77" y="118"/>
                    <a:pt x="80" y="100"/>
                    <a:pt x="80" y="100"/>
                  </a:cubicBezTo>
                  <a:cubicBezTo>
                    <a:pt x="124" y="100"/>
                    <a:pt x="124" y="100"/>
                    <a:pt x="124" y="100"/>
                  </a:cubicBezTo>
                  <a:cubicBezTo>
                    <a:pt x="129" y="100"/>
                    <a:pt x="133" y="96"/>
                    <a:pt x="133" y="91"/>
                  </a:cubicBezTo>
                  <a:cubicBezTo>
                    <a:pt x="133" y="9"/>
                    <a:pt x="133" y="9"/>
                    <a:pt x="133" y="9"/>
                  </a:cubicBezTo>
                  <a:cubicBezTo>
                    <a:pt x="133" y="4"/>
                    <a:pt x="129" y="0"/>
                    <a:pt x="124" y="0"/>
                  </a:cubicBezTo>
                  <a:close/>
                  <a:moveTo>
                    <a:pt x="59" y="89"/>
                  </a:moveTo>
                  <a:cubicBezTo>
                    <a:pt x="59" y="85"/>
                    <a:pt x="63" y="82"/>
                    <a:pt x="67" y="82"/>
                  </a:cubicBezTo>
                  <a:cubicBezTo>
                    <a:pt x="71" y="82"/>
                    <a:pt x="75" y="85"/>
                    <a:pt x="75" y="89"/>
                  </a:cubicBezTo>
                  <a:cubicBezTo>
                    <a:pt x="75" y="93"/>
                    <a:pt x="71" y="97"/>
                    <a:pt x="67" y="97"/>
                  </a:cubicBezTo>
                  <a:cubicBezTo>
                    <a:pt x="63" y="97"/>
                    <a:pt x="59" y="93"/>
                    <a:pt x="59" y="89"/>
                  </a:cubicBezTo>
                  <a:close/>
                  <a:moveTo>
                    <a:pt x="123" y="79"/>
                  </a:moveTo>
                  <a:cubicBezTo>
                    <a:pt x="9" y="79"/>
                    <a:pt x="9" y="79"/>
                    <a:pt x="9" y="79"/>
                  </a:cubicBezTo>
                  <a:cubicBezTo>
                    <a:pt x="9" y="10"/>
                    <a:pt x="9" y="10"/>
                    <a:pt x="9" y="10"/>
                  </a:cubicBezTo>
                  <a:cubicBezTo>
                    <a:pt x="123" y="10"/>
                    <a:pt x="123" y="10"/>
                    <a:pt x="123" y="10"/>
                  </a:cubicBezTo>
                  <a:lnTo>
                    <a:pt x="123" y="79"/>
                  </a:lnTo>
                  <a:close/>
                </a:path>
              </a:pathLst>
            </a:custGeom>
            <a:grpFill/>
            <a:ln w="9525">
              <a:noFill/>
              <a:round/>
            </a:ln>
          </p:spPr>
          <p:txBody>
            <a:bodyPr anchor="t" anchorCtr="0" bIns="33602" compatLnSpc="1" lIns="67204" numCol="1" rIns="67204" tIns="33602" vert="horz" wrap="square"/>
            <a:lstStyle/>
            <a:p>
              <a:endParaRPr lang="en-US" sz="1000">
                <a:solidFill>
                  <a:schemeClr val="tx1">
                    <a:lumMod val="50000"/>
                    <a:lumOff val="50000"/>
                  </a:schemeClr>
                </a:solidFill>
                <a:latin charset="-122" panose="00000500000000000000" pitchFamily="2" typeface="字魂58号-创中黑"/>
                <a:ea charset="-122" panose="00000500000000000000" pitchFamily="2" typeface="字魂58号-创中黑"/>
                <a:cs typeface="+mn-ea"/>
                <a:sym typeface="+mn-lt"/>
              </a:endParaRPr>
            </a:p>
          </p:txBody>
        </p:sp>
        <p:sp>
          <p:nvSpPr>
            <p:cNvPr id="12" name="Oval 7">
              <a:extLst>
                <a:ext uri="{FF2B5EF4-FFF2-40B4-BE49-F238E27FC236}">
                  <a16:creationId xmlns:a16="http://schemas.microsoft.com/office/drawing/2014/main" id="{0B37E04C-6D90-4AAE-A4E4-64C2EB39B833}"/>
                </a:ext>
              </a:extLst>
            </p:cNvPr>
            <p:cNvSpPr>
              <a:spLocks noChangeArrowheads="1"/>
            </p:cNvSpPr>
            <p:nvPr/>
          </p:nvSpPr>
          <p:spPr bwMode="auto">
            <a:xfrm>
              <a:off x="4718050" y="1685926"/>
              <a:ext cx="15875" cy="17463"/>
            </a:xfrm>
            <a:prstGeom prst="ellipse">
              <a:avLst/>
            </a:prstGeom>
            <a:grpFill/>
            <a:ln w="9525">
              <a:noFill/>
              <a:round/>
            </a:ln>
          </p:spPr>
          <p:txBody>
            <a:bodyPr anchor="t" anchorCtr="0" bIns="33602" compatLnSpc="1" lIns="67204" numCol="1" rIns="67204" tIns="33602" vert="horz" wrap="square"/>
            <a:lstStyle/>
            <a:p>
              <a:endParaRPr lang="en-US" sz="1000">
                <a:solidFill>
                  <a:schemeClr val="tx1">
                    <a:lumMod val="50000"/>
                    <a:lumOff val="50000"/>
                  </a:schemeClr>
                </a:solidFill>
                <a:latin charset="-122" panose="00000500000000000000" pitchFamily="2" typeface="字魂58号-创中黑"/>
                <a:ea charset="-122" panose="00000500000000000000" pitchFamily="2" typeface="字魂58号-创中黑"/>
                <a:cs typeface="+mn-ea"/>
                <a:sym typeface="+mn-lt"/>
              </a:endParaRPr>
            </a:p>
          </p:txBody>
        </p:sp>
      </p:grpSp>
      <p:grpSp>
        <p:nvGrpSpPr>
          <p:cNvPr id="13" name="Group 72">
            <a:extLst>
              <a:ext uri="{FF2B5EF4-FFF2-40B4-BE49-F238E27FC236}">
                <a16:creationId xmlns:a16="http://schemas.microsoft.com/office/drawing/2014/main" id="{F99C5DF9-4853-49AB-B687-76256EC37282}"/>
              </a:ext>
            </a:extLst>
          </p:cNvPr>
          <p:cNvGrpSpPr/>
          <p:nvPr/>
        </p:nvGrpSpPr>
        <p:grpSpPr>
          <a:xfrm>
            <a:off x="2533650" y="3513642"/>
            <a:ext cx="671830" cy="459740"/>
            <a:chOff x="2324100" y="1814513"/>
            <a:chExt cx="266700" cy="182563"/>
          </a:xfrm>
          <a:solidFill>
            <a:srgbClr val="ECCEC4"/>
          </a:solidFill>
        </p:grpSpPr>
        <p:sp>
          <p:nvSpPr>
            <p:cNvPr id="14" name="Freeform 73">
              <a:extLst>
                <a:ext uri="{FF2B5EF4-FFF2-40B4-BE49-F238E27FC236}">
                  <a16:creationId xmlns:a16="http://schemas.microsoft.com/office/drawing/2014/main" id="{C2C35C29-A8F6-44D6-824C-4DCB7542DCA9}"/>
                </a:ext>
              </a:extLst>
            </p:cNvPr>
            <p:cNvSpPr>
              <a:spLocks noEditPoints="1"/>
            </p:cNvSpPr>
            <p:nvPr/>
          </p:nvSpPr>
          <p:spPr bwMode="auto">
            <a:xfrm>
              <a:off x="2324100" y="1814513"/>
              <a:ext cx="188913" cy="182563"/>
            </a:xfrm>
            <a:custGeom>
              <a:gdLst>
                <a:gd fmla="*/ 86 w 99" name="T0"/>
                <a:gd fmla="*/ 60 h 97" name="T1"/>
                <a:gd fmla="*/ 99 w 99" name="T2"/>
                <a:gd fmla="*/ 54 h 97" name="T3"/>
                <a:gd fmla="*/ 99 w 99" name="T4"/>
                <a:gd fmla="*/ 43 h 97" name="T5"/>
                <a:gd fmla="*/ 86 w 99" name="T6"/>
                <a:gd fmla="*/ 37 h 97" name="T7"/>
                <a:gd fmla="*/ 83 w 99" name="T8"/>
                <a:gd fmla="*/ 31 h 97" name="T9"/>
                <a:gd fmla="*/ 88 w 99" name="T10"/>
                <a:gd fmla="*/ 18 h 97" name="T11"/>
                <a:gd fmla="*/ 81 w 99" name="T12"/>
                <a:gd fmla="*/ 10 h 97" name="T13"/>
                <a:gd fmla="*/ 67 w 99" name="T14"/>
                <a:gd fmla="*/ 16 h 97" name="T15"/>
                <a:gd fmla="*/ 61 w 99" name="T16"/>
                <a:gd fmla="*/ 13 h 97" name="T17"/>
                <a:gd fmla="*/ 55 w 99" name="T18"/>
                <a:gd fmla="*/ 0 h 97" name="T19"/>
                <a:gd fmla="*/ 44 w 99" name="T20"/>
                <a:gd fmla="*/ 0 h 97" name="T21"/>
                <a:gd fmla="*/ 38 w 99" name="T22"/>
                <a:gd fmla="*/ 13 h 97" name="T23"/>
                <a:gd fmla="*/ 32 w 99" name="T24"/>
                <a:gd fmla="*/ 16 h 97" name="T25"/>
                <a:gd fmla="*/ 18 w 99" name="T26"/>
                <a:gd fmla="*/ 11 h 97" name="T27"/>
                <a:gd fmla="*/ 11 w 99" name="T28"/>
                <a:gd fmla="*/ 18 h 97" name="T29"/>
                <a:gd fmla="*/ 16 w 99" name="T30"/>
                <a:gd fmla="*/ 32 h 97" name="T31"/>
                <a:gd fmla="*/ 14 w 99" name="T32"/>
                <a:gd fmla="*/ 37 h 97" name="T33"/>
                <a:gd fmla="*/ 0 w 99" name="T34"/>
                <a:gd fmla="*/ 43 h 97" name="T35"/>
                <a:gd fmla="*/ 0 w 99" name="T36"/>
                <a:gd fmla="*/ 54 h 97" name="T37"/>
                <a:gd fmla="*/ 14 w 99" name="T38"/>
                <a:gd fmla="*/ 60 h 97" name="T39"/>
                <a:gd fmla="*/ 16 w 99" name="T40"/>
                <a:gd fmla="*/ 66 h 97" name="T41"/>
                <a:gd fmla="*/ 11 w 99" name="T42"/>
                <a:gd fmla="*/ 79 h 97" name="T43"/>
                <a:gd fmla="*/ 19 w 99" name="T44"/>
                <a:gd fmla="*/ 87 h 97" name="T45"/>
                <a:gd fmla="*/ 32 w 99" name="T46"/>
                <a:gd fmla="*/ 81 h 97" name="T47"/>
                <a:gd fmla="*/ 38 w 99" name="T48"/>
                <a:gd fmla="*/ 84 h 97" name="T49"/>
                <a:gd fmla="*/ 45 w 99" name="T50"/>
                <a:gd fmla="*/ 97 h 97" name="T51"/>
                <a:gd fmla="*/ 55 w 99" name="T52"/>
                <a:gd fmla="*/ 97 h 97" name="T53"/>
                <a:gd fmla="*/ 61 w 99" name="T54"/>
                <a:gd fmla="*/ 84 h 97" name="T55"/>
                <a:gd fmla="*/ 67 w 99" name="T56"/>
                <a:gd fmla="*/ 81 h 97" name="T57"/>
                <a:gd fmla="*/ 81 w 99" name="T58"/>
                <a:gd fmla="*/ 86 h 97" name="T59"/>
                <a:gd fmla="*/ 89 w 99" name="T60"/>
                <a:gd fmla="*/ 79 h 97" name="T61"/>
                <a:gd fmla="*/ 83 w 99" name="T62"/>
                <a:gd fmla="*/ 66 h 97" name="T63"/>
                <a:gd fmla="*/ 86 w 99" name="T64"/>
                <a:gd fmla="*/ 60 h 97" name="T65"/>
                <a:gd fmla="*/ 50 w 99" name="T66"/>
                <a:gd fmla="*/ 64 h 97" name="T67"/>
                <a:gd fmla="*/ 34 w 99" name="T68"/>
                <a:gd fmla="*/ 49 h 97" name="T69"/>
                <a:gd fmla="*/ 50 w 99" name="T70"/>
                <a:gd fmla="*/ 33 h 97" name="T71"/>
                <a:gd fmla="*/ 66 w 99" name="T72"/>
                <a:gd fmla="*/ 49 h 97" name="T73"/>
                <a:gd fmla="*/ 50 w 99" name="T74"/>
                <a:gd fmla="*/ 64 h 9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97" w="99">
                  <a:moveTo>
                    <a:pt x="86" y="60"/>
                  </a:moveTo>
                  <a:cubicBezTo>
                    <a:pt x="86" y="60"/>
                    <a:pt x="99" y="54"/>
                    <a:pt x="99" y="54"/>
                  </a:cubicBezTo>
                  <a:cubicBezTo>
                    <a:pt x="99" y="43"/>
                    <a:pt x="99" y="43"/>
                    <a:pt x="99" y="43"/>
                  </a:cubicBezTo>
                  <a:cubicBezTo>
                    <a:pt x="99" y="42"/>
                    <a:pt x="86" y="37"/>
                    <a:pt x="86" y="37"/>
                  </a:cubicBezTo>
                  <a:cubicBezTo>
                    <a:pt x="83" y="31"/>
                    <a:pt x="83" y="31"/>
                    <a:pt x="83" y="31"/>
                  </a:cubicBezTo>
                  <a:cubicBezTo>
                    <a:pt x="83" y="31"/>
                    <a:pt x="89" y="18"/>
                    <a:pt x="88" y="18"/>
                  </a:cubicBezTo>
                  <a:cubicBezTo>
                    <a:pt x="81" y="10"/>
                    <a:pt x="81" y="10"/>
                    <a:pt x="81" y="10"/>
                  </a:cubicBezTo>
                  <a:cubicBezTo>
                    <a:pt x="80" y="10"/>
                    <a:pt x="67" y="16"/>
                    <a:pt x="67" y="16"/>
                  </a:cubicBezTo>
                  <a:cubicBezTo>
                    <a:pt x="61" y="13"/>
                    <a:pt x="61" y="13"/>
                    <a:pt x="61" y="13"/>
                  </a:cubicBezTo>
                  <a:cubicBezTo>
                    <a:pt x="61" y="13"/>
                    <a:pt x="56" y="0"/>
                    <a:pt x="55" y="0"/>
                  </a:cubicBezTo>
                  <a:cubicBezTo>
                    <a:pt x="44" y="0"/>
                    <a:pt x="44" y="0"/>
                    <a:pt x="44" y="0"/>
                  </a:cubicBezTo>
                  <a:cubicBezTo>
                    <a:pt x="43" y="0"/>
                    <a:pt x="38" y="13"/>
                    <a:pt x="38" y="13"/>
                  </a:cubicBezTo>
                  <a:cubicBezTo>
                    <a:pt x="32" y="16"/>
                    <a:pt x="32" y="16"/>
                    <a:pt x="32" y="16"/>
                  </a:cubicBezTo>
                  <a:cubicBezTo>
                    <a:pt x="32" y="16"/>
                    <a:pt x="19" y="10"/>
                    <a:pt x="18" y="11"/>
                  </a:cubicBezTo>
                  <a:cubicBezTo>
                    <a:pt x="11" y="18"/>
                    <a:pt x="11" y="18"/>
                    <a:pt x="11" y="18"/>
                  </a:cubicBezTo>
                  <a:cubicBezTo>
                    <a:pt x="10" y="19"/>
                    <a:pt x="16" y="32"/>
                    <a:pt x="16" y="32"/>
                  </a:cubicBezTo>
                  <a:cubicBezTo>
                    <a:pt x="14" y="37"/>
                    <a:pt x="14" y="37"/>
                    <a:pt x="14" y="37"/>
                  </a:cubicBezTo>
                  <a:cubicBezTo>
                    <a:pt x="14" y="37"/>
                    <a:pt x="0" y="43"/>
                    <a:pt x="0" y="43"/>
                  </a:cubicBezTo>
                  <a:cubicBezTo>
                    <a:pt x="0" y="54"/>
                    <a:pt x="0" y="54"/>
                    <a:pt x="0" y="54"/>
                  </a:cubicBezTo>
                  <a:cubicBezTo>
                    <a:pt x="0" y="55"/>
                    <a:pt x="14" y="60"/>
                    <a:pt x="14" y="60"/>
                  </a:cubicBezTo>
                  <a:cubicBezTo>
                    <a:pt x="16" y="66"/>
                    <a:pt x="16" y="66"/>
                    <a:pt x="16" y="66"/>
                  </a:cubicBezTo>
                  <a:cubicBezTo>
                    <a:pt x="16" y="66"/>
                    <a:pt x="10" y="79"/>
                    <a:pt x="11" y="79"/>
                  </a:cubicBezTo>
                  <a:cubicBezTo>
                    <a:pt x="19" y="87"/>
                    <a:pt x="19" y="87"/>
                    <a:pt x="19" y="87"/>
                  </a:cubicBezTo>
                  <a:cubicBezTo>
                    <a:pt x="19" y="87"/>
                    <a:pt x="32" y="81"/>
                    <a:pt x="32" y="81"/>
                  </a:cubicBezTo>
                  <a:cubicBezTo>
                    <a:pt x="38" y="84"/>
                    <a:pt x="38" y="84"/>
                    <a:pt x="38" y="84"/>
                  </a:cubicBezTo>
                  <a:cubicBezTo>
                    <a:pt x="38" y="84"/>
                    <a:pt x="44" y="97"/>
                    <a:pt x="45" y="97"/>
                  </a:cubicBezTo>
                  <a:cubicBezTo>
                    <a:pt x="55" y="97"/>
                    <a:pt x="55" y="97"/>
                    <a:pt x="55" y="97"/>
                  </a:cubicBezTo>
                  <a:cubicBezTo>
                    <a:pt x="56" y="97"/>
                    <a:pt x="61" y="84"/>
                    <a:pt x="61" y="84"/>
                  </a:cubicBezTo>
                  <a:cubicBezTo>
                    <a:pt x="67" y="81"/>
                    <a:pt x="67" y="81"/>
                    <a:pt x="67" y="81"/>
                  </a:cubicBezTo>
                  <a:cubicBezTo>
                    <a:pt x="67" y="81"/>
                    <a:pt x="81" y="87"/>
                    <a:pt x="81" y="86"/>
                  </a:cubicBezTo>
                  <a:cubicBezTo>
                    <a:pt x="89" y="79"/>
                    <a:pt x="89" y="79"/>
                    <a:pt x="89" y="79"/>
                  </a:cubicBezTo>
                  <a:cubicBezTo>
                    <a:pt x="89" y="78"/>
                    <a:pt x="83" y="66"/>
                    <a:pt x="83" y="66"/>
                  </a:cubicBezTo>
                  <a:lnTo>
                    <a:pt x="86" y="60"/>
                  </a:lnTo>
                  <a:close/>
                  <a:moveTo>
                    <a:pt x="50" y="64"/>
                  </a:moveTo>
                  <a:cubicBezTo>
                    <a:pt x="41" y="64"/>
                    <a:pt x="34" y="57"/>
                    <a:pt x="34" y="49"/>
                  </a:cubicBezTo>
                  <a:cubicBezTo>
                    <a:pt x="34" y="40"/>
                    <a:pt x="41" y="33"/>
                    <a:pt x="50" y="33"/>
                  </a:cubicBezTo>
                  <a:cubicBezTo>
                    <a:pt x="58" y="33"/>
                    <a:pt x="66" y="40"/>
                    <a:pt x="66" y="49"/>
                  </a:cubicBezTo>
                  <a:cubicBezTo>
                    <a:pt x="66" y="57"/>
                    <a:pt x="58" y="64"/>
                    <a:pt x="50" y="64"/>
                  </a:cubicBezTo>
                  <a:close/>
                </a:path>
              </a:pathLst>
            </a:custGeom>
            <a:grpFill/>
            <a:ln w="9525">
              <a:noFill/>
              <a:round/>
            </a:ln>
          </p:spPr>
          <p:txBody>
            <a:bodyPr anchor="t" anchorCtr="0" bIns="33602" compatLnSpc="1" lIns="67204" numCol="1" rIns="67204" tIns="33602" vert="horz" wrap="square"/>
            <a:lstStyle/>
            <a:p>
              <a:endParaRPr lang="en-US" sz="1000">
                <a:solidFill>
                  <a:schemeClr val="tx1">
                    <a:lumMod val="50000"/>
                    <a:lumOff val="50000"/>
                  </a:schemeClr>
                </a:solidFill>
                <a:latin charset="-122" panose="00000500000000000000" pitchFamily="2" typeface="字魂58号-创中黑"/>
                <a:ea charset="-122" panose="00000500000000000000" pitchFamily="2" typeface="字魂58号-创中黑"/>
                <a:cs typeface="+mn-ea"/>
                <a:sym typeface="+mn-lt"/>
              </a:endParaRPr>
            </a:p>
          </p:txBody>
        </p:sp>
        <p:sp>
          <p:nvSpPr>
            <p:cNvPr id="15" name="Freeform 74">
              <a:extLst>
                <a:ext uri="{FF2B5EF4-FFF2-40B4-BE49-F238E27FC236}">
                  <a16:creationId xmlns:a16="http://schemas.microsoft.com/office/drawing/2014/main" id="{E2EF347C-E169-4578-A8AE-8462C605C8DD}"/>
                </a:ext>
              </a:extLst>
            </p:cNvPr>
            <p:cNvSpPr>
              <a:spLocks noEditPoints="1"/>
            </p:cNvSpPr>
            <p:nvPr/>
          </p:nvSpPr>
          <p:spPr bwMode="auto">
            <a:xfrm>
              <a:off x="2501900" y="1905001"/>
              <a:ext cx="88900" cy="90488"/>
            </a:xfrm>
            <a:custGeom>
              <a:gdLst>
                <a:gd fmla="*/ 41 w 47" name="T0"/>
                <a:gd fmla="*/ 23 h 48" name="T1"/>
                <a:gd fmla="*/ 41 w 47" name="T2"/>
                <a:gd fmla="*/ 20 h 48" name="T3"/>
                <a:gd fmla="*/ 45 w 47" name="T4"/>
                <a:gd fmla="*/ 14 h 48" name="T5"/>
                <a:gd fmla="*/ 42 w 47" name="T6"/>
                <a:gd fmla="*/ 9 h 48" name="T7"/>
                <a:gd fmla="*/ 35 w 47" name="T8"/>
                <a:gd fmla="*/ 11 h 48" name="T9"/>
                <a:gd fmla="*/ 33 w 47" name="T10"/>
                <a:gd fmla="*/ 9 h 48" name="T11"/>
                <a:gd fmla="*/ 31 w 47" name="T12"/>
                <a:gd fmla="*/ 2 h 48" name="T13"/>
                <a:gd fmla="*/ 26 w 47" name="T14"/>
                <a:gd fmla="*/ 1 h 48" name="T15"/>
                <a:gd fmla="*/ 22 w 47" name="T16"/>
                <a:gd fmla="*/ 6 h 48" name="T17"/>
                <a:gd fmla="*/ 19 w 47" name="T18"/>
                <a:gd fmla="*/ 7 h 48" name="T19"/>
                <a:gd fmla="*/ 14 w 47" name="T20"/>
                <a:gd fmla="*/ 3 h 48" name="T21"/>
                <a:gd fmla="*/ 9 w 47" name="T22"/>
                <a:gd fmla="*/ 5 h 48" name="T23"/>
                <a:gd fmla="*/ 10 w 47" name="T24"/>
                <a:gd fmla="*/ 12 h 48" name="T25"/>
                <a:gd fmla="*/ 8 w 47" name="T26"/>
                <a:gd fmla="*/ 15 h 48" name="T27"/>
                <a:gd fmla="*/ 1 w 47" name="T28"/>
                <a:gd fmla="*/ 16 h 48" name="T29"/>
                <a:gd fmla="*/ 0 w 47" name="T30"/>
                <a:gd fmla="*/ 21 h 48" name="T31"/>
                <a:gd fmla="*/ 6 w 47" name="T32"/>
                <a:gd fmla="*/ 25 h 48" name="T33"/>
                <a:gd fmla="*/ 6 w 47" name="T34"/>
                <a:gd fmla="*/ 28 h 48" name="T35"/>
                <a:gd fmla="*/ 2 w 47" name="T36"/>
                <a:gd fmla="*/ 34 h 48" name="T37"/>
                <a:gd fmla="*/ 5 w 47" name="T38"/>
                <a:gd fmla="*/ 39 h 48" name="T39"/>
                <a:gd fmla="*/ 12 w 47" name="T40"/>
                <a:gd fmla="*/ 38 h 48" name="T41"/>
                <a:gd fmla="*/ 14 w 47" name="T42"/>
                <a:gd fmla="*/ 39 h 48" name="T43"/>
                <a:gd fmla="*/ 15 w 47" name="T44"/>
                <a:gd fmla="*/ 46 h 48" name="T45"/>
                <a:gd fmla="*/ 20 w 47" name="T46"/>
                <a:gd fmla="*/ 48 h 48" name="T47"/>
                <a:gd fmla="*/ 24 w 47" name="T48"/>
                <a:gd fmla="*/ 42 h 48" name="T49"/>
                <a:gd fmla="*/ 27 w 47" name="T50"/>
                <a:gd fmla="*/ 42 h 48" name="T51"/>
                <a:gd fmla="*/ 33 w 47" name="T52"/>
                <a:gd fmla="*/ 46 h 48" name="T53"/>
                <a:gd fmla="*/ 38 w 47" name="T54"/>
                <a:gd fmla="*/ 43 h 48" name="T55"/>
                <a:gd fmla="*/ 37 w 47" name="T56"/>
                <a:gd fmla="*/ 36 h 48" name="T57"/>
                <a:gd fmla="*/ 38 w 47" name="T58"/>
                <a:gd fmla="*/ 33 h 48" name="T59"/>
                <a:gd fmla="*/ 45 w 47" name="T60"/>
                <a:gd fmla="*/ 32 h 48" name="T61"/>
                <a:gd fmla="*/ 46 w 47" name="T62"/>
                <a:gd fmla="*/ 27 h 48" name="T63"/>
                <a:gd fmla="*/ 41 w 47" name="T64"/>
                <a:gd fmla="*/ 23 h 48" name="T65"/>
                <a:gd fmla="*/ 31 w 47" name="T66"/>
                <a:gd fmla="*/ 26 h 48" name="T67"/>
                <a:gd fmla="*/ 22 w 47" name="T68"/>
                <a:gd fmla="*/ 31 h 48" name="T69"/>
                <a:gd fmla="*/ 16 w 47" name="T70"/>
                <a:gd fmla="*/ 22 h 48" name="T71"/>
                <a:gd fmla="*/ 25 w 47" name="T72"/>
                <a:gd fmla="*/ 17 h 48" name="T73"/>
                <a:gd fmla="*/ 31 w 47" name="T74"/>
                <a:gd fmla="*/ 26 h 48"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48" w="47">
                  <a:moveTo>
                    <a:pt x="41" y="23"/>
                  </a:moveTo>
                  <a:cubicBezTo>
                    <a:pt x="41" y="20"/>
                    <a:pt x="41" y="20"/>
                    <a:pt x="41" y="20"/>
                  </a:cubicBezTo>
                  <a:cubicBezTo>
                    <a:pt x="41" y="20"/>
                    <a:pt x="45" y="14"/>
                    <a:pt x="45" y="14"/>
                  </a:cubicBezTo>
                  <a:cubicBezTo>
                    <a:pt x="42" y="9"/>
                    <a:pt x="42" y="9"/>
                    <a:pt x="42" y="9"/>
                  </a:cubicBezTo>
                  <a:cubicBezTo>
                    <a:pt x="42" y="9"/>
                    <a:pt x="35" y="11"/>
                    <a:pt x="35" y="11"/>
                  </a:cubicBezTo>
                  <a:cubicBezTo>
                    <a:pt x="33" y="9"/>
                    <a:pt x="33" y="9"/>
                    <a:pt x="33" y="9"/>
                  </a:cubicBezTo>
                  <a:cubicBezTo>
                    <a:pt x="33" y="9"/>
                    <a:pt x="32" y="2"/>
                    <a:pt x="31" y="2"/>
                  </a:cubicBezTo>
                  <a:cubicBezTo>
                    <a:pt x="26" y="1"/>
                    <a:pt x="26" y="1"/>
                    <a:pt x="26" y="1"/>
                  </a:cubicBezTo>
                  <a:cubicBezTo>
                    <a:pt x="26" y="0"/>
                    <a:pt x="22" y="6"/>
                    <a:pt x="22" y="6"/>
                  </a:cubicBezTo>
                  <a:cubicBezTo>
                    <a:pt x="19" y="7"/>
                    <a:pt x="19" y="7"/>
                    <a:pt x="19" y="7"/>
                  </a:cubicBezTo>
                  <a:cubicBezTo>
                    <a:pt x="19" y="7"/>
                    <a:pt x="14" y="2"/>
                    <a:pt x="14" y="3"/>
                  </a:cubicBezTo>
                  <a:cubicBezTo>
                    <a:pt x="9" y="5"/>
                    <a:pt x="9" y="5"/>
                    <a:pt x="9" y="5"/>
                  </a:cubicBezTo>
                  <a:cubicBezTo>
                    <a:pt x="9" y="6"/>
                    <a:pt x="10" y="12"/>
                    <a:pt x="10" y="12"/>
                  </a:cubicBezTo>
                  <a:cubicBezTo>
                    <a:pt x="8" y="15"/>
                    <a:pt x="8" y="15"/>
                    <a:pt x="8" y="15"/>
                  </a:cubicBezTo>
                  <a:cubicBezTo>
                    <a:pt x="8" y="15"/>
                    <a:pt x="2" y="16"/>
                    <a:pt x="1" y="16"/>
                  </a:cubicBezTo>
                  <a:cubicBezTo>
                    <a:pt x="0" y="21"/>
                    <a:pt x="0" y="21"/>
                    <a:pt x="0" y="21"/>
                  </a:cubicBezTo>
                  <a:cubicBezTo>
                    <a:pt x="0" y="22"/>
                    <a:pt x="6" y="25"/>
                    <a:pt x="6" y="25"/>
                  </a:cubicBezTo>
                  <a:cubicBezTo>
                    <a:pt x="6" y="28"/>
                    <a:pt x="6" y="28"/>
                    <a:pt x="6" y="28"/>
                  </a:cubicBezTo>
                  <a:cubicBezTo>
                    <a:pt x="6" y="28"/>
                    <a:pt x="2" y="34"/>
                    <a:pt x="2" y="34"/>
                  </a:cubicBezTo>
                  <a:cubicBezTo>
                    <a:pt x="5" y="39"/>
                    <a:pt x="5" y="39"/>
                    <a:pt x="5" y="39"/>
                  </a:cubicBezTo>
                  <a:cubicBezTo>
                    <a:pt x="5" y="39"/>
                    <a:pt x="12" y="38"/>
                    <a:pt x="12" y="38"/>
                  </a:cubicBezTo>
                  <a:cubicBezTo>
                    <a:pt x="14" y="39"/>
                    <a:pt x="14" y="39"/>
                    <a:pt x="14" y="39"/>
                  </a:cubicBezTo>
                  <a:cubicBezTo>
                    <a:pt x="14" y="39"/>
                    <a:pt x="15" y="46"/>
                    <a:pt x="15" y="46"/>
                  </a:cubicBezTo>
                  <a:cubicBezTo>
                    <a:pt x="20" y="48"/>
                    <a:pt x="20" y="48"/>
                    <a:pt x="20" y="48"/>
                  </a:cubicBezTo>
                  <a:cubicBezTo>
                    <a:pt x="21" y="48"/>
                    <a:pt x="24" y="42"/>
                    <a:pt x="24" y="42"/>
                  </a:cubicBezTo>
                  <a:cubicBezTo>
                    <a:pt x="27" y="42"/>
                    <a:pt x="27" y="42"/>
                    <a:pt x="27" y="42"/>
                  </a:cubicBezTo>
                  <a:cubicBezTo>
                    <a:pt x="27" y="42"/>
                    <a:pt x="33" y="46"/>
                    <a:pt x="33" y="46"/>
                  </a:cubicBezTo>
                  <a:cubicBezTo>
                    <a:pt x="38" y="43"/>
                    <a:pt x="38" y="43"/>
                    <a:pt x="38" y="43"/>
                  </a:cubicBezTo>
                  <a:cubicBezTo>
                    <a:pt x="38" y="43"/>
                    <a:pt x="37" y="36"/>
                    <a:pt x="37" y="36"/>
                  </a:cubicBezTo>
                  <a:cubicBezTo>
                    <a:pt x="38" y="33"/>
                    <a:pt x="38" y="33"/>
                    <a:pt x="38" y="33"/>
                  </a:cubicBezTo>
                  <a:cubicBezTo>
                    <a:pt x="38" y="33"/>
                    <a:pt x="45" y="32"/>
                    <a:pt x="45" y="32"/>
                  </a:cubicBezTo>
                  <a:cubicBezTo>
                    <a:pt x="46" y="27"/>
                    <a:pt x="46" y="27"/>
                    <a:pt x="46" y="27"/>
                  </a:cubicBezTo>
                  <a:cubicBezTo>
                    <a:pt x="47" y="27"/>
                    <a:pt x="41" y="23"/>
                    <a:pt x="41" y="23"/>
                  </a:cubicBezTo>
                  <a:close/>
                  <a:moveTo>
                    <a:pt x="31" y="26"/>
                  </a:moveTo>
                  <a:cubicBezTo>
                    <a:pt x="30" y="30"/>
                    <a:pt x="26" y="32"/>
                    <a:pt x="22" y="31"/>
                  </a:cubicBezTo>
                  <a:cubicBezTo>
                    <a:pt x="18" y="30"/>
                    <a:pt x="15" y="26"/>
                    <a:pt x="16" y="22"/>
                  </a:cubicBezTo>
                  <a:cubicBezTo>
                    <a:pt x="17" y="18"/>
                    <a:pt x="21" y="16"/>
                    <a:pt x="25" y="17"/>
                  </a:cubicBezTo>
                  <a:cubicBezTo>
                    <a:pt x="29" y="18"/>
                    <a:pt x="32" y="22"/>
                    <a:pt x="31" y="26"/>
                  </a:cubicBezTo>
                  <a:close/>
                </a:path>
              </a:pathLst>
            </a:custGeom>
            <a:grpFill/>
            <a:ln w="9525">
              <a:noFill/>
              <a:round/>
            </a:ln>
          </p:spPr>
          <p:txBody>
            <a:bodyPr anchor="t" anchorCtr="0" bIns="33602" compatLnSpc="1" lIns="67204" numCol="1" rIns="67204" tIns="33602" vert="horz" wrap="square"/>
            <a:lstStyle/>
            <a:p>
              <a:endParaRPr lang="en-US" sz="1000">
                <a:solidFill>
                  <a:schemeClr val="tx1">
                    <a:lumMod val="50000"/>
                    <a:lumOff val="50000"/>
                  </a:schemeClr>
                </a:solidFill>
                <a:latin charset="-122" panose="00000500000000000000" pitchFamily="2" typeface="字魂58号-创中黑"/>
                <a:ea charset="-122" panose="00000500000000000000" pitchFamily="2" typeface="字魂58号-创中黑"/>
                <a:cs typeface="+mn-ea"/>
                <a:sym typeface="+mn-lt"/>
              </a:endParaRPr>
            </a:p>
          </p:txBody>
        </p:sp>
      </p:grpSp>
      <p:sp>
        <p:nvSpPr>
          <p:cNvPr id="16" name="文本框 15">
            <a:extLst>
              <a:ext uri="{FF2B5EF4-FFF2-40B4-BE49-F238E27FC236}">
                <a16:creationId xmlns:a16="http://schemas.microsoft.com/office/drawing/2014/main" id="{9C533413-BADB-4A75-A607-0113FB715958}"/>
              </a:ext>
            </a:extLst>
          </p:cNvPr>
          <p:cNvSpPr txBox="1"/>
          <p:nvPr/>
        </p:nvSpPr>
        <p:spPr>
          <a:xfrm>
            <a:off x="1438275" y="4837617"/>
            <a:ext cx="2670810" cy="1691640"/>
          </a:xfrm>
          <a:prstGeom prst="rect">
            <a:avLst/>
          </a:prstGeom>
          <a:noFill/>
          <a:extLst>
            <a:ext uri="{909E8E84-426E-40DD-AFC4-6F175D3DCCD1}">
              <a14:hiddenFill>
                <a:solidFill>
                  <a:srgbClr val="E84C53"/>
                </a:solidFill>
              </a14:hiddenFill>
            </a:ext>
          </a:extLst>
        </p:spPr>
        <p:txBody>
          <a:bodyPr rtlCol="0" wrap="square">
            <a:spAutoFit/>
          </a:bodyPr>
          <a:lstStyle/>
          <a:p>
            <a:pPr algn="ctr">
              <a:lnSpc>
                <a:spcPct val="150000"/>
              </a:lnSpc>
            </a:pPr>
            <a:r>
              <a:rPr lang="en-US" sz="1400">
                <a:solidFill>
                  <a:schemeClr val="tx1">
                    <a:lumMod val="95000"/>
                    <a:lumOff val="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7" name="文本框 16">
            <a:extLst>
              <a:ext uri="{FF2B5EF4-FFF2-40B4-BE49-F238E27FC236}">
                <a16:creationId xmlns:a16="http://schemas.microsoft.com/office/drawing/2014/main" id="{4599B6EE-E627-483F-9F43-422CAC3E063A}"/>
              </a:ext>
            </a:extLst>
          </p:cNvPr>
          <p:cNvSpPr txBox="1"/>
          <p:nvPr/>
        </p:nvSpPr>
        <p:spPr>
          <a:xfrm>
            <a:off x="1583055" y="4353747"/>
            <a:ext cx="2381250" cy="457200"/>
          </a:xfrm>
          <a:prstGeom prst="rect">
            <a:avLst/>
          </a:prstGeom>
          <a:noFill/>
          <a:extLst>
            <a:ext uri="{909E8E84-426E-40DD-AFC4-6F175D3DCCD1}">
              <a14:hiddenFill>
                <a:solidFill>
                  <a:srgbClr val="E84C53"/>
                </a:solidFill>
              </a14:hiddenFill>
            </a:ext>
          </a:extLst>
        </p:spPr>
        <p:txBody>
          <a:bodyPr rtlCol="0" wrap="square">
            <a:spAutoFit/>
          </a:bodyPr>
          <a:lstStyle/>
          <a:p>
            <a:pPr algn="ctr"/>
            <a:r>
              <a:rPr altLang="en-US" lang="zh-CN" sz="2400">
                <a:solidFill>
                  <a:schemeClr val="tx1">
                    <a:lumMod val="95000"/>
                    <a:lumOff val="5000"/>
                  </a:schemeClr>
                </a:solidFill>
                <a:latin charset="-122" panose="00000500000000000000" pitchFamily="2" typeface="字魂58号-创中黑"/>
                <a:ea charset="-122" panose="00000500000000000000" pitchFamily="2" typeface="字魂58号-创中黑"/>
              </a:rPr>
              <a:t>输入标题</a:t>
            </a:r>
          </a:p>
        </p:txBody>
      </p:sp>
      <p:sp>
        <p:nvSpPr>
          <p:cNvPr id="18" name="文本框 17">
            <a:extLst>
              <a:ext uri="{FF2B5EF4-FFF2-40B4-BE49-F238E27FC236}">
                <a16:creationId xmlns:a16="http://schemas.microsoft.com/office/drawing/2014/main" id="{73EA910B-B753-49AB-8945-D1742E50F745}"/>
              </a:ext>
            </a:extLst>
          </p:cNvPr>
          <p:cNvSpPr txBox="1"/>
          <p:nvPr/>
        </p:nvSpPr>
        <p:spPr>
          <a:xfrm>
            <a:off x="4634230" y="4849047"/>
            <a:ext cx="2670810" cy="1691640"/>
          </a:xfrm>
          <a:prstGeom prst="rect">
            <a:avLst/>
          </a:prstGeom>
          <a:noFill/>
          <a:extLst>
            <a:ext uri="{909E8E84-426E-40DD-AFC4-6F175D3DCCD1}">
              <a14:hiddenFill>
                <a:solidFill>
                  <a:srgbClr val="E84C53"/>
                </a:solidFill>
              </a14:hiddenFill>
            </a:ext>
          </a:extLst>
        </p:spPr>
        <p:txBody>
          <a:bodyPr rtlCol="0" wrap="square">
            <a:spAutoFit/>
          </a:bodyPr>
          <a:lstStyle/>
          <a:p>
            <a:pPr algn="ctr">
              <a:lnSpc>
                <a:spcPct val="150000"/>
              </a:lnSpc>
            </a:pPr>
            <a:r>
              <a:rPr lang="en-US" sz="1400">
                <a:solidFill>
                  <a:schemeClr val="tx1">
                    <a:lumMod val="95000"/>
                    <a:lumOff val="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19" name="文本框 18">
            <a:extLst>
              <a:ext uri="{FF2B5EF4-FFF2-40B4-BE49-F238E27FC236}">
                <a16:creationId xmlns:a16="http://schemas.microsoft.com/office/drawing/2014/main" id="{C83B15A8-1E83-4573-AA1F-882303B7DEF3}"/>
              </a:ext>
            </a:extLst>
          </p:cNvPr>
          <p:cNvSpPr txBox="1"/>
          <p:nvPr/>
        </p:nvSpPr>
        <p:spPr>
          <a:xfrm>
            <a:off x="4779010" y="4365177"/>
            <a:ext cx="2381250" cy="457200"/>
          </a:xfrm>
          <a:prstGeom prst="rect">
            <a:avLst/>
          </a:prstGeom>
          <a:noFill/>
          <a:extLst>
            <a:ext uri="{909E8E84-426E-40DD-AFC4-6F175D3DCCD1}">
              <a14:hiddenFill>
                <a:solidFill>
                  <a:srgbClr val="E84C53"/>
                </a:solidFill>
              </a14:hiddenFill>
            </a:ext>
          </a:extLst>
        </p:spPr>
        <p:txBody>
          <a:bodyPr rtlCol="0" wrap="square">
            <a:spAutoFit/>
          </a:bodyPr>
          <a:lstStyle/>
          <a:p>
            <a:pPr algn="ctr"/>
            <a:r>
              <a:rPr altLang="en-US" lang="zh-CN" sz="2400">
                <a:solidFill>
                  <a:schemeClr val="tx1">
                    <a:lumMod val="95000"/>
                    <a:lumOff val="5000"/>
                  </a:schemeClr>
                </a:solidFill>
                <a:latin charset="-122" panose="00000500000000000000" pitchFamily="2" typeface="字魂58号-创中黑"/>
                <a:ea charset="-122" panose="00000500000000000000" pitchFamily="2" typeface="字魂58号-创中黑"/>
              </a:rPr>
              <a:t>输入标题</a:t>
            </a:r>
          </a:p>
        </p:txBody>
      </p:sp>
      <p:sp>
        <p:nvSpPr>
          <p:cNvPr id="20" name="文本框 19">
            <a:extLst>
              <a:ext uri="{FF2B5EF4-FFF2-40B4-BE49-F238E27FC236}">
                <a16:creationId xmlns:a16="http://schemas.microsoft.com/office/drawing/2014/main" id="{2FBEE822-1BF0-40E5-BEC8-1C47452887D4}"/>
              </a:ext>
            </a:extLst>
          </p:cNvPr>
          <p:cNvSpPr txBox="1"/>
          <p:nvPr/>
        </p:nvSpPr>
        <p:spPr>
          <a:xfrm>
            <a:off x="8007351" y="4861111"/>
            <a:ext cx="2670810" cy="1691640"/>
          </a:xfrm>
          <a:prstGeom prst="rect">
            <a:avLst/>
          </a:prstGeom>
          <a:noFill/>
          <a:extLst>
            <a:ext uri="{909E8E84-426E-40DD-AFC4-6F175D3DCCD1}">
              <a14:hiddenFill>
                <a:solidFill>
                  <a:srgbClr val="E84C53"/>
                </a:solidFill>
              </a14:hiddenFill>
            </a:ext>
          </a:extLst>
        </p:spPr>
        <p:txBody>
          <a:bodyPr rtlCol="0" wrap="square">
            <a:spAutoFit/>
          </a:bodyPr>
          <a:lstStyle/>
          <a:p>
            <a:pPr algn="ctr">
              <a:lnSpc>
                <a:spcPct val="150000"/>
              </a:lnSpc>
            </a:pPr>
            <a:r>
              <a:rPr lang="en-US" sz="1400">
                <a:solidFill>
                  <a:schemeClr val="tx1">
                    <a:lumMod val="95000"/>
                    <a:lumOff val="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a:t>
            </a:r>
          </a:p>
        </p:txBody>
      </p:sp>
      <p:sp>
        <p:nvSpPr>
          <p:cNvPr id="21" name="文本框 20">
            <a:extLst>
              <a:ext uri="{FF2B5EF4-FFF2-40B4-BE49-F238E27FC236}">
                <a16:creationId xmlns:a16="http://schemas.microsoft.com/office/drawing/2014/main" id="{F77303DE-23BA-42D2-BBD7-32CA52AB20AD}"/>
              </a:ext>
            </a:extLst>
          </p:cNvPr>
          <p:cNvSpPr txBox="1"/>
          <p:nvPr/>
        </p:nvSpPr>
        <p:spPr>
          <a:xfrm>
            <a:off x="8152130" y="4377242"/>
            <a:ext cx="2381250" cy="457200"/>
          </a:xfrm>
          <a:prstGeom prst="rect">
            <a:avLst/>
          </a:prstGeom>
          <a:noFill/>
          <a:extLst>
            <a:ext uri="{909E8E84-426E-40DD-AFC4-6F175D3DCCD1}">
              <a14:hiddenFill>
                <a:solidFill>
                  <a:srgbClr val="E84C53"/>
                </a:solidFill>
              </a14:hiddenFill>
            </a:ext>
          </a:extLst>
        </p:spPr>
        <p:txBody>
          <a:bodyPr rtlCol="0" wrap="square">
            <a:spAutoFit/>
          </a:bodyPr>
          <a:lstStyle/>
          <a:p>
            <a:pPr algn="ctr"/>
            <a:r>
              <a:rPr altLang="en-US" lang="zh-CN" sz="2400">
                <a:solidFill>
                  <a:schemeClr val="tx1">
                    <a:lumMod val="95000"/>
                    <a:lumOff val="5000"/>
                  </a:schemeClr>
                </a:solidFill>
                <a:latin charset="-122" panose="00000500000000000000" pitchFamily="2" typeface="字魂58号-创中黑"/>
                <a:ea charset="-122" panose="00000500000000000000" pitchFamily="2" typeface="字魂58号-创中黑"/>
              </a:rPr>
              <a:t>输入标题</a:t>
            </a:r>
          </a:p>
        </p:txBody>
      </p:sp>
      <p:sp>
        <p:nvSpPr>
          <p:cNvPr id="22" name="文本框 21">
            <a:extLst>
              <a:ext uri="{FF2B5EF4-FFF2-40B4-BE49-F238E27FC236}">
                <a16:creationId xmlns:a16="http://schemas.microsoft.com/office/drawing/2014/main" id="{072501CE-0C8C-4F1E-974D-20A9042EA339}"/>
              </a:ext>
            </a:extLst>
          </p:cNvPr>
          <p:cNvSpPr txBox="1"/>
          <p:nvPr/>
        </p:nvSpPr>
        <p:spPr>
          <a:xfrm>
            <a:off x="2031391" y="1793726"/>
            <a:ext cx="7876488" cy="1051560"/>
          </a:xfrm>
          <a:prstGeom prst="rect">
            <a:avLst/>
          </a:prstGeom>
          <a:noFill/>
          <a:extLst>
            <a:ext uri="{909E8E84-426E-40DD-AFC4-6F175D3DCCD1}">
              <a14:hiddenFill>
                <a:solidFill>
                  <a:srgbClr val="E84C53"/>
                </a:solidFill>
              </a14:hiddenFill>
            </a:ext>
          </a:extLst>
        </p:spPr>
        <p:txBody>
          <a:bodyPr rtlCol="0" wrap="square">
            <a:spAutoFit/>
          </a:bodyPr>
          <a:lstStyle/>
          <a:p>
            <a:pPr algn="ctr">
              <a:lnSpc>
                <a:spcPct val="150000"/>
              </a:lnSpc>
            </a:pPr>
            <a:r>
              <a:rPr altLang="zh-CN" lang="en-US" sz="1400">
                <a:solidFill>
                  <a:schemeClr val="tx1">
                    <a:lumMod val="95000"/>
                    <a:lumOff val="5000"/>
                  </a:schemeClr>
                </a:solidFill>
                <a:latin charset="-122" panose="00000500000000000000" pitchFamily="2" typeface="字魂58号-创中黑"/>
                <a:ea charset="-122" panose="00000500000000000000" pitchFamily="2" typeface="字魂58号-创中黑"/>
              </a:rPr>
              <a:t>Please enter text here.Please enter text here.Please enter text here.Please enter text here. Please enter text here.Please enter text here.Please enter text here.Please enter text here.</a:t>
            </a:r>
          </a:p>
        </p:txBody>
      </p:sp>
    </p:spTree>
    <p:extLst>
      <p:ext uri="{BB962C8B-B14F-4D97-AF65-F5344CB8AC3E}">
        <p14:creationId val="3614374123"/>
      </p:ext>
    </p:extLst>
  </p:cSld>
  <p:clrMapOvr>
    <a:masterClrMapping/>
  </p:clrMapOvr>
  <p:transition spd="slow">
    <p:wheel spokes="1"/>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par>
                                <p:cTn fill="hold" id="9" nodeType="withEffect" presetClass="entr" presetID="4" presetSubtype="16">
                                  <p:stCondLst>
                                    <p:cond delay="0"/>
                                  </p:stCondLst>
                                  <p:childTnLst>
                                    <p:set>
                                      <p:cBhvr>
                                        <p:cTn dur="1" fill="hold" id="10">
                                          <p:stCondLst>
                                            <p:cond delay="0"/>
                                          </p:stCondLst>
                                        </p:cTn>
                                        <p:tgtEl>
                                          <p:spTgt spid="13"/>
                                        </p:tgtEl>
                                        <p:attrNameLst>
                                          <p:attrName>style.visibility</p:attrName>
                                        </p:attrNameLst>
                                      </p:cBhvr>
                                      <p:to>
                                        <p:strVal val="visible"/>
                                      </p:to>
                                    </p:set>
                                    <p:animEffect filter="box(in)" transition="in">
                                      <p:cBhvr>
                                        <p:cTn dur="1000" id="11"/>
                                        <p:tgtEl>
                                          <p:spTgt spid="13"/>
                                        </p:tgtEl>
                                      </p:cBhvr>
                                    </p:animEffect>
                                  </p:childTnLst>
                                </p:cTn>
                              </p:par>
                              <p:par>
                                <p:cTn fill="hold" id="12" nodeType="withEffect" presetClass="entr" presetID="4" presetSubtype="16">
                                  <p:stCondLst>
                                    <p:cond delay="0"/>
                                  </p:stCondLst>
                                  <p:childTnLst>
                                    <p:set>
                                      <p:cBhvr>
                                        <p:cTn dur="1" fill="hold" id="13">
                                          <p:stCondLst>
                                            <p:cond delay="0"/>
                                          </p:stCondLst>
                                        </p:cTn>
                                        <p:tgtEl>
                                          <p:spTgt spid="10"/>
                                        </p:tgtEl>
                                        <p:attrNameLst>
                                          <p:attrName>style.visibility</p:attrName>
                                        </p:attrNameLst>
                                      </p:cBhvr>
                                      <p:to>
                                        <p:strVal val="visible"/>
                                      </p:to>
                                    </p:set>
                                    <p:animEffect filter="box(in)" transition="in">
                                      <p:cBhvr>
                                        <p:cTn dur="1000" id="14"/>
                                        <p:tgtEl>
                                          <p:spTgt spid="10"/>
                                        </p:tgtEl>
                                      </p:cBhvr>
                                    </p:animEffect>
                                  </p:childTnLst>
                                </p:cTn>
                              </p:par>
                              <p:par>
                                <p:cTn fill="hold" id="15" nodeType="withEffect" presetClass="entr" presetID="4" presetSubtype="16">
                                  <p:stCondLst>
                                    <p:cond delay="0"/>
                                  </p:stCondLst>
                                  <p:childTnLst>
                                    <p:set>
                                      <p:cBhvr>
                                        <p:cTn dur="1" fill="hold" id="16">
                                          <p:stCondLst>
                                            <p:cond delay="0"/>
                                          </p:stCondLst>
                                        </p:cTn>
                                        <p:tgtEl>
                                          <p:spTgt spid="6"/>
                                        </p:tgtEl>
                                        <p:attrNameLst>
                                          <p:attrName>style.visibility</p:attrName>
                                        </p:attrNameLst>
                                      </p:cBhvr>
                                      <p:to>
                                        <p:strVal val="visible"/>
                                      </p:to>
                                    </p:set>
                                    <p:animEffect filter="box(in)" transition="in">
                                      <p:cBhvr>
                                        <p:cTn dur="1000" id="17"/>
                                        <p:tgtEl>
                                          <p:spTgt spid="6"/>
                                        </p:tgtEl>
                                      </p:cBhvr>
                                    </p:animEffect>
                                  </p:childTnLst>
                                </p:cTn>
                              </p:par>
                            </p:childTnLst>
                          </p:cTn>
                        </p:par>
                        <p:par>
                          <p:cTn fill="hold" id="18" nodeType="afterGroup">
                            <p:stCondLst>
                              <p:cond delay="1000"/>
                            </p:stCondLst>
                            <p:childTnLst>
                              <p:par>
                                <p:cTn fill="hold" grpId="0" id="19" nodeType="afterEffect" presetClass="entr" presetID="12" presetSubtype="4">
                                  <p:stCondLst>
                                    <p:cond delay="0"/>
                                  </p:stCondLst>
                                  <p:childTnLst>
                                    <p:set>
                                      <p:cBhvr>
                                        <p:cTn dur="1" fill="hold" id="20">
                                          <p:stCondLst>
                                            <p:cond delay="0"/>
                                          </p:stCondLst>
                                        </p:cTn>
                                        <p:tgtEl>
                                          <p:spTgt spid="16"/>
                                        </p:tgtEl>
                                        <p:attrNameLst>
                                          <p:attrName>style.visibility</p:attrName>
                                        </p:attrNameLst>
                                      </p:cBhvr>
                                      <p:to>
                                        <p:strVal val="visible"/>
                                      </p:to>
                                    </p:set>
                                    <p:anim calcmode="lin" valueType="num">
                                      <p:cBhvr additive="base">
                                        <p:cTn dur="500" id="21"/>
                                        <p:tgtEl>
                                          <p:spTgt spid="16"/>
                                        </p:tgtEl>
                                        <p:attrNameLst>
                                          <p:attrName>ppt_y</p:attrName>
                                        </p:attrNameLst>
                                      </p:cBhvr>
                                      <p:tavLst>
                                        <p:tav tm="0">
                                          <p:val>
                                            <p:strVal val="#ppt_y+#ppt_h*1.125000"/>
                                          </p:val>
                                        </p:tav>
                                        <p:tav tm="100000">
                                          <p:val>
                                            <p:strVal val="#ppt_y"/>
                                          </p:val>
                                        </p:tav>
                                      </p:tavLst>
                                    </p:anim>
                                    <p:animEffect filter="wipe(up)" transition="in">
                                      <p:cBhvr>
                                        <p:cTn dur="500" id="22"/>
                                        <p:tgtEl>
                                          <p:spTgt spid="16"/>
                                        </p:tgtEl>
                                      </p:cBhvr>
                                    </p:animEffect>
                                  </p:childTnLst>
                                </p:cTn>
                              </p:par>
                            </p:childTnLst>
                          </p:cTn>
                        </p:par>
                        <p:par>
                          <p:cTn fill="hold" id="23" nodeType="afterGroup">
                            <p:stCondLst>
                              <p:cond delay="1500"/>
                            </p:stCondLst>
                            <p:childTnLst>
                              <p:par>
                                <p:cTn fill="hold" grpId="0" id="24" nodeType="afterEffect" presetClass="entr" presetID="12" presetSubtype="4">
                                  <p:stCondLst>
                                    <p:cond delay="0"/>
                                  </p:stCondLst>
                                  <p:childTnLst>
                                    <p:set>
                                      <p:cBhvr>
                                        <p:cTn dur="1" fill="hold" id="25">
                                          <p:stCondLst>
                                            <p:cond delay="0"/>
                                          </p:stCondLst>
                                        </p:cTn>
                                        <p:tgtEl>
                                          <p:spTgt spid="17"/>
                                        </p:tgtEl>
                                        <p:attrNameLst>
                                          <p:attrName>style.visibility</p:attrName>
                                        </p:attrNameLst>
                                      </p:cBhvr>
                                      <p:to>
                                        <p:strVal val="visible"/>
                                      </p:to>
                                    </p:set>
                                    <p:anim calcmode="lin" valueType="num">
                                      <p:cBhvr additive="base">
                                        <p:cTn dur="500" id="26"/>
                                        <p:tgtEl>
                                          <p:spTgt spid="17"/>
                                        </p:tgtEl>
                                        <p:attrNameLst>
                                          <p:attrName>ppt_y</p:attrName>
                                        </p:attrNameLst>
                                      </p:cBhvr>
                                      <p:tavLst>
                                        <p:tav tm="0">
                                          <p:val>
                                            <p:strVal val="#ppt_y+#ppt_h*1.125000"/>
                                          </p:val>
                                        </p:tav>
                                        <p:tav tm="100000">
                                          <p:val>
                                            <p:strVal val="#ppt_y"/>
                                          </p:val>
                                        </p:tav>
                                      </p:tavLst>
                                    </p:anim>
                                    <p:animEffect filter="wipe(up)" transition="in">
                                      <p:cBhvr>
                                        <p:cTn dur="500" id="27"/>
                                        <p:tgtEl>
                                          <p:spTgt spid="17"/>
                                        </p:tgtEl>
                                      </p:cBhvr>
                                    </p:animEffect>
                                  </p:childTnLst>
                                </p:cTn>
                              </p:par>
                            </p:childTnLst>
                          </p:cTn>
                        </p:par>
                        <p:par>
                          <p:cTn fill="hold" id="28" nodeType="afterGroup">
                            <p:stCondLst>
                              <p:cond delay="2000"/>
                            </p:stCondLst>
                            <p:childTnLst>
                              <p:par>
                                <p:cTn fill="hold" grpId="0" id="29" nodeType="afterEffect" presetClass="entr" presetID="12" presetSubtype="4">
                                  <p:stCondLst>
                                    <p:cond delay="0"/>
                                  </p:stCondLst>
                                  <p:childTnLst>
                                    <p:set>
                                      <p:cBhvr>
                                        <p:cTn dur="1" fill="hold" id="30">
                                          <p:stCondLst>
                                            <p:cond delay="0"/>
                                          </p:stCondLst>
                                        </p:cTn>
                                        <p:tgtEl>
                                          <p:spTgt spid="18"/>
                                        </p:tgtEl>
                                        <p:attrNameLst>
                                          <p:attrName>style.visibility</p:attrName>
                                        </p:attrNameLst>
                                      </p:cBhvr>
                                      <p:to>
                                        <p:strVal val="visible"/>
                                      </p:to>
                                    </p:set>
                                    <p:anim calcmode="lin" valueType="num">
                                      <p:cBhvr additive="base">
                                        <p:cTn dur="500" id="31"/>
                                        <p:tgtEl>
                                          <p:spTgt spid="18"/>
                                        </p:tgtEl>
                                        <p:attrNameLst>
                                          <p:attrName>ppt_y</p:attrName>
                                        </p:attrNameLst>
                                      </p:cBhvr>
                                      <p:tavLst>
                                        <p:tav tm="0">
                                          <p:val>
                                            <p:strVal val="#ppt_y+#ppt_h*1.125000"/>
                                          </p:val>
                                        </p:tav>
                                        <p:tav tm="100000">
                                          <p:val>
                                            <p:strVal val="#ppt_y"/>
                                          </p:val>
                                        </p:tav>
                                      </p:tavLst>
                                    </p:anim>
                                    <p:animEffect filter="wipe(up)" transition="in">
                                      <p:cBhvr>
                                        <p:cTn dur="500" id="32"/>
                                        <p:tgtEl>
                                          <p:spTgt spid="18"/>
                                        </p:tgtEl>
                                      </p:cBhvr>
                                    </p:animEffect>
                                  </p:childTnLst>
                                </p:cTn>
                              </p:par>
                            </p:childTnLst>
                          </p:cTn>
                        </p:par>
                        <p:par>
                          <p:cTn fill="hold" id="33" nodeType="afterGroup">
                            <p:stCondLst>
                              <p:cond delay="2500"/>
                            </p:stCondLst>
                            <p:childTnLst>
                              <p:par>
                                <p:cTn fill="hold" grpId="0" id="34" nodeType="afterEffect" presetClass="entr" presetID="12" presetSubtype="4">
                                  <p:stCondLst>
                                    <p:cond delay="0"/>
                                  </p:stCondLst>
                                  <p:childTnLst>
                                    <p:set>
                                      <p:cBhvr>
                                        <p:cTn dur="1" fill="hold" id="35">
                                          <p:stCondLst>
                                            <p:cond delay="0"/>
                                          </p:stCondLst>
                                        </p:cTn>
                                        <p:tgtEl>
                                          <p:spTgt spid="19"/>
                                        </p:tgtEl>
                                        <p:attrNameLst>
                                          <p:attrName>style.visibility</p:attrName>
                                        </p:attrNameLst>
                                      </p:cBhvr>
                                      <p:to>
                                        <p:strVal val="visible"/>
                                      </p:to>
                                    </p:set>
                                    <p:anim calcmode="lin" valueType="num">
                                      <p:cBhvr additive="base">
                                        <p:cTn dur="500" id="36"/>
                                        <p:tgtEl>
                                          <p:spTgt spid="19"/>
                                        </p:tgtEl>
                                        <p:attrNameLst>
                                          <p:attrName>ppt_y</p:attrName>
                                        </p:attrNameLst>
                                      </p:cBhvr>
                                      <p:tavLst>
                                        <p:tav tm="0">
                                          <p:val>
                                            <p:strVal val="#ppt_y+#ppt_h*1.125000"/>
                                          </p:val>
                                        </p:tav>
                                        <p:tav tm="100000">
                                          <p:val>
                                            <p:strVal val="#ppt_y"/>
                                          </p:val>
                                        </p:tav>
                                      </p:tavLst>
                                    </p:anim>
                                    <p:animEffect filter="wipe(up)" transition="in">
                                      <p:cBhvr>
                                        <p:cTn dur="500" id="37"/>
                                        <p:tgtEl>
                                          <p:spTgt spid="19"/>
                                        </p:tgtEl>
                                      </p:cBhvr>
                                    </p:animEffect>
                                  </p:childTnLst>
                                </p:cTn>
                              </p:par>
                            </p:childTnLst>
                          </p:cTn>
                        </p:par>
                        <p:par>
                          <p:cTn fill="hold" id="38" nodeType="afterGroup">
                            <p:stCondLst>
                              <p:cond delay="3000"/>
                            </p:stCondLst>
                            <p:childTnLst>
                              <p:par>
                                <p:cTn fill="hold" grpId="0" id="39" nodeType="afterEffect" presetClass="entr" presetID="12" presetSubtype="4">
                                  <p:stCondLst>
                                    <p:cond delay="0"/>
                                  </p:stCondLst>
                                  <p:childTnLst>
                                    <p:set>
                                      <p:cBhvr>
                                        <p:cTn dur="1" fill="hold" id="40">
                                          <p:stCondLst>
                                            <p:cond delay="0"/>
                                          </p:stCondLst>
                                        </p:cTn>
                                        <p:tgtEl>
                                          <p:spTgt spid="20"/>
                                        </p:tgtEl>
                                        <p:attrNameLst>
                                          <p:attrName>style.visibility</p:attrName>
                                        </p:attrNameLst>
                                      </p:cBhvr>
                                      <p:to>
                                        <p:strVal val="visible"/>
                                      </p:to>
                                    </p:set>
                                    <p:anim calcmode="lin" valueType="num">
                                      <p:cBhvr additive="base">
                                        <p:cTn dur="500" id="41"/>
                                        <p:tgtEl>
                                          <p:spTgt spid="20"/>
                                        </p:tgtEl>
                                        <p:attrNameLst>
                                          <p:attrName>ppt_y</p:attrName>
                                        </p:attrNameLst>
                                      </p:cBhvr>
                                      <p:tavLst>
                                        <p:tav tm="0">
                                          <p:val>
                                            <p:strVal val="#ppt_y+#ppt_h*1.125000"/>
                                          </p:val>
                                        </p:tav>
                                        <p:tav tm="100000">
                                          <p:val>
                                            <p:strVal val="#ppt_y"/>
                                          </p:val>
                                        </p:tav>
                                      </p:tavLst>
                                    </p:anim>
                                    <p:animEffect filter="wipe(up)" transition="in">
                                      <p:cBhvr>
                                        <p:cTn dur="500" id="42"/>
                                        <p:tgtEl>
                                          <p:spTgt spid="20"/>
                                        </p:tgtEl>
                                      </p:cBhvr>
                                    </p:animEffect>
                                  </p:childTnLst>
                                </p:cTn>
                              </p:par>
                            </p:childTnLst>
                          </p:cTn>
                        </p:par>
                        <p:par>
                          <p:cTn fill="hold" id="43" nodeType="afterGroup">
                            <p:stCondLst>
                              <p:cond delay="3500"/>
                            </p:stCondLst>
                            <p:childTnLst>
                              <p:par>
                                <p:cTn fill="hold" grpId="0" id="44" nodeType="afterEffect" presetClass="entr" presetID="12" presetSubtype="4">
                                  <p:stCondLst>
                                    <p:cond delay="0"/>
                                  </p:stCondLst>
                                  <p:childTnLst>
                                    <p:set>
                                      <p:cBhvr>
                                        <p:cTn dur="1" fill="hold" id="45">
                                          <p:stCondLst>
                                            <p:cond delay="0"/>
                                          </p:stCondLst>
                                        </p:cTn>
                                        <p:tgtEl>
                                          <p:spTgt spid="21"/>
                                        </p:tgtEl>
                                        <p:attrNameLst>
                                          <p:attrName>style.visibility</p:attrName>
                                        </p:attrNameLst>
                                      </p:cBhvr>
                                      <p:to>
                                        <p:strVal val="visible"/>
                                      </p:to>
                                    </p:set>
                                    <p:anim calcmode="lin" valueType="num">
                                      <p:cBhvr additive="base">
                                        <p:cTn dur="500" id="46"/>
                                        <p:tgtEl>
                                          <p:spTgt spid="21"/>
                                        </p:tgtEl>
                                        <p:attrNameLst>
                                          <p:attrName>ppt_y</p:attrName>
                                        </p:attrNameLst>
                                      </p:cBhvr>
                                      <p:tavLst>
                                        <p:tav tm="0">
                                          <p:val>
                                            <p:strVal val="#ppt_y+#ppt_h*1.125000"/>
                                          </p:val>
                                        </p:tav>
                                        <p:tav tm="100000">
                                          <p:val>
                                            <p:strVal val="#ppt_y"/>
                                          </p:val>
                                        </p:tav>
                                      </p:tavLst>
                                    </p:anim>
                                    <p:animEffect filter="wipe(up)" transition="in">
                                      <p:cBhvr>
                                        <p:cTn dur="500" id="47"/>
                                        <p:tgtEl>
                                          <p:spTgt spid="21"/>
                                        </p:tgtEl>
                                      </p:cBhvr>
                                    </p:animEffect>
                                  </p:childTnLst>
                                </p:cTn>
                              </p:par>
                            </p:childTnLst>
                          </p:cTn>
                        </p:par>
                        <p:par>
                          <p:cTn fill="hold" id="48" nodeType="afterGroup">
                            <p:stCondLst>
                              <p:cond delay="4000"/>
                            </p:stCondLst>
                            <p:childTnLst>
                              <p:par>
                                <p:cTn fill="hold" grpId="0" id="49" nodeType="afterEffect" presetClass="entr" presetID="12" presetSubtype="4">
                                  <p:stCondLst>
                                    <p:cond delay="0"/>
                                  </p:stCondLst>
                                  <p:childTnLst>
                                    <p:set>
                                      <p:cBhvr>
                                        <p:cTn dur="1" fill="hold" id="50">
                                          <p:stCondLst>
                                            <p:cond delay="0"/>
                                          </p:stCondLst>
                                        </p:cTn>
                                        <p:tgtEl>
                                          <p:spTgt spid="22"/>
                                        </p:tgtEl>
                                        <p:attrNameLst>
                                          <p:attrName>style.visibility</p:attrName>
                                        </p:attrNameLst>
                                      </p:cBhvr>
                                      <p:to>
                                        <p:strVal val="visible"/>
                                      </p:to>
                                    </p:set>
                                    <p:anim calcmode="lin" valueType="num">
                                      <p:cBhvr additive="base">
                                        <p:cTn dur="500" id="51"/>
                                        <p:tgtEl>
                                          <p:spTgt spid="22"/>
                                        </p:tgtEl>
                                        <p:attrNameLst>
                                          <p:attrName>ppt_y</p:attrName>
                                        </p:attrNameLst>
                                      </p:cBhvr>
                                      <p:tavLst>
                                        <p:tav tm="0">
                                          <p:val>
                                            <p:strVal val="#ppt_y+#ppt_h*1.125000"/>
                                          </p:val>
                                        </p:tav>
                                        <p:tav tm="100000">
                                          <p:val>
                                            <p:strVal val="#ppt_y"/>
                                          </p:val>
                                        </p:tav>
                                      </p:tavLst>
                                    </p:anim>
                                    <p:animEffect filter="wipe(up)" transition="in">
                                      <p:cBhvr>
                                        <p:cTn dur="500" id="52"/>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16"/>
      <p:bldP grpId="0" spid="17"/>
      <p:bldP grpId="0" spid="18"/>
      <p:bldP grpId="0" spid="19"/>
      <p:bldP grpId="0" spid="20"/>
      <p:bldP grpId="0" spid="21"/>
      <p:bldP grpId="0" spid="22"/>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6E7E2"/>
        </a:solidFill>
        <a:effectLst/>
      </p:bgPr>
    </p:bg>
    <p:spTree>
      <p:nvGrpSpPr>
        <p:cNvPr id="1" name=""/>
        <p:cNvGrpSpPr/>
        <p:nvPr/>
      </p:nvGrpSpPr>
      <p:grpSpPr>
        <a:xfrm>
          <a:off x="0" y="0"/>
          <a:ext cx="0" cy="0"/>
        </a:xfrm>
      </p:grpSpPr>
      <p:sp>
        <p:nvSpPr>
          <p:cNvPr id="2" name="直角三角形 1">
            <a:extLst>
              <a:ext uri="{FF2B5EF4-FFF2-40B4-BE49-F238E27FC236}">
                <a16:creationId xmlns:a16="http://schemas.microsoft.com/office/drawing/2014/main" id="{E5301F62-E527-430F-AF58-A8666358B360}"/>
              </a:ext>
            </a:extLst>
          </p:cNvPr>
          <p:cNvSpPr/>
          <p:nvPr/>
        </p:nvSpPr>
        <p:spPr>
          <a:xfrm>
            <a:off x="0" y="0"/>
            <a:ext cx="14810282" cy="7375161"/>
          </a:xfrm>
          <a:prstGeom prst="rtTriangle">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图文框 17">
            <a:extLst>
              <a:ext uri="{FF2B5EF4-FFF2-40B4-BE49-F238E27FC236}">
                <a16:creationId xmlns:a16="http://schemas.microsoft.com/office/drawing/2014/main" id="{5FBC000B-BE00-4A5E-B560-58415F21BB8D}"/>
              </a:ext>
            </a:extLst>
          </p:cNvPr>
          <p:cNvSpPr/>
          <p:nvPr/>
        </p:nvSpPr>
        <p:spPr>
          <a:xfrm>
            <a:off x="3475851" y="2030277"/>
            <a:ext cx="5196116" cy="3712315"/>
          </a:xfrm>
          <a:prstGeom prst="frame">
            <a:avLst>
              <a:gd fmla="val 3697"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1" name="图文框 10">
            <a:extLst>
              <a:ext uri="{FF2B5EF4-FFF2-40B4-BE49-F238E27FC236}">
                <a16:creationId xmlns:a16="http://schemas.microsoft.com/office/drawing/2014/main" id="{DF9485A3-2D8E-4153-B28A-F12E542FC5CE}"/>
              </a:ext>
            </a:extLst>
          </p:cNvPr>
          <p:cNvSpPr/>
          <p:nvPr/>
        </p:nvSpPr>
        <p:spPr>
          <a:xfrm>
            <a:off x="3475851" y="1073932"/>
            <a:ext cx="5196116" cy="3515618"/>
          </a:xfrm>
          <a:prstGeom prst="frame">
            <a:avLst>
              <a:gd fmla="val 3697"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2" name="矩形 11">
            <a:extLst>
              <a:ext uri="{FF2B5EF4-FFF2-40B4-BE49-F238E27FC236}">
                <a16:creationId xmlns:a16="http://schemas.microsoft.com/office/drawing/2014/main" id="{81D8B5E6-ACDC-49F9-84DB-34E7456AF497}"/>
              </a:ext>
            </a:extLst>
          </p:cNvPr>
          <p:cNvSpPr/>
          <p:nvPr/>
        </p:nvSpPr>
        <p:spPr>
          <a:xfrm>
            <a:off x="2228849" y="1793318"/>
            <a:ext cx="7734300" cy="3261472"/>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文本框 13">
            <a:extLst>
              <a:ext uri="{FF2B5EF4-FFF2-40B4-BE49-F238E27FC236}">
                <a16:creationId xmlns:a16="http://schemas.microsoft.com/office/drawing/2014/main" id="{7C8D3318-B0DA-4E47-86F5-595D7FC8AEEC}"/>
              </a:ext>
            </a:extLst>
          </p:cNvPr>
          <p:cNvSpPr txBox="1"/>
          <p:nvPr/>
        </p:nvSpPr>
        <p:spPr>
          <a:xfrm>
            <a:off x="2717368" y="2639939"/>
            <a:ext cx="6757262" cy="1234440"/>
          </a:xfrm>
          <a:prstGeom prst="rect">
            <a:avLst/>
          </a:prstGeom>
          <a:noFill/>
        </p:spPr>
        <p:txBody>
          <a:bodyPr rtlCol="0" wrap="square">
            <a:spAutoFit/>
          </a:bodyPr>
          <a:lstStyle/>
          <a:p>
            <a:pPr algn="dist"/>
            <a:r>
              <a:rPr altLang="en-US" lang="zh-CN" sz="7500">
                <a:solidFill>
                  <a:srgbClr val="171919"/>
                </a:solidFill>
                <a:latin charset="-122" panose="00000500000000000000" pitchFamily="2" typeface="字魂59号-创粗黑"/>
                <a:ea charset="-122" panose="00000500000000000000" pitchFamily="2" typeface="字魂59号-创粗黑"/>
              </a:rPr>
              <a:t>感谢您的观看</a:t>
            </a:r>
          </a:p>
        </p:txBody>
      </p:sp>
      <p:sp>
        <p:nvSpPr>
          <p:cNvPr id="17" name="矩形 16">
            <a:extLst>
              <a:ext uri="{FF2B5EF4-FFF2-40B4-BE49-F238E27FC236}">
                <a16:creationId xmlns:a16="http://schemas.microsoft.com/office/drawing/2014/main" id="{D0DCD905-DFB9-40EE-BF7B-CFB2FD80C220}"/>
              </a:ext>
            </a:extLst>
          </p:cNvPr>
          <p:cNvSpPr/>
          <p:nvPr/>
        </p:nvSpPr>
        <p:spPr>
          <a:xfrm>
            <a:off x="5056529" y="1073931"/>
            <a:ext cx="2078940" cy="115032"/>
          </a:xfrm>
          <a:prstGeom prst="rect">
            <a:avLst/>
          </a:prstGeom>
          <a:solidFill>
            <a:srgbClr val="1719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矩形 19">
            <a:extLst>
              <a:ext uri="{FF2B5EF4-FFF2-40B4-BE49-F238E27FC236}">
                <a16:creationId xmlns:a16="http://schemas.microsoft.com/office/drawing/2014/main" id="{0EA98B5C-018E-425A-A0C7-D92CDAD5365E}"/>
              </a:ext>
            </a:extLst>
          </p:cNvPr>
          <p:cNvSpPr/>
          <p:nvPr/>
        </p:nvSpPr>
        <p:spPr>
          <a:xfrm>
            <a:off x="5056529" y="5619006"/>
            <a:ext cx="2078940" cy="115032"/>
          </a:xfrm>
          <a:prstGeom prst="rect">
            <a:avLst/>
          </a:prstGeom>
          <a:solidFill>
            <a:srgbClr val="17191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0000500000000000000" pitchFamily="2" typeface="字魂58号-创中黑"/>
              <a:ea charset="-122" panose="00000500000000000000" pitchFamily="2" typeface="字魂58号-创中黑"/>
            </a:endParaRPr>
          </a:p>
        </p:txBody>
      </p:sp>
    </p:spTree>
    <p:extLst>
      <p:ext uri="{BB962C8B-B14F-4D97-AF65-F5344CB8AC3E}">
        <p14:creationId val="2935304812"/>
      </p:ext>
    </p:extLst>
  </p:cSld>
  <p:clrMapOvr>
    <a:masterClrMapping/>
  </p:clrMapOvr>
  <mc:AlternateContent>
    <mc:Choice Requires="p14">
      <p:transition p14:dur="700" spd="med">
        <p:fade/>
      </p:transition>
    </mc:Choice>
    <mc:Fallback>
      <p:transition spd="med">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12"/>
                                        </p:tgtEl>
                                        <p:attrNameLst>
                                          <p:attrName>style.visibility</p:attrName>
                                        </p:attrNameLst>
                                      </p:cBhvr>
                                      <p:to>
                                        <p:strVal val="visible"/>
                                      </p:to>
                                    </p:set>
                                    <p:animEffect filter="wipe(left)" transition="in">
                                      <p:cBhvr>
                                        <p:cTn dur="500" id="7"/>
                                        <p:tgtEl>
                                          <p:spTgt spid="12"/>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4"/>
                                        </p:tgtEl>
                                        <p:attrNameLst>
                                          <p:attrName>style.visibility</p:attrName>
                                        </p:attrNameLst>
                                      </p:cBhvr>
                                      <p:to>
                                        <p:strVal val="visible"/>
                                      </p:to>
                                    </p:set>
                                    <p:animEffect filter="wipe(left)" transition="in">
                                      <p:cBhvr>
                                        <p:cTn dur="500" id="11"/>
                                        <p:tgtEl>
                                          <p:spTgt spid="14"/>
                                        </p:tgtEl>
                                      </p:cBhvr>
                                    </p:animEffect>
                                  </p:childTnLst>
                                </p:cTn>
                              </p:par>
                              <p:par>
                                <p:cTn fill="hold" grpId="0" id="12" nodeType="withEffect" presetClass="entr" presetID="22" presetSubtype="4">
                                  <p:stCondLst>
                                    <p:cond delay="0"/>
                                  </p:stCondLst>
                                  <p:childTnLst>
                                    <p:set>
                                      <p:cBhvr>
                                        <p:cTn dur="1" fill="hold" id="13">
                                          <p:stCondLst>
                                            <p:cond delay="0"/>
                                          </p:stCondLst>
                                        </p:cTn>
                                        <p:tgtEl>
                                          <p:spTgt spid="17"/>
                                        </p:tgtEl>
                                        <p:attrNameLst>
                                          <p:attrName>style.visibility</p:attrName>
                                        </p:attrNameLst>
                                      </p:cBhvr>
                                      <p:to>
                                        <p:strVal val="visible"/>
                                      </p:to>
                                    </p:set>
                                    <p:animEffect filter="wipe(down)" transition="in">
                                      <p:cBhvr>
                                        <p:cTn dur="500" id="14"/>
                                        <p:tgtEl>
                                          <p:spTgt spid="17"/>
                                        </p:tgtEl>
                                      </p:cBhvr>
                                    </p:animEffect>
                                  </p:childTnLst>
                                </p:cTn>
                              </p:par>
                              <p:par>
                                <p:cTn fill="hold" grpId="0" id="15" nodeType="withEffect" presetClass="entr" presetID="22" presetSubtype="4">
                                  <p:stCondLst>
                                    <p:cond delay="0"/>
                                  </p:stCondLst>
                                  <p:childTnLst>
                                    <p:set>
                                      <p:cBhvr>
                                        <p:cTn dur="1" fill="hold" id="16">
                                          <p:stCondLst>
                                            <p:cond delay="0"/>
                                          </p:stCondLst>
                                        </p:cTn>
                                        <p:tgtEl>
                                          <p:spTgt spid="20"/>
                                        </p:tgtEl>
                                        <p:attrNameLst>
                                          <p:attrName>style.visibility</p:attrName>
                                        </p:attrNameLst>
                                      </p:cBhvr>
                                      <p:to>
                                        <p:strVal val="visible"/>
                                      </p:to>
                                    </p:set>
                                    <p:animEffect filter="wipe(down)" transition="in">
                                      <p:cBhvr>
                                        <p:cTn dur="500" id="17"/>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4"/>
      <p:bldP grpId="0" spid="17"/>
      <p:bldP grpId="0" spid="20"/>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a:extLst>
              <a:ext uri="{FF2B5EF4-FFF2-40B4-BE49-F238E27FC236}">
                <a16:creationId xmlns:a16="http://schemas.microsoft.com/office/drawing/2014/main" id="{F3C22F57-759E-44FD-AB4C-5494F554C56D}"/>
              </a:ext>
            </a:extLst>
          </p:cNvPr>
          <p:cNvSpPr/>
          <p:nvPr/>
        </p:nvSpPr>
        <p:spPr>
          <a:xfrm>
            <a:off x="1" y="1"/>
            <a:ext cx="12192000" cy="3428999"/>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图文框 7">
            <a:extLst>
              <a:ext uri="{FF2B5EF4-FFF2-40B4-BE49-F238E27FC236}">
                <a16:creationId xmlns:a16="http://schemas.microsoft.com/office/drawing/2014/main" id="{3D9262F7-26E8-43EE-906D-1C59602EB3A8}"/>
              </a:ext>
            </a:extLst>
          </p:cNvPr>
          <p:cNvSpPr/>
          <p:nvPr/>
        </p:nvSpPr>
        <p:spPr>
          <a:xfrm>
            <a:off x="9274629" y="4683854"/>
            <a:ext cx="979394" cy="1086817"/>
          </a:xfrm>
          <a:prstGeom prst="frame">
            <a:avLst>
              <a:gd fmla="val 3697"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图文框 8">
            <a:extLst>
              <a:ext uri="{FF2B5EF4-FFF2-40B4-BE49-F238E27FC236}">
                <a16:creationId xmlns:a16="http://schemas.microsoft.com/office/drawing/2014/main" id="{2B549945-B347-4B98-A5DE-71522824EF34}"/>
              </a:ext>
            </a:extLst>
          </p:cNvPr>
          <p:cNvSpPr/>
          <p:nvPr/>
        </p:nvSpPr>
        <p:spPr>
          <a:xfrm>
            <a:off x="1937977" y="1087329"/>
            <a:ext cx="2265073" cy="1498552"/>
          </a:xfrm>
          <a:prstGeom prst="frame">
            <a:avLst>
              <a:gd fmla="val 3697"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矩形 2">
            <a:extLst>
              <a:ext uri="{FF2B5EF4-FFF2-40B4-BE49-F238E27FC236}">
                <a16:creationId xmlns:a16="http://schemas.microsoft.com/office/drawing/2014/main" id="{5B020DD1-6035-4F11-9439-34B3CC4F7841}"/>
              </a:ext>
            </a:extLst>
          </p:cNvPr>
          <p:cNvSpPr/>
          <p:nvPr/>
        </p:nvSpPr>
        <p:spPr>
          <a:xfrm>
            <a:off x="2432958" y="1630737"/>
            <a:ext cx="7326084" cy="3596526"/>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文本框 11">
            <a:extLst>
              <a:ext uri="{FF2B5EF4-FFF2-40B4-BE49-F238E27FC236}">
                <a16:creationId xmlns:a16="http://schemas.microsoft.com/office/drawing/2014/main" id="{710CD8B7-674E-4426-9A69-4EF7EE23200A}"/>
              </a:ext>
            </a:extLst>
          </p:cNvPr>
          <p:cNvSpPr txBox="1"/>
          <p:nvPr/>
        </p:nvSpPr>
        <p:spPr>
          <a:xfrm>
            <a:off x="4552862" y="2170383"/>
            <a:ext cx="3086275" cy="822960"/>
          </a:xfrm>
          <a:prstGeom prst="rect">
            <a:avLst/>
          </a:prstGeom>
          <a:noFill/>
        </p:spPr>
        <p:txBody>
          <a:bodyPr rtlCol="0" wrap="square">
            <a:spAutoFit/>
          </a:bodyPr>
          <a:lstStyle/>
          <a:p>
            <a:pPr algn="ctr"/>
            <a:r>
              <a:rPr altLang="zh-CN" lang="en-US" sz="4800">
                <a:solidFill>
                  <a:srgbClr val="171919"/>
                </a:solidFill>
                <a:latin charset="-122" panose="00000500000000000000" pitchFamily="2" typeface="字魂58号-创中黑"/>
                <a:ea charset="-122" panose="00000500000000000000" pitchFamily="2" typeface="字魂58号-创中黑"/>
              </a:rPr>
              <a:t>Part 01</a:t>
            </a:r>
          </a:p>
        </p:txBody>
      </p:sp>
      <p:sp>
        <p:nvSpPr>
          <p:cNvPr id="13" name="文本框 12">
            <a:extLst>
              <a:ext uri="{FF2B5EF4-FFF2-40B4-BE49-F238E27FC236}">
                <a16:creationId xmlns:a16="http://schemas.microsoft.com/office/drawing/2014/main" id="{AC10EFB5-EDB7-46A0-9AC3-AC85391E3CD5}"/>
              </a:ext>
            </a:extLst>
          </p:cNvPr>
          <p:cNvSpPr txBox="1"/>
          <p:nvPr/>
        </p:nvSpPr>
        <p:spPr bwMode="auto">
          <a:xfrm>
            <a:off x="4203050" y="3069515"/>
            <a:ext cx="4005201" cy="10058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6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4" name="Rectangle 6">
            <a:extLst>
              <a:ext uri="{FF2B5EF4-FFF2-40B4-BE49-F238E27FC236}">
                <a16:creationId xmlns:a16="http://schemas.microsoft.com/office/drawing/2014/main" id="{72AD6351-6CB8-43B6-BAFE-EF1DEAA6A0B0}"/>
              </a:ext>
            </a:extLst>
          </p:cNvPr>
          <p:cNvSpPr/>
          <p:nvPr/>
        </p:nvSpPr>
        <p:spPr>
          <a:xfrm>
            <a:off x="4575048" y="4073011"/>
            <a:ext cx="3086275" cy="1066800"/>
          </a:xfrm>
          <a:prstGeom prst="rect">
            <a:avLst/>
          </a:prstGeom>
        </p:spPr>
        <p:txBody>
          <a:bodyPr wrap="square">
            <a:spAutoFit/>
          </a:bodyPr>
          <a:lstStyle/>
          <a:p>
            <a:pPr algn="dist"/>
            <a:r>
              <a:rPr lang="en-US" sz="32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5" name="图文框 14">
            <a:extLst>
              <a:ext uri="{FF2B5EF4-FFF2-40B4-BE49-F238E27FC236}">
                <a16:creationId xmlns:a16="http://schemas.microsoft.com/office/drawing/2014/main" id="{9C85CCFE-484A-48D3-8703-BA6C12FB2AA1}"/>
              </a:ext>
            </a:extLst>
          </p:cNvPr>
          <p:cNvSpPr/>
          <p:nvPr/>
        </p:nvSpPr>
        <p:spPr>
          <a:xfrm>
            <a:off x="10551299" y="5515697"/>
            <a:ext cx="503144" cy="509948"/>
          </a:xfrm>
          <a:prstGeom prst="frame">
            <a:avLst>
              <a:gd fmla="val 13433"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6" name="图文框 15">
            <a:extLst>
              <a:ext uri="{FF2B5EF4-FFF2-40B4-BE49-F238E27FC236}">
                <a16:creationId xmlns:a16="http://schemas.microsoft.com/office/drawing/2014/main" id="{3CA1D614-E7A3-42A0-A28A-87D7499E6A6F}"/>
              </a:ext>
            </a:extLst>
          </p:cNvPr>
          <p:cNvSpPr/>
          <p:nvPr/>
        </p:nvSpPr>
        <p:spPr>
          <a:xfrm>
            <a:off x="3378359" y="640707"/>
            <a:ext cx="1174503" cy="775182"/>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492302934"/>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3"/>
                                        </p:tgtEl>
                                        <p:attrNameLst>
                                          <p:attrName>style.visibility</p:attrName>
                                        </p:attrNameLst>
                                      </p:cBhvr>
                                      <p:to>
                                        <p:strVal val="visible"/>
                                      </p:to>
                                    </p:set>
                                    <p:animEffect filter="wipe(left)" transition="in">
                                      <p:cBhvr>
                                        <p:cTn dur="500" id="12"/>
                                        <p:tgtEl>
                                          <p:spTgt spid="3"/>
                                        </p:tgtEl>
                                      </p:cBhvr>
                                    </p:animEffect>
                                  </p:childTnLst>
                                </p:cTn>
                              </p:par>
                            </p:childTnLst>
                          </p:cTn>
                        </p:par>
                        <p:par>
                          <p:cTn fill="hold" id="13" nodeType="afterGroup">
                            <p:stCondLst>
                              <p:cond delay="500"/>
                            </p:stCondLst>
                            <p:childTnLst>
                              <p:par>
                                <p:cTn fill="hold" grpId="0" id="14" nodeType="afterEffect" presetClass="entr" presetID="22" presetSubtype="8">
                                  <p:stCondLst>
                                    <p:cond delay="0"/>
                                  </p:stCondLst>
                                  <p:childTnLst>
                                    <p:set>
                                      <p:cBhvr>
                                        <p:cTn dur="1" fill="hold" id="15">
                                          <p:stCondLst>
                                            <p:cond delay="0"/>
                                          </p:stCondLst>
                                        </p:cTn>
                                        <p:tgtEl>
                                          <p:spTgt spid="12"/>
                                        </p:tgtEl>
                                        <p:attrNameLst>
                                          <p:attrName>style.visibility</p:attrName>
                                        </p:attrNameLst>
                                      </p:cBhvr>
                                      <p:to>
                                        <p:strVal val="visible"/>
                                      </p:to>
                                    </p:set>
                                    <p:animEffect filter="wipe(left)" transition="in">
                                      <p:cBhvr>
                                        <p:cTn dur="500" id="16"/>
                                        <p:tgtEl>
                                          <p:spTgt spid="12"/>
                                        </p:tgtEl>
                                      </p:cBhvr>
                                    </p:animEffect>
                                  </p:childTnLst>
                                </p:cTn>
                              </p:par>
                            </p:childTnLst>
                          </p:cTn>
                        </p:par>
                        <p:par>
                          <p:cTn fill="hold" id="17" nodeType="afterGroup">
                            <p:stCondLst>
                              <p:cond delay="1000"/>
                            </p:stCondLst>
                            <p:childTnLst>
                              <p:par>
                                <p:cTn fill="hold" grpId="0" id="18" nodeType="afterEffect" presetClass="entr" presetID="12" presetSubtype="1">
                                  <p:stCondLst>
                                    <p:cond delay="0"/>
                                  </p:stCondLst>
                                  <p:childTnLst>
                                    <p:set>
                                      <p:cBhvr>
                                        <p:cTn dur="1" fill="hold" id="19">
                                          <p:stCondLst>
                                            <p:cond delay="0"/>
                                          </p:stCondLst>
                                        </p:cTn>
                                        <p:tgtEl>
                                          <p:spTgt spid="13"/>
                                        </p:tgtEl>
                                        <p:attrNameLst>
                                          <p:attrName>style.visibility</p:attrName>
                                        </p:attrNameLst>
                                      </p:cBhvr>
                                      <p:to>
                                        <p:strVal val="visible"/>
                                      </p:to>
                                    </p:set>
                                    <p:anim calcmode="lin" valueType="num">
                                      <p:cBhvr additive="base">
                                        <p:cTn dur="500" id="20"/>
                                        <p:tgtEl>
                                          <p:spTgt spid="13"/>
                                        </p:tgtEl>
                                        <p:attrNameLst>
                                          <p:attrName>ppt_y</p:attrName>
                                        </p:attrNameLst>
                                      </p:cBhvr>
                                      <p:tavLst>
                                        <p:tav tm="0">
                                          <p:val>
                                            <p:strVal val="#ppt_y-#ppt_h*1.125000"/>
                                          </p:val>
                                        </p:tav>
                                        <p:tav tm="100000">
                                          <p:val>
                                            <p:strVal val="#ppt_y"/>
                                          </p:val>
                                        </p:tav>
                                      </p:tavLst>
                                    </p:anim>
                                    <p:animEffect filter="wipe(down)" transition="in">
                                      <p:cBhvr>
                                        <p:cTn dur="500" id="21"/>
                                        <p:tgtEl>
                                          <p:spTgt spid="13"/>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 presetSubtype="4">
                                  <p:stCondLst>
                                    <p:cond delay="0"/>
                                  </p:stCondLst>
                                  <p:childTnLst>
                                    <p:set>
                                      <p:cBhvr>
                                        <p:cTn dur="1" fill="hold" id="25">
                                          <p:stCondLst>
                                            <p:cond delay="0"/>
                                          </p:stCondLst>
                                        </p:cTn>
                                        <p:tgtEl>
                                          <p:spTgt spid="14"/>
                                        </p:tgtEl>
                                        <p:attrNameLst>
                                          <p:attrName>style.visibility</p:attrName>
                                        </p:attrNameLst>
                                      </p:cBhvr>
                                      <p:to>
                                        <p:strVal val="visible"/>
                                      </p:to>
                                    </p:set>
                                    <p:anim calcmode="lin" valueType="num">
                                      <p:cBhvr additive="base">
                                        <p:cTn dur="500" fill="hold" id="26"/>
                                        <p:tgtEl>
                                          <p:spTgt spid="14"/>
                                        </p:tgtEl>
                                        <p:attrNameLst>
                                          <p:attrName>ppt_x</p:attrName>
                                        </p:attrNameLst>
                                      </p:cBhvr>
                                      <p:tavLst>
                                        <p:tav tm="0">
                                          <p:val>
                                            <p:strVal val="#ppt_x"/>
                                          </p:val>
                                        </p:tav>
                                        <p:tav tm="100000">
                                          <p:val>
                                            <p:strVal val="#ppt_x"/>
                                          </p:val>
                                        </p:tav>
                                      </p:tavLst>
                                    </p:anim>
                                    <p:anim calcmode="lin" valueType="num">
                                      <p:cBhvr additive="base">
                                        <p:cTn dur="500" fill="hold" id="27"/>
                                        <p:tgtEl>
                                          <p:spTgt spid="14"/>
                                        </p:tgtEl>
                                        <p:attrNameLst>
                                          <p:attrName>ppt_y</p:attrName>
                                        </p:attrNameLst>
                                      </p:cBhvr>
                                      <p:tavLst>
                                        <p:tav tm="0">
                                          <p:val>
                                            <p:strVal val="1+#ppt_h/2"/>
                                          </p:val>
                                        </p:tav>
                                        <p:tav tm="100000">
                                          <p:val>
                                            <p:strVal val="#ppt_y"/>
                                          </p:val>
                                        </p:tav>
                                      </p:tavLst>
                                    </p:anim>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42" presetSubtype="0">
                                  <p:stCondLst>
                                    <p:cond delay="0"/>
                                  </p:stCondLst>
                                  <p:childTnLst>
                                    <p:set>
                                      <p:cBhvr>
                                        <p:cTn dur="1" fill="hold" id="31">
                                          <p:stCondLst>
                                            <p:cond delay="0"/>
                                          </p:stCondLst>
                                        </p:cTn>
                                        <p:tgtEl>
                                          <p:spTgt spid="16"/>
                                        </p:tgtEl>
                                        <p:attrNameLst>
                                          <p:attrName>style.visibility</p:attrName>
                                        </p:attrNameLst>
                                      </p:cBhvr>
                                      <p:to>
                                        <p:strVal val="visible"/>
                                      </p:to>
                                    </p:set>
                                    <p:animEffect filter="fade" transition="in">
                                      <p:cBhvr>
                                        <p:cTn dur="1000" id="32"/>
                                        <p:tgtEl>
                                          <p:spTgt spid="16"/>
                                        </p:tgtEl>
                                      </p:cBhvr>
                                    </p:animEffect>
                                    <p:anim calcmode="lin" valueType="num">
                                      <p:cBhvr>
                                        <p:cTn dur="1000" fill="hold" id="33"/>
                                        <p:tgtEl>
                                          <p:spTgt spid="16"/>
                                        </p:tgtEl>
                                        <p:attrNameLst>
                                          <p:attrName>ppt_x</p:attrName>
                                        </p:attrNameLst>
                                      </p:cBhvr>
                                      <p:tavLst>
                                        <p:tav tm="0">
                                          <p:val>
                                            <p:strVal val="#ppt_x"/>
                                          </p:val>
                                        </p:tav>
                                        <p:tav tm="100000">
                                          <p:val>
                                            <p:strVal val="#ppt_x"/>
                                          </p:val>
                                        </p:tav>
                                      </p:tavLst>
                                    </p:anim>
                                    <p:anim calcmode="lin" valueType="num">
                                      <p:cBhvr>
                                        <p:cTn dur="1000" fill="hold" id="34"/>
                                        <p:tgtEl>
                                          <p:spTgt spid="16"/>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9"/>
                                        </p:tgtEl>
                                        <p:attrNameLst>
                                          <p:attrName>style.visibility</p:attrName>
                                        </p:attrNameLst>
                                      </p:cBhvr>
                                      <p:to>
                                        <p:strVal val="visible"/>
                                      </p:to>
                                    </p:set>
                                    <p:animEffect filter="fade" transition="in">
                                      <p:cBhvr>
                                        <p:cTn dur="1000" id="37"/>
                                        <p:tgtEl>
                                          <p:spTgt spid="9"/>
                                        </p:tgtEl>
                                      </p:cBhvr>
                                    </p:animEffect>
                                    <p:anim calcmode="lin" valueType="num">
                                      <p:cBhvr>
                                        <p:cTn dur="1000" fill="hold" id="38"/>
                                        <p:tgtEl>
                                          <p:spTgt spid="9"/>
                                        </p:tgtEl>
                                        <p:attrNameLst>
                                          <p:attrName>ppt_x</p:attrName>
                                        </p:attrNameLst>
                                      </p:cBhvr>
                                      <p:tavLst>
                                        <p:tav tm="0">
                                          <p:val>
                                            <p:strVal val="#ppt_x"/>
                                          </p:val>
                                        </p:tav>
                                        <p:tav tm="100000">
                                          <p:val>
                                            <p:strVal val="#ppt_x"/>
                                          </p:val>
                                        </p:tav>
                                      </p:tavLst>
                                    </p:anim>
                                    <p:anim calcmode="lin" valueType="num">
                                      <p:cBhvr>
                                        <p:cTn dur="1000" fill="hold" id="39"/>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9"/>
      <p:bldP grpId="0" spid="3"/>
      <p:bldP grpId="0" spid="12"/>
      <p:bldP grpId="0" spid="13"/>
      <p:bldP grpId="0" spid="14"/>
      <p:bldP grpId="0" spid="16"/>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7" name="TextBox 77">
            <a:extLst>
              <a:ext uri="{FF2B5EF4-FFF2-40B4-BE49-F238E27FC236}">
                <a16:creationId xmlns:a16="http://schemas.microsoft.com/office/drawing/2014/main" id="{E1B29866-D20B-4B02-A0B7-91DE6B82DCE1}"/>
              </a:ext>
            </a:extLst>
          </p:cNvPr>
          <p:cNvSpPr txBox="1"/>
          <p:nvPr/>
        </p:nvSpPr>
        <p:spPr>
          <a:xfrm>
            <a:off x="4695380" y="1813822"/>
            <a:ext cx="4856184" cy="474533"/>
          </a:xfrm>
          <a:prstGeom prst="rect">
            <a:avLst/>
          </a:prstGeom>
        </p:spPr>
        <p:txBody>
          <a:bodyPr anchor="ctr" bIns="91440" lIns="182880" rIns="182880" rtlCol="0" tIns="91440" vert="horz">
            <a:noAutofit/>
          </a:bodyPr>
          <a:lstStyle>
            <a:defPPr>
              <a:defRPr lang="en-US"/>
            </a:defPPr>
            <a:lvl1pPr defTabSz="914082">
              <a:spcBef>
                <a:spcPct val="0"/>
              </a:spcBef>
              <a:defRPr sz="66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altLang="en-US" kern="1200"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请输入你的标题</a:t>
            </a:r>
          </a:p>
        </p:txBody>
      </p:sp>
      <p:sp>
        <p:nvSpPr>
          <p:cNvPr id="8" name="Rectangle 81">
            <a:extLst>
              <a:ext uri="{FF2B5EF4-FFF2-40B4-BE49-F238E27FC236}">
                <a16:creationId xmlns:a16="http://schemas.microsoft.com/office/drawing/2014/main" id="{07C932B0-3BC8-4324-B822-993D8CC7CDD4}"/>
              </a:ext>
            </a:extLst>
          </p:cNvPr>
          <p:cNvSpPr/>
          <p:nvPr/>
        </p:nvSpPr>
        <p:spPr>
          <a:xfrm>
            <a:off x="4802903" y="2291101"/>
            <a:ext cx="6155459" cy="1005840"/>
          </a:xfrm>
          <a:prstGeom prst="rect">
            <a:avLst/>
          </a:prstGeom>
        </p:spPr>
        <p:txBody>
          <a:bodyPr wrap="square">
            <a:spAutoFit/>
          </a:bodyPr>
          <a:lstStyle/>
          <a:p>
            <a:pPr algn="just" defTabSz="1828800" rtl="0">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typeface="Arial"/>
              </a:rPr>
              <a:t>Lorem ipsum dolor sit amet, consectetur adipiscing elit. Nulla imperdiet volutpat dui at fermentum. Aliquam erat volutpat. Aenean lacinia lacus aliquet ante mollis, sollicitudin tempor tortor aliquam. Nulla facilisi. Nam auctor metus vitae quam gravida, ac vehicula elit mollis. </a:t>
            </a:r>
          </a:p>
        </p:txBody>
      </p:sp>
      <p:sp>
        <p:nvSpPr>
          <p:cNvPr id="9" name="TextBox 82">
            <a:extLst>
              <a:ext uri="{FF2B5EF4-FFF2-40B4-BE49-F238E27FC236}">
                <a16:creationId xmlns:a16="http://schemas.microsoft.com/office/drawing/2014/main" id="{123AB8B0-CCAB-416D-B2CB-6294580799C8}"/>
              </a:ext>
            </a:extLst>
          </p:cNvPr>
          <p:cNvSpPr txBox="1"/>
          <p:nvPr/>
        </p:nvSpPr>
        <p:spPr>
          <a:xfrm>
            <a:off x="4695380" y="4395133"/>
            <a:ext cx="1937183"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6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0" name="TextBox 83">
            <a:extLst>
              <a:ext uri="{FF2B5EF4-FFF2-40B4-BE49-F238E27FC236}">
                <a16:creationId xmlns:a16="http://schemas.microsoft.com/office/drawing/2014/main" id="{3113477F-07F9-4BDE-A157-2EF48D6F1394}"/>
              </a:ext>
            </a:extLst>
          </p:cNvPr>
          <p:cNvSpPr txBox="1"/>
          <p:nvPr/>
        </p:nvSpPr>
        <p:spPr>
          <a:xfrm>
            <a:off x="6951724" y="4395133"/>
            <a:ext cx="1977541"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6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1" name="TextBox 84">
            <a:extLst>
              <a:ext uri="{FF2B5EF4-FFF2-40B4-BE49-F238E27FC236}">
                <a16:creationId xmlns:a16="http://schemas.microsoft.com/office/drawing/2014/main" id="{31E99649-1D18-4ED5-9063-6F5B04AD3A71}"/>
              </a:ext>
            </a:extLst>
          </p:cNvPr>
          <p:cNvSpPr txBox="1"/>
          <p:nvPr/>
        </p:nvSpPr>
        <p:spPr>
          <a:xfrm>
            <a:off x="9346472" y="4395133"/>
            <a:ext cx="2135939"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6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2" name="Rectangle 85">
            <a:extLst>
              <a:ext uri="{FF2B5EF4-FFF2-40B4-BE49-F238E27FC236}">
                <a16:creationId xmlns:a16="http://schemas.microsoft.com/office/drawing/2014/main" id="{2EF18564-73D9-4603-A236-1B4CEC2A5D63}"/>
              </a:ext>
            </a:extLst>
          </p:cNvPr>
          <p:cNvSpPr/>
          <p:nvPr/>
        </p:nvSpPr>
        <p:spPr>
          <a:xfrm>
            <a:off x="4802902" y="4856904"/>
            <a:ext cx="1977545" cy="1188720"/>
          </a:xfrm>
          <a:prstGeom prst="rect">
            <a:avLst/>
          </a:prstGeom>
        </p:spPr>
        <p:txBody>
          <a:bodyPr wrap="square">
            <a:spAutoFit/>
          </a:bodyPr>
          <a:lstStyle/>
          <a:p>
            <a:pPr algn="l" defTabSz="1828800" rtl="0">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typeface="Arial"/>
              </a:rPr>
              <a:t>Lorem ipsum dolor sit amet,consectetur piscing elit. Nulla imperdiet volutpat dui at fermentum. </a:t>
            </a:r>
          </a:p>
        </p:txBody>
      </p:sp>
      <p:sp>
        <p:nvSpPr>
          <p:cNvPr id="13" name="Rectangle 86">
            <a:extLst>
              <a:ext uri="{FF2B5EF4-FFF2-40B4-BE49-F238E27FC236}">
                <a16:creationId xmlns:a16="http://schemas.microsoft.com/office/drawing/2014/main" id="{918B3F97-AF87-4EDD-B9A9-70ED5330B783}"/>
              </a:ext>
            </a:extLst>
          </p:cNvPr>
          <p:cNvSpPr/>
          <p:nvPr/>
        </p:nvSpPr>
        <p:spPr>
          <a:xfrm>
            <a:off x="7016754" y="4856904"/>
            <a:ext cx="1977545" cy="1188720"/>
          </a:xfrm>
          <a:prstGeom prst="rect">
            <a:avLst/>
          </a:prstGeom>
        </p:spPr>
        <p:txBody>
          <a:bodyPr wrap="square">
            <a:spAutoFit/>
          </a:bodyPr>
          <a:lstStyle/>
          <a:p>
            <a:pPr algn="l" defTabSz="1828800" rtl="0">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typeface="Arial"/>
              </a:rPr>
              <a:t>Lorem ipsum dolor sit amet,consectetur piscing elit. Nulla imperdiet volutpat dui at fermentum. </a:t>
            </a:r>
          </a:p>
        </p:txBody>
      </p:sp>
      <p:sp>
        <p:nvSpPr>
          <p:cNvPr id="14" name="Rectangle 87">
            <a:extLst>
              <a:ext uri="{FF2B5EF4-FFF2-40B4-BE49-F238E27FC236}">
                <a16:creationId xmlns:a16="http://schemas.microsoft.com/office/drawing/2014/main" id="{035184B1-9A3D-4ADD-B205-44011164B924}"/>
              </a:ext>
            </a:extLst>
          </p:cNvPr>
          <p:cNvSpPr/>
          <p:nvPr/>
        </p:nvSpPr>
        <p:spPr>
          <a:xfrm>
            <a:off x="9425669" y="4856904"/>
            <a:ext cx="1977545" cy="1188720"/>
          </a:xfrm>
          <a:prstGeom prst="rect">
            <a:avLst/>
          </a:prstGeom>
        </p:spPr>
        <p:txBody>
          <a:bodyPr wrap="square">
            <a:spAutoFit/>
          </a:bodyPr>
          <a:lstStyle/>
          <a:p>
            <a:pPr algn="l" defTabSz="1828800" rtl="0">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typeface="Arial"/>
              </a:rPr>
              <a:t>Lorem ipsum dolor sit amet,consectetur piscing elit. Nulla imperdiet volutpat dui at fermentum. </a:t>
            </a:r>
          </a:p>
        </p:txBody>
      </p:sp>
      <p:cxnSp>
        <p:nvCxnSpPr>
          <p:cNvPr id="15" name="Straight Connector 36">
            <a:extLst>
              <a:ext uri="{FF2B5EF4-FFF2-40B4-BE49-F238E27FC236}">
                <a16:creationId xmlns:a16="http://schemas.microsoft.com/office/drawing/2014/main" id="{6CB92C7D-7B96-4A86-9D26-64D95DF3D034}"/>
              </a:ext>
            </a:extLst>
          </p:cNvPr>
          <p:cNvCxnSpPr/>
          <p:nvPr/>
        </p:nvCxnSpPr>
        <p:spPr>
          <a:xfrm flipH="1">
            <a:off x="6804648" y="3406586"/>
            <a:ext cx="0" cy="25854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88">
            <a:extLst>
              <a:ext uri="{FF2B5EF4-FFF2-40B4-BE49-F238E27FC236}">
                <a16:creationId xmlns:a16="http://schemas.microsoft.com/office/drawing/2014/main" id="{F65E76E8-1D1B-4B0F-90B8-AFF0A5C6252E}"/>
              </a:ext>
            </a:extLst>
          </p:cNvPr>
          <p:cNvCxnSpPr/>
          <p:nvPr/>
        </p:nvCxnSpPr>
        <p:spPr>
          <a:xfrm flipH="1">
            <a:off x="9177467" y="3406586"/>
            <a:ext cx="0" cy="2585417"/>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Freeform 5">
            <a:extLst>
              <a:ext uri="{FF2B5EF4-FFF2-40B4-BE49-F238E27FC236}">
                <a16:creationId xmlns:a16="http://schemas.microsoft.com/office/drawing/2014/main" id="{A10D925C-0272-4621-BCD2-B824DA4372FE}"/>
              </a:ext>
            </a:extLst>
          </p:cNvPr>
          <p:cNvSpPr>
            <a:spLocks noEditPoints="1"/>
          </p:cNvSpPr>
          <p:nvPr/>
        </p:nvSpPr>
        <p:spPr bwMode="auto">
          <a:xfrm>
            <a:off x="9991561" y="3733843"/>
            <a:ext cx="457194" cy="457194"/>
          </a:xfrm>
          <a:custGeom>
            <a:gdLst>
              <a:gd fmla="*/ 795 w 1116" name="T0"/>
              <a:gd fmla="*/ 774 h 1117" name="T1"/>
              <a:gd fmla="*/ 1039 w 1116" name="T2"/>
              <a:gd fmla="*/ 623 h 1117" name="T3"/>
              <a:gd fmla="*/ 970 w 1116" name="T4"/>
              <a:gd fmla="*/ 816 h 1117" name="T5"/>
              <a:gd fmla="*/ 291 w 1116" name="T6"/>
              <a:gd fmla="*/ 610 h 1117" name="T7"/>
              <a:gd fmla="*/ 309 w 1116" name="T8"/>
              <a:gd fmla="*/ 848 h 1117" name="T9"/>
              <a:gd fmla="*/ 146 w 1116" name="T10"/>
              <a:gd fmla="*/ 816 h 1117" name="T11"/>
              <a:gd fmla="*/ 77 w 1116" name="T12"/>
              <a:gd fmla="*/ 623 h 1117" name="T13"/>
              <a:gd fmla="*/ 277 w 1116" name="T14"/>
              <a:gd fmla="*/ 290 h 1117" name="T15"/>
              <a:gd fmla="*/ 293 w 1116" name="T16"/>
              <a:gd fmla="*/ 482 h 1117" name="T17"/>
              <a:gd fmla="*/ 94 w 1116" name="T18"/>
              <a:gd fmla="*/ 415 h 1117" name="T19"/>
              <a:gd fmla="*/ 182 w 1116" name="T20"/>
              <a:gd fmla="*/ 252 h 1117" name="T21"/>
              <a:gd fmla="*/ 710 w 1116" name="T22"/>
              <a:gd fmla="*/ 340 h 1117" name="T23"/>
              <a:gd fmla="*/ 790 w 1116" name="T24"/>
              <a:gd fmla="*/ 512 h 1117" name="T25"/>
              <a:gd fmla="*/ 618 w 1116" name="T26"/>
              <a:gd fmla="*/ 796 h 1117" name="T27"/>
              <a:gd fmla="*/ 769 w 1116" name="T28"/>
              <a:gd fmla="*/ 735 h 1117" name="T29"/>
              <a:gd fmla="*/ 861 w 1116" name="T30"/>
              <a:gd fmla="*/ 938 h 1117" name="T31"/>
              <a:gd fmla="*/ 734 w 1116" name="T32"/>
              <a:gd fmla="*/ 1011 h 1117" name="T33"/>
              <a:gd fmla="*/ 689 w 1116" name="T34"/>
              <a:gd fmla="*/ 980 h 1117" name="T35"/>
              <a:gd fmla="*/ 615 w 1116" name="T36"/>
              <a:gd fmla="*/ 832 h 1117" name="T37"/>
              <a:gd fmla="*/ 678 w 1116" name="T38"/>
              <a:gd fmla="*/ 933 h 1117" name="T39"/>
              <a:gd fmla="*/ 445 w 1116" name="T40"/>
              <a:gd fmla="*/ 1031 h 1117" name="T41"/>
              <a:gd fmla="*/ 308 w 1116" name="T42"/>
              <a:gd fmla="*/ 976 h 1117" name="T43"/>
              <a:gd fmla="*/ 358 w 1116" name="T44"/>
              <a:gd fmla="*/ 866 h 1117" name="T45"/>
              <a:gd fmla="*/ 540 w 1116" name="T46"/>
              <a:gd fmla="*/ 577 h 1117" name="T47"/>
              <a:gd fmla="*/ 376 w 1116" name="T48"/>
              <a:gd fmla="*/ 821 h 1117" name="T49"/>
              <a:gd fmla="*/ 540 w 1116" name="T50"/>
              <a:gd fmla="*/ 577 h 1117" name="T51"/>
              <a:gd fmla="*/ 540 w 1116" name="T52"/>
              <a:gd fmla="*/ 360 h 1117" name="T53"/>
              <a:gd fmla="*/ 356 w 1116" name="T54"/>
              <a:gd fmla="*/ 352 h 1117" name="T55"/>
              <a:gd fmla="*/ 249 w 1116" name="T56"/>
              <a:gd fmla="*/ 230 h 1117" name="T57"/>
              <a:gd fmla="*/ 322 w 1116" name="T58"/>
              <a:gd fmla="*/ 134 h 1117" name="T59"/>
              <a:gd fmla="*/ 478 w 1116" name="T60"/>
              <a:gd fmla="*/ 80 h 1117" name="T61"/>
              <a:gd fmla="*/ 540 w 1116" name="T62"/>
              <a:gd fmla="*/ 74 h 1117" name="T63"/>
              <a:gd fmla="*/ 377 w 1116" name="T64"/>
              <a:gd fmla="*/ 294 h 1117" name="T65"/>
              <a:gd fmla="*/ 539 w 1116" name="T66"/>
              <a:gd fmla="*/ 74 h 1117" name="T67"/>
              <a:gd fmla="*/ 744 w 1116" name="T68"/>
              <a:gd fmla="*/ 110 h 1117" name="T69"/>
              <a:gd fmla="*/ 883 w 1116" name="T70"/>
              <a:gd fmla="*/ 198 h 1117" name="T71"/>
              <a:gd fmla="*/ 773 w 1116" name="T72"/>
              <a:gd fmla="*/ 282 h 1117" name="T73"/>
              <a:gd fmla="*/ 578 w 1116" name="T74"/>
              <a:gd fmla="*/ 74 h 1117" name="T75"/>
              <a:gd fmla="*/ 720 w 1116" name="T76"/>
              <a:gd fmla="*/ 301 h 1117" name="T77"/>
              <a:gd fmla="*/ 577 w 1116" name="T78"/>
              <a:gd fmla="*/ 74 h 1117" name="T79"/>
              <a:gd fmla="*/ 422 w 1116" name="T80"/>
              <a:gd fmla="*/ 909 h 1117" name="T81"/>
              <a:gd fmla="*/ 521 w 1116" name="T82"/>
              <a:gd fmla="*/ 831 h 1117" name="T83"/>
              <a:gd fmla="*/ 816 w 1116" name="T84"/>
              <a:gd fmla="*/ 424 h 1117" name="T85"/>
              <a:gd fmla="*/ 873 w 1116" name="T86"/>
              <a:gd fmla="*/ 269 h 1117" name="T87"/>
              <a:gd fmla="*/ 990 w 1116" name="T88"/>
              <a:gd fmla="*/ 337 h 1117" name="T89"/>
              <a:gd fmla="*/ 1041 w 1116" name="T90"/>
              <a:gd fmla="*/ 519 h 1117" name="T91"/>
              <a:gd fmla="*/ 392 w 1116" name="T92"/>
              <a:gd fmla="*/ 26 h 1117" name="T93"/>
              <a:gd fmla="*/ 183 w 1116" name="T94"/>
              <a:gd fmla="*/ 146 h 1117" name="T95"/>
              <a:gd fmla="*/ 44 w 1116" name="T96"/>
              <a:gd fmla="*/ 342 h 1117" name="T97"/>
              <a:gd fmla="*/ 0 w 1116" name="T98"/>
              <a:gd fmla="*/ 588 h 1117" name="T99"/>
              <a:gd fmla="*/ 67 w 1116" name="T100"/>
              <a:gd fmla="*/ 824 h 1117" name="T101"/>
              <a:gd fmla="*/ 224 w 1116" name="T102"/>
              <a:gd fmla="*/ 1006 h 1117" name="T103"/>
              <a:gd fmla="*/ 445 w 1116" name="T104"/>
              <a:gd fmla="*/ 1105 h 1117" name="T105"/>
              <a:gd fmla="*/ 697 w 1116" name="T106"/>
              <a:gd fmla="*/ 1099 h 1117" name="T107"/>
              <a:gd fmla="*/ 913 w 1116" name="T108"/>
              <a:gd fmla="*/ 990 h 1117" name="T109"/>
              <a:gd fmla="*/ 1061 w 1116" name="T110"/>
              <a:gd fmla="*/ 801 h 1117" name="T111"/>
              <a:gd fmla="*/ 1116 w 1116" name="T112"/>
              <a:gd fmla="*/ 559 h 1117" name="T113"/>
              <a:gd fmla="*/ 1061 w 1116" name="T114"/>
              <a:gd fmla="*/ 317 h 1117" name="T115"/>
              <a:gd fmla="*/ 913 w 1116" name="T116"/>
              <a:gd fmla="*/ 128 h 1117" name="T117"/>
              <a:gd fmla="*/ 697 w 1116" name="T118"/>
              <a:gd fmla="*/ 19 h 1117"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117" w="1116">
                <a:moveTo>
                  <a:pt x="900" y="903"/>
                </a:moveTo>
                <a:lnTo>
                  <a:pt x="871" y="883"/>
                </a:lnTo>
                <a:lnTo>
                  <a:pt x="840" y="864"/>
                </a:lnTo>
                <a:lnTo>
                  <a:pt x="823" y="856"/>
                </a:lnTo>
                <a:lnTo>
                  <a:pt x="807" y="848"/>
                </a:lnTo>
                <a:lnTo>
                  <a:pt x="790" y="841"/>
                </a:lnTo>
                <a:lnTo>
                  <a:pt x="774" y="834"/>
                </a:lnTo>
                <a:lnTo>
                  <a:pt x="784" y="804"/>
                </a:lnTo>
                <a:lnTo>
                  <a:pt x="795" y="774"/>
                </a:lnTo>
                <a:lnTo>
                  <a:pt x="804" y="742"/>
                </a:lnTo>
                <a:lnTo>
                  <a:pt x="811" y="710"/>
                </a:lnTo>
                <a:lnTo>
                  <a:pt x="818" y="677"/>
                </a:lnTo>
                <a:lnTo>
                  <a:pt x="822" y="645"/>
                </a:lnTo>
                <a:lnTo>
                  <a:pt x="825" y="610"/>
                </a:lnTo>
                <a:lnTo>
                  <a:pt x="828" y="577"/>
                </a:lnTo>
                <a:lnTo>
                  <a:pt x="1043" y="577"/>
                </a:lnTo>
                <a:lnTo>
                  <a:pt x="1041" y="601"/>
                </a:lnTo>
                <a:lnTo>
                  <a:pt x="1039" y="623"/>
                </a:lnTo>
                <a:lnTo>
                  <a:pt x="1035" y="647"/>
                </a:lnTo>
                <a:lnTo>
                  <a:pt x="1031" y="670"/>
                </a:lnTo>
                <a:lnTo>
                  <a:pt x="1025" y="691"/>
                </a:lnTo>
                <a:lnTo>
                  <a:pt x="1018" y="714"/>
                </a:lnTo>
                <a:lnTo>
                  <a:pt x="1010" y="735"/>
                </a:lnTo>
                <a:lnTo>
                  <a:pt x="1002" y="756"/>
                </a:lnTo>
                <a:lnTo>
                  <a:pt x="992" y="777"/>
                </a:lnTo>
                <a:lnTo>
                  <a:pt x="981" y="796"/>
                </a:lnTo>
                <a:lnTo>
                  <a:pt x="970" y="816"/>
                </a:lnTo>
                <a:lnTo>
                  <a:pt x="957" y="834"/>
                </a:lnTo>
                <a:lnTo>
                  <a:pt x="944" y="852"/>
                </a:lnTo>
                <a:lnTo>
                  <a:pt x="930" y="870"/>
                </a:lnTo>
                <a:lnTo>
                  <a:pt x="916" y="887"/>
                </a:lnTo>
                <a:lnTo>
                  <a:pt x="900" y="903"/>
                </a:lnTo>
                <a:lnTo>
                  <a:pt x="900" y="903"/>
                </a:lnTo>
                <a:close/>
                <a:moveTo>
                  <a:pt x="73" y="577"/>
                </a:moveTo>
                <a:lnTo>
                  <a:pt x="289" y="577"/>
                </a:lnTo>
                <a:lnTo>
                  <a:pt x="291" y="610"/>
                </a:lnTo>
                <a:lnTo>
                  <a:pt x="294" y="645"/>
                </a:lnTo>
                <a:lnTo>
                  <a:pt x="298" y="677"/>
                </a:lnTo>
                <a:lnTo>
                  <a:pt x="305" y="710"/>
                </a:lnTo>
                <a:lnTo>
                  <a:pt x="312" y="742"/>
                </a:lnTo>
                <a:lnTo>
                  <a:pt x="321" y="774"/>
                </a:lnTo>
                <a:lnTo>
                  <a:pt x="331" y="804"/>
                </a:lnTo>
                <a:lnTo>
                  <a:pt x="343" y="834"/>
                </a:lnTo>
                <a:lnTo>
                  <a:pt x="325" y="841"/>
                </a:lnTo>
                <a:lnTo>
                  <a:pt x="309" y="848"/>
                </a:lnTo>
                <a:lnTo>
                  <a:pt x="293" y="856"/>
                </a:lnTo>
                <a:lnTo>
                  <a:pt x="277" y="864"/>
                </a:lnTo>
                <a:lnTo>
                  <a:pt x="245" y="883"/>
                </a:lnTo>
                <a:lnTo>
                  <a:pt x="215" y="903"/>
                </a:lnTo>
                <a:lnTo>
                  <a:pt x="200" y="887"/>
                </a:lnTo>
                <a:lnTo>
                  <a:pt x="185" y="870"/>
                </a:lnTo>
                <a:lnTo>
                  <a:pt x="171" y="852"/>
                </a:lnTo>
                <a:lnTo>
                  <a:pt x="158" y="834"/>
                </a:lnTo>
                <a:lnTo>
                  <a:pt x="146" y="816"/>
                </a:lnTo>
                <a:lnTo>
                  <a:pt x="134" y="796"/>
                </a:lnTo>
                <a:lnTo>
                  <a:pt x="123" y="777"/>
                </a:lnTo>
                <a:lnTo>
                  <a:pt x="114" y="756"/>
                </a:lnTo>
                <a:lnTo>
                  <a:pt x="105" y="735"/>
                </a:lnTo>
                <a:lnTo>
                  <a:pt x="98" y="714"/>
                </a:lnTo>
                <a:lnTo>
                  <a:pt x="91" y="691"/>
                </a:lnTo>
                <a:lnTo>
                  <a:pt x="86" y="670"/>
                </a:lnTo>
                <a:lnTo>
                  <a:pt x="80" y="647"/>
                </a:lnTo>
                <a:lnTo>
                  <a:pt x="77" y="623"/>
                </a:lnTo>
                <a:lnTo>
                  <a:pt x="75" y="601"/>
                </a:lnTo>
                <a:lnTo>
                  <a:pt x="73" y="577"/>
                </a:lnTo>
                <a:lnTo>
                  <a:pt x="73" y="577"/>
                </a:lnTo>
                <a:close/>
                <a:moveTo>
                  <a:pt x="196" y="236"/>
                </a:moveTo>
                <a:lnTo>
                  <a:pt x="211" y="248"/>
                </a:lnTo>
                <a:lnTo>
                  <a:pt x="227" y="258"/>
                </a:lnTo>
                <a:lnTo>
                  <a:pt x="243" y="269"/>
                </a:lnTo>
                <a:lnTo>
                  <a:pt x="260" y="280"/>
                </a:lnTo>
                <a:lnTo>
                  <a:pt x="277" y="290"/>
                </a:lnTo>
                <a:lnTo>
                  <a:pt x="294" y="298"/>
                </a:lnTo>
                <a:lnTo>
                  <a:pt x="312" y="307"/>
                </a:lnTo>
                <a:lnTo>
                  <a:pt x="330" y="315"/>
                </a:lnTo>
                <a:lnTo>
                  <a:pt x="321" y="342"/>
                </a:lnTo>
                <a:lnTo>
                  <a:pt x="314" y="369"/>
                </a:lnTo>
                <a:lnTo>
                  <a:pt x="306" y="396"/>
                </a:lnTo>
                <a:lnTo>
                  <a:pt x="301" y="424"/>
                </a:lnTo>
                <a:lnTo>
                  <a:pt x="296" y="453"/>
                </a:lnTo>
                <a:lnTo>
                  <a:pt x="293" y="482"/>
                </a:lnTo>
                <a:lnTo>
                  <a:pt x="290" y="511"/>
                </a:lnTo>
                <a:lnTo>
                  <a:pt x="289" y="540"/>
                </a:lnTo>
                <a:lnTo>
                  <a:pt x="73" y="540"/>
                </a:lnTo>
                <a:lnTo>
                  <a:pt x="74" y="519"/>
                </a:lnTo>
                <a:lnTo>
                  <a:pt x="76" y="497"/>
                </a:lnTo>
                <a:lnTo>
                  <a:pt x="79" y="477"/>
                </a:lnTo>
                <a:lnTo>
                  <a:pt x="83" y="455"/>
                </a:lnTo>
                <a:lnTo>
                  <a:pt x="89" y="434"/>
                </a:lnTo>
                <a:lnTo>
                  <a:pt x="94" y="415"/>
                </a:lnTo>
                <a:lnTo>
                  <a:pt x="101" y="394"/>
                </a:lnTo>
                <a:lnTo>
                  <a:pt x="108" y="375"/>
                </a:lnTo>
                <a:lnTo>
                  <a:pt x="117" y="356"/>
                </a:lnTo>
                <a:lnTo>
                  <a:pt x="126" y="337"/>
                </a:lnTo>
                <a:lnTo>
                  <a:pt x="135" y="319"/>
                </a:lnTo>
                <a:lnTo>
                  <a:pt x="146" y="302"/>
                </a:lnTo>
                <a:lnTo>
                  <a:pt x="158" y="284"/>
                </a:lnTo>
                <a:lnTo>
                  <a:pt x="170" y="268"/>
                </a:lnTo>
                <a:lnTo>
                  <a:pt x="182" y="252"/>
                </a:lnTo>
                <a:lnTo>
                  <a:pt x="196" y="236"/>
                </a:lnTo>
                <a:close/>
                <a:moveTo>
                  <a:pt x="576" y="540"/>
                </a:moveTo>
                <a:lnTo>
                  <a:pt x="576" y="360"/>
                </a:lnTo>
                <a:lnTo>
                  <a:pt x="599" y="359"/>
                </a:lnTo>
                <a:lnTo>
                  <a:pt x="621" y="357"/>
                </a:lnTo>
                <a:lnTo>
                  <a:pt x="644" y="353"/>
                </a:lnTo>
                <a:lnTo>
                  <a:pt x="667" y="350"/>
                </a:lnTo>
                <a:lnTo>
                  <a:pt x="688" y="346"/>
                </a:lnTo>
                <a:lnTo>
                  <a:pt x="710" y="340"/>
                </a:lnTo>
                <a:lnTo>
                  <a:pt x="732" y="334"/>
                </a:lnTo>
                <a:lnTo>
                  <a:pt x="752" y="328"/>
                </a:lnTo>
                <a:lnTo>
                  <a:pt x="761" y="352"/>
                </a:lnTo>
                <a:lnTo>
                  <a:pt x="768" y="378"/>
                </a:lnTo>
                <a:lnTo>
                  <a:pt x="775" y="404"/>
                </a:lnTo>
                <a:lnTo>
                  <a:pt x="780" y="430"/>
                </a:lnTo>
                <a:lnTo>
                  <a:pt x="784" y="457"/>
                </a:lnTo>
                <a:lnTo>
                  <a:pt x="788" y="485"/>
                </a:lnTo>
                <a:lnTo>
                  <a:pt x="790" y="512"/>
                </a:lnTo>
                <a:lnTo>
                  <a:pt x="791" y="540"/>
                </a:lnTo>
                <a:lnTo>
                  <a:pt x="576" y="540"/>
                </a:lnTo>
                <a:close/>
                <a:moveTo>
                  <a:pt x="739" y="821"/>
                </a:moveTo>
                <a:lnTo>
                  <a:pt x="720" y="816"/>
                </a:lnTo>
                <a:lnTo>
                  <a:pt x="700" y="810"/>
                </a:lnTo>
                <a:lnTo>
                  <a:pt x="680" y="806"/>
                </a:lnTo>
                <a:lnTo>
                  <a:pt x="659" y="802"/>
                </a:lnTo>
                <a:lnTo>
                  <a:pt x="639" y="798"/>
                </a:lnTo>
                <a:lnTo>
                  <a:pt x="618" y="796"/>
                </a:lnTo>
                <a:lnTo>
                  <a:pt x="598" y="794"/>
                </a:lnTo>
                <a:lnTo>
                  <a:pt x="576" y="794"/>
                </a:lnTo>
                <a:lnTo>
                  <a:pt x="576" y="577"/>
                </a:lnTo>
                <a:lnTo>
                  <a:pt x="791" y="577"/>
                </a:lnTo>
                <a:lnTo>
                  <a:pt x="790" y="609"/>
                </a:lnTo>
                <a:lnTo>
                  <a:pt x="787" y="642"/>
                </a:lnTo>
                <a:lnTo>
                  <a:pt x="782" y="673"/>
                </a:lnTo>
                <a:lnTo>
                  <a:pt x="776" y="704"/>
                </a:lnTo>
                <a:lnTo>
                  <a:pt x="769" y="735"/>
                </a:lnTo>
                <a:lnTo>
                  <a:pt x="761" y="764"/>
                </a:lnTo>
                <a:lnTo>
                  <a:pt x="751" y="793"/>
                </a:lnTo>
                <a:lnTo>
                  <a:pt x="739" y="821"/>
                </a:lnTo>
                <a:close/>
                <a:moveTo>
                  <a:pt x="759" y="866"/>
                </a:moveTo>
                <a:lnTo>
                  <a:pt x="789" y="879"/>
                </a:lnTo>
                <a:lnTo>
                  <a:pt x="818" y="893"/>
                </a:lnTo>
                <a:lnTo>
                  <a:pt x="846" y="910"/>
                </a:lnTo>
                <a:lnTo>
                  <a:pt x="873" y="928"/>
                </a:lnTo>
                <a:lnTo>
                  <a:pt x="861" y="938"/>
                </a:lnTo>
                <a:lnTo>
                  <a:pt x="848" y="947"/>
                </a:lnTo>
                <a:lnTo>
                  <a:pt x="835" y="957"/>
                </a:lnTo>
                <a:lnTo>
                  <a:pt x="821" y="967"/>
                </a:lnTo>
                <a:lnTo>
                  <a:pt x="807" y="976"/>
                </a:lnTo>
                <a:lnTo>
                  <a:pt x="793" y="983"/>
                </a:lnTo>
                <a:lnTo>
                  <a:pt x="779" y="991"/>
                </a:lnTo>
                <a:lnTo>
                  <a:pt x="764" y="998"/>
                </a:lnTo>
                <a:lnTo>
                  <a:pt x="750" y="1005"/>
                </a:lnTo>
                <a:lnTo>
                  <a:pt x="734" y="1011"/>
                </a:lnTo>
                <a:lnTo>
                  <a:pt x="719" y="1017"/>
                </a:lnTo>
                <a:lnTo>
                  <a:pt x="703" y="1022"/>
                </a:lnTo>
                <a:lnTo>
                  <a:pt x="687" y="1026"/>
                </a:lnTo>
                <a:lnTo>
                  <a:pt x="671" y="1031"/>
                </a:lnTo>
                <a:lnTo>
                  <a:pt x="655" y="1035"/>
                </a:lnTo>
                <a:lnTo>
                  <a:pt x="638" y="1037"/>
                </a:lnTo>
                <a:lnTo>
                  <a:pt x="656" y="1019"/>
                </a:lnTo>
                <a:lnTo>
                  <a:pt x="673" y="999"/>
                </a:lnTo>
                <a:lnTo>
                  <a:pt x="689" y="980"/>
                </a:lnTo>
                <a:lnTo>
                  <a:pt x="705" y="958"/>
                </a:lnTo>
                <a:lnTo>
                  <a:pt x="720" y="937"/>
                </a:lnTo>
                <a:lnTo>
                  <a:pt x="734" y="914"/>
                </a:lnTo>
                <a:lnTo>
                  <a:pt x="747" y="890"/>
                </a:lnTo>
                <a:lnTo>
                  <a:pt x="759" y="866"/>
                </a:lnTo>
                <a:close/>
                <a:moveTo>
                  <a:pt x="576" y="1044"/>
                </a:moveTo>
                <a:lnTo>
                  <a:pt x="576" y="830"/>
                </a:lnTo>
                <a:lnTo>
                  <a:pt x="595" y="831"/>
                </a:lnTo>
                <a:lnTo>
                  <a:pt x="615" y="832"/>
                </a:lnTo>
                <a:lnTo>
                  <a:pt x="633" y="834"/>
                </a:lnTo>
                <a:lnTo>
                  <a:pt x="652" y="837"/>
                </a:lnTo>
                <a:lnTo>
                  <a:pt x="671" y="841"/>
                </a:lnTo>
                <a:lnTo>
                  <a:pt x="688" y="844"/>
                </a:lnTo>
                <a:lnTo>
                  <a:pt x="707" y="849"/>
                </a:lnTo>
                <a:lnTo>
                  <a:pt x="725" y="855"/>
                </a:lnTo>
                <a:lnTo>
                  <a:pt x="710" y="882"/>
                </a:lnTo>
                <a:lnTo>
                  <a:pt x="695" y="909"/>
                </a:lnTo>
                <a:lnTo>
                  <a:pt x="678" y="933"/>
                </a:lnTo>
                <a:lnTo>
                  <a:pt x="660" y="958"/>
                </a:lnTo>
                <a:lnTo>
                  <a:pt x="641" y="982"/>
                </a:lnTo>
                <a:lnTo>
                  <a:pt x="621" y="1004"/>
                </a:lnTo>
                <a:lnTo>
                  <a:pt x="600" y="1024"/>
                </a:lnTo>
                <a:lnTo>
                  <a:pt x="578" y="1044"/>
                </a:lnTo>
                <a:lnTo>
                  <a:pt x="576" y="1044"/>
                </a:lnTo>
                <a:close/>
                <a:moveTo>
                  <a:pt x="478" y="1037"/>
                </a:moveTo>
                <a:lnTo>
                  <a:pt x="462" y="1035"/>
                </a:lnTo>
                <a:lnTo>
                  <a:pt x="445" y="1031"/>
                </a:lnTo>
                <a:lnTo>
                  <a:pt x="429" y="1026"/>
                </a:lnTo>
                <a:lnTo>
                  <a:pt x="413" y="1022"/>
                </a:lnTo>
                <a:lnTo>
                  <a:pt x="398" y="1017"/>
                </a:lnTo>
                <a:lnTo>
                  <a:pt x="382" y="1011"/>
                </a:lnTo>
                <a:lnTo>
                  <a:pt x="366" y="1005"/>
                </a:lnTo>
                <a:lnTo>
                  <a:pt x="351" y="998"/>
                </a:lnTo>
                <a:lnTo>
                  <a:pt x="337" y="991"/>
                </a:lnTo>
                <a:lnTo>
                  <a:pt x="322" y="983"/>
                </a:lnTo>
                <a:lnTo>
                  <a:pt x="308" y="976"/>
                </a:lnTo>
                <a:lnTo>
                  <a:pt x="294" y="967"/>
                </a:lnTo>
                <a:lnTo>
                  <a:pt x="281" y="957"/>
                </a:lnTo>
                <a:lnTo>
                  <a:pt x="268" y="947"/>
                </a:lnTo>
                <a:lnTo>
                  <a:pt x="255" y="938"/>
                </a:lnTo>
                <a:lnTo>
                  <a:pt x="242" y="928"/>
                </a:lnTo>
                <a:lnTo>
                  <a:pt x="269" y="910"/>
                </a:lnTo>
                <a:lnTo>
                  <a:pt x="298" y="893"/>
                </a:lnTo>
                <a:lnTo>
                  <a:pt x="328" y="879"/>
                </a:lnTo>
                <a:lnTo>
                  <a:pt x="358" y="866"/>
                </a:lnTo>
                <a:lnTo>
                  <a:pt x="370" y="890"/>
                </a:lnTo>
                <a:lnTo>
                  <a:pt x="383" y="914"/>
                </a:lnTo>
                <a:lnTo>
                  <a:pt x="397" y="937"/>
                </a:lnTo>
                <a:lnTo>
                  <a:pt x="412" y="958"/>
                </a:lnTo>
                <a:lnTo>
                  <a:pt x="427" y="980"/>
                </a:lnTo>
                <a:lnTo>
                  <a:pt x="443" y="999"/>
                </a:lnTo>
                <a:lnTo>
                  <a:pt x="460" y="1019"/>
                </a:lnTo>
                <a:lnTo>
                  <a:pt x="478" y="1037"/>
                </a:lnTo>
                <a:close/>
                <a:moveTo>
                  <a:pt x="540" y="577"/>
                </a:moveTo>
                <a:lnTo>
                  <a:pt x="540" y="794"/>
                </a:lnTo>
                <a:lnTo>
                  <a:pt x="519" y="794"/>
                </a:lnTo>
                <a:lnTo>
                  <a:pt x="498" y="796"/>
                </a:lnTo>
                <a:lnTo>
                  <a:pt x="477" y="798"/>
                </a:lnTo>
                <a:lnTo>
                  <a:pt x="456" y="802"/>
                </a:lnTo>
                <a:lnTo>
                  <a:pt x="436" y="806"/>
                </a:lnTo>
                <a:lnTo>
                  <a:pt x="416" y="810"/>
                </a:lnTo>
                <a:lnTo>
                  <a:pt x="396" y="816"/>
                </a:lnTo>
                <a:lnTo>
                  <a:pt x="376" y="821"/>
                </a:lnTo>
                <a:lnTo>
                  <a:pt x="365" y="793"/>
                </a:lnTo>
                <a:lnTo>
                  <a:pt x="356" y="764"/>
                </a:lnTo>
                <a:lnTo>
                  <a:pt x="347" y="735"/>
                </a:lnTo>
                <a:lnTo>
                  <a:pt x="339" y="704"/>
                </a:lnTo>
                <a:lnTo>
                  <a:pt x="334" y="673"/>
                </a:lnTo>
                <a:lnTo>
                  <a:pt x="330" y="642"/>
                </a:lnTo>
                <a:lnTo>
                  <a:pt x="326" y="609"/>
                </a:lnTo>
                <a:lnTo>
                  <a:pt x="324" y="577"/>
                </a:lnTo>
                <a:lnTo>
                  <a:pt x="540" y="577"/>
                </a:lnTo>
                <a:close/>
                <a:moveTo>
                  <a:pt x="364" y="328"/>
                </a:moveTo>
                <a:lnTo>
                  <a:pt x="385" y="334"/>
                </a:lnTo>
                <a:lnTo>
                  <a:pt x="406" y="340"/>
                </a:lnTo>
                <a:lnTo>
                  <a:pt x="428" y="346"/>
                </a:lnTo>
                <a:lnTo>
                  <a:pt x="450" y="350"/>
                </a:lnTo>
                <a:lnTo>
                  <a:pt x="472" y="353"/>
                </a:lnTo>
                <a:lnTo>
                  <a:pt x="494" y="357"/>
                </a:lnTo>
                <a:lnTo>
                  <a:pt x="517" y="359"/>
                </a:lnTo>
                <a:lnTo>
                  <a:pt x="540" y="360"/>
                </a:lnTo>
                <a:lnTo>
                  <a:pt x="540" y="540"/>
                </a:lnTo>
                <a:lnTo>
                  <a:pt x="324" y="540"/>
                </a:lnTo>
                <a:lnTo>
                  <a:pt x="326" y="512"/>
                </a:lnTo>
                <a:lnTo>
                  <a:pt x="329" y="485"/>
                </a:lnTo>
                <a:lnTo>
                  <a:pt x="332" y="457"/>
                </a:lnTo>
                <a:lnTo>
                  <a:pt x="336" y="430"/>
                </a:lnTo>
                <a:lnTo>
                  <a:pt x="342" y="404"/>
                </a:lnTo>
                <a:lnTo>
                  <a:pt x="348" y="378"/>
                </a:lnTo>
                <a:lnTo>
                  <a:pt x="356" y="352"/>
                </a:lnTo>
                <a:lnTo>
                  <a:pt x="364" y="328"/>
                </a:lnTo>
                <a:lnTo>
                  <a:pt x="364" y="328"/>
                </a:lnTo>
                <a:close/>
                <a:moveTo>
                  <a:pt x="344" y="282"/>
                </a:moveTo>
                <a:lnTo>
                  <a:pt x="328" y="275"/>
                </a:lnTo>
                <a:lnTo>
                  <a:pt x="311" y="267"/>
                </a:lnTo>
                <a:lnTo>
                  <a:pt x="295" y="258"/>
                </a:lnTo>
                <a:lnTo>
                  <a:pt x="279" y="250"/>
                </a:lnTo>
                <a:lnTo>
                  <a:pt x="264" y="240"/>
                </a:lnTo>
                <a:lnTo>
                  <a:pt x="249" y="230"/>
                </a:lnTo>
                <a:lnTo>
                  <a:pt x="235" y="221"/>
                </a:lnTo>
                <a:lnTo>
                  <a:pt x="221" y="210"/>
                </a:lnTo>
                <a:lnTo>
                  <a:pt x="234" y="198"/>
                </a:lnTo>
                <a:lnTo>
                  <a:pt x="248" y="186"/>
                </a:lnTo>
                <a:lnTo>
                  <a:pt x="262" y="174"/>
                </a:lnTo>
                <a:lnTo>
                  <a:pt x="276" y="163"/>
                </a:lnTo>
                <a:lnTo>
                  <a:pt x="291" y="154"/>
                </a:lnTo>
                <a:lnTo>
                  <a:pt x="306" y="144"/>
                </a:lnTo>
                <a:lnTo>
                  <a:pt x="322" y="134"/>
                </a:lnTo>
                <a:lnTo>
                  <a:pt x="338" y="126"/>
                </a:lnTo>
                <a:lnTo>
                  <a:pt x="355" y="118"/>
                </a:lnTo>
                <a:lnTo>
                  <a:pt x="371" y="110"/>
                </a:lnTo>
                <a:lnTo>
                  <a:pt x="388" y="104"/>
                </a:lnTo>
                <a:lnTo>
                  <a:pt x="405" y="97"/>
                </a:lnTo>
                <a:lnTo>
                  <a:pt x="424" y="92"/>
                </a:lnTo>
                <a:lnTo>
                  <a:pt x="441" y="88"/>
                </a:lnTo>
                <a:lnTo>
                  <a:pt x="459" y="83"/>
                </a:lnTo>
                <a:lnTo>
                  <a:pt x="478" y="80"/>
                </a:lnTo>
                <a:lnTo>
                  <a:pt x="458" y="102"/>
                </a:lnTo>
                <a:lnTo>
                  <a:pt x="438" y="124"/>
                </a:lnTo>
                <a:lnTo>
                  <a:pt x="419" y="148"/>
                </a:lnTo>
                <a:lnTo>
                  <a:pt x="402" y="173"/>
                </a:lnTo>
                <a:lnTo>
                  <a:pt x="386" y="199"/>
                </a:lnTo>
                <a:lnTo>
                  <a:pt x="371" y="225"/>
                </a:lnTo>
                <a:lnTo>
                  <a:pt x="357" y="253"/>
                </a:lnTo>
                <a:lnTo>
                  <a:pt x="344" y="282"/>
                </a:lnTo>
                <a:close/>
                <a:moveTo>
                  <a:pt x="540" y="74"/>
                </a:moveTo>
                <a:lnTo>
                  <a:pt x="540" y="324"/>
                </a:lnTo>
                <a:lnTo>
                  <a:pt x="519" y="323"/>
                </a:lnTo>
                <a:lnTo>
                  <a:pt x="498" y="321"/>
                </a:lnTo>
                <a:lnTo>
                  <a:pt x="477" y="318"/>
                </a:lnTo>
                <a:lnTo>
                  <a:pt x="456" y="315"/>
                </a:lnTo>
                <a:lnTo>
                  <a:pt x="437" y="311"/>
                </a:lnTo>
                <a:lnTo>
                  <a:pt x="416" y="306"/>
                </a:lnTo>
                <a:lnTo>
                  <a:pt x="397" y="301"/>
                </a:lnTo>
                <a:lnTo>
                  <a:pt x="377" y="294"/>
                </a:lnTo>
                <a:lnTo>
                  <a:pt x="392" y="262"/>
                </a:lnTo>
                <a:lnTo>
                  <a:pt x="409" y="230"/>
                </a:lnTo>
                <a:lnTo>
                  <a:pt x="427" y="200"/>
                </a:lnTo>
                <a:lnTo>
                  <a:pt x="446" y="172"/>
                </a:lnTo>
                <a:lnTo>
                  <a:pt x="467" y="145"/>
                </a:lnTo>
                <a:lnTo>
                  <a:pt x="490" y="119"/>
                </a:lnTo>
                <a:lnTo>
                  <a:pt x="513" y="95"/>
                </a:lnTo>
                <a:lnTo>
                  <a:pt x="538" y="74"/>
                </a:lnTo>
                <a:lnTo>
                  <a:pt x="539" y="74"/>
                </a:lnTo>
                <a:lnTo>
                  <a:pt x="540" y="74"/>
                </a:lnTo>
                <a:lnTo>
                  <a:pt x="540" y="74"/>
                </a:lnTo>
                <a:close/>
                <a:moveTo>
                  <a:pt x="638" y="80"/>
                </a:moveTo>
                <a:lnTo>
                  <a:pt x="656" y="83"/>
                </a:lnTo>
                <a:lnTo>
                  <a:pt x="674" y="88"/>
                </a:lnTo>
                <a:lnTo>
                  <a:pt x="693" y="92"/>
                </a:lnTo>
                <a:lnTo>
                  <a:pt x="710" y="97"/>
                </a:lnTo>
                <a:lnTo>
                  <a:pt x="727" y="104"/>
                </a:lnTo>
                <a:lnTo>
                  <a:pt x="744" y="110"/>
                </a:lnTo>
                <a:lnTo>
                  <a:pt x="762" y="118"/>
                </a:lnTo>
                <a:lnTo>
                  <a:pt x="778" y="126"/>
                </a:lnTo>
                <a:lnTo>
                  <a:pt x="794" y="134"/>
                </a:lnTo>
                <a:lnTo>
                  <a:pt x="809" y="144"/>
                </a:lnTo>
                <a:lnTo>
                  <a:pt x="825" y="154"/>
                </a:lnTo>
                <a:lnTo>
                  <a:pt x="841" y="163"/>
                </a:lnTo>
                <a:lnTo>
                  <a:pt x="855" y="174"/>
                </a:lnTo>
                <a:lnTo>
                  <a:pt x="869" y="186"/>
                </a:lnTo>
                <a:lnTo>
                  <a:pt x="883" y="198"/>
                </a:lnTo>
                <a:lnTo>
                  <a:pt x="896" y="210"/>
                </a:lnTo>
                <a:lnTo>
                  <a:pt x="882" y="221"/>
                </a:lnTo>
                <a:lnTo>
                  <a:pt x="867" y="230"/>
                </a:lnTo>
                <a:lnTo>
                  <a:pt x="851" y="240"/>
                </a:lnTo>
                <a:lnTo>
                  <a:pt x="836" y="250"/>
                </a:lnTo>
                <a:lnTo>
                  <a:pt x="821" y="258"/>
                </a:lnTo>
                <a:lnTo>
                  <a:pt x="805" y="267"/>
                </a:lnTo>
                <a:lnTo>
                  <a:pt x="789" y="275"/>
                </a:lnTo>
                <a:lnTo>
                  <a:pt x="773" y="282"/>
                </a:lnTo>
                <a:lnTo>
                  <a:pt x="760" y="253"/>
                </a:lnTo>
                <a:lnTo>
                  <a:pt x="746" y="225"/>
                </a:lnTo>
                <a:lnTo>
                  <a:pt x="730" y="199"/>
                </a:lnTo>
                <a:lnTo>
                  <a:pt x="714" y="173"/>
                </a:lnTo>
                <a:lnTo>
                  <a:pt x="696" y="148"/>
                </a:lnTo>
                <a:lnTo>
                  <a:pt x="678" y="124"/>
                </a:lnTo>
                <a:lnTo>
                  <a:pt x="658" y="102"/>
                </a:lnTo>
                <a:lnTo>
                  <a:pt x="638" y="80"/>
                </a:lnTo>
                <a:close/>
                <a:moveTo>
                  <a:pt x="578" y="74"/>
                </a:moveTo>
                <a:lnTo>
                  <a:pt x="603" y="95"/>
                </a:lnTo>
                <a:lnTo>
                  <a:pt x="627" y="119"/>
                </a:lnTo>
                <a:lnTo>
                  <a:pt x="648" y="145"/>
                </a:lnTo>
                <a:lnTo>
                  <a:pt x="670" y="172"/>
                </a:lnTo>
                <a:lnTo>
                  <a:pt x="689" y="200"/>
                </a:lnTo>
                <a:lnTo>
                  <a:pt x="708" y="230"/>
                </a:lnTo>
                <a:lnTo>
                  <a:pt x="724" y="262"/>
                </a:lnTo>
                <a:lnTo>
                  <a:pt x="739" y="294"/>
                </a:lnTo>
                <a:lnTo>
                  <a:pt x="720" y="301"/>
                </a:lnTo>
                <a:lnTo>
                  <a:pt x="699" y="306"/>
                </a:lnTo>
                <a:lnTo>
                  <a:pt x="680" y="311"/>
                </a:lnTo>
                <a:lnTo>
                  <a:pt x="659" y="315"/>
                </a:lnTo>
                <a:lnTo>
                  <a:pt x="639" y="318"/>
                </a:lnTo>
                <a:lnTo>
                  <a:pt x="618" y="321"/>
                </a:lnTo>
                <a:lnTo>
                  <a:pt x="598" y="323"/>
                </a:lnTo>
                <a:lnTo>
                  <a:pt x="576" y="324"/>
                </a:lnTo>
                <a:lnTo>
                  <a:pt x="576" y="74"/>
                </a:lnTo>
                <a:lnTo>
                  <a:pt x="577" y="74"/>
                </a:lnTo>
                <a:lnTo>
                  <a:pt x="578" y="74"/>
                </a:lnTo>
                <a:lnTo>
                  <a:pt x="578" y="74"/>
                </a:lnTo>
                <a:close/>
                <a:moveTo>
                  <a:pt x="538" y="1044"/>
                </a:moveTo>
                <a:lnTo>
                  <a:pt x="517" y="1024"/>
                </a:lnTo>
                <a:lnTo>
                  <a:pt x="495" y="1004"/>
                </a:lnTo>
                <a:lnTo>
                  <a:pt x="476" y="982"/>
                </a:lnTo>
                <a:lnTo>
                  <a:pt x="456" y="958"/>
                </a:lnTo>
                <a:lnTo>
                  <a:pt x="438" y="933"/>
                </a:lnTo>
                <a:lnTo>
                  <a:pt x="422" y="909"/>
                </a:lnTo>
                <a:lnTo>
                  <a:pt x="405" y="882"/>
                </a:lnTo>
                <a:lnTo>
                  <a:pt x="391" y="855"/>
                </a:lnTo>
                <a:lnTo>
                  <a:pt x="410" y="849"/>
                </a:lnTo>
                <a:lnTo>
                  <a:pt x="427" y="844"/>
                </a:lnTo>
                <a:lnTo>
                  <a:pt x="445" y="841"/>
                </a:lnTo>
                <a:lnTo>
                  <a:pt x="464" y="837"/>
                </a:lnTo>
                <a:lnTo>
                  <a:pt x="483" y="834"/>
                </a:lnTo>
                <a:lnTo>
                  <a:pt x="501" y="832"/>
                </a:lnTo>
                <a:lnTo>
                  <a:pt x="521" y="831"/>
                </a:lnTo>
                <a:lnTo>
                  <a:pt x="540" y="830"/>
                </a:lnTo>
                <a:lnTo>
                  <a:pt x="540" y="1044"/>
                </a:lnTo>
                <a:lnTo>
                  <a:pt x="538" y="1044"/>
                </a:lnTo>
                <a:close/>
                <a:moveTo>
                  <a:pt x="1043" y="540"/>
                </a:moveTo>
                <a:lnTo>
                  <a:pt x="828" y="540"/>
                </a:lnTo>
                <a:lnTo>
                  <a:pt x="825" y="511"/>
                </a:lnTo>
                <a:lnTo>
                  <a:pt x="823" y="482"/>
                </a:lnTo>
                <a:lnTo>
                  <a:pt x="820" y="453"/>
                </a:lnTo>
                <a:lnTo>
                  <a:pt x="816" y="424"/>
                </a:lnTo>
                <a:lnTo>
                  <a:pt x="809" y="396"/>
                </a:lnTo>
                <a:lnTo>
                  <a:pt x="803" y="369"/>
                </a:lnTo>
                <a:lnTo>
                  <a:pt x="795" y="342"/>
                </a:lnTo>
                <a:lnTo>
                  <a:pt x="786" y="315"/>
                </a:lnTo>
                <a:lnTo>
                  <a:pt x="804" y="307"/>
                </a:lnTo>
                <a:lnTo>
                  <a:pt x="821" y="298"/>
                </a:lnTo>
                <a:lnTo>
                  <a:pt x="840" y="290"/>
                </a:lnTo>
                <a:lnTo>
                  <a:pt x="856" y="280"/>
                </a:lnTo>
                <a:lnTo>
                  <a:pt x="873" y="269"/>
                </a:lnTo>
                <a:lnTo>
                  <a:pt x="889" y="258"/>
                </a:lnTo>
                <a:lnTo>
                  <a:pt x="904" y="248"/>
                </a:lnTo>
                <a:lnTo>
                  <a:pt x="921" y="236"/>
                </a:lnTo>
                <a:lnTo>
                  <a:pt x="933" y="252"/>
                </a:lnTo>
                <a:lnTo>
                  <a:pt x="946" y="268"/>
                </a:lnTo>
                <a:lnTo>
                  <a:pt x="958" y="284"/>
                </a:lnTo>
                <a:lnTo>
                  <a:pt x="970" y="302"/>
                </a:lnTo>
                <a:lnTo>
                  <a:pt x="980" y="319"/>
                </a:lnTo>
                <a:lnTo>
                  <a:pt x="990" y="337"/>
                </a:lnTo>
                <a:lnTo>
                  <a:pt x="999" y="356"/>
                </a:lnTo>
                <a:lnTo>
                  <a:pt x="1007" y="375"/>
                </a:lnTo>
                <a:lnTo>
                  <a:pt x="1014" y="394"/>
                </a:lnTo>
                <a:lnTo>
                  <a:pt x="1022" y="415"/>
                </a:lnTo>
                <a:lnTo>
                  <a:pt x="1027" y="434"/>
                </a:lnTo>
                <a:lnTo>
                  <a:pt x="1033" y="455"/>
                </a:lnTo>
                <a:lnTo>
                  <a:pt x="1036" y="477"/>
                </a:lnTo>
                <a:lnTo>
                  <a:pt x="1039" y="497"/>
                </a:lnTo>
                <a:lnTo>
                  <a:pt x="1041" y="519"/>
                </a:lnTo>
                <a:lnTo>
                  <a:pt x="1043" y="540"/>
                </a:lnTo>
                <a:lnTo>
                  <a:pt x="1043" y="540"/>
                </a:lnTo>
                <a:close/>
                <a:moveTo>
                  <a:pt x="558" y="0"/>
                </a:moveTo>
                <a:lnTo>
                  <a:pt x="530" y="1"/>
                </a:lnTo>
                <a:lnTo>
                  <a:pt x="501" y="4"/>
                </a:lnTo>
                <a:lnTo>
                  <a:pt x="473" y="7"/>
                </a:lnTo>
                <a:lnTo>
                  <a:pt x="445" y="12"/>
                </a:lnTo>
                <a:lnTo>
                  <a:pt x="418" y="19"/>
                </a:lnTo>
                <a:lnTo>
                  <a:pt x="392" y="26"/>
                </a:lnTo>
                <a:lnTo>
                  <a:pt x="366" y="35"/>
                </a:lnTo>
                <a:lnTo>
                  <a:pt x="341" y="45"/>
                </a:lnTo>
                <a:lnTo>
                  <a:pt x="316" y="55"/>
                </a:lnTo>
                <a:lnTo>
                  <a:pt x="292" y="68"/>
                </a:lnTo>
                <a:lnTo>
                  <a:pt x="268" y="81"/>
                </a:lnTo>
                <a:lnTo>
                  <a:pt x="245" y="96"/>
                </a:lnTo>
                <a:lnTo>
                  <a:pt x="224" y="112"/>
                </a:lnTo>
                <a:lnTo>
                  <a:pt x="203" y="128"/>
                </a:lnTo>
                <a:lnTo>
                  <a:pt x="183" y="146"/>
                </a:lnTo>
                <a:lnTo>
                  <a:pt x="163" y="164"/>
                </a:lnTo>
                <a:lnTo>
                  <a:pt x="145" y="184"/>
                </a:lnTo>
                <a:lnTo>
                  <a:pt x="128" y="203"/>
                </a:lnTo>
                <a:lnTo>
                  <a:pt x="110" y="225"/>
                </a:lnTo>
                <a:lnTo>
                  <a:pt x="95" y="247"/>
                </a:lnTo>
                <a:lnTo>
                  <a:pt x="80" y="269"/>
                </a:lnTo>
                <a:lnTo>
                  <a:pt x="67" y="293"/>
                </a:lnTo>
                <a:lnTo>
                  <a:pt x="55" y="317"/>
                </a:lnTo>
                <a:lnTo>
                  <a:pt x="44" y="342"/>
                </a:lnTo>
                <a:lnTo>
                  <a:pt x="34" y="366"/>
                </a:lnTo>
                <a:lnTo>
                  <a:pt x="25" y="392"/>
                </a:lnTo>
                <a:lnTo>
                  <a:pt x="18" y="419"/>
                </a:lnTo>
                <a:lnTo>
                  <a:pt x="11" y="446"/>
                </a:lnTo>
                <a:lnTo>
                  <a:pt x="7" y="473"/>
                </a:lnTo>
                <a:lnTo>
                  <a:pt x="2" y="501"/>
                </a:lnTo>
                <a:lnTo>
                  <a:pt x="0" y="529"/>
                </a:lnTo>
                <a:lnTo>
                  <a:pt x="0" y="559"/>
                </a:lnTo>
                <a:lnTo>
                  <a:pt x="0" y="588"/>
                </a:lnTo>
                <a:lnTo>
                  <a:pt x="2" y="616"/>
                </a:lnTo>
                <a:lnTo>
                  <a:pt x="7" y="644"/>
                </a:lnTo>
                <a:lnTo>
                  <a:pt x="11" y="671"/>
                </a:lnTo>
                <a:lnTo>
                  <a:pt x="18" y="698"/>
                </a:lnTo>
                <a:lnTo>
                  <a:pt x="25" y="725"/>
                </a:lnTo>
                <a:lnTo>
                  <a:pt x="34" y="751"/>
                </a:lnTo>
                <a:lnTo>
                  <a:pt x="44" y="776"/>
                </a:lnTo>
                <a:lnTo>
                  <a:pt x="55" y="801"/>
                </a:lnTo>
                <a:lnTo>
                  <a:pt x="67" y="824"/>
                </a:lnTo>
                <a:lnTo>
                  <a:pt x="80" y="848"/>
                </a:lnTo>
                <a:lnTo>
                  <a:pt x="95" y="871"/>
                </a:lnTo>
                <a:lnTo>
                  <a:pt x="110" y="892"/>
                </a:lnTo>
                <a:lnTo>
                  <a:pt x="128" y="914"/>
                </a:lnTo>
                <a:lnTo>
                  <a:pt x="145" y="933"/>
                </a:lnTo>
                <a:lnTo>
                  <a:pt x="163" y="953"/>
                </a:lnTo>
                <a:lnTo>
                  <a:pt x="183" y="972"/>
                </a:lnTo>
                <a:lnTo>
                  <a:pt x="203" y="990"/>
                </a:lnTo>
                <a:lnTo>
                  <a:pt x="224" y="1006"/>
                </a:lnTo>
                <a:lnTo>
                  <a:pt x="245" y="1021"/>
                </a:lnTo>
                <a:lnTo>
                  <a:pt x="268" y="1036"/>
                </a:lnTo>
                <a:lnTo>
                  <a:pt x="292" y="1049"/>
                </a:lnTo>
                <a:lnTo>
                  <a:pt x="316" y="1062"/>
                </a:lnTo>
                <a:lnTo>
                  <a:pt x="341" y="1073"/>
                </a:lnTo>
                <a:lnTo>
                  <a:pt x="366" y="1082"/>
                </a:lnTo>
                <a:lnTo>
                  <a:pt x="392" y="1091"/>
                </a:lnTo>
                <a:lnTo>
                  <a:pt x="418" y="1099"/>
                </a:lnTo>
                <a:lnTo>
                  <a:pt x="445" y="1105"/>
                </a:lnTo>
                <a:lnTo>
                  <a:pt x="473" y="1111"/>
                </a:lnTo>
                <a:lnTo>
                  <a:pt x="501" y="1114"/>
                </a:lnTo>
                <a:lnTo>
                  <a:pt x="530" y="1116"/>
                </a:lnTo>
                <a:lnTo>
                  <a:pt x="558" y="1117"/>
                </a:lnTo>
                <a:lnTo>
                  <a:pt x="587" y="1116"/>
                </a:lnTo>
                <a:lnTo>
                  <a:pt x="615" y="1114"/>
                </a:lnTo>
                <a:lnTo>
                  <a:pt x="643" y="1111"/>
                </a:lnTo>
                <a:lnTo>
                  <a:pt x="670" y="1105"/>
                </a:lnTo>
                <a:lnTo>
                  <a:pt x="697" y="1099"/>
                </a:lnTo>
                <a:lnTo>
                  <a:pt x="724" y="1091"/>
                </a:lnTo>
                <a:lnTo>
                  <a:pt x="750" y="1082"/>
                </a:lnTo>
                <a:lnTo>
                  <a:pt x="775" y="1073"/>
                </a:lnTo>
                <a:lnTo>
                  <a:pt x="800" y="1062"/>
                </a:lnTo>
                <a:lnTo>
                  <a:pt x="824" y="1049"/>
                </a:lnTo>
                <a:lnTo>
                  <a:pt x="847" y="1036"/>
                </a:lnTo>
                <a:lnTo>
                  <a:pt x="870" y="1021"/>
                </a:lnTo>
                <a:lnTo>
                  <a:pt x="891" y="1006"/>
                </a:lnTo>
                <a:lnTo>
                  <a:pt x="913" y="990"/>
                </a:lnTo>
                <a:lnTo>
                  <a:pt x="933" y="972"/>
                </a:lnTo>
                <a:lnTo>
                  <a:pt x="953" y="953"/>
                </a:lnTo>
                <a:lnTo>
                  <a:pt x="971" y="933"/>
                </a:lnTo>
                <a:lnTo>
                  <a:pt x="989" y="914"/>
                </a:lnTo>
                <a:lnTo>
                  <a:pt x="1005" y="892"/>
                </a:lnTo>
                <a:lnTo>
                  <a:pt x="1021" y="871"/>
                </a:lnTo>
                <a:lnTo>
                  <a:pt x="1035" y="848"/>
                </a:lnTo>
                <a:lnTo>
                  <a:pt x="1049" y="824"/>
                </a:lnTo>
                <a:lnTo>
                  <a:pt x="1061" y="801"/>
                </a:lnTo>
                <a:lnTo>
                  <a:pt x="1072" y="776"/>
                </a:lnTo>
                <a:lnTo>
                  <a:pt x="1083" y="751"/>
                </a:lnTo>
                <a:lnTo>
                  <a:pt x="1091" y="725"/>
                </a:lnTo>
                <a:lnTo>
                  <a:pt x="1099" y="698"/>
                </a:lnTo>
                <a:lnTo>
                  <a:pt x="1104" y="671"/>
                </a:lnTo>
                <a:lnTo>
                  <a:pt x="1110" y="644"/>
                </a:lnTo>
                <a:lnTo>
                  <a:pt x="1113" y="616"/>
                </a:lnTo>
                <a:lnTo>
                  <a:pt x="1115" y="588"/>
                </a:lnTo>
                <a:lnTo>
                  <a:pt x="1116" y="559"/>
                </a:lnTo>
                <a:lnTo>
                  <a:pt x="1115" y="529"/>
                </a:lnTo>
                <a:lnTo>
                  <a:pt x="1113" y="501"/>
                </a:lnTo>
                <a:lnTo>
                  <a:pt x="1110" y="473"/>
                </a:lnTo>
                <a:lnTo>
                  <a:pt x="1104" y="446"/>
                </a:lnTo>
                <a:lnTo>
                  <a:pt x="1099" y="419"/>
                </a:lnTo>
                <a:lnTo>
                  <a:pt x="1091" y="392"/>
                </a:lnTo>
                <a:lnTo>
                  <a:pt x="1083" y="366"/>
                </a:lnTo>
                <a:lnTo>
                  <a:pt x="1072" y="342"/>
                </a:lnTo>
                <a:lnTo>
                  <a:pt x="1061" y="317"/>
                </a:lnTo>
                <a:lnTo>
                  <a:pt x="1049" y="293"/>
                </a:lnTo>
                <a:lnTo>
                  <a:pt x="1035" y="269"/>
                </a:lnTo>
                <a:lnTo>
                  <a:pt x="1021" y="247"/>
                </a:lnTo>
                <a:lnTo>
                  <a:pt x="1005" y="225"/>
                </a:lnTo>
                <a:lnTo>
                  <a:pt x="989" y="203"/>
                </a:lnTo>
                <a:lnTo>
                  <a:pt x="971" y="184"/>
                </a:lnTo>
                <a:lnTo>
                  <a:pt x="953" y="164"/>
                </a:lnTo>
                <a:lnTo>
                  <a:pt x="933" y="146"/>
                </a:lnTo>
                <a:lnTo>
                  <a:pt x="913" y="128"/>
                </a:lnTo>
                <a:lnTo>
                  <a:pt x="891" y="112"/>
                </a:lnTo>
                <a:lnTo>
                  <a:pt x="870" y="96"/>
                </a:lnTo>
                <a:lnTo>
                  <a:pt x="847" y="81"/>
                </a:lnTo>
                <a:lnTo>
                  <a:pt x="824" y="68"/>
                </a:lnTo>
                <a:lnTo>
                  <a:pt x="800" y="55"/>
                </a:lnTo>
                <a:lnTo>
                  <a:pt x="775" y="45"/>
                </a:lnTo>
                <a:lnTo>
                  <a:pt x="750" y="35"/>
                </a:lnTo>
                <a:lnTo>
                  <a:pt x="724" y="26"/>
                </a:lnTo>
                <a:lnTo>
                  <a:pt x="697" y="19"/>
                </a:lnTo>
                <a:lnTo>
                  <a:pt x="670" y="12"/>
                </a:lnTo>
                <a:lnTo>
                  <a:pt x="643" y="7"/>
                </a:lnTo>
                <a:lnTo>
                  <a:pt x="615" y="4"/>
                </a:lnTo>
                <a:lnTo>
                  <a:pt x="587" y="1"/>
                </a:lnTo>
                <a:lnTo>
                  <a:pt x="558" y="0"/>
                </a:ln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18" name="Group 96">
            <a:extLst>
              <a:ext uri="{FF2B5EF4-FFF2-40B4-BE49-F238E27FC236}">
                <a16:creationId xmlns:a16="http://schemas.microsoft.com/office/drawing/2014/main" id="{68188AEC-5316-4696-AC57-ACFF19C13FBC}"/>
              </a:ext>
            </a:extLst>
          </p:cNvPr>
          <p:cNvGrpSpPr/>
          <p:nvPr/>
        </p:nvGrpSpPr>
        <p:grpSpPr>
          <a:xfrm>
            <a:off x="7686915" y="3733843"/>
            <a:ext cx="471942" cy="457194"/>
            <a:chOff x="8085931" y="4575572"/>
            <a:chExt cx="457200" cy="442913"/>
          </a:xfrm>
          <a:solidFill>
            <a:srgbClr val="ECCEC4"/>
          </a:solidFill>
        </p:grpSpPr>
        <p:sp>
          <p:nvSpPr>
            <p:cNvPr id="33" name="Freeform 17">
              <a:extLst>
                <a:ext uri="{FF2B5EF4-FFF2-40B4-BE49-F238E27FC236}">
                  <a16:creationId xmlns:a16="http://schemas.microsoft.com/office/drawing/2014/main" id="{D7ED70E4-5768-4EA2-B1F3-B2050ABD20FA}"/>
                </a:ext>
              </a:extLst>
            </p:cNvPr>
            <p:cNvSpPr/>
            <p:nvPr/>
          </p:nvSpPr>
          <p:spPr bwMode="auto">
            <a:xfrm>
              <a:off x="8314531" y="4818459"/>
              <a:ext cx="57150" cy="57150"/>
            </a:xfrm>
            <a:custGeom>
              <a:gdLst>
                <a:gd fmla="*/ 65 w 144" name="T0"/>
                <a:gd fmla="*/ 0 h 143" name="T1"/>
                <a:gd fmla="*/ 51 w 144" name="T2"/>
                <a:gd fmla="*/ 3 h 143" name="T3"/>
                <a:gd fmla="*/ 38 w 144" name="T4"/>
                <a:gd fmla="*/ 8 h 143" name="T5"/>
                <a:gd fmla="*/ 26 w 144" name="T6"/>
                <a:gd fmla="*/ 16 h 143" name="T7"/>
                <a:gd fmla="*/ 16 w 144" name="T8"/>
                <a:gd fmla="*/ 26 h 143" name="T9"/>
                <a:gd fmla="*/ 9 w 144" name="T10"/>
                <a:gd fmla="*/ 37 h 143" name="T11"/>
                <a:gd fmla="*/ 3 w 144" name="T12"/>
                <a:gd fmla="*/ 50 h 143" name="T13"/>
                <a:gd fmla="*/ 0 w 144" name="T14"/>
                <a:gd fmla="*/ 64 h 143" name="T15"/>
                <a:gd fmla="*/ 0 w 144" name="T16"/>
                <a:gd fmla="*/ 80 h 143" name="T17"/>
                <a:gd fmla="*/ 3 w 144" name="T18"/>
                <a:gd fmla="*/ 94 h 143" name="T19"/>
                <a:gd fmla="*/ 9 w 144" name="T20"/>
                <a:gd fmla="*/ 105 h 143" name="T21"/>
                <a:gd fmla="*/ 16 w 144" name="T22"/>
                <a:gd fmla="*/ 117 h 143" name="T23"/>
                <a:gd fmla="*/ 26 w 144" name="T24"/>
                <a:gd fmla="*/ 127 h 143" name="T25"/>
                <a:gd fmla="*/ 38 w 144" name="T26"/>
                <a:gd fmla="*/ 135 h 143" name="T27"/>
                <a:gd fmla="*/ 51 w 144" name="T28"/>
                <a:gd fmla="*/ 140 h 143" name="T29"/>
                <a:gd fmla="*/ 65 w 144" name="T30"/>
                <a:gd fmla="*/ 143 h 143" name="T31"/>
                <a:gd fmla="*/ 79 w 144" name="T32"/>
                <a:gd fmla="*/ 143 h 143" name="T33"/>
                <a:gd fmla="*/ 93 w 144" name="T34"/>
                <a:gd fmla="*/ 140 h 143" name="T35"/>
                <a:gd fmla="*/ 106 w 144" name="T36"/>
                <a:gd fmla="*/ 135 h 143" name="T37"/>
                <a:gd fmla="*/ 118 w 144" name="T38"/>
                <a:gd fmla="*/ 127 h 143" name="T39"/>
                <a:gd fmla="*/ 128 w 144" name="T40"/>
                <a:gd fmla="*/ 117 h 143" name="T41"/>
                <a:gd fmla="*/ 135 w 144" name="T42"/>
                <a:gd fmla="*/ 105 h 143" name="T43"/>
                <a:gd fmla="*/ 141 w 144" name="T44"/>
                <a:gd fmla="*/ 94 h 143" name="T45"/>
                <a:gd fmla="*/ 144 w 144" name="T46"/>
                <a:gd fmla="*/ 80 h 143" name="T47"/>
                <a:gd fmla="*/ 144 w 144" name="T48"/>
                <a:gd fmla="*/ 64 h 143" name="T49"/>
                <a:gd fmla="*/ 141 w 144" name="T50"/>
                <a:gd fmla="*/ 50 h 143" name="T51"/>
                <a:gd fmla="*/ 135 w 144" name="T52"/>
                <a:gd fmla="*/ 37 h 143" name="T53"/>
                <a:gd fmla="*/ 128 w 144" name="T54"/>
                <a:gd fmla="*/ 26 h 143" name="T55"/>
                <a:gd fmla="*/ 118 w 144" name="T56"/>
                <a:gd fmla="*/ 16 h 143" name="T57"/>
                <a:gd fmla="*/ 106 w 144" name="T58"/>
                <a:gd fmla="*/ 8 h 143" name="T59"/>
                <a:gd fmla="*/ 93 w 144" name="T60"/>
                <a:gd fmla="*/ 3 h 143" name="T61"/>
                <a:gd fmla="*/ 79 w 144" name="T62"/>
                <a:gd fmla="*/ 0 h 14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43" w="144">
                  <a:moveTo>
                    <a:pt x="73" y="0"/>
                  </a:moveTo>
                  <a:lnTo>
                    <a:pt x="65" y="0"/>
                  </a:lnTo>
                  <a:lnTo>
                    <a:pt x="57" y="1"/>
                  </a:lnTo>
                  <a:lnTo>
                    <a:pt x="51" y="3"/>
                  </a:lnTo>
                  <a:lnTo>
                    <a:pt x="44" y="5"/>
                  </a:lnTo>
                  <a:lnTo>
                    <a:pt x="38" y="8"/>
                  </a:lnTo>
                  <a:lnTo>
                    <a:pt x="31" y="12"/>
                  </a:lnTo>
                  <a:lnTo>
                    <a:pt x="26" y="16"/>
                  </a:lnTo>
                  <a:lnTo>
                    <a:pt x="21" y="21"/>
                  </a:lnTo>
                  <a:lnTo>
                    <a:pt x="16" y="26"/>
                  </a:lnTo>
                  <a:lnTo>
                    <a:pt x="12" y="31"/>
                  </a:lnTo>
                  <a:lnTo>
                    <a:pt x="9" y="37"/>
                  </a:lnTo>
                  <a:lnTo>
                    <a:pt x="6" y="44"/>
                  </a:lnTo>
                  <a:lnTo>
                    <a:pt x="3" y="50"/>
                  </a:lnTo>
                  <a:lnTo>
                    <a:pt x="1" y="57"/>
                  </a:lnTo>
                  <a:lnTo>
                    <a:pt x="0" y="64"/>
                  </a:lnTo>
                  <a:lnTo>
                    <a:pt x="0" y="72"/>
                  </a:lnTo>
                  <a:lnTo>
                    <a:pt x="0" y="80"/>
                  </a:lnTo>
                  <a:lnTo>
                    <a:pt x="1" y="86"/>
                  </a:lnTo>
                  <a:lnTo>
                    <a:pt x="3" y="94"/>
                  </a:lnTo>
                  <a:lnTo>
                    <a:pt x="6" y="100"/>
                  </a:lnTo>
                  <a:lnTo>
                    <a:pt x="9" y="105"/>
                  </a:lnTo>
                  <a:lnTo>
                    <a:pt x="12" y="112"/>
                  </a:lnTo>
                  <a:lnTo>
                    <a:pt x="16" y="117"/>
                  </a:lnTo>
                  <a:lnTo>
                    <a:pt x="21" y="123"/>
                  </a:lnTo>
                  <a:lnTo>
                    <a:pt x="26" y="127"/>
                  </a:lnTo>
                  <a:lnTo>
                    <a:pt x="31" y="131"/>
                  </a:lnTo>
                  <a:lnTo>
                    <a:pt x="38" y="135"/>
                  </a:lnTo>
                  <a:lnTo>
                    <a:pt x="44" y="138"/>
                  </a:lnTo>
                  <a:lnTo>
                    <a:pt x="51" y="140"/>
                  </a:lnTo>
                  <a:lnTo>
                    <a:pt x="57" y="142"/>
                  </a:lnTo>
                  <a:lnTo>
                    <a:pt x="65" y="143"/>
                  </a:lnTo>
                  <a:lnTo>
                    <a:pt x="73" y="143"/>
                  </a:lnTo>
                  <a:lnTo>
                    <a:pt x="79" y="143"/>
                  </a:lnTo>
                  <a:lnTo>
                    <a:pt x="87" y="142"/>
                  </a:lnTo>
                  <a:lnTo>
                    <a:pt x="93" y="140"/>
                  </a:lnTo>
                  <a:lnTo>
                    <a:pt x="100" y="138"/>
                  </a:lnTo>
                  <a:lnTo>
                    <a:pt x="106" y="135"/>
                  </a:lnTo>
                  <a:lnTo>
                    <a:pt x="112" y="131"/>
                  </a:lnTo>
                  <a:lnTo>
                    <a:pt x="118" y="127"/>
                  </a:lnTo>
                  <a:lnTo>
                    <a:pt x="123" y="123"/>
                  </a:lnTo>
                  <a:lnTo>
                    <a:pt x="128" y="117"/>
                  </a:lnTo>
                  <a:lnTo>
                    <a:pt x="132" y="112"/>
                  </a:lnTo>
                  <a:lnTo>
                    <a:pt x="135" y="105"/>
                  </a:lnTo>
                  <a:lnTo>
                    <a:pt x="138" y="100"/>
                  </a:lnTo>
                  <a:lnTo>
                    <a:pt x="141" y="94"/>
                  </a:lnTo>
                  <a:lnTo>
                    <a:pt x="143" y="86"/>
                  </a:lnTo>
                  <a:lnTo>
                    <a:pt x="144" y="80"/>
                  </a:lnTo>
                  <a:lnTo>
                    <a:pt x="144" y="72"/>
                  </a:lnTo>
                  <a:lnTo>
                    <a:pt x="144" y="64"/>
                  </a:lnTo>
                  <a:lnTo>
                    <a:pt x="143" y="57"/>
                  </a:lnTo>
                  <a:lnTo>
                    <a:pt x="141" y="50"/>
                  </a:lnTo>
                  <a:lnTo>
                    <a:pt x="138" y="44"/>
                  </a:lnTo>
                  <a:lnTo>
                    <a:pt x="135" y="37"/>
                  </a:lnTo>
                  <a:lnTo>
                    <a:pt x="132" y="31"/>
                  </a:lnTo>
                  <a:lnTo>
                    <a:pt x="128" y="26"/>
                  </a:lnTo>
                  <a:lnTo>
                    <a:pt x="123" y="21"/>
                  </a:lnTo>
                  <a:lnTo>
                    <a:pt x="118" y="16"/>
                  </a:lnTo>
                  <a:lnTo>
                    <a:pt x="112" y="12"/>
                  </a:lnTo>
                  <a:lnTo>
                    <a:pt x="106" y="8"/>
                  </a:lnTo>
                  <a:lnTo>
                    <a:pt x="100" y="5"/>
                  </a:lnTo>
                  <a:lnTo>
                    <a:pt x="93" y="3"/>
                  </a:lnTo>
                  <a:lnTo>
                    <a:pt x="87" y="1"/>
                  </a:lnTo>
                  <a:lnTo>
                    <a:pt x="79" y="0"/>
                  </a:lnTo>
                  <a:lnTo>
                    <a:pt x="73"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4" name="Freeform 18">
              <a:extLst>
                <a:ext uri="{FF2B5EF4-FFF2-40B4-BE49-F238E27FC236}">
                  <a16:creationId xmlns:a16="http://schemas.microsoft.com/office/drawing/2014/main" id="{DC091DF5-6897-49FF-8FEF-FED381247585}"/>
                </a:ext>
              </a:extLst>
            </p:cNvPr>
            <p:cNvSpPr>
              <a:spLocks noEditPoints="1"/>
            </p:cNvSpPr>
            <p:nvPr/>
          </p:nvSpPr>
          <p:spPr bwMode="auto">
            <a:xfrm>
              <a:off x="8085931" y="4575572"/>
              <a:ext cx="457200" cy="442913"/>
            </a:xfrm>
            <a:custGeom>
              <a:gdLst>
                <a:gd fmla="*/ 606 w 1152" name="T0"/>
                <a:gd fmla="*/ 784 h 1117" name="T1"/>
                <a:gd fmla="*/ 559 w 1152" name="T2"/>
                <a:gd fmla="*/ 745 h 1117" name="T3"/>
                <a:gd fmla="*/ 541 w 1152" name="T4"/>
                <a:gd fmla="*/ 685 h 1117" name="T5"/>
                <a:gd fmla="*/ 559 w 1152" name="T6"/>
                <a:gd fmla="*/ 625 h 1117" name="T7"/>
                <a:gd fmla="*/ 606 w 1152" name="T8"/>
                <a:gd fmla="*/ 586 h 1117" name="T9"/>
                <a:gd fmla="*/ 980 w 1152" name="T10"/>
                <a:gd fmla="*/ 576 h 1117" name="T11"/>
                <a:gd fmla="*/ 1024 w 1152" name="T12"/>
                <a:gd fmla="*/ 554 h 1117" name="T13"/>
                <a:gd fmla="*/ 1049 w 1152" name="T14"/>
                <a:gd fmla="*/ 542 h 1117" name="T15"/>
                <a:gd fmla="*/ 1079 w 1152" name="T16"/>
                <a:gd fmla="*/ 632 h 1117" name="T17"/>
                <a:gd fmla="*/ 1055 w 1152" name="T18"/>
                <a:gd fmla="*/ 745 h 1117" name="T19"/>
                <a:gd fmla="*/ 971 w 1152" name="T20"/>
                <a:gd fmla="*/ 931 h 1117" name="T21"/>
                <a:gd fmla="*/ 943 w 1152" name="T22"/>
                <a:gd fmla="*/ 999 h 1117" name="T23"/>
                <a:gd fmla="*/ 884 w 1152" name="T24"/>
                <a:gd fmla="*/ 1039 h 1117" name="T25"/>
                <a:gd fmla="*/ 172 w 1152" name="T26"/>
                <a:gd fmla="*/ 1042 h 1117" name="T27"/>
                <a:gd fmla="*/ 108 w 1152" name="T28"/>
                <a:gd fmla="*/ 1008 h 1117" name="T29"/>
                <a:gd fmla="*/ 75 w 1152" name="T30"/>
                <a:gd fmla="*/ 944 h 1117" name="T31"/>
                <a:gd fmla="*/ 114 w 1152" name="T32"/>
                <a:gd fmla="*/ 378 h 1117" name="T33"/>
                <a:gd fmla="*/ 792 w 1152" name="T34"/>
                <a:gd fmla="*/ 397 h 1117" name="T35"/>
                <a:gd fmla="*/ 966 w 1152" name="T36"/>
                <a:gd fmla="*/ 413 h 1117" name="T37"/>
                <a:gd fmla="*/ 629 w 1152" name="T38"/>
                <a:gd fmla="*/ 506 h 1117" name="T39"/>
                <a:gd fmla="*/ 534 w 1152" name="T40"/>
                <a:gd fmla="*/ 546 h 1117" name="T41"/>
                <a:gd fmla="*/ 476 w 1152" name="T42"/>
                <a:gd fmla="*/ 631 h 1117" name="T43"/>
                <a:gd fmla="*/ 476 w 1152" name="T44"/>
                <a:gd fmla="*/ 738 h 1117" name="T45"/>
                <a:gd fmla="*/ 534 w 1152" name="T46"/>
                <a:gd fmla="*/ 823 h 1117" name="T47"/>
                <a:gd fmla="*/ 629 w 1152" name="T48"/>
                <a:gd fmla="*/ 864 h 1117" name="T49"/>
                <a:gd fmla="*/ 792 w 1152" name="T50"/>
                <a:gd fmla="*/ 324 h 1117" name="T51"/>
                <a:gd fmla="*/ 144 w 1152" name="T52"/>
                <a:gd fmla="*/ 289 h 1117" name="T53"/>
                <a:gd fmla="*/ 900 w 1152" name="T54"/>
                <a:gd fmla="*/ 253 h 1117" name="T55"/>
                <a:gd fmla="*/ 198 w 1152" name="T56"/>
                <a:gd fmla="*/ 73 h 1117" name="T57"/>
                <a:gd fmla="*/ 962 w 1152" name="T58"/>
                <a:gd fmla="*/ 83 h 1117" name="T59"/>
                <a:gd fmla="*/ 973 w 1152" name="T60"/>
                <a:gd fmla="*/ 216 h 1117" name="T61"/>
                <a:gd fmla="*/ 936 w 1152" name="T62"/>
                <a:gd fmla="*/ 289 h 1117" name="T63"/>
                <a:gd fmla="*/ 925 w 1152" name="T64"/>
                <a:gd fmla="*/ 119 h 1117" name="T65"/>
                <a:gd fmla="*/ 137 w 1152" name="T66"/>
                <a:gd fmla="*/ 109 h 1117" name="T67"/>
                <a:gd fmla="*/ 108 w 1152" name="T68"/>
                <a:gd fmla="*/ 137 h 1117" name="T69"/>
                <a:gd fmla="*/ 87 w 1152" name="T70"/>
                <a:gd fmla="*/ 258 h 1117" name="T71"/>
                <a:gd fmla="*/ 73 w 1152" name="T72"/>
                <a:gd fmla="*/ 186 h 1117" name="T73"/>
                <a:gd fmla="*/ 101 w 1152" name="T74"/>
                <a:gd fmla="*/ 119 h 1117" name="T75"/>
                <a:gd fmla="*/ 160 w 1152" name="T76"/>
                <a:gd fmla="*/ 78 h 1117" name="T77"/>
                <a:gd fmla="*/ 1044 w 1152" name="T78"/>
                <a:gd fmla="*/ 216 h 1117" name="T79"/>
                <a:gd fmla="*/ 1035 w 1152" name="T80"/>
                <a:gd fmla="*/ 66 h 1117" name="T81"/>
                <a:gd fmla="*/ 996 w 1152" name="T82"/>
                <a:gd fmla="*/ 19 h 1117" name="T83"/>
                <a:gd fmla="*/ 936 w 1152" name="T84"/>
                <a:gd fmla="*/ 0 h 1117" name="T85"/>
                <a:gd fmla="*/ 121 w 1152" name="T86"/>
                <a:gd fmla="*/ 16 h 1117" name="T87"/>
                <a:gd fmla="*/ 34 w 1152" name="T88"/>
                <a:gd fmla="*/ 88 h 1117" name="T89"/>
                <a:gd fmla="*/ 0 w 1152" name="T90"/>
                <a:gd fmla="*/ 199 h 1117" name="T91"/>
                <a:gd fmla="*/ 24 w 1152" name="T92"/>
                <a:gd fmla="*/ 1013 h 1117" name="T93"/>
                <a:gd fmla="*/ 104 w 1152" name="T94"/>
                <a:gd fmla="*/ 1093 h 1117" name="T95"/>
                <a:gd fmla="*/ 846 w 1152" name="T96"/>
                <a:gd fmla="*/ 1117 h 1117" name="T97"/>
                <a:gd fmla="*/ 956 w 1152" name="T98"/>
                <a:gd fmla="*/ 1082 h 1117" name="T99"/>
                <a:gd fmla="*/ 1029 w 1152" name="T100"/>
                <a:gd fmla="*/ 996 h 1117" name="T101"/>
                <a:gd fmla="*/ 1044 w 1152" name="T102"/>
                <a:gd fmla="*/ 864 h 1117" name="T103"/>
                <a:gd fmla="*/ 1110 w 1152" name="T104"/>
                <a:gd fmla="*/ 794 h 1117" name="T105"/>
                <a:gd fmla="*/ 1145 w 1152" name="T106"/>
                <a:gd fmla="*/ 709 h 1117" name="T107"/>
                <a:gd fmla="*/ 1151 w 1152" name="T108"/>
                <a:gd fmla="*/ 618 h 1117" name="T109"/>
                <a:gd fmla="*/ 1125 w 1152" name="T110"/>
                <a:gd fmla="*/ 531 h 1117" name="T111"/>
                <a:gd fmla="*/ 1070 w 1152" name="T112"/>
                <a:gd fmla="*/ 454 h 1117"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1117" w="1152">
                  <a:moveTo>
                    <a:pt x="1018" y="793"/>
                  </a:moveTo>
                  <a:lnTo>
                    <a:pt x="649" y="793"/>
                  </a:lnTo>
                  <a:lnTo>
                    <a:pt x="637" y="792"/>
                  </a:lnTo>
                  <a:lnTo>
                    <a:pt x="626" y="791"/>
                  </a:lnTo>
                  <a:lnTo>
                    <a:pt x="616" y="788"/>
                  </a:lnTo>
                  <a:lnTo>
                    <a:pt x="606" y="784"/>
                  </a:lnTo>
                  <a:lnTo>
                    <a:pt x="597" y="780"/>
                  </a:lnTo>
                  <a:lnTo>
                    <a:pt x="588" y="775"/>
                  </a:lnTo>
                  <a:lnTo>
                    <a:pt x="579" y="768"/>
                  </a:lnTo>
                  <a:lnTo>
                    <a:pt x="572" y="761"/>
                  </a:lnTo>
                  <a:lnTo>
                    <a:pt x="564" y="753"/>
                  </a:lnTo>
                  <a:lnTo>
                    <a:pt x="559" y="745"/>
                  </a:lnTo>
                  <a:lnTo>
                    <a:pt x="553" y="736"/>
                  </a:lnTo>
                  <a:lnTo>
                    <a:pt x="548" y="727"/>
                  </a:lnTo>
                  <a:lnTo>
                    <a:pt x="545" y="716"/>
                  </a:lnTo>
                  <a:lnTo>
                    <a:pt x="543" y="707"/>
                  </a:lnTo>
                  <a:lnTo>
                    <a:pt x="541" y="696"/>
                  </a:lnTo>
                  <a:lnTo>
                    <a:pt x="541" y="685"/>
                  </a:lnTo>
                  <a:lnTo>
                    <a:pt x="541" y="674"/>
                  </a:lnTo>
                  <a:lnTo>
                    <a:pt x="543" y="663"/>
                  </a:lnTo>
                  <a:lnTo>
                    <a:pt x="545" y="653"/>
                  </a:lnTo>
                  <a:lnTo>
                    <a:pt x="548" y="643"/>
                  </a:lnTo>
                  <a:lnTo>
                    <a:pt x="553" y="633"/>
                  </a:lnTo>
                  <a:lnTo>
                    <a:pt x="559" y="625"/>
                  </a:lnTo>
                  <a:lnTo>
                    <a:pt x="564" y="616"/>
                  </a:lnTo>
                  <a:lnTo>
                    <a:pt x="572" y="608"/>
                  </a:lnTo>
                  <a:lnTo>
                    <a:pt x="579" y="602"/>
                  </a:lnTo>
                  <a:lnTo>
                    <a:pt x="588" y="595"/>
                  </a:lnTo>
                  <a:lnTo>
                    <a:pt x="597" y="590"/>
                  </a:lnTo>
                  <a:lnTo>
                    <a:pt x="606" y="586"/>
                  </a:lnTo>
                  <a:lnTo>
                    <a:pt x="616" y="581"/>
                  </a:lnTo>
                  <a:lnTo>
                    <a:pt x="626" y="579"/>
                  </a:lnTo>
                  <a:lnTo>
                    <a:pt x="637" y="577"/>
                  </a:lnTo>
                  <a:lnTo>
                    <a:pt x="649" y="577"/>
                  </a:lnTo>
                  <a:lnTo>
                    <a:pt x="973" y="577"/>
                  </a:lnTo>
                  <a:lnTo>
                    <a:pt x="980" y="576"/>
                  </a:lnTo>
                  <a:lnTo>
                    <a:pt x="989" y="575"/>
                  </a:lnTo>
                  <a:lnTo>
                    <a:pt x="996" y="572"/>
                  </a:lnTo>
                  <a:lnTo>
                    <a:pt x="1004" y="568"/>
                  </a:lnTo>
                  <a:lnTo>
                    <a:pt x="1011" y="565"/>
                  </a:lnTo>
                  <a:lnTo>
                    <a:pt x="1018" y="560"/>
                  </a:lnTo>
                  <a:lnTo>
                    <a:pt x="1024" y="554"/>
                  </a:lnTo>
                  <a:lnTo>
                    <a:pt x="1030" y="548"/>
                  </a:lnTo>
                  <a:lnTo>
                    <a:pt x="1035" y="540"/>
                  </a:lnTo>
                  <a:lnTo>
                    <a:pt x="1038" y="532"/>
                  </a:lnTo>
                  <a:lnTo>
                    <a:pt x="1039" y="531"/>
                  </a:lnTo>
                  <a:lnTo>
                    <a:pt x="1039" y="529"/>
                  </a:lnTo>
                  <a:lnTo>
                    <a:pt x="1049" y="542"/>
                  </a:lnTo>
                  <a:lnTo>
                    <a:pt x="1057" y="555"/>
                  </a:lnTo>
                  <a:lnTo>
                    <a:pt x="1064" y="571"/>
                  </a:lnTo>
                  <a:lnTo>
                    <a:pt x="1070" y="585"/>
                  </a:lnTo>
                  <a:lnTo>
                    <a:pt x="1074" y="601"/>
                  </a:lnTo>
                  <a:lnTo>
                    <a:pt x="1077" y="616"/>
                  </a:lnTo>
                  <a:lnTo>
                    <a:pt x="1079" y="632"/>
                  </a:lnTo>
                  <a:lnTo>
                    <a:pt x="1081" y="648"/>
                  </a:lnTo>
                  <a:lnTo>
                    <a:pt x="1079" y="669"/>
                  </a:lnTo>
                  <a:lnTo>
                    <a:pt x="1076" y="689"/>
                  </a:lnTo>
                  <a:lnTo>
                    <a:pt x="1071" y="709"/>
                  </a:lnTo>
                  <a:lnTo>
                    <a:pt x="1064" y="727"/>
                  </a:lnTo>
                  <a:lnTo>
                    <a:pt x="1055" y="745"/>
                  </a:lnTo>
                  <a:lnTo>
                    <a:pt x="1045" y="763"/>
                  </a:lnTo>
                  <a:lnTo>
                    <a:pt x="1032" y="778"/>
                  </a:lnTo>
                  <a:lnTo>
                    <a:pt x="1018" y="793"/>
                  </a:lnTo>
                  <a:lnTo>
                    <a:pt x="1018" y="793"/>
                  </a:lnTo>
                  <a:close/>
                  <a:moveTo>
                    <a:pt x="973" y="918"/>
                  </a:moveTo>
                  <a:lnTo>
                    <a:pt x="971" y="931"/>
                  </a:lnTo>
                  <a:lnTo>
                    <a:pt x="969" y="944"/>
                  </a:lnTo>
                  <a:lnTo>
                    <a:pt x="966" y="956"/>
                  </a:lnTo>
                  <a:lnTo>
                    <a:pt x="962" y="968"/>
                  </a:lnTo>
                  <a:lnTo>
                    <a:pt x="956" y="979"/>
                  </a:lnTo>
                  <a:lnTo>
                    <a:pt x="951" y="990"/>
                  </a:lnTo>
                  <a:lnTo>
                    <a:pt x="943" y="999"/>
                  </a:lnTo>
                  <a:lnTo>
                    <a:pt x="935" y="1008"/>
                  </a:lnTo>
                  <a:lnTo>
                    <a:pt x="926" y="1015"/>
                  </a:lnTo>
                  <a:lnTo>
                    <a:pt x="916" y="1023"/>
                  </a:lnTo>
                  <a:lnTo>
                    <a:pt x="906" y="1030"/>
                  </a:lnTo>
                  <a:lnTo>
                    <a:pt x="895" y="1035"/>
                  </a:lnTo>
                  <a:lnTo>
                    <a:pt x="884" y="1039"/>
                  </a:lnTo>
                  <a:lnTo>
                    <a:pt x="871" y="1042"/>
                  </a:lnTo>
                  <a:lnTo>
                    <a:pt x="859" y="1044"/>
                  </a:lnTo>
                  <a:lnTo>
                    <a:pt x="846" y="1045"/>
                  </a:lnTo>
                  <a:lnTo>
                    <a:pt x="198" y="1045"/>
                  </a:lnTo>
                  <a:lnTo>
                    <a:pt x="185" y="1044"/>
                  </a:lnTo>
                  <a:lnTo>
                    <a:pt x="172" y="1042"/>
                  </a:lnTo>
                  <a:lnTo>
                    <a:pt x="160" y="1039"/>
                  </a:lnTo>
                  <a:lnTo>
                    <a:pt x="148" y="1035"/>
                  </a:lnTo>
                  <a:lnTo>
                    <a:pt x="138" y="1030"/>
                  </a:lnTo>
                  <a:lnTo>
                    <a:pt x="128" y="1023"/>
                  </a:lnTo>
                  <a:lnTo>
                    <a:pt x="118" y="1015"/>
                  </a:lnTo>
                  <a:lnTo>
                    <a:pt x="108" y="1008"/>
                  </a:lnTo>
                  <a:lnTo>
                    <a:pt x="101" y="999"/>
                  </a:lnTo>
                  <a:lnTo>
                    <a:pt x="93" y="990"/>
                  </a:lnTo>
                  <a:lnTo>
                    <a:pt x="87" y="979"/>
                  </a:lnTo>
                  <a:lnTo>
                    <a:pt x="81" y="968"/>
                  </a:lnTo>
                  <a:lnTo>
                    <a:pt x="77" y="956"/>
                  </a:lnTo>
                  <a:lnTo>
                    <a:pt x="75" y="944"/>
                  </a:lnTo>
                  <a:lnTo>
                    <a:pt x="73" y="931"/>
                  </a:lnTo>
                  <a:lnTo>
                    <a:pt x="72" y="918"/>
                  </a:lnTo>
                  <a:lnTo>
                    <a:pt x="72" y="351"/>
                  </a:lnTo>
                  <a:lnTo>
                    <a:pt x="86" y="361"/>
                  </a:lnTo>
                  <a:lnTo>
                    <a:pt x="100" y="371"/>
                  </a:lnTo>
                  <a:lnTo>
                    <a:pt x="114" y="378"/>
                  </a:lnTo>
                  <a:lnTo>
                    <a:pt x="130" y="385"/>
                  </a:lnTo>
                  <a:lnTo>
                    <a:pt x="146" y="390"/>
                  </a:lnTo>
                  <a:lnTo>
                    <a:pt x="162" y="393"/>
                  </a:lnTo>
                  <a:lnTo>
                    <a:pt x="180" y="396"/>
                  </a:lnTo>
                  <a:lnTo>
                    <a:pt x="198" y="397"/>
                  </a:lnTo>
                  <a:lnTo>
                    <a:pt x="792" y="397"/>
                  </a:lnTo>
                  <a:lnTo>
                    <a:pt x="936" y="397"/>
                  </a:lnTo>
                  <a:lnTo>
                    <a:pt x="943" y="398"/>
                  </a:lnTo>
                  <a:lnTo>
                    <a:pt x="950" y="400"/>
                  </a:lnTo>
                  <a:lnTo>
                    <a:pt x="956" y="403"/>
                  </a:lnTo>
                  <a:lnTo>
                    <a:pt x="962" y="407"/>
                  </a:lnTo>
                  <a:lnTo>
                    <a:pt x="966" y="413"/>
                  </a:lnTo>
                  <a:lnTo>
                    <a:pt x="969" y="418"/>
                  </a:lnTo>
                  <a:lnTo>
                    <a:pt x="971" y="426"/>
                  </a:lnTo>
                  <a:lnTo>
                    <a:pt x="973" y="432"/>
                  </a:lnTo>
                  <a:lnTo>
                    <a:pt x="973" y="505"/>
                  </a:lnTo>
                  <a:lnTo>
                    <a:pt x="649" y="505"/>
                  </a:lnTo>
                  <a:lnTo>
                    <a:pt x="629" y="506"/>
                  </a:lnTo>
                  <a:lnTo>
                    <a:pt x="612" y="508"/>
                  </a:lnTo>
                  <a:lnTo>
                    <a:pt x="595" y="513"/>
                  </a:lnTo>
                  <a:lnTo>
                    <a:pt x="578" y="519"/>
                  </a:lnTo>
                  <a:lnTo>
                    <a:pt x="562" y="526"/>
                  </a:lnTo>
                  <a:lnTo>
                    <a:pt x="547" y="536"/>
                  </a:lnTo>
                  <a:lnTo>
                    <a:pt x="534" y="546"/>
                  </a:lnTo>
                  <a:lnTo>
                    <a:pt x="521" y="558"/>
                  </a:lnTo>
                  <a:lnTo>
                    <a:pt x="509" y="571"/>
                  </a:lnTo>
                  <a:lnTo>
                    <a:pt x="498" y="585"/>
                  </a:lnTo>
                  <a:lnTo>
                    <a:pt x="490" y="599"/>
                  </a:lnTo>
                  <a:lnTo>
                    <a:pt x="482" y="615"/>
                  </a:lnTo>
                  <a:lnTo>
                    <a:pt x="476" y="631"/>
                  </a:lnTo>
                  <a:lnTo>
                    <a:pt x="471" y="648"/>
                  </a:lnTo>
                  <a:lnTo>
                    <a:pt x="469" y="667"/>
                  </a:lnTo>
                  <a:lnTo>
                    <a:pt x="468" y="685"/>
                  </a:lnTo>
                  <a:lnTo>
                    <a:pt x="469" y="703"/>
                  </a:lnTo>
                  <a:lnTo>
                    <a:pt x="471" y="721"/>
                  </a:lnTo>
                  <a:lnTo>
                    <a:pt x="476" y="738"/>
                  </a:lnTo>
                  <a:lnTo>
                    <a:pt x="482" y="755"/>
                  </a:lnTo>
                  <a:lnTo>
                    <a:pt x="490" y="770"/>
                  </a:lnTo>
                  <a:lnTo>
                    <a:pt x="498" y="785"/>
                  </a:lnTo>
                  <a:lnTo>
                    <a:pt x="509" y="799"/>
                  </a:lnTo>
                  <a:lnTo>
                    <a:pt x="521" y="812"/>
                  </a:lnTo>
                  <a:lnTo>
                    <a:pt x="534" y="823"/>
                  </a:lnTo>
                  <a:lnTo>
                    <a:pt x="547" y="834"/>
                  </a:lnTo>
                  <a:lnTo>
                    <a:pt x="562" y="843"/>
                  </a:lnTo>
                  <a:lnTo>
                    <a:pt x="578" y="850"/>
                  </a:lnTo>
                  <a:lnTo>
                    <a:pt x="595" y="857"/>
                  </a:lnTo>
                  <a:lnTo>
                    <a:pt x="612" y="861"/>
                  </a:lnTo>
                  <a:lnTo>
                    <a:pt x="629" y="864"/>
                  </a:lnTo>
                  <a:lnTo>
                    <a:pt x="649" y="864"/>
                  </a:lnTo>
                  <a:lnTo>
                    <a:pt x="973" y="864"/>
                  </a:lnTo>
                  <a:lnTo>
                    <a:pt x="973" y="918"/>
                  </a:lnTo>
                  <a:close/>
                  <a:moveTo>
                    <a:pt x="900" y="289"/>
                  </a:moveTo>
                  <a:lnTo>
                    <a:pt x="900" y="324"/>
                  </a:lnTo>
                  <a:lnTo>
                    <a:pt x="792" y="324"/>
                  </a:lnTo>
                  <a:lnTo>
                    <a:pt x="198" y="324"/>
                  </a:lnTo>
                  <a:lnTo>
                    <a:pt x="184" y="324"/>
                  </a:lnTo>
                  <a:lnTo>
                    <a:pt x="170" y="321"/>
                  </a:lnTo>
                  <a:lnTo>
                    <a:pt x="157" y="318"/>
                  </a:lnTo>
                  <a:lnTo>
                    <a:pt x="144" y="312"/>
                  </a:lnTo>
                  <a:lnTo>
                    <a:pt x="144" y="289"/>
                  </a:lnTo>
                  <a:lnTo>
                    <a:pt x="900" y="289"/>
                  </a:lnTo>
                  <a:close/>
                  <a:moveTo>
                    <a:pt x="900" y="253"/>
                  </a:moveTo>
                  <a:lnTo>
                    <a:pt x="144" y="253"/>
                  </a:lnTo>
                  <a:lnTo>
                    <a:pt x="144" y="216"/>
                  </a:lnTo>
                  <a:lnTo>
                    <a:pt x="900" y="216"/>
                  </a:lnTo>
                  <a:lnTo>
                    <a:pt x="900" y="253"/>
                  </a:lnTo>
                  <a:close/>
                  <a:moveTo>
                    <a:pt x="900" y="181"/>
                  </a:moveTo>
                  <a:lnTo>
                    <a:pt x="144" y="181"/>
                  </a:lnTo>
                  <a:lnTo>
                    <a:pt x="144" y="145"/>
                  </a:lnTo>
                  <a:lnTo>
                    <a:pt x="900" y="145"/>
                  </a:lnTo>
                  <a:lnTo>
                    <a:pt x="900" y="181"/>
                  </a:lnTo>
                  <a:close/>
                  <a:moveTo>
                    <a:pt x="198" y="73"/>
                  </a:moveTo>
                  <a:lnTo>
                    <a:pt x="792" y="73"/>
                  </a:lnTo>
                  <a:lnTo>
                    <a:pt x="936" y="73"/>
                  </a:lnTo>
                  <a:lnTo>
                    <a:pt x="943" y="74"/>
                  </a:lnTo>
                  <a:lnTo>
                    <a:pt x="950" y="76"/>
                  </a:lnTo>
                  <a:lnTo>
                    <a:pt x="956" y="79"/>
                  </a:lnTo>
                  <a:lnTo>
                    <a:pt x="962" y="83"/>
                  </a:lnTo>
                  <a:lnTo>
                    <a:pt x="966" y="89"/>
                  </a:lnTo>
                  <a:lnTo>
                    <a:pt x="969" y="94"/>
                  </a:lnTo>
                  <a:lnTo>
                    <a:pt x="971" y="102"/>
                  </a:lnTo>
                  <a:lnTo>
                    <a:pt x="973" y="108"/>
                  </a:lnTo>
                  <a:lnTo>
                    <a:pt x="973" y="199"/>
                  </a:lnTo>
                  <a:lnTo>
                    <a:pt x="973" y="216"/>
                  </a:lnTo>
                  <a:lnTo>
                    <a:pt x="973" y="332"/>
                  </a:lnTo>
                  <a:lnTo>
                    <a:pt x="964" y="329"/>
                  </a:lnTo>
                  <a:lnTo>
                    <a:pt x="954" y="326"/>
                  </a:lnTo>
                  <a:lnTo>
                    <a:pt x="946" y="325"/>
                  </a:lnTo>
                  <a:lnTo>
                    <a:pt x="936" y="324"/>
                  </a:lnTo>
                  <a:lnTo>
                    <a:pt x="936" y="289"/>
                  </a:lnTo>
                  <a:lnTo>
                    <a:pt x="936" y="216"/>
                  </a:lnTo>
                  <a:lnTo>
                    <a:pt x="936" y="145"/>
                  </a:lnTo>
                  <a:lnTo>
                    <a:pt x="936" y="137"/>
                  </a:lnTo>
                  <a:lnTo>
                    <a:pt x="934" y="131"/>
                  </a:lnTo>
                  <a:lnTo>
                    <a:pt x="929" y="124"/>
                  </a:lnTo>
                  <a:lnTo>
                    <a:pt x="925" y="119"/>
                  </a:lnTo>
                  <a:lnTo>
                    <a:pt x="920" y="115"/>
                  </a:lnTo>
                  <a:lnTo>
                    <a:pt x="914" y="112"/>
                  </a:lnTo>
                  <a:lnTo>
                    <a:pt x="908" y="109"/>
                  </a:lnTo>
                  <a:lnTo>
                    <a:pt x="900" y="108"/>
                  </a:lnTo>
                  <a:lnTo>
                    <a:pt x="144" y="108"/>
                  </a:lnTo>
                  <a:lnTo>
                    <a:pt x="137" y="109"/>
                  </a:lnTo>
                  <a:lnTo>
                    <a:pt x="130" y="112"/>
                  </a:lnTo>
                  <a:lnTo>
                    <a:pt x="124" y="115"/>
                  </a:lnTo>
                  <a:lnTo>
                    <a:pt x="118" y="119"/>
                  </a:lnTo>
                  <a:lnTo>
                    <a:pt x="114" y="124"/>
                  </a:lnTo>
                  <a:lnTo>
                    <a:pt x="111" y="131"/>
                  </a:lnTo>
                  <a:lnTo>
                    <a:pt x="108" y="137"/>
                  </a:lnTo>
                  <a:lnTo>
                    <a:pt x="108" y="145"/>
                  </a:lnTo>
                  <a:lnTo>
                    <a:pt x="108" y="216"/>
                  </a:lnTo>
                  <a:lnTo>
                    <a:pt x="108" y="286"/>
                  </a:lnTo>
                  <a:lnTo>
                    <a:pt x="100" y="278"/>
                  </a:lnTo>
                  <a:lnTo>
                    <a:pt x="93" y="268"/>
                  </a:lnTo>
                  <a:lnTo>
                    <a:pt x="87" y="258"/>
                  </a:lnTo>
                  <a:lnTo>
                    <a:pt x="81" y="247"/>
                  </a:lnTo>
                  <a:lnTo>
                    <a:pt x="77" y="236"/>
                  </a:lnTo>
                  <a:lnTo>
                    <a:pt x="75" y="224"/>
                  </a:lnTo>
                  <a:lnTo>
                    <a:pt x="73" y="211"/>
                  </a:lnTo>
                  <a:lnTo>
                    <a:pt x="72" y="199"/>
                  </a:lnTo>
                  <a:lnTo>
                    <a:pt x="73" y="186"/>
                  </a:lnTo>
                  <a:lnTo>
                    <a:pt x="75" y="173"/>
                  </a:lnTo>
                  <a:lnTo>
                    <a:pt x="77" y="161"/>
                  </a:lnTo>
                  <a:lnTo>
                    <a:pt x="81" y="149"/>
                  </a:lnTo>
                  <a:lnTo>
                    <a:pt x="87" y="139"/>
                  </a:lnTo>
                  <a:lnTo>
                    <a:pt x="93" y="128"/>
                  </a:lnTo>
                  <a:lnTo>
                    <a:pt x="101" y="119"/>
                  </a:lnTo>
                  <a:lnTo>
                    <a:pt x="108" y="109"/>
                  </a:lnTo>
                  <a:lnTo>
                    <a:pt x="118" y="102"/>
                  </a:lnTo>
                  <a:lnTo>
                    <a:pt x="128" y="94"/>
                  </a:lnTo>
                  <a:lnTo>
                    <a:pt x="138" y="88"/>
                  </a:lnTo>
                  <a:lnTo>
                    <a:pt x="148" y="82"/>
                  </a:lnTo>
                  <a:lnTo>
                    <a:pt x="160" y="78"/>
                  </a:lnTo>
                  <a:lnTo>
                    <a:pt x="172" y="75"/>
                  </a:lnTo>
                  <a:lnTo>
                    <a:pt x="185" y="74"/>
                  </a:lnTo>
                  <a:lnTo>
                    <a:pt x="198" y="73"/>
                  </a:lnTo>
                  <a:close/>
                  <a:moveTo>
                    <a:pt x="1044" y="432"/>
                  </a:moveTo>
                  <a:lnTo>
                    <a:pt x="1044" y="432"/>
                  </a:lnTo>
                  <a:lnTo>
                    <a:pt x="1044" y="216"/>
                  </a:lnTo>
                  <a:lnTo>
                    <a:pt x="1044" y="199"/>
                  </a:lnTo>
                  <a:lnTo>
                    <a:pt x="1044" y="108"/>
                  </a:lnTo>
                  <a:lnTo>
                    <a:pt x="1044" y="97"/>
                  </a:lnTo>
                  <a:lnTo>
                    <a:pt x="1042" y="87"/>
                  </a:lnTo>
                  <a:lnTo>
                    <a:pt x="1039" y="77"/>
                  </a:lnTo>
                  <a:lnTo>
                    <a:pt x="1035" y="66"/>
                  </a:lnTo>
                  <a:lnTo>
                    <a:pt x="1031" y="58"/>
                  </a:lnTo>
                  <a:lnTo>
                    <a:pt x="1025" y="48"/>
                  </a:lnTo>
                  <a:lnTo>
                    <a:pt x="1019" y="40"/>
                  </a:lnTo>
                  <a:lnTo>
                    <a:pt x="1012" y="33"/>
                  </a:lnTo>
                  <a:lnTo>
                    <a:pt x="1005" y="25"/>
                  </a:lnTo>
                  <a:lnTo>
                    <a:pt x="996" y="19"/>
                  </a:lnTo>
                  <a:lnTo>
                    <a:pt x="988" y="13"/>
                  </a:lnTo>
                  <a:lnTo>
                    <a:pt x="978" y="9"/>
                  </a:lnTo>
                  <a:lnTo>
                    <a:pt x="968" y="6"/>
                  </a:lnTo>
                  <a:lnTo>
                    <a:pt x="957" y="2"/>
                  </a:lnTo>
                  <a:lnTo>
                    <a:pt x="947" y="1"/>
                  </a:lnTo>
                  <a:lnTo>
                    <a:pt x="936" y="0"/>
                  </a:lnTo>
                  <a:lnTo>
                    <a:pt x="792" y="0"/>
                  </a:lnTo>
                  <a:lnTo>
                    <a:pt x="198" y="0"/>
                  </a:lnTo>
                  <a:lnTo>
                    <a:pt x="178" y="1"/>
                  </a:lnTo>
                  <a:lnTo>
                    <a:pt x="158" y="5"/>
                  </a:lnTo>
                  <a:lnTo>
                    <a:pt x="139" y="10"/>
                  </a:lnTo>
                  <a:lnTo>
                    <a:pt x="121" y="16"/>
                  </a:lnTo>
                  <a:lnTo>
                    <a:pt x="104" y="25"/>
                  </a:lnTo>
                  <a:lnTo>
                    <a:pt x="87" y="35"/>
                  </a:lnTo>
                  <a:lnTo>
                    <a:pt x="72" y="46"/>
                  </a:lnTo>
                  <a:lnTo>
                    <a:pt x="58" y="59"/>
                  </a:lnTo>
                  <a:lnTo>
                    <a:pt x="45" y="73"/>
                  </a:lnTo>
                  <a:lnTo>
                    <a:pt x="34" y="88"/>
                  </a:lnTo>
                  <a:lnTo>
                    <a:pt x="24" y="104"/>
                  </a:lnTo>
                  <a:lnTo>
                    <a:pt x="16" y="121"/>
                  </a:lnTo>
                  <a:lnTo>
                    <a:pt x="9" y="140"/>
                  </a:lnTo>
                  <a:lnTo>
                    <a:pt x="4" y="159"/>
                  </a:lnTo>
                  <a:lnTo>
                    <a:pt x="0" y="178"/>
                  </a:lnTo>
                  <a:lnTo>
                    <a:pt x="0" y="199"/>
                  </a:lnTo>
                  <a:lnTo>
                    <a:pt x="0" y="918"/>
                  </a:lnTo>
                  <a:lnTo>
                    <a:pt x="0" y="939"/>
                  </a:lnTo>
                  <a:lnTo>
                    <a:pt x="4" y="958"/>
                  </a:lnTo>
                  <a:lnTo>
                    <a:pt x="9" y="978"/>
                  </a:lnTo>
                  <a:lnTo>
                    <a:pt x="16" y="996"/>
                  </a:lnTo>
                  <a:lnTo>
                    <a:pt x="24" y="1013"/>
                  </a:lnTo>
                  <a:lnTo>
                    <a:pt x="34" y="1030"/>
                  </a:lnTo>
                  <a:lnTo>
                    <a:pt x="45" y="1045"/>
                  </a:lnTo>
                  <a:lnTo>
                    <a:pt x="58" y="1059"/>
                  </a:lnTo>
                  <a:lnTo>
                    <a:pt x="72" y="1072"/>
                  </a:lnTo>
                  <a:lnTo>
                    <a:pt x="87" y="1082"/>
                  </a:lnTo>
                  <a:lnTo>
                    <a:pt x="104" y="1093"/>
                  </a:lnTo>
                  <a:lnTo>
                    <a:pt x="121" y="1101"/>
                  </a:lnTo>
                  <a:lnTo>
                    <a:pt x="139" y="1107"/>
                  </a:lnTo>
                  <a:lnTo>
                    <a:pt x="158" y="1113"/>
                  </a:lnTo>
                  <a:lnTo>
                    <a:pt x="178" y="1116"/>
                  </a:lnTo>
                  <a:lnTo>
                    <a:pt x="198" y="1117"/>
                  </a:lnTo>
                  <a:lnTo>
                    <a:pt x="846" y="1117"/>
                  </a:lnTo>
                  <a:lnTo>
                    <a:pt x="867" y="1116"/>
                  </a:lnTo>
                  <a:lnTo>
                    <a:pt x="886" y="1113"/>
                  </a:lnTo>
                  <a:lnTo>
                    <a:pt x="904" y="1107"/>
                  </a:lnTo>
                  <a:lnTo>
                    <a:pt x="923" y="1101"/>
                  </a:lnTo>
                  <a:lnTo>
                    <a:pt x="940" y="1093"/>
                  </a:lnTo>
                  <a:lnTo>
                    <a:pt x="956" y="1082"/>
                  </a:lnTo>
                  <a:lnTo>
                    <a:pt x="971" y="1072"/>
                  </a:lnTo>
                  <a:lnTo>
                    <a:pt x="985" y="1059"/>
                  </a:lnTo>
                  <a:lnTo>
                    <a:pt x="998" y="1045"/>
                  </a:lnTo>
                  <a:lnTo>
                    <a:pt x="1010" y="1030"/>
                  </a:lnTo>
                  <a:lnTo>
                    <a:pt x="1020" y="1013"/>
                  </a:lnTo>
                  <a:lnTo>
                    <a:pt x="1029" y="996"/>
                  </a:lnTo>
                  <a:lnTo>
                    <a:pt x="1035" y="978"/>
                  </a:lnTo>
                  <a:lnTo>
                    <a:pt x="1039" y="958"/>
                  </a:lnTo>
                  <a:lnTo>
                    <a:pt x="1043" y="939"/>
                  </a:lnTo>
                  <a:lnTo>
                    <a:pt x="1044" y="918"/>
                  </a:lnTo>
                  <a:lnTo>
                    <a:pt x="1044" y="864"/>
                  </a:lnTo>
                  <a:lnTo>
                    <a:pt x="1044" y="864"/>
                  </a:lnTo>
                  <a:lnTo>
                    <a:pt x="1057" y="855"/>
                  </a:lnTo>
                  <a:lnTo>
                    <a:pt x="1070" y="844"/>
                  </a:lnTo>
                  <a:lnTo>
                    <a:pt x="1081" y="832"/>
                  </a:lnTo>
                  <a:lnTo>
                    <a:pt x="1091" y="820"/>
                  </a:lnTo>
                  <a:lnTo>
                    <a:pt x="1101" y="807"/>
                  </a:lnTo>
                  <a:lnTo>
                    <a:pt x="1110" y="794"/>
                  </a:lnTo>
                  <a:lnTo>
                    <a:pt x="1118" y="780"/>
                  </a:lnTo>
                  <a:lnTo>
                    <a:pt x="1125" y="767"/>
                  </a:lnTo>
                  <a:lnTo>
                    <a:pt x="1131" y="753"/>
                  </a:lnTo>
                  <a:lnTo>
                    <a:pt x="1137" y="738"/>
                  </a:lnTo>
                  <a:lnTo>
                    <a:pt x="1141" y="724"/>
                  </a:lnTo>
                  <a:lnTo>
                    <a:pt x="1145" y="709"/>
                  </a:lnTo>
                  <a:lnTo>
                    <a:pt x="1149" y="694"/>
                  </a:lnTo>
                  <a:lnTo>
                    <a:pt x="1151" y="679"/>
                  </a:lnTo>
                  <a:lnTo>
                    <a:pt x="1152" y="663"/>
                  </a:lnTo>
                  <a:lnTo>
                    <a:pt x="1152" y="648"/>
                  </a:lnTo>
                  <a:lnTo>
                    <a:pt x="1152" y="633"/>
                  </a:lnTo>
                  <a:lnTo>
                    <a:pt x="1151" y="618"/>
                  </a:lnTo>
                  <a:lnTo>
                    <a:pt x="1149" y="603"/>
                  </a:lnTo>
                  <a:lnTo>
                    <a:pt x="1145" y="589"/>
                  </a:lnTo>
                  <a:lnTo>
                    <a:pt x="1141" y="574"/>
                  </a:lnTo>
                  <a:lnTo>
                    <a:pt x="1137" y="559"/>
                  </a:lnTo>
                  <a:lnTo>
                    <a:pt x="1131" y="545"/>
                  </a:lnTo>
                  <a:lnTo>
                    <a:pt x="1125" y="531"/>
                  </a:lnTo>
                  <a:lnTo>
                    <a:pt x="1118" y="517"/>
                  </a:lnTo>
                  <a:lnTo>
                    <a:pt x="1110" y="504"/>
                  </a:lnTo>
                  <a:lnTo>
                    <a:pt x="1101" y="491"/>
                  </a:lnTo>
                  <a:lnTo>
                    <a:pt x="1091" y="478"/>
                  </a:lnTo>
                  <a:lnTo>
                    <a:pt x="1081" y="466"/>
                  </a:lnTo>
                  <a:lnTo>
                    <a:pt x="1070" y="454"/>
                  </a:lnTo>
                  <a:lnTo>
                    <a:pt x="1057" y="443"/>
                  </a:lnTo>
                  <a:lnTo>
                    <a:pt x="1044" y="432"/>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19" name="Group 99">
            <a:extLst>
              <a:ext uri="{FF2B5EF4-FFF2-40B4-BE49-F238E27FC236}">
                <a16:creationId xmlns:a16="http://schemas.microsoft.com/office/drawing/2014/main" id="{1B5424BF-2398-4902-8890-4F0BF24F3F8D}"/>
              </a:ext>
            </a:extLst>
          </p:cNvPr>
          <p:cNvGrpSpPr/>
          <p:nvPr/>
        </p:nvGrpSpPr>
        <p:grpSpPr>
          <a:xfrm>
            <a:off x="5382269" y="3726468"/>
            <a:ext cx="471942" cy="471942"/>
            <a:chOff x="6257131" y="1818084"/>
            <a:chExt cx="457200" cy="457200"/>
          </a:xfrm>
          <a:solidFill>
            <a:srgbClr val="ECCEC4"/>
          </a:solidFill>
        </p:grpSpPr>
        <p:sp>
          <p:nvSpPr>
            <p:cNvPr id="20" name="Freeform 85">
              <a:extLst>
                <a:ext uri="{FF2B5EF4-FFF2-40B4-BE49-F238E27FC236}">
                  <a16:creationId xmlns:a16="http://schemas.microsoft.com/office/drawing/2014/main" id="{E55A8A1B-6AED-431A-B1E2-1399559BB57D}"/>
                </a:ext>
              </a:extLst>
            </p:cNvPr>
            <p:cNvSpPr>
              <a:spLocks noEditPoints="1"/>
            </p:cNvSpPr>
            <p:nvPr/>
          </p:nvSpPr>
          <p:spPr bwMode="auto">
            <a:xfrm>
              <a:off x="6257131" y="1818084"/>
              <a:ext cx="457200" cy="457200"/>
            </a:xfrm>
            <a:custGeom>
              <a:gdLst>
                <a:gd fmla="*/ 1079 w 1152" name="T0"/>
                <a:gd fmla="*/ 1022 h 1152" name="T1"/>
                <a:gd fmla="*/ 1071 w 1152" name="T2"/>
                <a:gd fmla="*/ 1042 h 1152" name="T3"/>
                <a:gd fmla="*/ 1058 w 1152" name="T4"/>
                <a:gd fmla="*/ 1059 h 1152" name="T5"/>
                <a:gd fmla="*/ 1042 w 1152" name="T6"/>
                <a:gd fmla="*/ 1071 h 1152" name="T7"/>
                <a:gd fmla="*/ 1023 w 1152" name="T8"/>
                <a:gd fmla="*/ 1079 h 1152" name="T9"/>
                <a:gd fmla="*/ 144 w 1152" name="T10"/>
                <a:gd fmla="*/ 1080 h 1152" name="T11"/>
                <a:gd fmla="*/ 123 w 1152" name="T12"/>
                <a:gd fmla="*/ 1076 h 1152" name="T13"/>
                <a:gd fmla="*/ 104 w 1152" name="T14"/>
                <a:gd fmla="*/ 1068 h 1152" name="T15"/>
                <a:gd fmla="*/ 89 w 1152" name="T16"/>
                <a:gd fmla="*/ 1054 h 1152" name="T17"/>
                <a:gd fmla="*/ 78 w 1152" name="T18"/>
                <a:gd fmla="*/ 1035 h 1152" name="T19"/>
                <a:gd fmla="*/ 72 w 1152" name="T20"/>
                <a:gd fmla="*/ 1015 h 1152" name="T21"/>
                <a:gd fmla="*/ 72 w 1152" name="T22"/>
                <a:gd fmla="*/ 280 h 1152" name="T23"/>
                <a:gd fmla="*/ 82 w 1152" name="T24"/>
                <a:gd fmla="*/ 262 h 1152" name="T25"/>
                <a:gd fmla="*/ 100 w 1152" name="T26"/>
                <a:gd fmla="*/ 252 h 1152" name="T27"/>
                <a:gd fmla="*/ 144 w 1152" name="T28"/>
                <a:gd fmla="*/ 972 h 1152" name="T29"/>
                <a:gd fmla="*/ 150 w 1152" name="T30"/>
                <a:gd fmla="*/ 992 h 1152" name="T31"/>
                <a:gd fmla="*/ 166 w 1152" name="T32"/>
                <a:gd fmla="*/ 1005 h 1152" name="T33"/>
                <a:gd fmla="*/ 187 w 1152" name="T34"/>
                <a:gd fmla="*/ 1007 h 1152" name="T35"/>
                <a:gd fmla="*/ 205 w 1152" name="T36"/>
                <a:gd fmla="*/ 998 h 1152" name="T37"/>
                <a:gd fmla="*/ 215 w 1152" name="T38"/>
                <a:gd fmla="*/ 979 h 1152" name="T39"/>
                <a:gd fmla="*/ 217 w 1152" name="T40"/>
                <a:gd fmla="*/ 100 h 1152" name="T41"/>
                <a:gd fmla="*/ 227 w 1152" name="T42"/>
                <a:gd fmla="*/ 83 h 1152" name="T43"/>
                <a:gd fmla="*/ 245 w 1152" name="T44"/>
                <a:gd fmla="*/ 73 h 1152" name="T45"/>
                <a:gd fmla="*/ 1051 w 1152" name="T46"/>
                <a:gd fmla="*/ 73 h 1152" name="T47"/>
                <a:gd fmla="*/ 1069 w 1152" name="T48"/>
                <a:gd fmla="*/ 83 h 1152" name="T49"/>
                <a:gd fmla="*/ 1079 w 1152" name="T50"/>
                <a:gd fmla="*/ 100 h 1152" name="T51"/>
                <a:gd fmla="*/ 1044 w 1152" name="T52"/>
                <a:gd fmla="*/ 0 h 1152" name="T53"/>
                <a:gd fmla="*/ 230 w 1152" name="T54"/>
                <a:gd fmla="*/ 2 h 1152" name="T55"/>
                <a:gd fmla="*/ 201 w 1152" name="T56"/>
                <a:gd fmla="*/ 13 h 1152" name="T57"/>
                <a:gd fmla="*/ 176 w 1152" name="T58"/>
                <a:gd fmla="*/ 31 h 1152" name="T59"/>
                <a:gd fmla="*/ 157 w 1152" name="T60"/>
                <a:gd fmla="*/ 56 h 1152" name="T61"/>
                <a:gd fmla="*/ 146 w 1152" name="T62"/>
                <a:gd fmla="*/ 86 h 1152" name="T63"/>
                <a:gd fmla="*/ 144 w 1152" name="T64"/>
                <a:gd fmla="*/ 180 h 1152" name="T65"/>
                <a:gd fmla="*/ 86 w 1152" name="T66"/>
                <a:gd fmla="*/ 182 h 1152" name="T67"/>
                <a:gd fmla="*/ 56 w 1152" name="T68"/>
                <a:gd fmla="*/ 193 h 1152" name="T69"/>
                <a:gd fmla="*/ 31 w 1152" name="T70"/>
                <a:gd fmla="*/ 211 h 1152" name="T71"/>
                <a:gd fmla="*/ 13 w 1152" name="T72"/>
                <a:gd fmla="*/ 236 h 1152" name="T73"/>
                <a:gd fmla="*/ 2 w 1152" name="T74"/>
                <a:gd fmla="*/ 266 h 1152" name="T75"/>
                <a:gd fmla="*/ 0 w 1152" name="T76"/>
                <a:gd fmla="*/ 1007 h 1152" name="T77"/>
                <a:gd fmla="*/ 6 w 1152" name="T78"/>
                <a:gd fmla="*/ 1050 h 1152" name="T79"/>
                <a:gd fmla="*/ 25 w 1152" name="T80"/>
                <a:gd fmla="*/ 1088 h 1152" name="T81"/>
                <a:gd fmla="*/ 53 w 1152" name="T82"/>
                <a:gd fmla="*/ 1119 h 1152" name="T83"/>
                <a:gd fmla="*/ 87 w 1152" name="T84"/>
                <a:gd fmla="*/ 1140 h 1152" name="T85"/>
                <a:gd fmla="*/ 130 w 1152" name="T86"/>
                <a:gd fmla="*/ 1151 h 1152" name="T87"/>
                <a:gd fmla="*/ 1023 w 1152" name="T88"/>
                <a:gd fmla="*/ 1151 h 1152" name="T89"/>
                <a:gd fmla="*/ 1064 w 1152" name="T90"/>
                <a:gd fmla="*/ 1140 h 1152" name="T91"/>
                <a:gd fmla="*/ 1099 w 1152" name="T92"/>
                <a:gd fmla="*/ 1119 h 1152" name="T93"/>
                <a:gd fmla="*/ 1128 w 1152" name="T94"/>
                <a:gd fmla="*/ 1088 h 1152" name="T95"/>
                <a:gd fmla="*/ 1146 w 1152" name="T96"/>
                <a:gd fmla="*/ 1050 h 1152" name="T97"/>
                <a:gd fmla="*/ 1152 w 1152" name="T98"/>
                <a:gd fmla="*/ 1007 h 1152" name="T99"/>
                <a:gd fmla="*/ 1150 w 1152" name="T100"/>
                <a:gd fmla="*/ 86 h 1152" name="T101"/>
                <a:gd fmla="*/ 1139 w 1152" name="T102"/>
                <a:gd fmla="*/ 56 h 1152" name="T103"/>
                <a:gd fmla="*/ 1120 w 1152" name="T104"/>
                <a:gd fmla="*/ 31 h 1152" name="T105"/>
                <a:gd fmla="*/ 1095 w 1152" name="T106"/>
                <a:gd fmla="*/ 13 h 1152" name="T107"/>
                <a:gd fmla="*/ 1066 w 1152" name="T108"/>
                <a:gd fmla="*/ 2 h 1152"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152" w="1152">
                  <a:moveTo>
                    <a:pt x="1080" y="1007"/>
                  </a:moveTo>
                  <a:lnTo>
                    <a:pt x="1080" y="1015"/>
                  </a:lnTo>
                  <a:lnTo>
                    <a:pt x="1079" y="1022"/>
                  </a:lnTo>
                  <a:lnTo>
                    <a:pt x="1077" y="1029"/>
                  </a:lnTo>
                  <a:lnTo>
                    <a:pt x="1075" y="1035"/>
                  </a:lnTo>
                  <a:lnTo>
                    <a:pt x="1071" y="1042"/>
                  </a:lnTo>
                  <a:lnTo>
                    <a:pt x="1068" y="1048"/>
                  </a:lnTo>
                  <a:lnTo>
                    <a:pt x="1064" y="1054"/>
                  </a:lnTo>
                  <a:lnTo>
                    <a:pt x="1058" y="1059"/>
                  </a:lnTo>
                  <a:lnTo>
                    <a:pt x="1054" y="1063"/>
                  </a:lnTo>
                  <a:lnTo>
                    <a:pt x="1049" y="1068"/>
                  </a:lnTo>
                  <a:lnTo>
                    <a:pt x="1042" y="1071"/>
                  </a:lnTo>
                  <a:lnTo>
                    <a:pt x="1036" y="1074"/>
                  </a:lnTo>
                  <a:lnTo>
                    <a:pt x="1029" y="1076"/>
                  </a:lnTo>
                  <a:lnTo>
                    <a:pt x="1023" y="1079"/>
                  </a:lnTo>
                  <a:lnTo>
                    <a:pt x="1015" y="1080"/>
                  </a:lnTo>
                  <a:lnTo>
                    <a:pt x="1008" y="1080"/>
                  </a:lnTo>
                  <a:lnTo>
                    <a:pt x="144" y="1080"/>
                  </a:lnTo>
                  <a:lnTo>
                    <a:pt x="137" y="1080"/>
                  </a:lnTo>
                  <a:lnTo>
                    <a:pt x="130" y="1079"/>
                  </a:lnTo>
                  <a:lnTo>
                    <a:pt x="123" y="1076"/>
                  </a:lnTo>
                  <a:lnTo>
                    <a:pt x="116" y="1074"/>
                  </a:lnTo>
                  <a:lnTo>
                    <a:pt x="110" y="1071"/>
                  </a:lnTo>
                  <a:lnTo>
                    <a:pt x="104" y="1068"/>
                  </a:lnTo>
                  <a:lnTo>
                    <a:pt x="98" y="1063"/>
                  </a:lnTo>
                  <a:lnTo>
                    <a:pt x="93" y="1059"/>
                  </a:lnTo>
                  <a:lnTo>
                    <a:pt x="89" y="1054"/>
                  </a:lnTo>
                  <a:lnTo>
                    <a:pt x="84" y="1048"/>
                  </a:lnTo>
                  <a:lnTo>
                    <a:pt x="81" y="1042"/>
                  </a:lnTo>
                  <a:lnTo>
                    <a:pt x="78" y="1035"/>
                  </a:lnTo>
                  <a:lnTo>
                    <a:pt x="76" y="1029"/>
                  </a:lnTo>
                  <a:lnTo>
                    <a:pt x="73" y="1022"/>
                  </a:lnTo>
                  <a:lnTo>
                    <a:pt x="72" y="1015"/>
                  </a:lnTo>
                  <a:lnTo>
                    <a:pt x="72" y="1007"/>
                  </a:lnTo>
                  <a:lnTo>
                    <a:pt x="72" y="288"/>
                  </a:lnTo>
                  <a:lnTo>
                    <a:pt x="72" y="280"/>
                  </a:lnTo>
                  <a:lnTo>
                    <a:pt x="75" y="274"/>
                  </a:lnTo>
                  <a:lnTo>
                    <a:pt x="78" y="267"/>
                  </a:lnTo>
                  <a:lnTo>
                    <a:pt x="82" y="262"/>
                  </a:lnTo>
                  <a:lnTo>
                    <a:pt x="87" y="258"/>
                  </a:lnTo>
                  <a:lnTo>
                    <a:pt x="94" y="255"/>
                  </a:lnTo>
                  <a:lnTo>
                    <a:pt x="100" y="252"/>
                  </a:lnTo>
                  <a:lnTo>
                    <a:pt x="108" y="252"/>
                  </a:lnTo>
                  <a:lnTo>
                    <a:pt x="144" y="252"/>
                  </a:lnTo>
                  <a:lnTo>
                    <a:pt x="144" y="972"/>
                  </a:lnTo>
                  <a:lnTo>
                    <a:pt x="145" y="979"/>
                  </a:lnTo>
                  <a:lnTo>
                    <a:pt x="147" y="986"/>
                  </a:lnTo>
                  <a:lnTo>
                    <a:pt x="150" y="992"/>
                  </a:lnTo>
                  <a:lnTo>
                    <a:pt x="154" y="998"/>
                  </a:lnTo>
                  <a:lnTo>
                    <a:pt x="160" y="1002"/>
                  </a:lnTo>
                  <a:lnTo>
                    <a:pt x="166" y="1005"/>
                  </a:lnTo>
                  <a:lnTo>
                    <a:pt x="173" y="1007"/>
                  </a:lnTo>
                  <a:lnTo>
                    <a:pt x="180" y="1007"/>
                  </a:lnTo>
                  <a:lnTo>
                    <a:pt x="187" y="1007"/>
                  </a:lnTo>
                  <a:lnTo>
                    <a:pt x="194" y="1005"/>
                  </a:lnTo>
                  <a:lnTo>
                    <a:pt x="200" y="1002"/>
                  </a:lnTo>
                  <a:lnTo>
                    <a:pt x="205" y="998"/>
                  </a:lnTo>
                  <a:lnTo>
                    <a:pt x="210" y="992"/>
                  </a:lnTo>
                  <a:lnTo>
                    <a:pt x="213" y="986"/>
                  </a:lnTo>
                  <a:lnTo>
                    <a:pt x="215" y="979"/>
                  </a:lnTo>
                  <a:lnTo>
                    <a:pt x="216" y="972"/>
                  </a:lnTo>
                  <a:lnTo>
                    <a:pt x="216" y="108"/>
                  </a:lnTo>
                  <a:lnTo>
                    <a:pt x="217" y="100"/>
                  </a:lnTo>
                  <a:lnTo>
                    <a:pt x="219" y="94"/>
                  </a:lnTo>
                  <a:lnTo>
                    <a:pt x="222" y="88"/>
                  </a:lnTo>
                  <a:lnTo>
                    <a:pt x="227" y="83"/>
                  </a:lnTo>
                  <a:lnTo>
                    <a:pt x="232" y="78"/>
                  </a:lnTo>
                  <a:lnTo>
                    <a:pt x="238" y="74"/>
                  </a:lnTo>
                  <a:lnTo>
                    <a:pt x="245" y="73"/>
                  </a:lnTo>
                  <a:lnTo>
                    <a:pt x="252" y="72"/>
                  </a:lnTo>
                  <a:lnTo>
                    <a:pt x="1044" y="72"/>
                  </a:lnTo>
                  <a:lnTo>
                    <a:pt x="1051" y="73"/>
                  </a:lnTo>
                  <a:lnTo>
                    <a:pt x="1058" y="74"/>
                  </a:lnTo>
                  <a:lnTo>
                    <a:pt x="1064" y="78"/>
                  </a:lnTo>
                  <a:lnTo>
                    <a:pt x="1069" y="83"/>
                  </a:lnTo>
                  <a:lnTo>
                    <a:pt x="1074" y="88"/>
                  </a:lnTo>
                  <a:lnTo>
                    <a:pt x="1077" y="94"/>
                  </a:lnTo>
                  <a:lnTo>
                    <a:pt x="1079" y="100"/>
                  </a:lnTo>
                  <a:lnTo>
                    <a:pt x="1080" y="108"/>
                  </a:lnTo>
                  <a:lnTo>
                    <a:pt x="1080" y="1007"/>
                  </a:lnTo>
                  <a:close/>
                  <a:moveTo>
                    <a:pt x="1044" y="0"/>
                  </a:moveTo>
                  <a:lnTo>
                    <a:pt x="252" y="0"/>
                  </a:lnTo>
                  <a:lnTo>
                    <a:pt x="241" y="1"/>
                  </a:lnTo>
                  <a:lnTo>
                    <a:pt x="230" y="2"/>
                  </a:lnTo>
                  <a:lnTo>
                    <a:pt x="220" y="5"/>
                  </a:lnTo>
                  <a:lnTo>
                    <a:pt x="210" y="8"/>
                  </a:lnTo>
                  <a:lnTo>
                    <a:pt x="201" y="13"/>
                  </a:lnTo>
                  <a:lnTo>
                    <a:pt x="191" y="18"/>
                  </a:lnTo>
                  <a:lnTo>
                    <a:pt x="184" y="24"/>
                  </a:lnTo>
                  <a:lnTo>
                    <a:pt x="176" y="31"/>
                  </a:lnTo>
                  <a:lnTo>
                    <a:pt x="168" y="40"/>
                  </a:lnTo>
                  <a:lnTo>
                    <a:pt x="162" y="47"/>
                  </a:lnTo>
                  <a:lnTo>
                    <a:pt x="157" y="56"/>
                  </a:lnTo>
                  <a:lnTo>
                    <a:pt x="152" y="66"/>
                  </a:lnTo>
                  <a:lnTo>
                    <a:pt x="149" y="75"/>
                  </a:lnTo>
                  <a:lnTo>
                    <a:pt x="146" y="86"/>
                  </a:lnTo>
                  <a:lnTo>
                    <a:pt x="145" y="97"/>
                  </a:lnTo>
                  <a:lnTo>
                    <a:pt x="144" y="108"/>
                  </a:lnTo>
                  <a:lnTo>
                    <a:pt x="144" y="180"/>
                  </a:lnTo>
                  <a:lnTo>
                    <a:pt x="108" y="180"/>
                  </a:lnTo>
                  <a:lnTo>
                    <a:pt x="97" y="180"/>
                  </a:lnTo>
                  <a:lnTo>
                    <a:pt x="86" y="182"/>
                  </a:lnTo>
                  <a:lnTo>
                    <a:pt x="76" y="184"/>
                  </a:lnTo>
                  <a:lnTo>
                    <a:pt x="66" y="189"/>
                  </a:lnTo>
                  <a:lnTo>
                    <a:pt x="56" y="193"/>
                  </a:lnTo>
                  <a:lnTo>
                    <a:pt x="48" y="198"/>
                  </a:lnTo>
                  <a:lnTo>
                    <a:pt x="39" y="205"/>
                  </a:lnTo>
                  <a:lnTo>
                    <a:pt x="31" y="211"/>
                  </a:lnTo>
                  <a:lnTo>
                    <a:pt x="25" y="219"/>
                  </a:lnTo>
                  <a:lnTo>
                    <a:pt x="18" y="228"/>
                  </a:lnTo>
                  <a:lnTo>
                    <a:pt x="13" y="236"/>
                  </a:lnTo>
                  <a:lnTo>
                    <a:pt x="9" y="246"/>
                  </a:lnTo>
                  <a:lnTo>
                    <a:pt x="4" y="256"/>
                  </a:lnTo>
                  <a:lnTo>
                    <a:pt x="2" y="266"/>
                  </a:lnTo>
                  <a:lnTo>
                    <a:pt x="1" y="277"/>
                  </a:lnTo>
                  <a:lnTo>
                    <a:pt x="0" y="288"/>
                  </a:lnTo>
                  <a:lnTo>
                    <a:pt x="0" y="1007"/>
                  </a:lnTo>
                  <a:lnTo>
                    <a:pt x="1" y="1022"/>
                  </a:lnTo>
                  <a:lnTo>
                    <a:pt x="3" y="1036"/>
                  </a:lnTo>
                  <a:lnTo>
                    <a:pt x="6" y="1050"/>
                  </a:lnTo>
                  <a:lnTo>
                    <a:pt x="11" y="1063"/>
                  </a:lnTo>
                  <a:lnTo>
                    <a:pt x="17" y="1076"/>
                  </a:lnTo>
                  <a:lnTo>
                    <a:pt x="25" y="1088"/>
                  </a:lnTo>
                  <a:lnTo>
                    <a:pt x="32" y="1099"/>
                  </a:lnTo>
                  <a:lnTo>
                    <a:pt x="42" y="1110"/>
                  </a:lnTo>
                  <a:lnTo>
                    <a:pt x="53" y="1119"/>
                  </a:lnTo>
                  <a:lnTo>
                    <a:pt x="64" y="1127"/>
                  </a:lnTo>
                  <a:lnTo>
                    <a:pt x="76" y="1135"/>
                  </a:lnTo>
                  <a:lnTo>
                    <a:pt x="87" y="1140"/>
                  </a:lnTo>
                  <a:lnTo>
                    <a:pt x="102" y="1146"/>
                  </a:lnTo>
                  <a:lnTo>
                    <a:pt x="114" y="1149"/>
                  </a:lnTo>
                  <a:lnTo>
                    <a:pt x="130" y="1151"/>
                  </a:lnTo>
                  <a:lnTo>
                    <a:pt x="144" y="1152"/>
                  </a:lnTo>
                  <a:lnTo>
                    <a:pt x="1008" y="1152"/>
                  </a:lnTo>
                  <a:lnTo>
                    <a:pt x="1023" y="1151"/>
                  </a:lnTo>
                  <a:lnTo>
                    <a:pt x="1037" y="1149"/>
                  </a:lnTo>
                  <a:lnTo>
                    <a:pt x="1051" y="1146"/>
                  </a:lnTo>
                  <a:lnTo>
                    <a:pt x="1064" y="1140"/>
                  </a:lnTo>
                  <a:lnTo>
                    <a:pt x="1077" y="1135"/>
                  </a:lnTo>
                  <a:lnTo>
                    <a:pt x="1089" y="1127"/>
                  </a:lnTo>
                  <a:lnTo>
                    <a:pt x="1099" y="1119"/>
                  </a:lnTo>
                  <a:lnTo>
                    <a:pt x="1110" y="1110"/>
                  </a:lnTo>
                  <a:lnTo>
                    <a:pt x="1119" y="1099"/>
                  </a:lnTo>
                  <a:lnTo>
                    <a:pt x="1128" y="1088"/>
                  </a:lnTo>
                  <a:lnTo>
                    <a:pt x="1135" y="1076"/>
                  </a:lnTo>
                  <a:lnTo>
                    <a:pt x="1141" y="1063"/>
                  </a:lnTo>
                  <a:lnTo>
                    <a:pt x="1146" y="1050"/>
                  </a:lnTo>
                  <a:lnTo>
                    <a:pt x="1149" y="1036"/>
                  </a:lnTo>
                  <a:lnTo>
                    <a:pt x="1151" y="1022"/>
                  </a:lnTo>
                  <a:lnTo>
                    <a:pt x="1152" y="1007"/>
                  </a:lnTo>
                  <a:lnTo>
                    <a:pt x="1152" y="108"/>
                  </a:lnTo>
                  <a:lnTo>
                    <a:pt x="1151" y="97"/>
                  </a:lnTo>
                  <a:lnTo>
                    <a:pt x="1150" y="86"/>
                  </a:lnTo>
                  <a:lnTo>
                    <a:pt x="1147" y="75"/>
                  </a:lnTo>
                  <a:lnTo>
                    <a:pt x="1144" y="66"/>
                  </a:lnTo>
                  <a:lnTo>
                    <a:pt x="1139" y="56"/>
                  </a:lnTo>
                  <a:lnTo>
                    <a:pt x="1134" y="47"/>
                  </a:lnTo>
                  <a:lnTo>
                    <a:pt x="1128" y="40"/>
                  </a:lnTo>
                  <a:lnTo>
                    <a:pt x="1120" y="31"/>
                  </a:lnTo>
                  <a:lnTo>
                    <a:pt x="1112" y="24"/>
                  </a:lnTo>
                  <a:lnTo>
                    <a:pt x="1105" y="18"/>
                  </a:lnTo>
                  <a:lnTo>
                    <a:pt x="1095" y="13"/>
                  </a:lnTo>
                  <a:lnTo>
                    <a:pt x="1087" y="8"/>
                  </a:lnTo>
                  <a:lnTo>
                    <a:pt x="1076" y="5"/>
                  </a:lnTo>
                  <a:lnTo>
                    <a:pt x="1066" y="2"/>
                  </a:lnTo>
                  <a:lnTo>
                    <a:pt x="1055" y="1"/>
                  </a:lnTo>
                  <a:lnTo>
                    <a:pt x="1044"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1" name="Freeform 86">
              <a:extLst>
                <a:ext uri="{FF2B5EF4-FFF2-40B4-BE49-F238E27FC236}">
                  <a16:creationId xmlns:a16="http://schemas.microsoft.com/office/drawing/2014/main" id="{A5BA5E76-7D1F-487A-AAAF-59A5C6296A2D}"/>
                </a:ext>
              </a:extLst>
            </p:cNvPr>
            <p:cNvSpPr/>
            <p:nvPr/>
          </p:nvSpPr>
          <p:spPr bwMode="auto">
            <a:xfrm>
              <a:off x="6528594" y="1989534"/>
              <a:ext cx="128588" cy="14288"/>
            </a:xfrm>
            <a:custGeom>
              <a:gdLst>
                <a:gd fmla="*/ 18 w 324" name="T0"/>
                <a:gd fmla="*/ 36 h 36" name="T1"/>
                <a:gd fmla="*/ 306 w 324" name="T2"/>
                <a:gd fmla="*/ 36 h 36" name="T3"/>
                <a:gd fmla="*/ 310 w 324" name="T4"/>
                <a:gd fmla="*/ 35 h 36" name="T5"/>
                <a:gd fmla="*/ 313 w 324" name="T6"/>
                <a:gd fmla="*/ 34 h 36" name="T7"/>
                <a:gd fmla="*/ 316 w 324" name="T8"/>
                <a:gd fmla="*/ 33 h 36" name="T9"/>
                <a:gd fmla="*/ 318 w 324" name="T10"/>
                <a:gd fmla="*/ 31 h 36" name="T11"/>
                <a:gd fmla="*/ 320 w 324" name="T12"/>
                <a:gd fmla="*/ 28 h 36" name="T13"/>
                <a:gd fmla="*/ 323 w 324" name="T14"/>
                <a:gd fmla="*/ 26 h 36" name="T15"/>
                <a:gd fmla="*/ 324 w 324" name="T16"/>
                <a:gd fmla="*/ 21 h 36" name="T17"/>
                <a:gd fmla="*/ 324 w 324" name="T18"/>
                <a:gd fmla="*/ 18 h 36" name="T19"/>
                <a:gd fmla="*/ 324 w 324" name="T20"/>
                <a:gd fmla="*/ 15 h 36" name="T21"/>
                <a:gd fmla="*/ 323 w 324" name="T22"/>
                <a:gd fmla="*/ 12 h 36" name="T23"/>
                <a:gd fmla="*/ 320 w 324" name="T24"/>
                <a:gd fmla="*/ 8 h 36" name="T25"/>
                <a:gd fmla="*/ 318 w 324" name="T26"/>
                <a:gd fmla="*/ 5 h 36" name="T27"/>
                <a:gd fmla="*/ 316 w 324" name="T28"/>
                <a:gd fmla="*/ 3 h 36" name="T29"/>
                <a:gd fmla="*/ 313 w 324" name="T30"/>
                <a:gd fmla="*/ 2 h 36" name="T31"/>
                <a:gd fmla="*/ 310 w 324" name="T32"/>
                <a:gd fmla="*/ 1 h 36" name="T33"/>
                <a:gd fmla="*/ 306 w 324" name="T34"/>
                <a:gd fmla="*/ 0 h 36" name="T35"/>
                <a:gd fmla="*/ 18 w 324" name="T36"/>
                <a:gd fmla="*/ 0 h 36" name="T37"/>
                <a:gd fmla="*/ 15 w 324" name="T38"/>
                <a:gd fmla="*/ 1 h 36" name="T39"/>
                <a:gd fmla="*/ 10 w 324" name="T40"/>
                <a:gd fmla="*/ 2 h 36" name="T41"/>
                <a:gd fmla="*/ 8 w 324" name="T42"/>
                <a:gd fmla="*/ 3 h 36" name="T43"/>
                <a:gd fmla="*/ 5 w 324" name="T44"/>
                <a:gd fmla="*/ 5 h 36" name="T45"/>
                <a:gd fmla="*/ 3 w 324" name="T46"/>
                <a:gd fmla="*/ 8 h 36" name="T47"/>
                <a:gd fmla="*/ 2 w 324" name="T48"/>
                <a:gd fmla="*/ 12 h 36" name="T49"/>
                <a:gd fmla="*/ 1 w 324" name="T50"/>
                <a:gd fmla="*/ 15 h 36" name="T51"/>
                <a:gd fmla="*/ 0 w 324" name="T52"/>
                <a:gd fmla="*/ 18 h 36" name="T53"/>
                <a:gd fmla="*/ 1 w 324" name="T54"/>
                <a:gd fmla="*/ 21 h 36" name="T55"/>
                <a:gd fmla="*/ 2 w 324" name="T56"/>
                <a:gd fmla="*/ 26 h 36" name="T57"/>
                <a:gd fmla="*/ 3 w 324" name="T58"/>
                <a:gd fmla="*/ 28 h 36" name="T59"/>
                <a:gd fmla="*/ 5 w 324" name="T60"/>
                <a:gd fmla="*/ 31 h 36" name="T61"/>
                <a:gd fmla="*/ 8 w 324" name="T62"/>
                <a:gd fmla="*/ 33 h 36" name="T63"/>
                <a:gd fmla="*/ 10 w 324" name="T64"/>
                <a:gd fmla="*/ 34 h 36" name="T65"/>
                <a:gd fmla="*/ 15 w 324" name="T66"/>
                <a:gd fmla="*/ 35 h 36" name="T67"/>
                <a:gd fmla="*/ 18 w 324" name="T68"/>
                <a:gd fmla="*/ 36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18" y="36"/>
                  </a:moveTo>
                  <a:lnTo>
                    <a:pt x="306" y="36"/>
                  </a:lnTo>
                  <a:lnTo>
                    <a:pt x="310" y="35"/>
                  </a:lnTo>
                  <a:lnTo>
                    <a:pt x="313" y="34"/>
                  </a:lnTo>
                  <a:lnTo>
                    <a:pt x="316" y="33"/>
                  </a:lnTo>
                  <a:lnTo>
                    <a:pt x="318" y="31"/>
                  </a:lnTo>
                  <a:lnTo>
                    <a:pt x="320" y="28"/>
                  </a:lnTo>
                  <a:lnTo>
                    <a:pt x="323" y="26"/>
                  </a:lnTo>
                  <a:lnTo>
                    <a:pt x="324" y="21"/>
                  </a:lnTo>
                  <a:lnTo>
                    <a:pt x="324" y="18"/>
                  </a:lnTo>
                  <a:lnTo>
                    <a:pt x="324" y="15"/>
                  </a:lnTo>
                  <a:lnTo>
                    <a:pt x="323" y="12"/>
                  </a:lnTo>
                  <a:lnTo>
                    <a:pt x="320" y="8"/>
                  </a:lnTo>
                  <a:lnTo>
                    <a:pt x="318" y="5"/>
                  </a:lnTo>
                  <a:lnTo>
                    <a:pt x="316" y="3"/>
                  </a:lnTo>
                  <a:lnTo>
                    <a:pt x="313" y="2"/>
                  </a:lnTo>
                  <a:lnTo>
                    <a:pt x="310" y="1"/>
                  </a:lnTo>
                  <a:lnTo>
                    <a:pt x="306" y="0"/>
                  </a:lnTo>
                  <a:lnTo>
                    <a:pt x="18" y="0"/>
                  </a:lnTo>
                  <a:lnTo>
                    <a:pt x="15" y="1"/>
                  </a:lnTo>
                  <a:lnTo>
                    <a:pt x="10" y="2"/>
                  </a:lnTo>
                  <a:lnTo>
                    <a:pt x="8" y="3"/>
                  </a:lnTo>
                  <a:lnTo>
                    <a:pt x="5" y="5"/>
                  </a:lnTo>
                  <a:lnTo>
                    <a:pt x="3" y="8"/>
                  </a:lnTo>
                  <a:lnTo>
                    <a:pt x="2" y="12"/>
                  </a:lnTo>
                  <a:lnTo>
                    <a:pt x="1" y="15"/>
                  </a:lnTo>
                  <a:lnTo>
                    <a:pt x="0" y="18"/>
                  </a:lnTo>
                  <a:lnTo>
                    <a:pt x="1" y="21"/>
                  </a:lnTo>
                  <a:lnTo>
                    <a:pt x="2" y="26"/>
                  </a:lnTo>
                  <a:lnTo>
                    <a:pt x="3" y="28"/>
                  </a:lnTo>
                  <a:lnTo>
                    <a:pt x="5" y="31"/>
                  </a:lnTo>
                  <a:lnTo>
                    <a:pt x="8" y="33"/>
                  </a:lnTo>
                  <a:lnTo>
                    <a:pt x="10" y="34"/>
                  </a:lnTo>
                  <a:lnTo>
                    <a:pt x="15" y="35"/>
                  </a:lnTo>
                  <a:lnTo>
                    <a:pt x="18" y="3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2" name="Freeform 87">
              <a:extLst>
                <a:ext uri="{FF2B5EF4-FFF2-40B4-BE49-F238E27FC236}">
                  <a16:creationId xmlns:a16="http://schemas.microsoft.com/office/drawing/2014/main" id="{AA9CB7DC-8EE7-4404-A0A2-C734024AF07E}"/>
                </a:ext>
              </a:extLst>
            </p:cNvPr>
            <p:cNvSpPr/>
            <p:nvPr/>
          </p:nvSpPr>
          <p:spPr bwMode="auto">
            <a:xfrm>
              <a:off x="6528594" y="1946672"/>
              <a:ext cx="128588" cy="14288"/>
            </a:xfrm>
            <a:custGeom>
              <a:gdLst>
                <a:gd fmla="*/ 18 w 324" name="T0"/>
                <a:gd fmla="*/ 36 h 36" name="T1"/>
                <a:gd fmla="*/ 306 w 324" name="T2"/>
                <a:gd fmla="*/ 36 h 36" name="T3"/>
                <a:gd fmla="*/ 310 w 324" name="T4"/>
                <a:gd fmla="*/ 35 h 36" name="T5"/>
                <a:gd fmla="*/ 313 w 324" name="T6"/>
                <a:gd fmla="*/ 34 h 36" name="T7"/>
                <a:gd fmla="*/ 316 w 324" name="T8"/>
                <a:gd fmla="*/ 33 h 36" name="T9"/>
                <a:gd fmla="*/ 318 w 324" name="T10"/>
                <a:gd fmla="*/ 31 h 36" name="T11"/>
                <a:gd fmla="*/ 320 w 324" name="T12"/>
                <a:gd fmla="*/ 28 h 36" name="T13"/>
                <a:gd fmla="*/ 323 w 324" name="T14"/>
                <a:gd fmla="*/ 26 h 36" name="T15"/>
                <a:gd fmla="*/ 324 w 324" name="T16"/>
                <a:gd fmla="*/ 21 h 36" name="T17"/>
                <a:gd fmla="*/ 324 w 324" name="T18"/>
                <a:gd fmla="*/ 18 h 36" name="T19"/>
                <a:gd fmla="*/ 324 w 324" name="T20"/>
                <a:gd fmla="*/ 15 h 36" name="T21"/>
                <a:gd fmla="*/ 323 w 324" name="T22"/>
                <a:gd fmla="*/ 12 h 36" name="T23"/>
                <a:gd fmla="*/ 320 w 324" name="T24"/>
                <a:gd fmla="*/ 8 h 36" name="T25"/>
                <a:gd fmla="*/ 318 w 324" name="T26"/>
                <a:gd fmla="*/ 5 h 36" name="T27"/>
                <a:gd fmla="*/ 316 w 324" name="T28"/>
                <a:gd fmla="*/ 3 h 36" name="T29"/>
                <a:gd fmla="*/ 313 w 324" name="T30"/>
                <a:gd fmla="*/ 2 h 36" name="T31"/>
                <a:gd fmla="*/ 310 w 324" name="T32"/>
                <a:gd fmla="*/ 1 h 36" name="T33"/>
                <a:gd fmla="*/ 306 w 324" name="T34"/>
                <a:gd fmla="*/ 0 h 36" name="T35"/>
                <a:gd fmla="*/ 18 w 324" name="T36"/>
                <a:gd fmla="*/ 0 h 36" name="T37"/>
                <a:gd fmla="*/ 15 w 324" name="T38"/>
                <a:gd fmla="*/ 1 h 36" name="T39"/>
                <a:gd fmla="*/ 10 w 324" name="T40"/>
                <a:gd fmla="*/ 2 h 36" name="T41"/>
                <a:gd fmla="*/ 8 w 324" name="T42"/>
                <a:gd fmla="*/ 3 h 36" name="T43"/>
                <a:gd fmla="*/ 5 w 324" name="T44"/>
                <a:gd fmla="*/ 5 h 36" name="T45"/>
                <a:gd fmla="*/ 3 w 324" name="T46"/>
                <a:gd fmla="*/ 8 h 36" name="T47"/>
                <a:gd fmla="*/ 2 w 324" name="T48"/>
                <a:gd fmla="*/ 12 h 36" name="T49"/>
                <a:gd fmla="*/ 1 w 324" name="T50"/>
                <a:gd fmla="*/ 15 h 36" name="T51"/>
                <a:gd fmla="*/ 0 w 324" name="T52"/>
                <a:gd fmla="*/ 18 h 36" name="T53"/>
                <a:gd fmla="*/ 1 w 324" name="T54"/>
                <a:gd fmla="*/ 21 h 36" name="T55"/>
                <a:gd fmla="*/ 2 w 324" name="T56"/>
                <a:gd fmla="*/ 26 h 36" name="T57"/>
                <a:gd fmla="*/ 3 w 324" name="T58"/>
                <a:gd fmla="*/ 28 h 36" name="T59"/>
                <a:gd fmla="*/ 5 w 324" name="T60"/>
                <a:gd fmla="*/ 31 h 36" name="T61"/>
                <a:gd fmla="*/ 8 w 324" name="T62"/>
                <a:gd fmla="*/ 33 h 36" name="T63"/>
                <a:gd fmla="*/ 10 w 324" name="T64"/>
                <a:gd fmla="*/ 34 h 36" name="T65"/>
                <a:gd fmla="*/ 15 w 324" name="T66"/>
                <a:gd fmla="*/ 35 h 36" name="T67"/>
                <a:gd fmla="*/ 18 w 324" name="T68"/>
                <a:gd fmla="*/ 36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18" y="36"/>
                  </a:moveTo>
                  <a:lnTo>
                    <a:pt x="306" y="36"/>
                  </a:lnTo>
                  <a:lnTo>
                    <a:pt x="310" y="35"/>
                  </a:lnTo>
                  <a:lnTo>
                    <a:pt x="313" y="34"/>
                  </a:lnTo>
                  <a:lnTo>
                    <a:pt x="316" y="33"/>
                  </a:lnTo>
                  <a:lnTo>
                    <a:pt x="318" y="31"/>
                  </a:lnTo>
                  <a:lnTo>
                    <a:pt x="320" y="28"/>
                  </a:lnTo>
                  <a:lnTo>
                    <a:pt x="323" y="26"/>
                  </a:lnTo>
                  <a:lnTo>
                    <a:pt x="324" y="21"/>
                  </a:lnTo>
                  <a:lnTo>
                    <a:pt x="324" y="18"/>
                  </a:lnTo>
                  <a:lnTo>
                    <a:pt x="324" y="15"/>
                  </a:lnTo>
                  <a:lnTo>
                    <a:pt x="323" y="12"/>
                  </a:lnTo>
                  <a:lnTo>
                    <a:pt x="320" y="8"/>
                  </a:lnTo>
                  <a:lnTo>
                    <a:pt x="318" y="5"/>
                  </a:lnTo>
                  <a:lnTo>
                    <a:pt x="316" y="3"/>
                  </a:lnTo>
                  <a:lnTo>
                    <a:pt x="313" y="2"/>
                  </a:lnTo>
                  <a:lnTo>
                    <a:pt x="310" y="1"/>
                  </a:lnTo>
                  <a:lnTo>
                    <a:pt x="306" y="0"/>
                  </a:lnTo>
                  <a:lnTo>
                    <a:pt x="18" y="0"/>
                  </a:lnTo>
                  <a:lnTo>
                    <a:pt x="15" y="1"/>
                  </a:lnTo>
                  <a:lnTo>
                    <a:pt x="10" y="2"/>
                  </a:lnTo>
                  <a:lnTo>
                    <a:pt x="8" y="3"/>
                  </a:lnTo>
                  <a:lnTo>
                    <a:pt x="5" y="5"/>
                  </a:lnTo>
                  <a:lnTo>
                    <a:pt x="3" y="8"/>
                  </a:lnTo>
                  <a:lnTo>
                    <a:pt x="2" y="12"/>
                  </a:lnTo>
                  <a:lnTo>
                    <a:pt x="1" y="15"/>
                  </a:lnTo>
                  <a:lnTo>
                    <a:pt x="0" y="18"/>
                  </a:lnTo>
                  <a:lnTo>
                    <a:pt x="1" y="21"/>
                  </a:lnTo>
                  <a:lnTo>
                    <a:pt x="2" y="26"/>
                  </a:lnTo>
                  <a:lnTo>
                    <a:pt x="3" y="28"/>
                  </a:lnTo>
                  <a:lnTo>
                    <a:pt x="5" y="31"/>
                  </a:lnTo>
                  <a:lnTo>
                    <a:pt x="8" y="33"/>
                  </a:lnTo>
                  <a:lnTo>
                    <a:pt x="10" y="34"/>
                  </a:lnTo>
                  <a:lnTo>
                    <a:pt x="15" y="35"/>
                  </a:lnTo>
                  <a:lnTo>
                    <a:pt x="18" y="3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3" name="Freeform 88">
              <a:extLst>
                <a:ext uri="{FF2B5EF4-FFF2-40B4-BE49-F238E27FC236}">
                  <a16:creationId xmlns:a16="http://schemas.microsoft.com/office/drawing/2014/main" id="{E326CB99-D96B-429B-9B36-639DC9916B99}"/>
                </a:ext>
              </a:extLst>
            </p:cNvPr>
            <p:cNvSpPr/>
            <p:nvPr/>
          </p:nvSpPr>
          <p:spPr bwMode="auto">
            <a:xfrm>
              <a:off x="6528594" y="1903809"/>
              <a:ext cx="128588" cy="14288"/>
            </a:xfrm>
            <a:custGeom>
              <a:gdLst>
                <a:gd fmla="*/ 18 w 324" name="T0"/>
                <a:gd fmla="*/ 36 h 36" name="T1"/>
                <a:gd fmla="*/ 306 w 324" name="T2"/>
                <a:gd fmla="*/ 36 h 36" name="T3"/>
                <a:gd fmla="*/ 310 w 324" name="T4"/>
                <a:gd fmla="*/ 35 h 36" name="T5"/>
                <a:gd fmla="*/ 313 w 324" name="T6"/>
                <a:gd fmla="*/ 34 h 36" name="T7"/>
                <a:gd fmla="*/ 316 w 324" name="T8"/>
                <a:gd fmla="*/ 33 h 36" name="T9"/>
                <a:gd fmla="*/ 318 w 324" name="T10"/>
                <a:gd fmla="*/ 31 h 36" name="T11"/>
                <a:gd fmla="*/ 320 w 324" name="T12"/>
                <a:gd fmla="*/ 28 h 36" name="T13"/>
                <a:gd fmla="*/ 323 w 324" name="T14"/>
                <a:gd fmla="*/ 26 h 36" name="T15"/>
                <a:gd fmla="*/ 324 w 324" name="T16"/>
                <a:gd fmla="*/ 21 h 36" name="T17"/>
                <a:gd fmla="*/ 324 w 324" name="T18"/>
                <a:gd fmla="*/ 18 h 36" name="T19"/>
                <a:gd fmla="*/ 324 w 324" name="T20"/>
                <a:gd fmla="*/ 15 h 36" name="T21"/>
                <a:gd fmla="*/ 323 w 324" name="T22"/>
                <a:gd fmla="*/ 12 h 36" name="T23"/>
                <a:gd fmla="*/ 320 w 324" name="T24"/>
                <a:gd fmla="*/ 8 h 36" name="T25"/>
                <a:gd fmla="*/ 318 w 324" name="T26"/>
                <a:gd fmla="*/ 5 h 36" name="T27"/>
                <a:gd fmla="*/ 316 w 324" name="T28"/>
                <a:gd fmla="*/ 3 h 36" name="T29"/>
                <a:gd fmla="*/ 313 w 324" name="T30"/>
                <a:gd fmla="*/ 2 h 36" name="T31"/>
                <a:gd fmla="*/ 310 w 324" name="T32"/>
                <a:gd fmla="*/ 1 h 36" name="T33"/>
                <a:gd fmla="*/ 306 w 324" name="T34"/>
                <a:gd fmla="*/ 0 h 36" name="T35"/>
                <a:gd fmla="*/ 18 w 324" name="T36"/>
                <a:gd fmla="*/ 0 h 36" name="T37"/>
                <a:gd fmla="*/ 15 w 324" name="T38"/>
                <a:gd fmla="*/ 1 h 36" name="T39"/>
                <a:gd fmla="*/ 10 w 324" name="T40"/>
                <a:gd fmla="*/ 2 h 36" name="T41"/>
                <a:gd fmla="*/ 8 w 324" name="T42"/>
                <a:gd fmla="*/ 3 h 36" name="T43"/>
                <a:gd fmla="*/ 5 w 324" name="T44"/>
                <a:gd fmla="*/ 5 h 36" name="T45"/>
                <a:gd fmla="*/ 3 w 324" name="T46"/>
                <a:gd fmla="*/ 8 h 36" name="T47"/>
                <a:gd fmla="*/ 2 w 324" name="T48"/>
                <a:gd fmla="*/ 12 h 36" name="T49"/>
                <a:gd fmla="*/ 1 w 324" name="T50"/>
                <a:gd fmla="*/ 15 h 36" name="T51"/>
                <a:gd fmla="*/ 0 w 324" name="T52"/>
                <a:gd fmla="*/ 18 h 36" name="T53"/>
                <a:gd fmla="*/ 1 w 324" name="T54"/>
                <a:gd fmla="*/ 21 h 36" name="T55"/>
                <a:gd fmla="*/ 2 w 324" name="T56"/>
                <a:gd fmla="*/ 26 h 36" name="T57"/>
                <a:gd fmla="*/ 3 w 324" name="T58"/>
                <a:gd fmla="*/ 28 h 36" name="T59"/>
                <a:gd fmla="*/ 5 w 324" name="T60"/>
                <a:gd fmla="*/ 31 h 36" name="T61"/>
                <a:gd fmla="*/ 8 w 324" name="T62"/>
                <a:gd fmla="*/ 33 h 36" name="T63"/>
                <a:gd fmla="*/ 10 w 324" name="T64"/>
                <a:gd fmla="*/ 34 h 36" name="T65"/>
                <a:gd fmla="*/ 15 w 324" name="T66"/>
                <a:gd fmla="*/ 35 h 36" name="T67"/>
                <a:gd fmla="*/ 18 w 324" name="T68"/>
                <a:gd fmla="*/ 36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18" y="36"/>
                  </a:moveTo>
                  <a:lnTo>
                    <a:pt x="306" y="36"/>
                  </a:lnTo>
                  <a:lnTo>
                    <a:pt x="310" y="35"/>
                  </a:lnTo>
                  <a:lnTo>
                    <a:pt x="313" y="34"/>
                  </a:lnTo>
                  <a:lnTo>
                    <a:pt x="316" y="33"/>
                  </a:lnTo>
                  <a:lnTo>
                    <a:pt x="318" y="31"/>
                  </a:lnTo>
                  <a:lnTo>
                    <a:pt x="320" y="28"/>
                  </a:lnTo>
                  <a:lnTo>
                    <a:pt x="323" y="26"/>
                  </a:lnTo>
                  <a:lnTo>
                    <a:pt x="324" y="21"/>
                  </a:lnTo>
                  <a:lnTo>
                    <a:pt x="324" y="18"/>
                  </a:lnTo>
                  <a:lnTo>
                    <a:pt x="324" y="15"/>
                  </a:lnTo>
                  <a:lnTo>
                    <a:pt x="323" y="12"/>
                  </a:lnTo>
                  <a:lnTo>
                    <a:pt x="320" y="8"/>
                  </a:lnTo>
                  <a:lnTo>
                    <a:pt x="318" y="5"/>
                  </a:lnTo>
                  <a:lnTo>
                    <a:pt x="316" y="3"/>
                  </a:lnTo>
                  <a:lnTo>
                    <a:pt x="313" y="2"/>
                  </a:lnTo>
                  <a:lnTo>
                    <a:pt x="310" y="1"/>
                  </a:lnTo>
                  <a:lnTo>
                    <a:pt x="306" y="0"/>
                  </a:lnTo>
                  <a:lnTo>
                    <a:pt x="18" y="0"/>
                  </a:lnTo>
                  <a:lnTo>
                    <a:pt x="15" y="1"/>
                  </a:lnTo>
                  <a:lnTo>
                    <a:pt x="10" y="2"/>
                  </a:lnTo>
                  <a:lnTo>
                    <a:pt x="8" y="3"/>
                  </a:lnTo>
                  <a:lnTo>
                    <a:pt x="5" y="5"/>
                  </a:lnTo>
                  <a:lnTo>
                    <a:pt x="3" y="8"/>
                  </a:lnTo>
                  <a:lnTo>
                    <a:pt x="2" y="12"/>
                  </a:lnTo>
                  <a:lnTo>
                    <a:pt x="1" y="15"/>
                  </a:lnTo>
                  <a:lnTo>
                    <a:pt x="0" y="18"/>
                  </a:lnTo>
                  <a:lnTo>
                    <a:pt x="1" y="21"/>
                  </a:lnTo>
                  <a:lnTo>
                    <a:pt x="2" y="26"/>
                  </a:lnTo>
                  <a:lnTo>
                    <a:pt x="3" y="28"/>
                  </a:lnTo>
                  <a:lnTo>
                    <a:pt x="5" y="31"/>
                  </a:lnTo>
                  <a:lnTo>
                    <a:pt x="8" y="33"/>
                  </a:lnTo>
                  <a:lnTo>
                    <a:pt x="10" y="34"/>
                  </a:lnTo>
                  <a:lnTo>
                    <a:pt x="15" y="35"/>
                  </a:lnTo>
                  <a:lnTo>
                    <a:pt x="18" y="3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4" name="Freeform 89">
              <a:extLst>
                <a:ext uri="{FF2B5EF4-FFF2-40B4-BE49-F238E27FC236}">
                  <a16:creationId xmlns:a16="http://schemas.microsoft.com/office/drawing/2014/main" id="{7868DC06-6CFE-4822-A578-CA4550D096FD}"/>
                </a:ext>
              </a:extLst>
            </p:cNvPr>
            <p:cNvSpPr/>
            <p:nvPr/>
          </p:nvSpPr>
          <p:spPr bwMode="auto">
            <a:xfrm>
              <a:off x="6371431" y="2203847"/>
              <a:ext cx="128588" cy="14288"/>
            </a:xfrm>
            <a:custGeom>
              <a:gdLst>
                <a:gd fmla="*/ 306 w 324" name="T0"/>
                <a:gd fmla="*/ 0 h 36" name="T1"/>
                <a:gd fmla="*/ 18 w 324" name="T2"/>
                <a:gd fmla="*/ 0 h 36" name="T3"/>
                <a:gd fmla="*/ 14 w 324" name="T4"/>
                <a:gd fmla="*/ 1 h 36" name="T5"/>
                <a:gd fmla="*/ 11 w 324" name="T6"/>
                <a:gd fmla="*/ 2 h 36" name="T7"/>
                <a:gd fmla="*/ 8 w 324" name="T8"/>
                <a:gd fmla="*/ 3 h 36" name="T9"/>
                <a:gd fmla="*/ 6 w 324" name="T10"/>
                <a:gd fmla="*/ 5 h 36" name="T11"/>
                <a:gd fmla="*/ 4 w 324" name="T12"/>
                <a:gd fmla="*/ 8 h 36" name="T13"/>
                <a:gd fmla="*/ 1 w 324" name="T14"/>
                <a:gd fmla="*/ 10 h 36" name="T15"/>
                <a:gd fmla="*/ 0 w 324" name="T16"/>
                <a:gd fmla="*/ 15 h 36" name="T17"/>
                <a:gd fmla="*/ 0 w 324" name="T18"/>
                <a:gd fmla="*/ 18 h 36" name="T19"/>
                <a:gd fmla="*/ 0 w 324" name="T20"/>
                <a:gd fmla="*/ 21 h 36" name="T21"/>
                <a:gd fmla="*/ 1 w 324" name="T22"/>
                <a:gd fmla="*/ 24 h 36" name="T23"/>
                <a:gd fmla="*/ 4 w 324" name="T24"/>
                <a:gd fmla="*/ 28 h 36" name="T25"/>
                <a:gd fmla="*/ 6 w 324" name="T26"/>
                <a:gd fmla="*/ 31 h 36" name="T27"/>
                <a:gd fmla="*/ 8 w 324" name="T28"/>
                <a:gd fmla="*/ 33 h 36" name="T29"/>
                <a:gd fmla="*/ 11 w 324" name="T30"/>
                <a:gd fmla="*/ 34 h 36" name="T31"/>
                <a:gd fmla="*/ 14 w 324" name="T32"/>
                <a:gd fmla="*/ 35 h 36" name="T33"/>
                <a:gd fmla="*/ 18 w 324" name="T34"/>
                <a:gd fmla="*/ 36 h 36" name="T35"/>
                <a:gd fmla="*/ 306 w 324" name="T36"/>
                <a:gd fmla="*/ 36 h 36" name="T37"/>
                <a:gd fmla="*/ 309 w 324" name="T38"/>
                <a:gd fmla="*/ 35 h 36" name="T39"/>
                <a:gd fmla="*/ 312 w 324" name="T40"/>
                <a:gd fmla="*/ 34 h 36" name="T41"/>
                <a:gd fmla="*/ 316 w 324" name="T42"/>
                <a:gd fmla="*/ 33 h 36" name="T43"/>
                <a:gd fmla="*/ 319 w 324" name="T44"/>
                <a:gd fmla="*/ 31 h 36" name="T45"/>
                <a:gd fmla="*/ 321 w 324" name="T46"/>
                <a:gd fmla="*/ 28 h 36" name="T47"/>
                <a:gd fmla="*/ 322 w 324" name="T48"/>
                <a:gd fmla="*/ 24 h 36" name="T49"/>
                <a:gd fmla="*/ 323 w 324" name="T50"/>
                <a:gd fmla="*/ 21 h 36" name="T51"/>
                <a:gd fmla="*/ 324 w 324" name="T52"/>
                <a:gd fmla="*/ 18 h 36" name="T53"/>
                <a:gd fmla="*/ 323 w 324" name="T54"/>
                <a:gd fmla="*/ 15 h 36" name="T55"/>
                <a:gd fmla="*/ 322 w 324" name="T56"/>
                <a:gd fmla="*/ 10 h 36" name="T57"/>
                <a:gd fmla="*/ 321 w 324" name="T58"/>
                <a:gd fmla="*/ 8 h 36" name="T59"/>
                <a:gd fmla="*/ 319 w 324" name="T60"/>
                <a:gd fmla="*/ 5 h 36" name="T61"/>
                <a:gd fmla="*/ 316 w 324" name="T62"/>
                <a:gd fmla="*/ 3 h 36" name="T63"/>
                <a:gd fmla="*/ 312 w 324" name="T64"/>
                <a:gd fmla="*/ 2 h 36" name="T65"/>
                <a:gd fmla="*/ 309 w 324" name="T66"/>
                <a:gd fmla="*/ 1 h 36" name="T67"/>
                <a:gd fmla="*/ 306 w 324"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306" y="0"/>
                  </a:moveTo>
                  <a:lnTo>
                    <a:pt x="18" y="0"/>
                  </a:lnTo>
                  <a:lnTo>
                    <a:pt x="14" y="1"/>
                  </a:lnTo>
                  <a:lnTo>
                    <a:pt x="11" y="2"/>
                  </a:lnTo>
                  <a:lnTo>
                    <a:pt x="8" y="3"/>
                  </a:lnTo>
                  <a:lnTo>
                    <a:pt x="6" y="5"/>
                  </a:lnTo>
                  <a:lnTo>
                    <a:pt x="4" y="8"/>
                  </a:lnTo>
                  <a:lnTo>
                    <a:pt x="1" y="10"/>
                  </a:lnTo>
                  <a:lnTo>
                    <a:pt x="0" y="15"/>
                  </a:lnTo>
                  <a:lnTo>
                    <a:pt x="0" y="18"/>
                  </a:lnTo>
                  <a:lnTo>
                    <a:pt x="0" y="21"/>
                  </a:lnTo>
                  <a:lnTo>
                    <a:pt x="1" y="24"/>
                  </a:lnTo>
                  <a:lnTo>
                    <a:pt x="4" y="28"/>
                  </a:lnTo>
                  <a:lnTo>
                    <a:pt x="6" y="31"/>
                  </a:lnTo>
                  <a:lnTo>
                    <a:pt x="8" y="33"/>
                  </a:lnTo>
                  <a:lnTo>
                    <a:pt x="11" y="34"/>
                  </a:lnTo>
                  <a:lnTo>
                    <a:pt x="14" y="35"/>
                  </a:lnTo>
                  <a:lnTo>
                    <a:pt x="18" y="36"/>
                  </a:lnTo>
                  <a:lnTo>
                    <a:pt x="306" y="36"/>
                  </a:lnTo>
                  <a:lnTo>
                    <a:pt x="309" y="35"/>
                  </a:lnTo>
                  <a:lnTo>
                    <a:pt x="312" y="34"/>
                  </a:lnTo>
                  <a:lnTo>
                    <a:pt x="316" y="33"/>
                  </a:lnTo>
                  <a:lnTo>
                    <a:pt x="319" y="31"/>
                  </a:lnTo>
                  <a:lnTo>
                    <a:pt x="321" y="28"/>
                  </a:lnTo>
                  <a:lnTo>
                    <a:pt x="322" y="24"/>
                  </a:lnTo>
                  <a:lnTo>
                    <a:pt x="323" y="21"/>
                  </a:lnTo>
                  <a:lnTo>
                    <a:pt x="324" y="18"/>
                  </a:lnTo>
                  <a:lnTo>
                    <a:pt x="323" y="15"/>
                  </a:lnTo>
                  <a:lnTo>
                    <a:pt x="322" y="10"/>
                  </a:lnTo>
                  <a:lnTo>
                    <a:pt x="321" y="8"/>
                  </a:lnTo>
                  <a:lnTo>
                    <a:pt x="319" y="5"/>
                  </a:lnTo>
                  <a:lnTo>
                    <a:pt x="316" y="3"/>
                  </a:lnTo>
                  <a:lnTo>
                    <a:pt x="312" y="2"/>
                  </a:lnTo>
                  <a:lnTo>
                    <a:pt x="309" y="1"/>
                  </a:lnTo>
                  <a:lnTo>
                    <a:pt x="306"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5" name="Freeform 90">
              <a:extLst>
                <a:ext uri="{FF2B5EF4-FFF2-40B4-BE49-F238E27FC236}">
                  <a16:creationId xmlns:a16="http://schemas.microsoft.com/office/drawing/2014/main" id="{A87D154D-541C-4C73-ADCE-7086E6E73101}"/>
                </a:ext>
              </a:extLst>
            </p:cNvPr>
            <p:cNvSpPr/>
            <p:nvPr/>
          </p:nvSpPr>
          <p:spPr bwMode="auto">
            <a:xfrm>
              <a:off x="6371431" y="2160984"/>
              <a:ext cx="128588" cy="14288"/>
            </a:xfrm>
            <a:custGeom>
              <a:gdLst>
                <a:gd fmla="*/ 306 w 324" name="T0"/>
                <a:gd fmla="*/ 0 h 36" name="T1"/>
                <a:gd fmla="*/ 18 w 324" name="T2"/>
                <a:gd fmla="*/ 0 h 36" name="T3"/>
                <a:gd fmla="*/ 14 w 324" name="T4"/>
                <a:gd fmla="*/ 1 h 36" name="T5"/>
                <a:gd fmla="*/ 11 w 324" name="T6"/>
                <a:gd fmla="*/ 2 h 36" name="T7"/>
                <a:gd fmla="*/ 8 w 324" name="T8"/>
                <a:gd fmla="*/ 3 h 36" name="T9"/>
                <a:gd fmla="*/ 6 w 324" name="T10"/>
                <a:gd fmla="*/ 5 h 36" name="T11"/>
                <a:gd fmla="*/ 4 w 324" name="T12"/>
                <a:gd fmla="*/ 8 h 36" name="T13"/>
                <a:gd fmla="*/ 1 w 324" name="T14"/>
                <a:gd fmla="*/ 10 h 36" name="T15"/>
                <a:gd fmla="*/ 0 w 324" name="T16"/>
                <a:gd fmla="*/ 15 h 36" name="T17"/>
                <a:gd fmla="*/ 0 w 324" name="T18"/>
                <a:gd fmla="*/ 18 h 36" name="T19"/>
                <a:gd fmla="*/ 0 w 324" name="T20"/>
                <a:gd fmla="*/ 21 h 36" name="T21"/>
                <a:gd fmla="*/ 1 w 324" name="T22"/>
                <a:gd fmla="*/ 24 h 36" name="T23"/>
                <a:gd fmla="*/ 4 w 324" name="T24"/>
                <a:gd fmla="*/ 28 h 36" name="T25"/>
                <a:gd fmla="*/ 6 w 324" name="T26"/>
                <a:gd fmla="*/ 31 h 36" name="T27"/>
                <a:gd fmla="*/ 8 w 324" name="T28"/>
                <a:gd fmla="*/ 33 h 36" name="T29"/>
                <a:gd fmla="*/ 11 w 324" name="T30"/>
                <a:gd fmla="*/ 34 h 36" name="T31"/>
                <a:gd fmla="*/ 14 w 324" name="T32"/>
                <a:gd fmla="*/ 35 h 36" name="T33"/>
                <a:gd fmla="*/ 18 w 324" name="T34"/>
                <a:gd fmla="*/ 36 h 36" name="T35"/>
                <a:gd fmla="*/ 306 w 324" name="T36"/>
                <a:gd fmla="*/ 36 h 36" name="T37"/>
                <a:gd fmla="*/ 309 w 324" name="T38"/>
                <a:gd fmla="*/ 35 h 36" name="T39"/>
                <a:gd fmla="*/ 312 w 324" name="T40"/>
                <a:gd fmla="*/ 34 h 36" name="T41"/>
                <a:gd fmla="*/ 316 w 324" name="T42"/>
                <a:gd fmla="*/ 33 h 36" name="T43"/>
                <a:gd fmla="*/ 319 w 324" name="T44"/>
                <a:gd fmla="*/ 31 h 36" name="T45"/>
                <a:gd fmla="*/ 321 w 324" name="T46"/>
                <a:gd fmla="*/ 28 h 36" name="T47"/>
                <a:gd fmla="*/ 322 w 324" name="T48"/>
                <a:gd fmla="*/ 24 h 36" name="T49"/>
                <a:gd fmla="*/ 323 w 324" name="T50"/>
                <a:gd fmla="*/ 21 h 36" name="T51"/>
                <a:gd fmla="*/ 324 w 324" name="T52"/>
                <a:gd fmla="*/ 18 h 36" name="T53"/>
                <a:gd fmla="*/ 323 w 324" name="T54"/>
                <a:gd fmla="*/ 15 h 36" name="T55"/>
                <a:gd fmla="*/ 322 w 324" name="T56"/>
                <a:gd fmla="*/ 10 h 36" name="T57"/>
                <a:gd fmla="*/ 321 w 324" name="T58"/>
                <a:gd fmla="*/ 8 h 36" name="T59"/>
                <a:gd fmla="*/ 319 w 324" name="T60"/>
                <a:gd fmla="*/ 5 h 36" name="T61"/>
                <a:gd fmla="*/ 316 w 324" name="T62"/>
                <a:gd fmla="*/ 3 h 36" name="T63"/>
                <a:gd fmla="*/ 312 w 324" name="T64"/>
                <a:gd fmla="*/ 2 h 36" name="T65"/>
                <a:gd fmla="*/ 309 w 324" name="T66"/>
                <a:gd fmla="*/ 1 h 36" name="T67"/>
                <a:gd fmla="*/ 306 w 324"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306" y="0"/>
                  </a:moveTo>
                  <a:lnTo>
                    <a:pt x="18" y="0"/>
                  </a:lnTo>
                  <a:lnTo>
                    <a:pt x="14" y="1"/>
                  </a:lnTo>
                  <a:lnTo>
                    <a:pt x="11" y="2"/>
                  </a:lnTo>
                  <a:lnTo>
                    <a:pt x="8" y="3"/>
                  </a:lnTo>
                  <a:lnTo>
                    <a:pt x="6" y="5"/>
                  </a:lnTo>
                  <a:lnTo>
                    <a:pt x="4" y="8"/>
                  </a:lnTo>
                  <a:lnTo>
                    <a:pt x="1" y="10"/>
                  </a:lnTo>
                  <a:lnTo>
                    <a:pt x="0" y="15"/>
                  </a:lnTo>
                  <a:lnTo>
                    <a:pt x="0" y="18"/>
                  </a:lnTo>
                  <a:lnTo>
                    <a:pt x="0" y="21"/>
                  </a:lnTo>
                  <a:lnTo>
                    <a:pt x="1" y="24"/>
                  </a:lnTo>
                  <a:lnTo>
                    <a:pt x="4" y="28"/>
                  </a:lnTo>
                  <a:lnTo>
                    <a:pt x="6" y="31"/>
                  </a:lnTo>
                  <a:lnTo>
                    <a:pt x="8" y="33"/>
                  </a:lnTo>
                  <a:lnTo>
                    <a:pt x="11" y="34"/>
                  </a:lnTo>
                  <a:lnTo>
                    <a:pt x="14" y="35"/>
                  </a:lnTo>
                  <a:lnTo>
                    <a:pt x="18" y="36"/>
                  </a:lnTo>
                  <a:lnTo>
                    <a:pt x="306" y="36"/>
                  </a:lnTo>
                  <a:lnTo>
                    <a:pt x="309" y="35"/>
                  </a:lnTo>
                  <a:lnTo>
                    <a:pt x="312" y="34"/>
                  </a:lnTo>
                  <a:lnTo>
                    <a:pt x="316" y="33"/>
                  </a:lnTo>
                  <a:lnTo>
                    <a:pt x="319" y="31"/>
                  </a:lnTo>
                  <a:lnTo>
                    <a:pt x="321" y="28"/>
                  </a:lnTo>
                  <a:lnTo>
                    <a:pt x="322" y="24"/>
                  </a:lnTo>
                  <a:lnTo>
                    <a:pt x="323" y="21"/>
                  </a:lnTo>
                  <a:lnTo>
                    <a:pt x="324" y="18"/>
                  </a:lnTo>
                  <a:lnTo>
                    <a:pt x="323" y="15"/>
                  </a:lnTo>
                  <a:lnTo>
                    <a:pt x="322" y="10"/>
                  </a:lnTo>
                  <a:lnTo>
                    <a:pt x="321" y="8"/>
                  </a:lnTo>
                  <a:lnTo>
                    <a:pt x="319" y="5"/>
                  </a:lnTo>
                  <a:lnTo>
                    <a:pt x="316" y="3"/>
                  </a:lnTo>
                  <a:lnTo>
                    <a:pt x="312" y="2"/>
                  </a:lnTo>
                  <a:lnTo>
                    <a:pt x="309" y="1"/>
                  </a:lnTo>
                  <a:lnTo>
                    <a:pt x="306"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6" name="Freeform 91">
              <a:extLst>
                <a:ext uri="{FF2B5EF4-FFF2-40B4-BE49-F238E27FC236}">
                  <a16:creationId xmlns:a16="http://schemas.microsoft.com/office/drawing/2014/main" id="{83287853-5582-415C-AA6C-2B7404565D03}"/>
                </a:ext>
              </a:extLst>
            </p:cNvPr>
            <p:cNvSpPr/>
            <p:nvPr/>
          </p:nvSpPr>
          <p:spPr bwMode="auto">
            <a:xfrm>
              <a:off x="6371431" y="2118122"/>
              <a:ext cx="128588" cy="14288"/>
            </a:xfrm>
            <a:custGeom>
              <a:gdLst>
                <a:gd fmla="*/ 306 w 324" name="T0"/>
                <a:gd fmla="*/ 0 h 36" name="T1"/>
                <a:gd fmla="*/ 18 w 324" name="T2"/>
                <a:gd fmla="*/ 0 h 36" name="T3"/>
                <a:gd fmla="*/ 14 w 324" name="T4"/>
                <a:gd fmla="*/ 1 h 36" name="T5"/>
                <a:gd fmla="*/ 11 w 324" name="T6"/>
                <a:gd fmla="*/ 2 h 36" name="T7"/>
                <a:gd fmla="*/ 8 w 324" name="T8"/>
                <a:gd fmla="*/ 3 h 36" name="T9"/>
                <a:gd fmla="*/ 6 w 324" name="T10"/>
                <a:gd fmla="*/ 5 h 36" name="T11"/>
                <a:gd fmla="*/ 4 w 324" name="T12"/>
                <a:gd fmla="*/ 8 h 36" name="T13"/>
                <a:gd fmla="*/ 1 w 324" name="T14"/>
                <a:gd fmla="*/ 12 h 36" name="T15"/>
                <a:gd fmla="*/ 0 w 324" name="T16"/>
                <a:gd fmla="*/ 15 h 36" name="T17"/>
                <a:gd fmla="*/ 0 w 324" name="T18"/>
                <a:gd fmla="*/ 18 h 36" name="T19"/>
                <a:gd fmla="*/ 0 w 324" name="T20"/>
                <a:gd fmla="*/ 21 h 36" name="T21"/>
                <a:gd fmla="*/ 1 w 324" name="T22"/>
                <a:gd fmla="*/ 24 h 36" name="T23"/>
                <a:gd fmla="*/ 4 w 324" name="T24"/>
                <a:gd fmla="*/ 28 h 36" name="T25"/>
                <a:gd fmla="*/ 6 w 324" name="T26"/>
                <a:gd fmla="*/ 31 h 36" name="T27"/>
                <a:gd fmla="*/ 8 w 324" name="T28"/>
                <a:gd fmla="*/ 33 h 36" name="T29"/>
                <a:gd fmla="*/ 11 w 324" name="T30"/>
                <a:gd fmla="*/ 34 h 36" name="T31"/>
                <a:gd fmla="*/ 14 w 324" name="T32"/>
                <a:gd fmla="*/ 35 h 36" name="T33"/>
                <a:gd fmla="*/ 18 w 324" name="T34"/>
                <a:gd fmla="*/ 36 h 36" name="T35"/>
                <a:gd fmla="*/ 306 w 324" name="T36"/>
                <a:gd fmla="*/ 36 h 36" name="T37"/>
                <a:gd fmla="*/ 309 w 324" name="T38"/>
                <a:gd fmla="*/ 35 h 36" name="T39"/>
                <a:gd fmla="*/ 312 w 324" name="T40"/>
                <a:gd fmla="*/ 34 h 36" name="T41"/>
                <a:gd fmla="*/ 316 w 324" name="T42"/>
                <a:gd fmla="*/ 33 h 36" name="T43"/>
                <a:gd fmla="*/ 319 w 324" name="T44"/>
                <a:gd fmla="*/ 31 h 36" name="T45"/>
                <a:gd fmla="*/ 321 w 324" name="T46"/>
                <a:gd fmla="*/ 28 h 36" name="T47"/>
                <a:gd fmla="*/ 322 w 324" name="T48"/>
                <a:gd fmla="*/ 24 h 36" name="T49"/>
                <a:gd fmla="*/ 323 w 324" name="T50"/>
                <a:gd fmla="*/ 21 h 36" name="T51"/>
                <a:gd fmla="*/ 324 w 324" name="T52"/>
                <a:gd fmla="*/ 18 h 36" name="T53"/>
                <a:gd fmla="*/ 323 w 324" name="T54"/>
                <a:gd fmla="*/ 15 h 36" name="T55"/>
                <a:gd fmla="*/ 322 w 324" name="T56"/>
                <a:gd fmla="*/ 12 h 36" name="T57"/>
                <a:gd fmla="*/ 321 w 324" name="T58"/>
                <a:gd fmla="*/ 8 h 36" name="T59"/>
                <a:gd fmla="*/ 319 w 324" name="T60"/>
                <a:gd fmla="*/ 5 h 36" name="T61"/>
                <a:gd fmla="*/ 316 w 324" name="T62"/>
                <a:gd fmla="*/ 3 h 36" name="T63"/>
                <a:gd fmla="*/ 312 w 324" name="T64"/>
                <a:gd fmla="*/ 2 h 36" name="T65"/>
                <a:gd fmla="*/ 309 w 324" name="T66"/>
                <a:gd fmla="*/ 1 h 36" name="T67"/>
                <a:gd fmla="*/ 306 w 324"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306" y="0"/>
                  </a:moveTo>
                  <a:lnTo>
                    <a:pt x="18" y="0"/>
                  </a:lnTo>
                  <a:lnTo>
                    <a:pt x="14" y="1"/>
                  </a:lnTo>
                  <a:lnTo>
                    <a:pt x="11" y="2"/>
                  </a:lnTo>
                  <a:lnTo>
                    <a:pt x="8" y="3"/>
                  </a:lnTo>
                  <a:lnTo>
                    <a:pt x="6" y="5"/>
                  </a:lnTo>
                  <a:lnTo>
                    <a:pt x="4" y="8"/>
                  </a:lnTo>
                  <a:lnTo>
                    <a:pt x="1" y="12"/>
                  </a:lnTo>
                  <a:lnTo>
                    <a:pt x="0" y="15"/>
                  </a:lnTo>
                  <a:lnTo>
                    <a:pt x="0" y="18"/>
                  </a:lnTo>
                  <a:lnTo>
                    <a:pt x="0" y="21"/>
                  </a:lnTo>
                  <a:lnTo>
                    <a:pt x="1" y="24"/>
                  </a:lnTo>
                  <a:lnTo>
                    <a:pt x="4" y="28"/>
                  </a:lnTo>
                  <a:lnTo>
                    <a:pt x="6" y="31"/>
                  </a:lnTo>
                  <a:lnTo>
                    <a:pt x="8" y="33"/>
                  </a:lnTo>
                  <a:lnTo>
                    <a:pt x="11" y="34"/>
                  </a:lnTo>
                  <a:lnTo>
                    <a:pt x="14" y="35"/>
                  </a:lnTo>
                  <a:lnTo>
                    <a:pt x="18" y="36"/>
                  </a:lnTo>
                  <a:lnTo>
                    <a:pt x="306" y="36"/>
                  </a:lnTo>
                  <a:lnTo>
                    <a:pt x="309" y="35"/>
                  </a:lnTo>
                  <a:lnTo>
                    <a:pt x="312" y="34"/>
                  </a:lnTo>
                  <a:lnTo>
                    <a:pt x="316" y="33"/>
                  </a:lnTo>
                  <a:lnTo>
                    <a:pt x="319" y="31"/>
                  </a:lnTo>
                  <a:lnTo>
                    <a:pt x="321" y="28"/>
                  </a:lnTo>
                  <a:lnTo>
                    <a:pt x="322" y="24"/>
                  </a:lnTo>
                  <a:lnTo>
                    <a:pt x="323" y="21"/>
                  </a:lnTo>
                  <a:lnTo>
                    <a:pt x="324" y="18"/>
                  </a:lnTo>
                  <a:lnTo>
                    <a:pt x="323" y="15"/>
                  </a:lnTo>
                  <a:lnTo>
                    <a:pt x="322" y="12"/>
                  </a:lnTo>
                  <a:lnTo>
                    <a:pt x="321" y="8"/>
                  </a:lnTo>
                  <a:lnTo>
                    <a:pt x="319" y="5"/>
                  </a:lnTo>
                  <a:lnTo>
                    <a:pt x="316" y="3"/>
                  </a:lnTo>
                  <a:lnTo>
                    <a:pt x="312" y="2"/>
                  </a:lnTo>
                  <a:lnTo>
                    <a:pt x="309" y="1"/>
                  </a:lnTo>
                  <a:lnTo>
                    <a:pt x="306"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7" name="Freeform 92">
              <a:extLst>
                <a:ext uri="{FF2B5EF4-FFF2-40B4-BE49-F238E27FC236}">
                  <a16:creationId xmlns:a16="http://schemas.microsoft.com/office/drawing/2014/main" id="{484ED084-E3CF-469C-8EA7-FC863B98230F}"/>
                </a:ext>
              </a:extLst>
            </p:cNvPr>
            <p:cNvSpPr/>
            <p:nvPr/>
          </p:nvSpPr>
          <p:spPr bwMode="auto">
            <a:xfrm>
              <a:off x="6528594" y="2203847"/>
              <a:ext cx="128588" cy="14288"/>
            </a:xfrm>
            <a:custGeom>
              <a:gdLst>
                <a:gd fmla="*/ 306 w 324" name="T0"/>
                <a:gd fmla="*/ 0 h 36" name="T1"/>
                <a:gd fmla="*/ 18 w 324" name="T2"/>
                <a:gd fmla="*/ 0 h 36" name="T3"/>
                <a:gd fmla="*/ 15 w 324" name="T4"/>
                <a:gd fmla="*/ 1 h 36" name="T5"/>
                <a:gd fmla="*/ 10 w 324" name="T6"/>
                <a:gd fmla="*/ 2 h 36" name="T7"/>
                <a:gd fmla="*/ 8 w 324" name="T8"/>
                <a:gd fmla="*/ 3 h 36" name="T9"/>
                <a:gd fmla="*/ 5 w 324" name="T10"/>
                <a:gd fmla="*/ 5 h 36" name="T11"/>
                <a:gd fmla="*/ 3 w 324" name="T12"/>
                <a:gd fmla="*/ 8 h 36" name="T13"/>
                <a:gd fmla="*/ 2 w 324" name="T14"/>
                <a:gd fmla="*/ 10 h 36" name="T15"/>
                <a:gd fmla="*/ 1 w 324" name="T16"/>
                <a:gd fmla="*/ 15 h 36" name="T17"/>
                <a:gd fmla="*/ 0 w 324" name="T18"/>
                <a:gd fmla="*/ 18 h 36" name="T19"/>
                <a:gd fmla="*/ 1 w 324" name="T20"/>
                <a:gd fmla="*/ 21 h 36" name="T21"/>
                <a:gd fmla="*/ 2 w 324" name="T22"/>
                <a:gd fmla="*/ 24 h 36" name="T23"/>
                <a:gd fmla="*/ 3 w 324" name="T24"/>
                <a:gd fmla="*/ 28 h 36" name="T25"/>
                <a:gd fmla="*/ 5 w 324" name="T26"/>
                <a:gd fmla="*/ 31 h 36" name="T27"/>
                <a:gd fmla="*/ 8 w 324" name="T28"/>
                <a:gd fmla="*/ 33 h 36" name="T29"/>
                <a:gd fmla="*/ 10 w 324" name="T30"/>
                <a:gd fmla="*/ 34 h 36" name="T31"/>
                <a:gd fmla="*/ 15 w 324" name="T32"/>
                <a:gd fmla="*/ 35 h 36" name="T33"/>
                <a:gd fmla="*/ 18 w 324" name="T34"/>
                <a:gd fmla="*/ 36 h 36" name="T35"/>
                <a:gd fmla="*/ 306 w 324" name="T36"/>
                <a:gd fmla="*/ 36 h 36" name="T37"/>
                <a:gd fmla="*/ 310 w 324" name="T38"/>
                <a:gd fmla="*/ 35 h 36" name="T39"/>
                <a:gd fmla="*/ 313 w 324" name="T40"/>
                <a:gd fmla="*/ 34 h 36" name="T41"/>
                <a:gd fmla="*/ 316 w 324" name="T42"/>
                <a:gd fmla="*/ 33 h 36" name="T43"/>
                <a:gd fmla="*/ 318 w 324" name="T44"/>
                <a:gd fmla="*/ 31 h 36" name="T45"/>
                <a:gd fmla="*/ 320 w 324" name="T46"/>
                <a:gd fmla="*/ 28 h 36" name="T47"/>
                <a:gd fmla="*/ 323 w 324" name="T48"/>
                <a:gd fmla="*/ 24 h 36" name="T49"/>
                <a:gd fmla="*/ 324 w 324" name="T50"/>
                <a:gd fmla="*/ 21 h 36" name="T51"/>
                <a:gd fmla="*/ 324 w 324" name="T52"/>
                <a:gd fmla="*/ 18 h 36" name="T53"/>
                <a:gd fmla="*/ 324 w 324" name="T54"/>
                <a:gd fmla="*/ 15 h 36" name="T55"/>
                <a:gd fmla="*/ 323 w 324" name="T56"/>
                <a:gd fmla="*/ 10 h 36" name="T57"/>
                <a:gd fmla="*/ 320 w 324" name="T58"/>
                <a:gd fmla="*/ 8 h 36" name="T59"/>
                <a:gd fmla="*/ 318 w 324" name="T60"/>
                <a:gd fmla="*/ 5 h 36" name="T61"/>
                <a:gd fmla="*/ 316 w 324" name="T62"/>
                <a:gd fmla="*/ 3 h 36" name="T63"/>
                <a:gd fmla="*/ 313 w 324" name="T64"/>
                <a:gd fmla="*/ 2 h 36" name="T65"/>
                <a:gd fmla="*/ 310 w 324" name="T66"/>
                <a:gd fmla="*/ 1 h 36" name="T67"/>
                <a:gd fmla="*/ 306 w 324"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306" y="0"/>
                  </a:moveTo>
                  <a:lnTo>
                    <a:pt x="18" y="0"/>
                  </a:lnTo>
                  <a:lnTo>
                    <a:pt x="15" y="1"/>
                  </a:lnTo>
                  <a:lnTo>
                    <a:pt x="10" y="2"/>
                  </a:lnTo>
                  <a:lnTo>
                    <a:pt x="8" y="3"/>
                  </a:lnTo>
                  <a:lnTo>
                    <a:pt x="5" y="5"/>
                  </a:lnTo>
                  <a:lnTo>
                    <a:pt x="3" y="8"/>
                  </a:lnTo>
                  <a:lnTo>
                    <a:pt x="2" y="10"/>
                  </a:lnTo>
                  <a:lnTo>
                    <a:pt x="1" y="15"/>
                  </a:lnTo>
                  <a:lnTo>
                    <a:pt x="0" y="18"/>
                  </a:lnTo>
                  <a:lnTo>
                    <a:pt x="1" y="21"/>
                  </a:lnTo>
                  <a:lnTo>
                    <a:pt x="2" y="24"/>
                  </a:lnTo>
                  <a:lnTo>
                    <a:pt x="3" y="28"/>
                  </a:lnTo>
                  <a:lnTo>
                    <a:pt x="5" y="31"/>
                  </a:lnTo>
                  <a:lnTo>
                    <a:pt x="8" y="33"/>
                  </a:lnTo>
                  <a:lnTo>
                    <a:pt x="10" y="34"/>
                  </a:lnTo>
                  <a:lnTo>
                    <a:pt x="15" y="35"/>
                  </a:lnTo>
                  <a:lnTo>
                    <a:pt x="18" y="36"/>
                  </a:lnTo>
                  <a:lnTo>
                    <a:pt x="306" y="36"/>
                  </a:lnTo>
                  <a:lnTo>
                    <a:pt x="310" y="35"/>
                  </a:lnTo>
                  <a:lnTo>
                    <a:pt x="313" y="34"/>
                  </a:lnTo>
                  <a:lnTo>
                    <a:pt x="316" y="33"/>
                  </a:lnTo>
                  <a:lnTo>
                    <a:pt x="318" y="31"/>
                  </a:lnTo>
                  <a:lnTo>
                    <a:pt x="320" y="28"/>
                  </a:lnTo>
                  <a:lnTo>
                    <a:pt x="323" y="24"/>
                  </a:lnTo>
                  <a:lnTo>
                    <a:pt x="324" y="21"/>
                  </a:lnTo>
                  <a:lnTo>
                    <a:pt x="324" y="18"/>
                  </a:lnTo>
                  <a:lnTo>
                    <a:pt x="324" y="15"/>
                  </a:lnTo>
                  <a:lnTo>
                    <a:pt x="323" y="10"/>
                  </a:lnTo>
                  <a:lnTo>
                    <a:pt x="320" y="8"/>
                  </a:lnTo>
                  <a:lnTo>
                    <a:pt x="318" y="5"/>
                  </a:lnTo>
                  <a:lnTo>
                    <a:pt x="316" y="3"/>
                  </a:lnTo>
                  <a:lnTo>
                    <a:pt x="313" y="2"/>
                  </a:lnTo>
                  <a:lnTo>
                    <a:pt x="310" y="1"/>
                  </a:lnTo>
                  <a:lnTo>
                    <a:pt x="306"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8" name="Freeform 93">
              <a:extLst>
                <a:ext uri="{FF2B5EF4-FFF2-40B4-BE49-F238E27FC236}">
                  <a16:creationId xmlns:a16="http://schemas.microsoft.com/office/drawing/2014/main" id="{DDAD6C20-4F22-4581-A5E1-9CC4426D3BFC}"/>
                </a:ext>
              </a:extLst>
            </p:cNvPr>
            <p:cNvSpPr/>
            <p:nvPr/>
          </p:nvSpPr>
          <p:spPr bwMode="auto">
            <a:xfrm>
              <a:off x="6528594" y="2160984"/>
              <a:ext cx="128588" cy="14288"/>
            </a:xfrm>
            <a:custGeom>
              <a:gdLst>
                <a:gd fmla="*/ 306 w 324" name="T0"/>
                <a:gd fmla="*/ 0 h 36" name="T1"/>
                <a:gd fmla="*/ 18 w 324" name="T2"/>
                <a:gd fmla="*/ 0 h 36" name="T3"/>
                <a:gd fmla="*/ 15 w 324" name="T4"/>
                <a:gd fmla="*/ 1 h 36" name="T5"/>
                <a:gd fmla="*/ 10 w 324" name="T6"/>
                <a:gd fmla="*/ 2 h 36" name="T7"/>
                <a:gd fmla="*/ 8 w 324" name="T8"/>
                <a:gd fmla="*/ 3 h 36" name="T9"/>
                <a:gd fmla="*/ 5 w 324" name="T10"/>
                <a:gd fmla="*/ 5 h 36" name="T11"/>
                <a:gd fmla="*/ 3 w 324" name="T12"/>
                <a:gd fmla="*/ 8 h 36" name="T13"/>
                <a:gd fmla="*/ 2 w 324" name="T14"/>
                <a:gd fmla="*/ 10 h 36" name="T15"/>
                <a:gd fmla="*/ 1 w 324" name="T16"/>
                <a:gd fmla="*/ 15 h 36" name="T17"/>
                <a:gd fmla="*/ 0 w 324" name="T18"/>
                <a:gd fmla="*/ 18 h 36" name="T19"/>
                <a:gd fmla="*/ 1 w 324" name="T20"/>
                <a:gd fmla="*/ 21 h 36" name="T21"/>
                <a:gd fmla="*/ 2 w 324" name="T22"/>
                <a:gd fmla="*/ 24 h 36" name="T23"/>
                <a:gd fmla="*/ 3 w 324" name="T24"/>
                <a:gd fmla="*/ 28 h 36" name="T25"/>
                <a:gd fmla="*/ 5 w 324" name="T26"/>
                <a:gd fmla="*/ 31 h 36" name="T27"/>
                <a:gd fmla="*/ 8 w 324" name="T28"/>
                <a:gd fmla="*/ 33 h 36" name="T29"/>
                <a:gd fmla="*/ 10 w 324" name="T30"/>
                <a:gd fmla="*/ 34 h 36" name="T31"/>
                <a:gd fmla="*/ 15 w 324" name="T32"/>
                <a:gd fmla="*/ 35 h 36" name="T33"/>
                <a:gd fmla="*/ 18 w 324" name="T34"/>
                <a:gd fmla="*/ 36 h 36" name="T35"/>
                <a:gd fmla="*/ 306 w 324" name="T36"/>
                <a:gd fmla="*/ 36 h 36" name="T37"/>
                <a:gd fmla="*/ 310 w 324" name="T38"/>
                <a:gd fmla="*/ 35 h 36" name="T39"/>
                <a:gd fmla="*/ 313 w 324" name="T40"/>
                <a:gd fmla="*/ 34 h 36" name="T41"/>
                <a:gd fmla="*/ 316 w 324" name="T42"/>
                <a:gd fmla="*/ 33 h 36" name="T43"/>
                <a:gd fmla="*/ 318 w 324" name="T44"/>
                <a:gd fmla="*/ 31 h 36" name="T45"/>
                <a:gd fmla="*/ 320 w 324" name="T46"/>
                <a:gd fmla="*/ 28 h 36" name="T47"/>
                <a:gd fmla="*/ 323 w 324" name="T48"/>
                <a:gd fmla="*/ 24 h 36" name="T49"/>
                <a:gd fmla="*/ 324 w 324" name="T50"/>
                <a:gd fmla="*/ 21 h 36" name="T51"/>
                <a:gd fmla="*/ 324 w 324" name="T52"/>
                <a:gd fmla="*/ 18 h 36" name="T53"/>
                <a:gd fmla="*/ 324 w 324" name="T54"/>
                <a:gd fmla="*/ 15 h 36" name="T55"/>
                <a:gd fmla="*/ 323 w 324" name="T56"/>
                <a:gd fmla="*/ 10 h 36" name="T57"/>
                <a:gd fmla="*/ 320 w 324" name="T58"/>
                <a:gd fmla="*/ 8 h 36" name="T59"/>
                <a:gd fmla="*/ 318 w 324" name="T60"/>
                <a:gd fmla="*/ 5 h 36" name="T61"/>
                <a:gd fmla="*/ 316 w 324" name="T62"/>
                <a:gd fmla="*/ 3 h 36" name="T63"/>
                <a:gd fmla="*/ 313 w 324" name="T64"/>
                <a:gd fmla="*/ 2 h 36" name="T65"/>
                <a:gd fmla="*/ 310 w 324" name="T66"/>
                <a:gd fmla="*/ 1 h 36" name="T67"/>
                <a:gd fmla="*/ 306 w 324"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306" y="0"/>
                  </a:moveTo>
                  <a:lnTo>
                    <a:pt x="18" y="0"/>
                  </a:lnTo>
                  <a:lnTo>
                    <a:pt x="15" y="1"/>
                  </a:lnTo>
                  <a:lnTo>
                    <a:pt x="10" y="2"/>
                  </a:lnTo>
                  <a:lnTo>
                    <a:pt x="8" y="3"/>
                  </a:lnTo>
                  <a:lnTo>
                    <a:pt x="5" y="5"/>
                  </a:lnTo>
                  <a:lnTo>
                    <a:pt x="3" y="8"/>
                  </a:lnTo>
                  <a:lnTo>
                    <a:pt x="2" y="10"/>
                  </a:lnTo>
                  <a:lnTo>
                    <a:pt x="1" y="15"/>
                  </a:lnTo>
                  <a:lnTo>
                    <a:pt x="0" y="18"/>
                  </a:lnTo>
                  <a:lnTo>
                    <a:pt x="1" y="21"/>
                  </a:lnTo>
                  <a:lnTo>
                    <a:pt x="2" y="24"/>
                  </a:lnTo>
                  <a:lnTo>
                    <a:pt x="3" y="28"/>
                  </a:lnTo>
                  <a:lnTo>
                    <a:pt x="5" y="31"/>
                  </a:lnTo>
                  <a:lnTo>
                    <a:pt x="8" y="33"/>
                  </a:lnTo>
                  <a:lnTo>
                    <a:pt x="10" y="34"/>
                  </a:lnTo>
                  <a:lnTo>
                    <a:pt x="15" y="35"/>
                  </a:lnTo>
                  <a:lnTo>
                    <a:pt x="18" y="36"/>
                  </a:lnTo>
                  <a:lnTo>
                    <a:pt x="306" y="36"/>
                  </a:lnTo>
                  <a:lnTo>
                    <a:pt x="310" y="35"/>
                  </a:lnTo>
                  <a:lnTo>
                    <a:pt x="313" y="34"/>
                  </a:lnTo>
                  <a:lnTo>
                    <a:pt x="316" y="33"/>
                  </a:lnTo>
                  <a:lnTo>
                    <a:pt x="318" y="31"/>
                  </a:lnTo>
                  <a:lnTo>
                    <a:pt x="320" y="28"/>
                  </a:lnTo>
                  <a:lnTo>
                    <a:pt x="323" y="24"/>
                  </a:lnTo>
                  <a:lnTo>
                    <a:pt x="324" y="21"/>
                  </a:lnTo>
                  <a:lnTo>
                    <a:pt x="324" y="18"/>
                  </a:lnTo>
                  <a:lnTo>
                    <a:pt x="324" y="15"/>
                  </a:lnTo>
                  <a:lnTo>
                    <a:pt x="323" y="10"/>
                  </a:lnTo>
                  <a:lnTo>
                    <a:pt x="320" y="8"/>
                  </a:lnTo>
                  <a:lnTo>
                    <a:pt x="318" y="5"/>
                  </a:lnTo>
                  <a:lnTo>
                    <a:pt x="316" y="3"/>
                  </a:lnTo>
                  <a:lnTo>
                    <a:pt x="313" y="2"/>
                  </a:lnTo>
                  <a:lnTo>
                    <a:pt x="310" y="1"/>
                  </a:lnTo>
                  <a:lnTo>
                    <a:pt x="306"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29" name="Freeform 94">
              <a:extLst>
                <a:ext uri="{FF2B5EF4-FFF2-40B4-BE49-F238E27FC236}">
                  <a16:creationId xmlns:a16="http://schemas.microsoft.com/office/drawing/2014/main" id="{703A2B8B-4B40-4FD5-94C3-8DC81279DB26}"/>
                </a:ext>
              </a:extLst>
            </p:cNvPr>
            <p:cNvSpPr/>
            <p:nvPr/>
          </p:nvSpPr>
          <p:spPr bwMode="auto">
            <a:xfrm>
              <a:off x="6528594" y="2118122"/>
              <a:ext cx="128588" cy="14288"/>
            </a:xfrm>
            <a:custGeom>
              <a:gdLst>
                <a:gd fmla="*/ 306 w 324" name="T0"/>
                <a:gd fmla="*/ 0 h 36" name="T1"/>
                <a:gd fmla="*/ 18 w 324" name="T2"/>
                <a:gd fmla="*/ 0 h 36" name="T3"/>
                <a:gd fmla="*/ 15 w 324" name="T4"/>
                <a:gd fmla="*/ 1 h 36" name="T5"/>
                <a:gd fmla="*/ 10 w 324" name="T6"/>
                <a:gd fmla="*/ 2 h 36" name="T7"/>
                <a:gd fmla="*/ 8 w 324" name="T8"/>
                <a:gd fmla="*/ 3 h 36" name="T9"/>
                <a:gd fmla="*/ 5 w 324" name="T10"/>
                <a:gd fmla="*/ 5 h 36" name="T11"/>
                <a:gd fmla="*/ 3 w 324" name="T12"/>
                <a:gd fmla="*/ 8 h 36" name="T13"/>
                <a:gd fmla="*/ 2 w 324" name="T14"/>
                <a:gd fmla="*/ 12 h 36" name="T15"/>
                <a:gd fmla="*/ 1 w 324" name="T16"/>
                <a:gd fmla="*/ 15 h 36" name="T17"/>
                <a:gd fmla="*/ 0 w 324" name="T18"/>
                <a:gd fmla="*/ 18 h 36" name="T19"/>
                <a:gd fmla="*/ 1 w 324" name="T20"/>
                <a:gd fmla="*/ 21 h 36" name="T21"/>
                <a:gd fmla="*/ 2 w 324" name="T22"/>
                <a:gd fmla="*/ 24 h 36" name="T23"/>
                <a:gd fmla="*/ 3 w 324" name="T24"/>
                <a:gd fmla="*/ 28 h 36" name="T25"/>
                <a:gd fmla="*/ 5 w 324" name="T26"/>
                <a:gd fmla="*/ 31 h 36" name="T27"/>
                <a:gd fmla="*/ 8 w 324" name="T28"/>
                <a:gd fmla="*/ 33 h 36" name="T29"/>
                <a:gd fmla="*/ 10 w 324" name="T30"/>
                <a:gd fmla="*/ 34 h 36" name="T31"/>
                <a:gd fmla="*/ 15 w 324" name="T32"/>
                <a:gd fmla="*/ 35 h 36" name="T33"/>
                <a:gd fmla="*/ 18 w 324" name="T34"/>
                <a:gd fmla="*/ 36 h 36" name="T35"/>
                <a:gd fmla="*/ 306 w 324" name="T36"/>
                <a:gd fmla="*/ 36 h 36" name="T37"/>
                <a:gd fmla="*/ 310 w 324" name="T38"/>
                <a:gd fmla="*/ 35 h 36" name="T39"/>
                <a:gd fmla="*/ 313 w 324" name="T40"/>
                <a:gd fmla="*/ 34 h 36" name="T41"/>
                <a:gd fmla="*/ 316 w 324" name="T42"/>
                <a:gd fmla="*/ 33 h 36" name="T43"/>
                <a:gd fmla="*/ 318 w 324" name="T44"/>
                <a:gd fmla="*/ 31 h 36" name="T45"/>
                <a:gd fmla="*/ 320 w 324" name="T46"/>
                <a:gd fmla="*/ 28 h 36" name="T47"/>
                <a:gd fmla="*/ 323 w 324" name="T48"/>
                <a:gd fmla="*/ 24 h 36" name="T49"/>
                <a:gd fmla="*/ 324 w 324" name="T50"/>
                <a:gd fmla="*/ 21 h 36" name="T51"/>
                <a:gd fmla="*/ 324 w 324" name="T52"/>
                <a:gd fmla="*/ 18 h 36" name="T53"/>
                <a:gd fmla="*/ 324 w 324" name="T54"/>
                <a:gd fmla="*/ 15 h 36" name="T55"/>
                <a:gd fmla="*/ 323 w 324" name="T56"/>
                <a:gd fmla="*/ 12 h 36" name="T57"/>
                <a:gd fmla="*/ 320 w 324" name="T58"/>
                <a:gd fmla="*/ 8 h 36" name="T59"/>
                <a:gd fmla="*/ 318 w 324" name="T60"/>
                <a:gd fmla="*/ 5 h 36" name="T61"/>
                <a:gd fmla="*/ 316 w 324" name="T62"/>
                <a:gd fmla="*/ 3 h 36" name="T63"/>
                <a:gd fmla="*/ 313 w 324" name="T64"/>
                <a:gd fmla="*/ 2 h 36" name="T65"/>
                <a:gd fmla="*/ 310 w 324" name="T66"/>
                <a:gd fmla="*/ 1 h 36" name="T67"/>
                <a:gd fmla="*/ 306 w 324"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324">
                  <a:moveTo>
                    <a:pt x="306" y="0"/>
                  </a:moveTo>
                  <a:lnTo>
                    <a:pt x="18" y="0"/>
                  </a:lnTo>
                  <a:lnTo>
                    <a:pt x="15" y="1"/>
                  </a:lnTo>
                  <a:lnTo>
                    <a:pt x="10" y="2"/>
                  </a:lnTo>
                  <a:lnTo>
                    <a:pt x="8" y="3"/>
                  </a:lnTo>
                  <a:lnTo>
                    <a:pt x="5" y="5"/>
                  </a:lnTo>
                  <a:lnTo>
                    <a:pt x="3" y="8"/>
                  </a:lnTo>
                  <a:lnTo>
                    <a:pt x="2" y="12"/>
                  </a:lnTo>
                  <a:lnTo>
                    <a:pt x="1" y="15"/>
                  </a:lnTo>
                  <a:lnTo>
                    <a:pt x="0" y="18"/>
                  </a:lnTo>
                  <a:lnTo>
                    <a:pt x="1" y="21"/>
                  </a:lnTo>
                  <a:lnTo>
                    <a:pt x="2" y="24"/>
                  </a:lnTo>
                  <a:lnTo>
                    <a:pt x="3" y="28"/>
                  </a:lnTo>
                  <a:lnTo>
                    <a:pt x="5" y="31"/>
                  </a:lnTo>
                  <a:lnTo>
                    <a:pt x="8" y="33"/>
                  </a:lnTo>
                  <a:lnTo>
                    <a:pt x="10" y="34"/>
                  </a:lnTo>
                  <a:lnTo>
                    <a:pt x="15" y="35"/>
                  </a:lnTo>
                  <a:lnTo>
                    <a:pt x="18" y="36"/>
                  </a:lnTo>
                  <a:lnTo>
                    <a:pt x="306" y="36"/>
                  </a:lnTo>
                  <a:lnTo>
                    <a:pt x="310" y="35"/>
                  </a:lnTo>
                  <a:lnTo>
                    <a:pt x="313" y="34"/>
                  </a:lnTo>
                  <a:lnTo>
                    <a:pt x="316" y="33"/>
                  </a:lnTo>
                  <a:lnTo>
                    <a:pt x="318" y="31"/>
                  </a:lnTo>
                  <a:lnTo>
                    <a:pt x="320" y="28"/>
                  </a:lnTo>
                  <a:lnTo>
                    <a:pt x="323" y="24"/>
                  </a:lnTo>
                  <a:lnTo>
                    <a:pt x="324" y="21"/>
                  </a:lnTo>
                  <a:lnTo>
                    <a:pt x="324" y="18"/>
                  </a:lnTo>
                  <a:lnTo>
                    <a:pt x="324" y="15"/>
                  </a:lnTo>
                  <a:lnTo>
                    <a:pt x="323" y="12"/>
                  </a:lnTo>
                  <a:lnTo>
                    <a:pt x="320" y="8"/>
                  </a:lnTo>
                  <a:lnTo>
                    <a:pt x="318" y="5"/>
                  </a:lnTo>
                  <a:lnTo>
                    <a:pt x="316" y="3"/>
                  </a:lnTo>
                  <a:lnTo>
                    <a:pt x="313" y="2"/>
                  </a:lnTo>
                  <a:lnTo>
                    <a:pt x="310" y="1"/>
                  </a:lnTo>
                  <a:lnTo>
                    <a:pt x="306"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0" name="Freeform 95">
              <a:extLst>
                <a:ext uri="{FF2B5EF4-FFF2-40B4-BE49-F238E27FC236}">
                  <a16:creationId xmlns:a16="http://schemas.microsoft.com/office/drawing/2014/main" id="{499F5ACB-B832-47DC-9680-12BADD95B201}"/>
                </a:ext>
              </a:extLst>
            </p:cNvPr>
            <p:cNvSpPr/>
            <p:nvPr/>
          </p:nvSpPr>
          <p:spPr bwMode="auto">
            <a:xfrm>
              <a:off x="6371431" y="2032397"/>
              <a:ext cx="285750" cy="14288"/>
            </a:xfrm>
            <a:custGeom>
              <a:gdLst>
                <a:gd fmla="*/ 702 w 720" name="T0"/>
                <a:gd fmla="*/ 0 h 36" name="T1"/>
                <a:gd fmla="*/ 18 w 720" name="T2"/>
                <a:gd fmla="*/ 0 h 36" name="T3"/>
                <a:gd fmla="*/ 14 w 720" name="T4"/>
                <a:gd fmla="*/ 1 h 36" name="T5"/>
                <a:gd fmla="*/ 11 w 720" name="T6"/>
                <a:gd fmla="*/ 2 h 36" name="T7"/>
                <a:gd fmla="*/ 8 w 720" name="T8"/>
                <a:gd fmla="*/ 3 h 36" name="T9"/>
                <a:gd fmla="*/ 6 w 720" name="T10"/>
                <a:gd fmla="*/ 5 h 36" name="T11"/>
                <a:gd fmla="*/ 4 w 720" name="T12"/>
                <a:gd fmla="*/ 8 h 36" name="T13"/>
                <a:gd fmla="*/ 1 w 720" name="T14"/>
                <a:gd fmla="*/ 10 h 36" name="T15"/>
                <a:gd fmla="*/ 0 w 720" name="T16"/>
                <a:gd fmla="*/ 15 h 36" name="T17"/>
                <a:gd fmla="*/ 0 w 720" name="T18"/>
                <a:gd fmla="*/ 18 h 36" name="T19"/>
                <a:gd fmla="*/ 0 w 720" name="T20"/>
                <a:gd fmla="*/ 21 h 36" name="T21"/>
                <a:gd fmla="*/ 1 w 720" name="T22"/>
                <a:gd fmla="*/ 24 h 36" name="T23"/>
                <a:gd fmla="*/ 4 w 720" name="T24"/>
                <a:gd fmla="*/ 28 h 36" name="T25"/>
                <a:gd fmla="*/ 6 w 720" name="T26"/>
                <a:gd fmla="*/ 31 h 36" name="T27"/>
                <a:gd fmla="*/ 8 w 720" name="T28"/>
                <a:gd fmla="*/ 33 h 36" name="T29"/>
                <a:gd fmla="*/ 11 w 720" name="T30"/>
                <a:gd fmla="*/ 34 h 36" name="T31"/>
                <a:gd fmla="*/ 14 w 720" name="T32"/>
                <a:gd fmla="*/ 35 h 36" name="T33"/>
                <a:gd fmla="*/ 18 w 720" name="T34"/>
                <a:gd fmla="*/ 36 h 36" name="T35"/>
                <a:gd fmla="*/ 702 w 720" name="T36"/>
                <a:gd fmla="*/ 36 h 36" name="T37"/>
                <a:gd fmla="*/ 706 w 720" name="T38"/>
                <a:gd fmla="*/ 35 h 36" name="T39"/>
                <a:gd fmla="*/ 709 w 720" name="T40"/>
                <a:gd fmla="*/ 34 h 36" name="T41"/>
                <a:gd fmla="*/ 712 w 720" name="T42"/>
                <a:gd fmla="*/ 33 h 36" name="T43"/>
                <a:gd fmla="*/ 714 w 720" name="T44"/>
                <a:gd fmla="*/ 31 h 36" name="T45"/>
                <a:gd fmla="*/ 716 w 720" name="T46"/>
                <a:gd fmla="*/ 28 h 36" name="T47"/>
                <a:gd fmla="*/ 719 w 720" name="T48"/>
                <a:gd fmla="*/ 24 h 36" name="T49"/>
                <a:gd fmla="*/ 720 w 720" name="T50"/>
                <a:gd fmla="*/ 21 h 36" name="T51"/>
                <a:gd fmla="*/ 720 w 720" name="T52"/>
                <a:gd fmla="*/ 18 h 36" name="T53"/>
                <a:gd fmla="*/ 720 w 720" name="T54"/>
                <a:gd fmla="*/ 15 h 36" name="T55"/>
                <a:gd fmla="*/ 719 w 720" name="T56"/>
                <a:gd fmla="*/ 10 h 36" name="T57"/>
                <a:gd fmla="*/ 716 w 720" name="T58"/>
                <a:gd fmla="*/ 8 h 36" name="T59"/>
                <a:gd fmla="*/ 714 w 720" name="T60"/>
                <a:gd fmla="*/ 5 h 36" name="T61"/>
                <a:gd fmla="*/ 712 w 720" name="T62"/>
                <a:gd fmla="*/ 3 h 36" name="T63"/>
                <a:gd fmla="*/ 709 w 720" name="T64"/>
                <a:gd fmla="*/ 2 h 36" name="T65"/>
                <a:gd fmla="*/ 706 w 720" name="T66"/>
                <a:gd fmla="*/ 1 h 36" name="T67"/>
                <a:gd fmla="*/ 702 w 720"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720">
                  <a:moveTo>
                    <a:pt x="702" y="0"/>
                  </a:moveTo>
                  <a:lnTo>
                    <a:pt x="18" y="0"/>
                  </a:lnTo>
                  <a:lnTo>
                    <a:pt x="14" y="1"/>
                  </a:lnTo>
                  <a:lnTo>
                    <a:pt x="11" y="2"/>
                  </a:lnTo>
                  <a:lnTo>
                    <a:pt x="8" y="3"/>
                  </a:lnTo>
                  <a:lnTo>
                    <a:pt x="6" y="5"/>
                  </a:lnTo>
                  <a:lnTo>
                    <a:pt x="4" y="8"/>
                  </a:lnTo>
                  <a:lnTo>
                    <a:pt x="1" y="10"/>
                  </a:lnTo>
                  <a:lnTo>
                    <a:pt x="0" y="15"/>
                  </a:lnTo>
                  <a:lnTo>
                    <a:pt x="0" y="18"/>
                  </a:lnTo>
                  <a:lnTo>
                    <a:pt x="0" y="21"/>
                  </a:lnTo>
                  <a:lnTo>
                    <a:pt x="1" y="24"/>
                  </a:lnTo>
                  <a:lnTo>
                    <a:pt x="4" y="28"/>
                  </a:lnTo>
                  <a:lnTo>
                    <a:pt x="6" y="31"/>
                  </a:lnTo>
                  <a:lnTo>
                    <a:pt x="8" y="33"/>
                  </a:lnTo>
                  <a:lnTo>
                    <a:pt x="11" y="34"/>
                  </a:lnTo>
                  <a:lnTo>
                    <a:pt x="14" y="35"/>
                  </a:lnTo>
                  <a:lnTo>
                    <a:pt x="18" y="36"/>
                  </a:lnTo>
                  <a:lnTo>
                    <a:pt x="702" y="36"/>
                  </a:lnTo>
                  <a:lnTo>
                    <a:pt x="706" y="35"/>
                  </a:lnTo>
                  <a:lnTo>
                    <a:pt x="709" y="34"/>
                  </a:lnTo>
                  <a:lnTo>
                    <a:pt x="712" y="33"/>
                  </a:lnTo>
                  <a:lnTo>
                    <a:pt x="714" y="31"/>
                  </a:lnTo>
                  <a:lnTo>
                    <a:pt x="716" y="28"/>
                  </a:lnTo>
                  <a:lnTo>
                    <a:pt x="719" y="24"/>
                  </a:lnTo>
                  <a:lnTo>
                    <a:pt x="720" y="21"/>
                  </a:lnTo>
                  <a:lnTo>
                    <a:pt x="720" y="18"/>
                  </a:lnTo>
                  <a:lnTo>
                    <a:pt x="720" y="15"/>
                  </a:lnTo>
                  <a:lnTo>
                    <a:pt x="719" y="10"/>
                  </a:lnTo>
                  <a:lnTo>
                    <a:pt x="716" y="8"/>
                  </a:lnTo>
                  <a:lnTo>
                    <a:pt x="714" y="5"/>
                  </a:lnTo>
                  <a:lnTo>
                    <a:pt x="712" y="3"/>
                  </a:lnTo>
                  <a:lnTo>
                    <a:pt x="709" y="2"/>
                  </a:lnTo>
                  <a:lnTo>
                    <a:pt x="706" y="1"/>
                  </a:lnTo>
                  <a:lnTo>
                    <a:pt x="702"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1" name="Freeform 96">
              <a:extLst>
                <a:ext uri="{FF2B5EF4-FFF2-40B4-BE49-F238E27FC236}">
                  <a16:creationId xmlns:a16="http://schemas.microsoft.com/office/drawing/2014/main" id="{8A0D7303-072B-4A41-A1D8-755F69355FE7}"/>
                </a:ext>
              </a:extLst>
            </p:cNvPr>
            <p:cNvSpPr/>
            <p:nvPr/>
          </p:nvSpPr>
          <p:spPr bwMode="auto">
            <a:xfrm>
              <a:off x="6371431" y="2075259"/>
              <a:ext cx="285750" cy="14288"/>
            </a:xfrm>
            <a:custGeom>
              <a:gdLst>
                <a:gd fmla="*/ 702 w 720" name="T0"/>
                <a:gd fmla="*/ 0 h 36" name="T1"/>
                <a:gd fmla="*/ 18 w 720" name="T2"/>
                <a:gd fmla="*/ 0 h 36" name="T3"/>
                <a:gd fmla="*/ 14 w 720" name="T4"/>
                <a:gd fmla="*/ 1 h 36" name="T5"/>
                <a:gd fmla="*/ 11 w 720" name="T6"/>
                <a:gd fmla="*/ 2 h 36" name="T7"/>
                <a:gd fmla="*/ 8 w 720" name="T8"/>
                <a:gd fmla="*/ 3 h 36" name="T9"/>
                <a:gd fmla="*/ 6 w 720" name="T10"/>
                <a:gd fmla="*/ 5 h 36" name="T11"/>
                <a:gd fmla="*/ 4 w 720" name="T12"/>
                <a:gd fmla="*/ 8 h 36" name="T13"/>
                <a:gd fmla="*/ 1 w 720" name="T14"/>
                <a:gd fmla="*/ 10 h 36" name="T15"/>
                <a:gd fmla="*/ 0 w 720" name="T16"/>
                <a:gd fmla="*/ 15 h 36" name="T17"/>
                <a:gd fmla="*/ 0 w 720" name="T18"/>
                <a:gd fmla="*/ 18 h 36" name="T19"/>
                <a:gd fmla="*/ 0 w 720" name="T20"/>
                <a:gd fmla="*/ 21 h 36" name="T21"/>
                <a:gd fmla="*/ 1 w 720" name="T22"/>
                <a:gd fmla="*/ 24 h 36" name="T23"/>
                <a:gd fmla="*/ 4 w 720" name="T24"/>
                <a:gd fmla="*/ 28 h 36" name="T25"/>
                <a:gd fmla="*/ 6 w 720" name="T26"/>
                <a:gd fmla="*/ 31 h 36" name="T27"/>
                <a:gd fmla="*/ 8 w 720" name="T28"/>
                <a:gd fmla="*/ 33 h 36" name="T29"/>
                <a:gd fmla="*/ 11 w 720" name="T30"/>
                <a:gd fmla="*/ 34 h 36" name="T31"/>
                <a:gd fmla="*/ 14 w 720" name="T32"/>
                <a:gd fmla="*/ 35 h 36" name="T33"/>
                <a:gd fmla="*/ 18 w 720" name="T34"/>
                <a:gd fmla="*/ 36 h 36" name="T35"/>
                <a:gd fmla="*/ 702 w 720" name="T36"/>
                <a:gd fmla="*/ 36 h 36" name="T37"/>
                <a:gd fmla="*/ 706 w 720" name="T38"/>
                <a:gd fmla="*/ 35 h 36" name="T39"/>
                <a:gd fmla="*/ 709 w 720" name="T40"/>
                <a:gd fmla="*/ 34 h 36" name="T41"/>
                <a:gd fmla="*/ 712 w 720" name="T42"/>
                <a:gd fmla="*/ 33 h 36" name="T43"/>
                <a:gd fmla="*/ 714 w 720" name="T44"/>
                <a:gd fmla="*/ 31 h 36" name="T45"/>
                <a:gd fmla="*/ 716 w 720" name="T46"/>
                <a:gd fmla="*/ 28 h 36" name="T47"/>
                <a:gd fmla="*/ 719 w 720" name="T48"/>
                <a:gd fmla="*/ 24 h 36" name="T49"/>
                <a:gd fmla="*/ 720 w 720" name="T50"/>
                <a:gd fmla="*/ 21 h 36" name="T51"/>
                <a:gd fmla="*/ 720 w 720" name="T52"/>
                <a:gd fmla="*/ 18 h 36" name="T53"/>
                <a:gd fmla="*/ 720 w 720" name="T54"/>
                <a:gd fmla="*/ 15 h 36" name="T55"/>
                <a:gd fmla="*/ 719 w 720" name="T56"/>
                <a:gd fmla="*/ 10 h 36" name="T57"/>
                <a:gd fmla="*/ 716 w 720" name="T58"/>
                <a:gd fmla="*/ 8 h 36" name="T59"/>
                <a:gd fmla="*/ 714 w 720" name="T60"/>
                <a:gd fmla="*/ 5 h 36" name="T61"/>
                <a:gd fmla="*/ 712 w 720" name="T62"/>
                <a:gd fmla="*/ 3 h 36" name="T63"/>
                <a:gd fmla="*/ 709 w 720" name="T64"/>
                <a:gd fmla="*/ 2 h 36" name="T65"/>
                <a:gd fmla="*/ 706 w 720" name="T66"/>
                <a:gd fmla="*/ 1 h 36" name="T67"/>
                <a:gd fmla="*/ 702 w 720" name="T68"/>
                <a:gd fmla="*/ 0 h 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6" w="720">
                  <a:moveTo>
                    <a:pt x="702" y="0"/>
                  </a:moveTo>
                  <a:lnTo>
                    <a:pt x="18" y="0"/>
                  </a:lnTo>
                  <a:lnTo>
                    <a:pt x="14" y="1"/>
                  </a:lnTo>
                  <a:lnTo>
                    <a:pt x="11" y="2"/>
                  </a:lnTo>
                  <a:lnTo>
                    <a:pt x="8" y="3"/>
                  </a:lnTo>
                  <a:lnTo>
                    <a:pt x="6" y="5"/>
                  </a:lnTo>
                  <a:lnTo>
                    <a:pt x="4" y="8"/>
                  </a:lnTo>
                  <a:lnTo>
                    <a:pt x="1" y="10"/>
                  </a:lnTo>
                  <a:lnTo>
                    <a:pt x="0" y="15"/>
                  </a:lnTo>
                  <a:lnTo>
                    <a:pt x="0" y="18"/>
                  </a:lnTo>
                  <a:lnTo>
                    <a:pt x="0" y="21"/>
                  </a:lnTo>
                  <a:lnTo>
                    <a:pt x="1" y="24"/>
                  </a:lnTo>
                  <a:lnTo>
                    <a:pt x="4" y="28"/>
                  </a:lnTo>
                  <a:lnTo>
                    <a:pt x="6" y="31"/>
                  </a:lnTo>
                  <a:lnTo>
                    <a:pt x="8" y="33"/>
                  </a:lnTo>
                  <a:lnTo>
                    <a:pt x="11" y="34"/>
                  </a:lnTo>
                  <a:lnTo>
                    <a:pt x="14" y="35"/>
                  </a:lnTo>
                  <a:lnTo>
                    <a:pt x="18" y="36"/>
                  </a:lnTo>
                  <a:lnTo>
                    <a:pt x="702" y="36"/>
                  </a:lnTo>
                  <a:lnTo>
                    <a:pt x="706" y="35"/>
                  </a:lnTo>
                  <a:lnTo>
                    <a:pt x="709" y="34"/>
                  </a:lnTo>
                  <a:lnTo>
                    <a:pt x="712" y="33"/>
                  </a:lnTo>
                  <a:lnTo>
                    <a:pt x="714" y="31"/>
                  </a:lnTo>
                  <a:lnTo>
                    <a:pt x="716" y="28"/>
                  </a:lnTo>
                  <a:lnTo>
                    <a:pt x="719" y="24"/>
                  </a:lnTo>
                  <a:lnTo>
                    <a:pt x="720" y="21"/>
                  </a:lnTo>
                  <a:lnTo>
                    <a:pt x="720" y="18"/>
                  </a:lnTo>
                  <a:lnTo>
                    <a:pt x="720" y="15"/>
                  </a:lnTo>
                  <a:lnTo>
                    <a:pt x="719" y="10"/>
                  </a:lnTo>
                  <a:lnTo>
                    <a:pt x="716" y="8"/>
                  </a:lnTo>
                  <a:lnTo>
                    <a:pt x="714" y="5"/>
                  </a:lnTo>
                  <a:lnTo>
                    <a:pt x="712" y="3"/>
                  </a:lnTo>
                  <a:lnTo>
                    <a:pt x="709" y="2"/>
                  </a:lnTo>
                  <a:lnTo>
                    <a:pt x="706" y="1"/>
                  </a:lnTo>
                  <a:lnTo>
                    <a:pt x="702" y="0"/>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32" name="Freeform 97">
              <a:extLst>
                <a:ext uri="{FF2B5EF4-FFF2-40B4-BE49-F238E27FC236}">
                  <a16:creationId xmlns:a16="http://schemas.microsoft.com/office/drawing/2014/main" id="{D33348F1-1CB2-413E-B6E7-AB755F62A343}"/>
                </a:ext>
              </a:extLst>
            </p:cNvPr>
            <p:cNvSpPr>
              <a:spLocks noEditPoints="1"/>
            </p:cNvSpPr>
            <p:nvPr/>
          </p:nvSpPr>
          <p:spPr bwMode="auto">
            <a:xfrm>
              <a:off x="6371431" y="1875234"/>
              <a:ext cx="128588" cy="128588"/>
            </a:xfrm>
            <a:custGeom>
              <a:gdLst>
                <a:gd fmla="*/ 72 w 324" name="T0"/>
                <a:gd fmla="*/ 72 h 324" name="T1"/>
                <a:gd fmla="*/ 252 w 324" name="T2"/>
                <a:gd fmla="*/ 72 h 324" name="T3"/>
                <a:gd fmla="*/ 252 w 324" name="T4"/>
                <a:gd fmla="*/ 252 h 324" name="T5"/>
                <a:gd fmla="*/ 72 w 324" name="T6"/>
                <a:gd fmla="*/ 252 h 324" name="T7"/>
                <a:gd fmla="*/ 72 w 324" name="T8"/>
                <a:gd fmla="*/ 72 h 324" name="T9"/>
                <a:gd fmla="*/ 36 w 324" name="T10"/>
                <a:gd fmla="*/ 324 h 324" name="T11"/>
                <a:gd fmla="*/ 288 w 324" name="T12"/>
                <a:gd fmla="*/ 324 h 324" name="T13"/>
                <a:gd fmla="*/ 295 w 324" name="T14"/>
                <a:gd fmla="*/ 323 h 324" name="T15"/>
                <a:gd fmla="*/ 302 w 324" name="T16"/>
                <a:gd fmla="*/ 321 h 324" name="T17"/>
                <a:gd fmla="*/ 308 w 324" name="T18"/>
                <a:gd fmla="*/ 318 h 324" name="T19"/>
                <a:gd fmla="*/ 314 w 324" name="T20"/>
                <a:gd fmla="*/ 314 h 324" name="T21"/>
                <a:gd fmla="*/ 318 w 324" name="T22"/>
                <a:gd fmla="*/ 308 h 324" name="T23"/>
                <a:gd fmla="*/ 321 w 324" name="T24"/>
                <a:gd fmla="*/ 302 h 324" name="T25"/>
                <a:gd fmla="*/ 323 w 324" name="T26"/>
                <a:gd fmla="*/ 295 h 324" name="T27"/>
                <a:gd fmla="*/ 324 w 324" name="T28"/>
                <a:gd fmla="*/ 288 h 324" name="T29"/>
                <a:gd fmla="*/ 324 w 324" name="T30"/>
                <a:gd fmla="*/ 36 h 324" name="T31"/>
                <a:gd fmla="*/ 323 w 324" name="T32"/>
                <a:gd fmla="*/ 28 h 324" name="T33"/>
                <a:gd fmla="*/ 321 w 324" name="T34"/>
                <a:gd fmla="*/ 22 h 324" name="T35"/>
                <a:gd fmla="*/ 318 w 324" name="T36"/>
                <a:gd fmla="*/ 15 h 324" name="T37"/>
                <a:gd fmla="*/ 314 w 324" name="T38"/>
                <a:gd fmla="*/ 10 h 324" name="T39"/>
                <a:gd fmla="*/ 308 w 324" name="T40"/>
                <a:gd fmla="*/ 6 h 324" name="T41"/>
                <a:gd fmla="*/ 302 w 324" name="T42"/>
                <a:gd fmla="*/ 3 h 324" name="T43"/>
                <a:gd fmla="*/ 295 w 324" name="T44"/>
                <a:gd fmla="*/ 0 h 324" name="T45"/>
                <a:gd fmla="*/ 288 w 324" name="T46"/>
                <a:gd fmla="*/ 0 h 324" name="T47"/>
                <a:gd fmla="*/ 36 w 324" name="T48"/>
                <a:gd fmla="*/ 0 h 324" name="T49"/>
                <a:gd fmla="*/ 28 w 324" name="T50"/>
                <a:gd fmla="*/ 0 h 324" name="T51"/>
                <a:gd fmla="*/ 22 w 324" name="T52"/>
                <a:gd fmla="*/ 3 h 324" name="T53"/>
                <a:gd fmla="*/ 15 w 324" name="T54"/>
                <a:gd fmla="*/ 6 h 324" name="T55"/>
                <a:gd fmla="*/ 10 w 324" name="T56"/>
                <a:gd fmla="*/ 10 h 324" name="T57"/>
                <a:gd fmla="*/ 6 w 324" name="T58"/>
                <a:gd fmla="*/ 15 h 324" name="T59"/>
                <a:gd fmla="*/ 3 w 324" name="T60"/>
                <a:gd fmla="*/ 22 h 324" name="T61"/>
                <a:gd fmla="*/ 0 w 324" name="T62"/>
                <a:gd fmla="*/ 28 h 324" name="T63"/>
                <a:gd fmla="*/ 0 w 324" name="T64"/>
                <a:gd fmla="*/ 36 h 324" name="T65"/>
                <a:gd fmla="*/ 0 w 324" name="T66"/>
                <a:gd fmla="*/ 288 h 324" name="T67"/>
                <a:gd fmla="*/ 0 w 324" name="T68"/>
                <a:gd fmla="*/ 295 h 324" name="T69"/>
                <a:gd fmla="*/ 3 w 324" name="T70"/>
                <a:gd fmla="*/ 302 h 324" name="T71"/>
                <a:gd fmla="*/ 6 w 324" name="T72"/>
                <a:gd fmla="*/ 308 h 324" name="T73"/>
                <a:gd fmla="*/ 10 w 324" name="T74"/>
                <a:gd fmla="*/ 314 h 324" name="T75"/>
                <a:gd fmla="*/ 15 w 324" name="T76"/>
                <a:gd fmla="*/ 318 h 324" name="T77"/>
                <a:gd fmla="*/ 22 w 324" name="T78"/>
                <a:gd fmla="*/ 321 h 324" name="T79"/>
                <a:gd fmla="*/ 28 w 324" name="T80"/>
                <a:gd fmla="*/ 323 h 324" name="T81"/>
                <a:gd fmla="*/ 36 w 324" name="T82"/>
                <a:gd fmla="*/ 324 h 324"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24" w="324">
                  <a:moveTo>
                    <a:pt x="72" y="72"/>
                  </a:moveTo>
                  <a:lnTo>
                    <a:pt x="252" y="72"/>
                  </a:lnTo>
                  <a:lnTo>
                    <a:pt x="252" y="252"/>
                  </a:lnTo>
                  <a:lnTo>
                    <a:pt x="72" y="252"/>
                  </a:lnTo>
                  <a:lnTo>
                    <a:pt x="72" y="72"/>
                  </a:lnTo>
                  <a:close/>
                  <a:moveTo>
                    <a:pt x="36" y="324"/>
                  </a:moveTo>
                  <a:lnTo>
                    <a:pt x="288" y="324"/>
                  </a:lnTo>
                  <a:lnTo>
                    <a:pt x="295" y="323"/>
                  </a:lnTo>
                  <a:lnTo>
                    <a:pt x="302" y="321"/>
                  </a:lnTo>
                  <a:lnTo>
                    <a:pt x="308" y="318"/>
                  </a:lnTo>
                  <a:lnTo>
                    <a:pt x="314" y="314"/>
                  </a:lnTo>
                  <a:lnTo>
                    <a:pt x="318" y="308"/>
                  </a:lnTo>
                  <a:lnTo>
                    <a:pt x="321" y="302"/>
                  </a:lnTo>
                  <a:lnTo>
                    <a:pt x="323" y="295"/>
                  </a:lnTo>
                  <a:lnTo>
                    <a:pt x="324" y="288"/>
                  </a:lnTo>
                  <a:lnTo>
                    <a:pt x="324" y="36"/>
                  </a:lnTo>
                  <a:lnTo>
                    <a:pt x="323" y="28"/>
                  </a:lnTo>
                  <a:lnTo>
                    <a:pt x="321" y="22"/>
                  </a:lnTo>
                  <a:lnTo>
                    <a:pt x="318" y="15"/>
                  </a:lnTo>
                  <a:lnTo>
                    <a:pt x="314" y="10"/>
                  </a:lnTo>
                  <a:lnTo>
                    <a:pt x="308" y="6"/>
                  </a:lnTo>
                  <a:lnTo>
                    <a:pt x="302" y="3"/>
                  </a:lnTo>
                  <a:lnTo>
                    <a:pt x="295" y="0"/>
                  </a:lnTo>
                  <a:lnTo>
                    <a:pt x="288" y="0"/>
                  </a:lnTo>
                  <a:lnTo>
                    <a:pt x="36" y="0"/>
                  </a:lnTo>
                  <a:lnTo>
                    <a:pt x="28" y="0"/>
                  </a:lnTo>
                  <a:lnTo>
                    <a:pt x="22" y="3"/>
                  </a:lnTo>
                  <a:lnTo>
                    <a:pt x="15" y="6"/>
                  </a:lnTo>
                  <a:lnTo>
                    <a:pt x="10" y="10"/>
                  </a:lnTo>
                  <a:lnTo>
                    <a:pt x="6" y="15"/>
                  </a:lnTo>
                  <a:lnTo>
                    <a:pt x="3" y="22"/>
                  </a:lnTo>
                  <a:lnTo>
                    <a:pt x="0" y="28"/>
                  </a:lnTo>
                  <a:lnTo>
                    <a:pt x="0" y="36"/>
                  </a:lnTo>
                  <a:lnTo>
                    <a:pt x="0" y="288"/>
                  </a:lnTo>
                  <a:lnTo>
                    <a:pt x="0" y="295"/>
                  </a:lnTo>
                  <a:lnTo>
                    <a:pt x="3" y="302"/>
                  </a:lnTo>
                  <a:lnTo>
                    <a:pt x="6" y="308"/>
                  </a:lnTo>
                  <a:lnTo>
                    <a:pt x="10" y="314"/>
                  </a:lnTo>
                  <a:lnTo>
                    <a:pt x="15" y="318"/>
                  </a:lnTo>
                  <a:lnTo>
                    <a:pt x="22" y="321"/>
                  </a:lnTo>
                  <a:lnTo>
                    <a:pt x="28" y="323"/>
                  </a:lnTo>
                  <a:lnTo>
                    <a:pt x="36" y="324"/>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pic>
        <p:nvPicPr>
          <p:cNvPr id="37" name="图片 36">
            <a:extLst>
              <a:ext uri="{FF2B5EF4-FFF2-40B4-BE49-F238E27FC236}">
                <a16:creationId xmlns:a16="http://schemas.microsoft.com/office/drawing/2014/main" id="{AD89978B-70BC-4C5C-A9BC-AE73674D44CD}"/>
              </a:ext>
            </a:extLst>
          </p:cNvPr>
          <p:cNvPicPr>
            <a:picLocks noChangeAspect="1"/>
          </p:cNvPicPr>
          <p:nvPr/>
        </p:nvPicPr>
        <p:blipFill>
          <a:blip r:embed="rId3">
            <a:extLst>
              <a:ext uri="{28A0092B-C50C-407E-A947-70E740481C1C}">
                <a14:useLocalDpi val="0"/>
              </a:ext>
            </a:extLst>
          </a:blip>
          <a:stretch>
            <a:fillRect/>
          </a:stretch>
        </p:blipFill>
        <p:spPr>
          <a:xfrm>
            <a:off x="1233634" y="1717172"/>
            <a:ext cx="2903853" cy="4349994"/>
          </a:xfrm>
          <a:prstGeom prst="rect">
            <a:avLst/>
          </a:prstGeom>
        </p:spPr>
      </p:pic>
    </p:spTree>
    <p:extLst>
      <p:ext uri="{BB962C8B-B14F-4D97-AF65-F5344CB8AC3E}">
        <p14:creationId val="3905547256"/>
      </p:ext>
    </p:extLst>
  </p:cSld>
  <p:clrMapOvr>
    <a:masterClrMapping/>
  </p:clrMapOvr>
  <mc:AlternateContent>
    <mc:Choice Requires="p14">
      <p:transition p14:dur="1200" spd="slow">
        <p:dissolve/>
      </p:transition>
    </mc:Choice>
    <mc:Fallback>
      <p:transition spd="slow">
        <p:dissolv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id="11" nodeType="clickEffect" presetClass="entr" presetID="42" presetSubtype="0">
                                  <p:stCondLst>
                                    <p:cond delay="0"/>
                                  </p:stCondLst>
                                  <p:childTnLst>
                                    <p:set>
                                      <p:cBhvr>
                                        <p:cTn dur="1" fill="hold" id="12">
                                          <p:stCondLst>
                                            <p:cond delay="0"/>
                                          </p:stCondLst>
                                        </p:cTn>
                                        <p:tgtEl>
                                          <p:spTgt spid="37"/>
                                        </p:tgtEl>
                                        <p:attrNameLst>
                                          <p:attrName>style.visibility</p:attrName>
                                        </p:attrNameLst>
                                      </p:cBhvr>
                                      <p:to>
                                        <p:strVal val="visible"/>
                                      </p:to>
                                    </p:set>
                                    <p:animEffect filter="fade" transition="in">
                                      <p:cBhvr>
                                        <p:cTn dur="1000" id="13"/>
                                        <p:tgtEl>
                                          <p:spTgt spid="37"/>
                                        </p:tgtEl>
                                      </p:cBhvr>
                                    </p:animEffect>
                                    <p:anim calcmode="lin" valueType="num">
                                      <p:cBhvr>
                                        <p:cTn dur="1000" fill="hold" id="14"/>
                                        <p:tgtEl>
                                          <p:spTgt spid="37"/>
                                        </p:tgtEl>
                                        <p:attrNameLst>
                                          <p:attrName>ppt_x</p:attrName>
                                        </p:attrNameLst>
                                      </p:cBhvr>
                                      <p:tavLst>
                                        <p:tav tm="0">
                                          <p:val>
                                            <p:strVal val="#ppt_x"/>
                                          </p:val>
                                        </p:tav>
                                        <p:tav tm="100000">
                                          <p:val>
                                            <p:strVal val="#ppt_x"/>
                                          </p:val>
                                        </p:tav>
                                      </p:tavLst>
                                    </p:anim>
                                    <p:anim calcmode="lin" valueType="num">
                                      <p:cBhvr>
                                        <p:cTn dur="1000" fill="hold" id="15"/>
                                        <p:tgtEl>
                                          <p:spTgt spid="37"/>
                                        </p:tgtEl>
                                        <p:attrNameLst>
                                          <p:attrName>ppt_y</p:attrName>
                                        </p:attrNameLst>
                                      </p:cBhvr>
                                      <p:tavLst>
                                        <p:tav tm="0">
                                          <p:val>
                                            <p:strVal val="#ppt_y+.1"/>
                                          </p:val>
                                        </p:tav>
                                        <p:tav tm="100000">
                                          <p:val>
                                            <p:strVal val="#ppt_y"/>
                                          </p:val>
                                        </p:tav>
                                      </p:tavLst>
                                    </p:anim>
                                  </p:childTnLst>
                                </p:cTn>
                              </p:par>
                            </p:childTnLst>
                          </p:cTn>
                        </p:par>
                      </p:childTnLst>
                    </p:cTn>
                  </p:par>
                  <p:par>
                    <p:cTn fill="hold" id="16" nodeType="clickPar">
                      <p:stCondLst>
                        <p:cond delay="indefinite"/>
                        <p:cond delay="0" evt="onBegin">
                          <p:tn val="15"/>
                        </p:cond>
                      </p:stCondLst>
                      <p:childTnLst>
                        <p:par>
                          <p:cTn fill="hold" id="17" nodeType="afterGroup">
                            <p:stCondLst>
                              <p:cond delay="0"/>
                            </p:stCondLst>
                            <p:childTnLst>
                              <p:par>
                                <p:cTn fill="hold" grpId="0" id="18" nodeType="clickEffect" presetClass="entr" presetID="22" presetSubtype="8">
                                  <p:stCondLst>
                                    <p:cond delay="0"/>
                                  </p:stCondLst>
                                  <p:childTnLst>
                                    <p:set>
                                      <p:cBhvr>
                                        <p:cTn dur="1" fill="hold" id="19">
                                          <p:stCondLst>
                                            <p:cond delay="0"/>
                                          </p:stCondLst>
                                        </p:cTn>
                                        <p:tgtEl>
                                          <p:spTgt spid="7"/>
                                        </p:tgtEl>
                                        <p:attrNameLst>
                                          <p:attrName>style.visibility</p:attrName>
                                        </p:attrNameLst>
                                      </p:cBhvr>
                                      <p:to>
                                        <p:strVal val="visible"/>
                                      </p:to>
                                    </p:set>
                                    <p:animEffect filter="wipe(left)" transition="in">
                                      <p:cBhvr>
                                        <p:cTn dur="500" id="20"/>
                                        <p:tgtEl>
                                          <p:spTgt spid="7"/>
                                        </p:tgtEl>
                                      </p:cBhvr>
                                    </p:animEffect>
                                  </p:childTnLst>
                                </p:cTn>
                              </p:par>
                              <p:par>
                                <p:cTn fill="hold" grpId="0" id="21" nodeType="withEffect" presetClass="entr" presetID="22" presetSubtype="8">
                                  <p:stCondLst>
                                    <p:cond delay="0"/>
                                  </p:stCondLst>
                                  <p:childTnLst>
                                    <p:set>
                                      <p:cBhvr>
                                        <p:cTn dur="1" fill="hold" id="22">
                                          <p:stCondLst>
                                            <p:cond delay="0"/>
                                          </p:stCondLst>
                                        </p:cTn>
                                        <p:tgtEl>
                                          <p:spTgt spid="8"/>
                                        </p:tgtEl>
                                        <p:attrNameLst>
                                          <p:attrName>style.visibility</p:attrName>
                                        </p:attrNameLst>
                                      </p:cBhvr>
                                      <p:to>
                                        <p:strVal val="visible"/>
                                      </p:to>
                                    </p:set>
                                    <p:animEffect filter="wipe(left)" transition="in">
                                      <p:cBhvr>
                                        <p:cTn dur="500" id="23"/>
                                        <p:tgtEl>
                                          <p:spTgt spid="8"/>
                                        </p:tgtEl>
                                      </p:cBhvr>
                                    </p:animEffect>
                                  </p:childTnLst>
                                </p:cTn>
                              </p:par>
                            </p:childTnLst>
                          </p:cTn>
                        </p:par>
                      </p:childTnLst>
                    </p:cTn>
                  </p:par>
                  <p:par>
                    <p:cTn fill="hold" id="24" nodeType="clickPar">
                      <p:stCondLst>
                        <p:cond delay="indefinite"/>
                        <p:cond delay="0" evt="onBegin">
                          <p:tn val="23"/>
                        </p:cond>
                      </p:stCondLst>
                      <p:childTnLst>
                        <p:par>
                          <p:cTn fill="hold" id="25" nodeType="afterGroup">
                            <p:stCondLst>
                              <p:cond delay="0"/>
                            </p:stCondLst>
                            <p:childTnLst>
                              <p:par>
                                <p:cTn fill="hold" grpId="0" id="26" nodeType="clickEffect" presetClass="entr" presetID="14" presetSubtype="10">
                                  <p:stCondLst>
                                    <p:cond delay="0"/>
                                  </p:stCondLst>
                                  <p:childTnLst>
                                    <p:set>
                                      <p:cBhvr>
                                        <p:cTn dur="1" fill="hold" id="27">
                                          <p:stCondLst>
                                            <p:cond delay="0"/>
                                          </p:stCondLst>
                                        </p:cTn>
                                        <p:tgtEl>
                                          <p:spTgt spid="9"/>
                                        </p:tgtEl>
                                        <p:attrNameLst>
                                          <p:attrName>style.visibility</p:attrName>
                                        </p:attrNameLst>
                                      </p:cBhvr>
                                      <p:to>
                                        <p:strVal val="visible"/>
                                      </p:to>
                                    </p:set>
                                    <p:animEffect filter="randombar(horizontal)" transition="in">
                                      <p:cBhvr>
                                        <p:cTn dur="500" id="28"/>
                                        <p:tgtEl>
                                          <p:spTgt spid="9"/>
                                        </p:tgtEl>
                                      </p:cBhvr>
                                    </p:animEffect>
                                  </p:childTnLst>
                                </p:cTn>
                              </p:par>
                              <p:par>
                                <p:cTn fill="hold" grpId="0" id="29" nodeType="withEffect" presetClass="entr" presetID="14" presetSubtype="10">
                                  <p:stCondLst>
                                    <p:cond delay="0"/>
                                  </p:stCondLst>
                                  <p:childTnLst>
                                    <p:set>
                                      <p:cBhvr>
                                        <p:cTn dur="1" fill="hold" id="30">
                                          <p:stCondLst>
                                            <p:cond delay="0"/>
                                          </p:stCondLst>
                                        </p:cTn>
                                        <p:tgtEl>
                                          <p:spTgt spid="10"/>
                                        </p:tgtEl>
                                        <p:attrNameLst>
                                          <p:attrName>style.visibility</p:attrName>
                                        </p:attrNameLst>
                                      </p:cBhvr>
                                      <p:to>
                                        <p:strVal val="visible"/>
                                      </p:to>
                                    </p:set>
                                    <p:animEffect filter="randombar(horizontal)" transition="in">
                                      <p:cBhvr>
                                        <p:cTn dur="500" id="31"/>
                                        <p:tgtEl>
                                          <p:spTgt spid="10"/>
                                        </p:tgtEl>
                                      </p:cBhvr>
                                    </p:animEffect>
                                  </p:childTnLst>
                                </p:cTn>
                              </p:par>
                              <p:par>
                                <p:cTn fill="hold" grpId="0" id="32" nodeType="withEffect" presetClass="entr" presetID="14" presetSubtype="10">
                                  <p:stCondLst>
                                    <p:cond delay="0"/>
                                  </p:stCondLst>
                                  <p:childTnLst>
                                    <p:set>
                                      <p:cBhvr>
                                        <p:cTn dur="1" fill="hold" id="33">
                                          <p:stCondLst>
                                            <p:cond delay="0"/>
                                          </p:stCondLst>
                                        </p:cTn>
                                        <p:tgtEl>
                                          <p:spTgt spid="11"/>
                                        </p:tgtEl>
                                        <p:attrNameLst>
                                          <p:attrName>style.visibility</p:attrName>
                                        </p:attrNameLst>
                                      </p:cBhvr>
                                      <p:to>
                                        <p:strVal val="visible"/>
                                      </p:to>
                                    </p:set>
                                    <p:animEffect filter="randombar(horizontal)" transition="in">
                                      <p:cBhvr>
                                        <p:cTn dur="500" id="34"/>
                                        <p:tgtEl>
                                          <p:spTgt spid="11"/>
                                        </p:tgtEl>
                                      </p:cBhvr>
                                    </p:animEffect>
                                  </p:childTnLst>
                                </p:cTn>
                              </p:par>
                              <p:par>
                                <p:cTn fill="hold" grpId="0" id="35" nodeType="withEffect" presetClass="entr" presetID="14" presetSubtype="10">
                                  <p:stCondLst>
                                    <p:cond delay="0"/>
                                  </p:stCondLst>
                                  <p:childTnLst>
                                    <p:set>
                                      <p:cBhvr>
                                        <p:cTn dur="1" fill="hold" id="36">
                                          <p:stCondLst>
                                            <p:cond delay="0"/>
                                          </p:stCondLst>
                                        </p:cTn>
                                        <p:tgtEl>
                                          <p:spTgt spid="12"/>
                                        </p:tgtEl>
                                        <p:attrNameLst>
                                          <p:attrName>style.visibility</p:attrName>
                                        </p:attrNameLst>
                                      </p:cBhvr>
                                      <p:to>
                                        <p:strVal val="visible"/>
                                      </p:to>
                                    </p:set>
                                    <p:animEffect filter="randombar(horizontal)" transition="in">
                                      <p:cBhvr>
                                        <p:cTn dur="500" id="37"/>
                                        <p:tgtEl>
                                          <p:spTgt spid="12"/>
                                        </p:tgtEl>
                                      </p:cBhvr>
                                    </p:animEffect>
                                  </p:childTnLst>
                                </p:cTn>
                              </p:par>
                              <p:par>
                                <p:cTn fill="hold" grpId="0" id="38" nodeType="withEffect" presetClass="entr" presetID="14" presetSubtype="10">
                                  <p:stCondLst>
                                    <p:cond delay="0"/>
                                  </p:stCondLst>
                                  <p:childTnLst>
                                    <p:set>
                                      <p:cBhvr>
                                        <p:cTn dur="1" fill="hold" id="39">
                                          <p:stCondLst>
                                            <p:cond delay="0"/>
                                          </p:stCondLst>
                                        </p:cTn>
                                        <p:tgtEl>
                                          <p:spTgt spid="13"/>
                                        </p:tgtEl>
                                        <p:attrNameLst>
                                          <p:attrName>style.visibility</p:attrName>
                                        </p:attrNameLst>
                                      </p:cBhvr>
                                      <p:to>
                                        <p:strVal val="visible"/>
                                      </p:to>
                                    </p:set>
                                    <p:animEffect filter="randombar(horizontal)" transition="in">
                                      <p:cBhvr>
                                        <p:cTn dur="500" id="40"/>
                                        <p:tgtEl>
                                          <p:spTgt spid="13"/>
                                        </p:tgtEl>
                                      </p:cBhvr>
                                    </p:animEffect>
                                  </p:childTnLst>
                                </p:cTn>
                              </p:par>
                              <p:par>
                                <p:cTn fill="hold" grpId="0" id="41" nodeType="withEffect" presetClass="entr" presetID="14" presetSubtype="10">
                                  <p:stCondLst>
                                    <p:cond delay="0"/>
                                  </p:stCondLst>
                                  <p:childTnLst>
                                    <p:set>
                                      <p:cBhvr>
                                        <p:cTn dur="1" fill="hold" id="42">
                                          <p:stCondLst>
                                            <p:cond delay="0"/>
                                          </p:stCondLst>
                                        </p:cTn>
                                        <p:tgtEl>
                                          <p:spTgt spid="14"/>
                                        </p:tgtEl>
                                        <p:attrNameLst>
                                          <p:attrName>style.visibility</p:attrName>
                                        </p:attrNameLst>
                                      </p:cBhvr>
                                      <p:to>
                                        <p:strVal val="visible"/>
                                      </p:to>
                                    </p:set>
                                    <p:animEffect filter="randombar(horizontal)" transition="in">
                                      <p:cBhvr>
                                        <p:cTn dur="500" id="43"/>
                                        <p:tgtEl>
                                          <p:spTgt spid="14"/>
                                        </p:tgtEl>
                                      </p:cBhvr>
                                    </p:animEffect>
                                  </p:childTnLst>
                                </p:cTn>
                              </p:par>
                              <p:par>
                                <p:cTn fill="hold" id="44" nodeType="withEffect" presetClass="entr" presetID="14" presetSubtype="10">
                                  <p:stCondLst>
                                    <p:cond delay="0"/>
                                  </p:stCondLst>
                                  <p:childTnLst>
                                    <p:set>
                                      <p:cBhvr>
                                        <p:cTn dur="1" fill="hold" id="45">
                                          <p:stCondLst>
                                            <p:cond delay="0"/>
                                          </p:stCondLst>
                                        </p:cTn>
                                        <p:tgtEl>
                                          <p:spTgt spid="15"/>
                                        </p:tgtEl>
                                        <p:attrNameLst>
                                          <p:attrName>style.visibility</p:attrName>
                                        </p:attrNameLst>
                                      </p:cBhvr>
                                      <p:to>
                                        <p:strVal val="visible"/>
                                      </p:to>
                                    </p:set>
                                    <p:animEffect filter="randombar(horizontal)" transition="in">
                                      <p:cBhvr>
                                        <p:cTn dur="500" id="46"/>
                                        <p:tgtEl>
                                          <p:spTgt spid="15"/>
                                        </p:tgtEl>
                                      </p:cBhvr>
                                    </p:animEffect>
                                  </p:childTnLst>
                                </p:cTn>
                              </p:par>
                              <p:par>
                                <p:cTn fill="hold" id="47" nodeType="withEffect" presetClass="entr" presetID="14" presetSubtype="10">
                                  <p:stCondLst>
                                    <p:cond delay="0"/>
                                  </p:stCondLst>
                                  <p:childTnLst>
                                    <p:set>
                                      <p:cBhvr>
                                        <p:cTn dur="1" fill="hold" id="48">
                                          <p:stCondLst>
                                            <p:cond delay="0"/>
                                          </p:stCondLst>
                                        </p:cTn>
                                        <p:tgtEl>
                                          <p:spTgt spid="16"/>
                                        </p:tgtEl>
                                        <p:attrNameLst>
                                          <p:attrName>style.visibility</p:attrName>
                                        </p:attrNameLst>
                                      </p:cBhvr>
                                      <p:to>
                                        <p:strVal val="visible"/>
                                      </p:to>
                                    </p:set>
                                    <p:animEffect filter="randombar(horizontal)" transition="in">
                                      <p:cBhvr>
                                        <p:cTn dur="500" id="49"/>
                                        <p:tgtEl>
                                          <p:spTgt spid="16"/>
                                        </p:tgtEl>
                                      </p:cBhvr>
                                    </p:animEffect>
                                  </p:childTnLst>
                                </p:cTn>
                              </p:par>
                              <p:par>
                                <p:cTn fill="hold" grpId="0" id="50" nodeType="withEffect" presetClass="entr" presetID="14" presetSubtype="10">
                                  <p:stCondLst>
                                    <p:cond delay="0"/>
                                  </p:stCondLst>
                                  <p:childTnLst>
                                    <p:set>
                                      <p:cBhvr>
                                        <p:cTn dur="1" fill="hold" id="51">
                                          <p:stCondLst>
                                            <p:cond delay="0"/>
                                          </p:stCondLst>
                                        </p:cTn>
                                        <p:tgtEl>
                                          <p:spTgt spid="17"/>
                                        </p:tgtEl>
                                        <p:attrNameLst>
                                          <p:attrName>style.visibility</p:attrName>
                                        </p:attrNameLst>
                                      </p:cBhvr>
                                      <p:to>
                                        <p:strVal val="visible"/>
                                      </p:to>
                                    </p:set>
                                    <p:animEffect filter="randombar(horizontal)" transition="in">
                                      <p:cBhvr>
                                        <p:cTn dur="500" id="52"/>
                                        <p:tgtEl>
                                          <p:spTgt spid="17"/>
                                        </p:tgtEl>
                                      </p:cBhvr>
                                    </p:animEffect>
                                  </p:childTnLst>
                                </p:cTn>
                              </p:par>
                              <p:par>
                                <p:cTn fill="hold" id="53" nodeType="withEffect" presetClass="entr" presetID="14" presetSubtype="10">
                                  <p:stCondLst>
                                    <p:cond delay="0"/>
                                  </p:stCondLst>
                                  <p:childTnLst>
                                    <p:set>
                                      <p:cBhvr>
                                        <p:cTn dur="1" fill="hold" id="54">
                                          <p:stCondLst>
                                            <p:cond delay="0"/>
                                          </p:stCondLst>
                                        </p:cTn>
                                        <p:tgtEl>
                                          <p:spTgt spid="18"/>
                                        </p:tgtEl>
                                        <p:attrNameLst>
                                          <p:attrName>style.visibility</p:attrName>
                                        </p:attrNameLst>
                                      </p:cBhvr>
                                      <p:to>
                                        <p:strVal val="visible"/>
                                      </p:to>
                                    </p:set>
                                    <p:animEffect filter="randombar(horizontal)" transition="in">
                                      <p:cBhvr>
                                        <p:cTn dur="500" id="55"/>
                                        <p:tgtEl>
                                          <p:spTgt spid="18"/>
                                        </p:tgtEl>
                                      </p:cBhvr>
                                    </p:animEffect>
                                  </p:childTnLst>
                                </p:cTn>
                              </p:par>
                              <p:par>
                                <p:cTn fill="hold" id="56" nodeType="withEffect" presetClass="entr" presetID="14" presetSubtype="10">
                                  <p:stCondLst>
                                    <p:cond delay="0"/>
                                  </p:stCondLst>
                                  <p:childTnLst>
                                    <p:set>
                                      <p:cBhvr>
                                        <p:cTn dur="1" fill="hold" id="57">
                                          <p:stCondLst>
                                            <p:cond delay="0"/>
                                          </p:stCondLst>
                                        </p:cTn>
                                        <p:tgtEl>
                                          <p:spTgt spid="19"/>
                                        </p:tgtEl>
                                        <p:attrNameLst>
                                          <p:attrName>style.visibility</p:attrName>
                                        </p:attrNameLst>
                                      </p:cBhvr>
                                      <p:to>
                                        <p:strVal val="visible"/>
                                      </p:to>
                                    </p:set>
                                    <p:animEffect filter="randombar(horizontal)" transition="in">
                                      <p:cBhvr>
                                        <p:cTn dur="500" id="58"/>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
      <p:bldP grpId="0" spid="8"/>
      <p:bldP grpId="0" spid="9"/>
      <p:bldP grpId="0" spid="10"/>
      <p:bldP grpId="0" spid="11"/>
      <p:bldP grpId="0" spid="12"/>
      <p:bldP grpId="0" spid="13"/>
      <p:bldP grpId="0" spid="14"/>
      <p:bldP grpId="0" spid="17"/>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D5BBE507-467C-4737-BF72-3BE3DB9C6D0D}"/>
              </a:ext>
            </a:extLst>
          </p:cNvPr>
          <p:cNvSpPr/>
          <p:nvPr/>
        </p:nvSpPr>
        <p:spPr>
          <a:xfrm>
            <a:off x="0" y="4363936"/>
            <a:ext cx="7866529" cy="1700687"/>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pic>
        <p:nvPicPr>
          <p:cNvPr id="6" name="图片 5">
            <a:extLst>
              <a:ext uri="{FF2B5EF4-FFF2-40B4-BE49-F238E27FC236}">
                <a16:creationId xmlns:a16="http://schemas.microsoft.com/office/drawing/2014/main" id="{840D71CE-8A65-424F-846F-29BBDD8307FB}"/>
              </a:ext>
            </a:extLst>
          </p:cNvPr>
          <p:cNvPicPr>
            <a:picLocks noChangeAspect="1"/>
          </p:cNvPicPr>
          <p:nvPr/>
        </p:nvPicPr>
        <p:blipFill>
          <a:blip r:embed="rId3">
            <a:extLst>
              <a:ext uri="{28A0092B-C50C-407E-A947-70E740481C1C}">
                <a14:useLocalDpi val="0"/>
              </a:ext>
            </a:extLst>
          </a:blip>
          <a:srcRect l="1" r="673" t="5"/>
          <a:stretch>
            <a:fillRect/>
          </a:stretch>
        </p:blipFill>
        <p:spPr>
          <a:xfrm>
            <a:off x="5429913" y="1748117"/>
            <a:ext cx="6024281" cy="4043557"/>
          </a:xfrm>
          <a:prstGeom prst="rect">
            <a:avLst/>
          </a:prstGeom>
        </p:spPr>
      </p:pic>
      <p:sp>
        <p:nvSpPr>
          <p:cNvPr id="10" name="TextBox 8">
            <a:extLst>
              <a:ext uri="{FF2B5EF4-FFF2-40B4-BE49-F238E27FC236}">
                <a16:creationId xmlns:a16="http://schemas.microsoft.com/office/drawing/2014/main" id="{5F739A06-C82F-49C7-A379-34A7B081C688}"/>
              </a:ext>
            </a:extLst>
          </p:cNvPr>
          <p:cNvSpPr txBox="1"/>
          <p:nvPr/>
        </p:nvSpPr>
        <p:spPr>
          <a:xfrm>
            <a:off x="1042556" y="4656768"/>
            <a:ext cx="3065950" cy="762000"/>
          </a:xfrm>
          <a:prstGeom prst="rect">
            <a:avLst/>
          </a:prstGeom>
          <a:noFill/>
        </p:spPr>
        <p:txBody>
          <a:bodyPr rtlCol="0" wrap="square">
            <a:spAutoFit/>
          </a:bodyPr>
          <a:lstStyle/>
          <a:p>
            <a:r>
              <a:rPr altLang="zh-CN" b="1" lang="en-US" sz="4400">
                <a:solidFill>
                  <a:schemeClr val="tx1">
                    <a:lumMod val="75000"/>
                    <a:lumOff val="2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46.</a:t>
            </a:r>
          </a:p>
        </p:txBody>
      </p:sp>
      <p:sp>
        <p:nvSpPr>
          <p:cNvPr id="11" name="文本框 10">
            <a:extLst>
              <a:ext uri="{FF2B5EF4-FFF2-40B4-BE49-F238E27FC236}">
                <a16:creationId xmlns:a16="http://schemas.microsoft.com/office/drawing/2014/main" id="{8FA9571A-B311-4A3C-AF63-A1B1C9CC9FAC}"/>
              </a:ext>
            </a:extLst>
          </p:cNvPr>
          <p:cNvSpPr txBox="1"/>
          <p:nvPr/>
        </p:nvSpPr>
        <p:spPr>
          <a:xfrm>
            <a:off x="1042556" y="5300070"/>
            <a:ext cx="2265386" cy="457200"/>
          </a:xfrm>
          <a:prstGeom prst="rect">
            <a:avLst/>
          </a:prstGeom>
          <a:noFill/>
          <a:extLst>
            <a:ext uri="{909E8E84-426E-40DD-AFC4-6F175D3DCCD1}">
              <a14:hiddenFill>
                <a:solidFill>
                  <a:srgbClr val="E84C53"/>
                </a:solidFill>
              </a14:hiddenFill>
            </a:ext>
          </a:extLst>
        </p:spPr>
        <p:txBody>
          <a:bodyPr rtlCol="0" wrap="square">
            <a:spAutoFit/>
          </a:bodyPr>
          <a:lstStyle/>
          <a:p>
            <a:pPr algn="l"/>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文字内容</a:t>
            </a:r>
          </a:p>
        </p:txBody>
      </p:sp>
      <p:sp>
        <p:nvSpPr>
          <p:cNvPr id="12" name="TextBox 8">
            <a:extLst>
              <a:ext uri="{FF2B5EF4-FFF2-40B4-BE49-F238E27FC236}">
                <a16:creationId xmlns:a16="http://schemas.microsoft.com/office/drawing/2014/main" id="{9C6FE6B2-A284-455A-B9DE-16B5EDCC7199}"/>
              </a:ext>
            </a:extLst>
          </p:cNvPr>
          <p:cNvSpPr txBox="1"/>
          <p:nvPr/>
        </p:nvSpPr>
        <p:spPr>
          <a:xfrm>
            <a:off x="3164527" y="4656768"/>
            <a:ext cx="2265386" cy="762000"/>
          </a:xfrm>
          <a:prstGeom prst="rect">
            <a:avLst/>
          </a:prstGeom>
          <a:noFill/>
        </p:spPr>
        <p:txBody>
          <a:bodyPr rtlCol="0" wrap="square">
            <a:spAutoFit/>
          </a:bodyPr>
          <a:lstStyle/>
          <a:p>
            <a:r>
              <a:rPr altLang="zh-CN" b="1" lang="en-US" sz="4400">
                <a:solidFill>
                  <a:schemeClr val="tx1">
                    <a:lumMod val="75000"/>
                    <a:lumOff val="2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52.</a:t>
            </a:r>
          </a:p>
        </p:txBody>
      </p:sp>
      <p:sp>
        <p:nvSpPr>
          <p:cNvPr id="13" name="文本框 12">
            <a:extLst>
              <a:ext uri="{FF2B5EF4-FFF2-40B4-BE49-F238E27FC236}">
                <a16:creationId xmlns:a16="http://schemas.microsoft.com/office/drawing/2014/main" id="{FBF53AA8-245E-4E06-967B-B3881C6D8512}"/>
              </a:ext>
            </a:extLst>
          </p:cNvPr>
          <p:cNvSpPr txBox="1"/>
          <p:nvPr/>
        </p:nvSpPr>
        <p:spPr>
          <a:xfrm>
            <a:off x="3164527" y="5300070"/>
            <a:ext cx="1673861" cy="457200"/>
          </a:xfrm>
          <a:prstGeom prst="rect">
            <a:avLst/>
          </a:prstGeom>
          <a:noFill/>
          <a:extLst>
            <a:ext uri="{909E8E84-426E-40DD-AFC4-6F175D3DCCD1}">
              <a14:hiddenFill>
                <a:solidFill>
                  <a:srgbClr val="E84C53"/>
                </a:solidFill>
              </a14:hiddenFill>
            </a:ext>
          </a:extLst>
        </p:spPr>
        <p:txBody>
          <a:bodyPr rtlCol="0" wrap="square">
            <a:spAutoFit/>
          </a:bodyPr>
          <a:lstStyle/>
          <a:p>
            <a:pPr algn="l"/>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文字内容</a:t>
            </a:r>
          </a:p>
        </p:txBody>
      </p:sp>
      <p:sp>
        <p:nvSpPr>
          <p:cNvPr id="16" name="Freeform 45">
            <a:extLst>
              <a:ext uri="{FF2B5EF4-FFF2-40B4-BE49-F238E27FC236}">
                <a16:creationId xmlns:a16="http://schemas.microsoft.com/office/drawing/2014/main" id="{23D20DE5-14D6-4A14-94E6-DB8AAB93FEAF}"/>
              </a:ext>
            </a:extLst>
          </p:cNvPr>
          <p:cNvSpPr>
            <a:spLocks noEditPoints="1"/>
          </p:cNvSpPr>
          <p:nvPr/>
        </p:nvSpPr>
        <p:spPr bwMode="auto">
          <a:xfrm>
            <a:off x="1042556" y="2079440"/>
            <a:ext cx="382156" cy="414624"/>
          </a:xfrm>
          <a:custGeom>
            <a:cxnLst>
              <a:cxn ang="0">
                <a:pos x="27" y="55"/>
              </a:cxn>
              <a:cxn ang="0">
                <a:pos x="0" y="27"/>
              </a:cxn>
              <a:cxn ang="0">
                <a:pos x="27" y="0"/>
              </a:cxn>
              <a:cxn ang="0">
                <a:pos x="55" y="27"/>
              </a:cxn>
              <a:cxn ang="0">
                <a:pos x="27" y="55"/>
              </a:cxn>
              <a:cxn ang="0">
                <a:pos x="45" y="20"/>
              </a:cxn>
              <a:cxn ang="0">
                <a:pos x="42" y="17"/>
              </a:cxn>
              <a:cxn ang="0">
                <a:pos x="40" y="16"/>
              </a:cxn>
              <a:cxn ang="0">
                <a:pos x="38" y="17"/>
              </a:cxn>
              <a:cxn ang="0">
                <a:pos x="24" y="31"/>
              </a:cxn>
              <a:cxn ang="0">
                <a:pos x="16" y="23"/>
              </a:cxn>
              <a:cxn ang="0">
                <a:pos x="14" y="22"/>
              </a:cxn>
              <a:cxn ang="0">
                <a:pos x="13" y="23"/>
              </a:cxn>
              <a:cxn ang="0">
                <a:pos x="9" y="26"/>
              </a:cxn>
              <a:cxn ang="0">
                <a:pos x="9" y="28"/>
              </a:cxn>
              <a:cxn ang="0">
                <a:pos x="9" y="30"/>
              </a:cxn>
              <a:cxn ang="0">
                <a:pos x="22" y="43"/>
              </a:cxn>
              <a:cxn ang="0">
                <a:pos x="24" y="43"/>
              </a:cxn>
              <a:cxn ang="0">
                <a:pos x="26" y="43"/>
              </a:cxn>
              <a:cxn ang="0">
                <a:pos x="45" y="23"/>
              </a:cxn>
              <a:cxn ang="0">
                <a:pos x="46" y="22"/>
              </a:cxn>
              <a:cxn ang="0">
                <a:pos x="45" y="20"/>
              </a:cxn>
            </a:cxnLst>
            <a:rect b="b" l="0" r="r" t="0"/>
            <a:pathLst>
              <a:path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ECCEC4"/>
          </a:solidFill>
          <a:ln w="9525">
            <a:noFill/>
            <a:round/>
          </a:ln>
        </p:spPr>
        <p:txBody>
          <a:bodyPr anchor="t" anchorCtr="0" bIns="60960" compatLnSpc="1" lIns="121920" numCol="1" rIns="121920" tIns="60960" vert="horz" wrap="square">
            <a:prstTxWarp prst="textNoShape">
              <a:avLst/>
            </a:prstTxWarp>
          </a:bodyPr>
          <a:lstStyle/>
          <a:p>
            <a:endParaRPr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7" name="Freeform 45">
            <a:extLst>
              <a:ext uri="{FF2B5EF4-FFF2-40B4-BE49-F238E27FC236}">
                <a16:creationId xmlns:a16="http://schemas.microsoft.com/office/drawing/2014/main" id="{D4F553A8-B3F6-4891-8EAD-C5031ECC3402}"/>
              </a:ext>
            </a:extLst>
          </p:cNvPr>
          <p:cNvSpPr>
            <a:spLocks noEditPoints="1"/>
          </p:cNvSpPr>
          <p:nvPr/>
        </p:nvSpPr>
        <p:spPr bwMode="auto">
          <a:xfrm>
            <a:off x="1042556" y="3283070"/>
            <a:ext cx="382156" cy="414624"/>
          </a:xfrm>
          <a:custGeom>
            <a:cxnLst>
              <a:cxn ang="0">
                <a:pos x="27" y="55"/>
              </a:cxn>
              <a:cxn ang="0">
                <a:pos x="0" y="27"/>
              </a:cxn>
              <a:cxn ang="0">
                <a:pos x="27" y="0"/>
              </a:cxn>
              <a:cxn ang="0">
                <a:pos x="55" y="27"/>
              </a:cxn>
              <a:cxn ang="0">
                <a:pos x="27" y="55"/>
              </a:cxn>
              <a:cxn ang="0">
                <a:pos x="45" y="20"/>
              </a:cxn>
              <a:cxn ang="0">
                <a:pos x="42" y="17"/>
              </a:cxn>
              <a:cxn ang="0">
                <a:pos x="40" y="16"/>
              </a:cxn>
              <a:cxn ang="0">
                <a:pos x="38" y="17"/>
              </a:cxn>
              <a:cxn ang="0">
                <a:pos x="24" y="31"/>
              </a:cxn>
              <a:cxn ang="0">
                <a:pos x="16" y="23"/>
              </a:cxn>
              <a:cxn ang="0">
                <a:pos x="14" y="22"/>
              </a:cxn>
              <a:cxn ang="0">
                <a:pos x="13" y="23"/>
              </a:cxn>
              <a:cxn ang="0">
                <a:pos x="9" y="26"/>
              </a:cxn>
              <a:cxn ang="0">
                <a:pos x="9" y="28"/>
              </a:cxn>
              <a:cxn ang="0">
                <a:pos x="9" y="30"/>
              </a:cxn>
              <a:cxn ang="0">
                <a:pos x="22" y="43"/>
              </a:cxn>
              <a:cxn ang="0">
                <a:pos x="24" y="43"/>
              </a:cxn>
              <a:cxn ang="0">
                <a:pos x="26" y="43"/>
              </a:cxn>
              <a:cxn ang="0">
                <a:pos x="45" y="23"/>
              </a:cxn>
              <a:cxn ang="0">
                <a:pos x="46" y="22"/>
              </a:cxn>
              <a:cxn ang="0">
                <a:pos x="45" y="20"/>
              </a:cxn>
            </a:cxnLst>
            <a:rect b="b" l="0" r="r" t="0"/>
            <a:pathLst>
              <a:path h="55" w="55">
                <a:moveTo>
                  <a:pt x="27" y="55"/>
                </a:moveTo>
                <a:cubicBezTo>
                  <a:pt x="12" y="55"/>
                  <a:pt x="0" y="42"/>
                  <a:pt x="0" y="27"/>
                </a:cubicBezTo>
                <a:cubicBezTo>
                  <a:pt x="0" y="12"/>
                  <a:pt x="12" y="0"/>
                  <a:pt x="27" y="0"/>
                </a:cubicBezTo>
                <a:cubicBezTo>
                  <a:pt x="42" y="0"/>
                  <a:pt x="55" y="12"/>
                  <a:pt x="55" y="27"/>
                </a:cubicBezTo>
                <a:cubicBezTo>
                  <a:pt x="55" y="42"/>
                  <a:pt x="42" y="55"/>
                  <a:pt x="27" y="55"/>
                </a:cubicBezTo>
                <a:close/>
                <a:moveTo>
                  <a:pt x="45" y="20"/>
                </a:moveTo>
                <a:cubicBezTo>
                  <a:pt x="42" y="17"/>
                  <a:pt x="42" y="17"/>
                  <a:pt x="42" y="17"/>
                </a:cubicBezTo>
                <a:cubicBezTo>
                  <a:pt x="41" y="16"/>
                  <a:pt x="41" y="16"/>
                  <a:pt x="40" y="16"/>
                </a:cubicBezTo>
                <a:cubicBezTo>
                  <a:pt x="39" y="16"/>
                  <a:pt x="39" y="16"/>
                  <a:pt x="38" y="17"/>
                </a:cubicBezTo>
                <a:cubicBezTo>
                  <a:pt x="24" y="31"/>
                  <a:pt x="24" y="31"/>
                  <a:pt x="24" y="31"/>
                </a:cubicBezTo>
                <a:cubicBezTo>
                  <a:pt x="16" y="23"/>
                  <a:pt x="16" y="23"/>
                  <a:pt x="16" y="23"/>
                </a:cubicBezTo>
                <a:cubicBezTo>
                  <a:pt x="15" y="23"/>
                  <a:pt x="15" y="22"/>
                  <a:pt x="14" y="22"/>
                </a:cubicBezTo>
                <a:cubicBezTo>
                  <a:pt x="14" y="22"/>
                  <a:pt x="13" y="23"/>
                  <a:pt x="13" y="23"/>
                </a:cubicBezTo>
                <a:cubicBezTo>
                  <a:pt x="9" y="26"/>
                  <a:pt x="9" y="26"/>
                  <a:pt x="9" y="26"/>
                </a:cubicBezTo>
                <a:cubicBezTo>
                  <a:pt x="9" y="27"/>
                  <a:pt x="9" y="27"/>
                  <a:pt x="9" y="28"/>
                </a:cubicBezTo>
                <a:cubicBezTo>
                  <a:pt x="9" y="29"/>
                  <a:pt x="9" y="29"/>
                  <a:pt x="9" y="30"/>
                </a:cubicBezTo>
                <a:cubicBezTo>
                  <a:pt x="22" y="43"/>
                  <a:pt x="22" y="43"/>
                  <a:pt x="22" y="43"/>
                </a:cubicBezTo>
                <a:cubicBezTo>
                  <a:pt x="23" y="43"/>
                  <a:pt x="23" y="43"/>
                  <a:pt x="24" y="43"/>
                </a:cubicBezTo>
                <a:cubicBezTo>
                  <a:pt x="25" y="43"/>
                  <a:pt x="25" y="43"/>
                  <a:pt x="26" y="43"/>
                </a:cubicBezTo>
                <a:cubicBezTo>
                  <a:pt x="45" y="23"/>
                  <a:pt x="45" y="23"/>
                  <a:pt x="45" y="23"/>
                </a:cubicBezTo>
                <a:cubicBezTo>
                  <a:pt x="45" y="23"/>
                  <a:pt x="46" y="22"/>
                  <a:pt x="46" y="22"/>
                </a:cubicBezTo>
                <a:cubicBezTo>
                  <a:pt x="46" y="21"/>
                  <a:pt x="45" y="20"/>
                  <a:pt x="45" y="20"/>
                </a:cubicBezTo>
                <a:close/>
              </a:path>
            </a:pathLst>
          </a:custGeom>
          <a:solidFill>
            <a:srgbClr val="ECCEC4"/>
          </a:solidFill>
          <a:ln w="9525">
            <a:noFill/>
            <a:round/>
          </a:ln>
        </p:spPr>
        <p:txBody>
          <a:bodyPr anchor="t" anchorCtr="0" bIns="60960" compatLnSpc="1" lIns="121920" numCol="1" rIns="121920" tIns="60960" vert="horz" wrap="square">
            <a:prstTxWarp prst="textNoShape">
              <a:avLst/>
            </a:prstTxWarp>
          </a:bodyPr>
          <a:lstStyle/>
          <a:p>
            <a:endParaRPr lang="en-US" sz="24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8" name="文本框 17">
            <a:extLst>
              <a:ext uri="{FF2B5EF4-FFF2-40B4-BE49-F238E27FC236}">
                <a16:creationId xmlns:a16="http://schemas.microsoft.com/office/drawing/2014/main" id="{0CE0AF44-AC5F-49A7-B4CE-A3F75A26A80A}"/>
              </a:ext>
            </a:extLst>
          </p:cNvPr>
          <p:cNvSpPr txBox="1"/>
          <p:nvPr/>
        </p:nvSpPr>
        <p:spPr>
          <a:xfrm>
            <a:off x="1713481" y="2361239"/>
            <a:ext cx="2611730" cy="822960"/>
          </a:xfrm>
          <a:prstGeom prst="rect">
            <a:avLst/>
          </a:prstGeom>
          <a:noFill/>
          <a:extLst>
            <a:ext uri="{909E8E84-426E-40DD-AFC4-6F175D3DCCD1}">
              <a14:hiddenFill>
                <a:solidFill>
                  <a:srgbClr val="E84C53"/>
                </a:solidFill>
              </a14:hiddenFill>
            </a:ext>
          </a:extLst>
        </p:spPr>
        <p:txBody>
          <a:bodyPr rtlCol="0" wrap="square">
            <a:spAutoFit/>
          </a:bodyPr>
          <a:lstStyle/>
          <a:p>
            <a:pPr algn="l"/>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a:t>
            </a:r>
          </a:p>
        </p:txBody>
      </p:sp>
      <p:sp>
        <p:nvSpPr>
          <p:cNvPr id="19" name="文本框 18">
            <a:extLst>
              <a:ext uri="{FF2B5EF4-FFF2-40B4-BE49-F238E27FC236}">
                <a16:creationId xmlns:a16="http://schemas.microsoft.com/office/drawing/2014/main" id="{A61068D9-5F71-484B-9496-5D5C9ACD03FA}"/>
              </a:ext>
            </a:extLst>
          </p:cNvPr>
          <p:cNvSpPr txBox="1"/>
          <p:nvPr/>
        </p:nvSpPr>
        <p:spPr>
          <a:xfrm>
            <a:off x="1681096" y="1944044"/>
            <a:ext cx="3563257" cy="457200"/>
          </a:xfrm>
          <a:prstGeom prst="rect">
            <a:avLst/>
          </a:prstGeom>
          <a:noFill/>
          <a:extLst>
            <a:ext uri="{909E8E84-426E-40DD-AFC4-6F175D3DCCD1}">
              <a14:hiddenFill>
                <a:solidFill>
                  <a:srgbClr val="E84C53"/>
                </a:solidFill>
              </a14:hiddenFill>
            </a:ext>
          </a:extLst>
        </p:spPr>
        <p:txBody>
          <a:bodyPr rtlCol="0" wrap="square">
            <a:spAutoFit/>
          </a:bodyPr>
          <a:lstStyle/>
          <a:p>
            <a:pPr algn="l"/>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20" name="文本框 19">
            <a:extLst>
              <a:ext uri="{FF2B5EF4-FFF2-40B4-BE49-F238E27FC236}">
                <a16:creationId xmlns:a16="http://schemas.microsoft.com/office/drawing/2014/main" id="{F55195FE-7544-4BB9-BA69-CC89D0F533E1}"/>
              </a:ext>
            </a:extLst>
          </p:cNvPr>
          <p:cNvSpPr txBox="1"/>
          <p:nvPr/>
        </p:nvSpPr>
        <p:spPr>
          <a:xfrm>
            <a:off x="1713480" y="3564056"/>
            <a:ext cx="2804731" cy="640080"/>
          </a:xfrm>
          <a:prstGeom prst="rect">
            <a:avLst/>
          </a:prstGeom>
          <a:noFill/>
          <a:extLst>
            <a:ext uri="{909E8E84-426E-40DD-AFC4-6F175D3DCCD1}">
              <a14:hiddenFill>
                <a:solidFill>
                  <a:srgbClr val="E84C53"/>
                </a:solidFill>
              </a14:hiddenFill>
            </a:ext>
          </a:extLst>
        </p:spPr>
        <p:txBody>
          <a:bodyPr rtlCol="0" wrap="square">
            <a:spAutoFit/>
          </a:bodyPr>
          <a:lstStyle/>
          <a:p>
            <a:pPr algn="l"/>
            <a:r>
              <a:rPr lang="en-US" sz="1200">
                <a:solidFill>
                  <a:schemeClr val="tx1">
                    <a:lumMod val="75000"/>
                    <a:lumOff val="25000"/>
                  </a:schemeClr>
                </a:solidFill>
                <a:latin charset="-122" panose="00000500000000000000" pitchFamily="2" typeface="字魂58号-创中黑"/>
                <a:ea charset="-122" panose="00000500000000000000" pitchFamily="2" typeface="字魂58号-创中黑"/>
              </a:rPr>
              <a:t>Please enter text here.Please enter text here.Please enter text here.</a:t>
            </a:r>
          </a:p>
        </p:txBody>
      </p:sp>
      <p:sp>
        <p:nvSpPr>
          <p:cNvPr id="21" name="文本框 20">
            <a:extLst>
              <a:ext uri="{FF2B5EF4-FFF2-40B4-BE49-F238E27FC236}">
                <a16:creationId xmlns:a16="http://schemas.microsoft.com/office/drawing/2014/main" id="{BB58BB92-76C6-41F9-9791-4B173022E8A8}"/>
              </a:ext>
            </a:extLst>
          </p:cNvPr>
          <p:cNvSpPr txBox="1"/>
          <p:nvPr/>
        </p:nvSpPr>
        <p:spPr>
          <a:xfrm>
            <a:off x="1681096" y="3146861"/>
            <a:ext cx="3563257" cy="457200"/>
          </a:xfrm>
          <a:prstGeom prst="rect">
            <a:avLst/>
          </a:prstGeom>
          <a:noFill/>
          <a:extLst>
            <a:ext uri="{909E8E84-426E-40DD-AFC4-6F175D3DCCD1}">
              <a14:hiddenFill>
                <a:solidFill>
                  <a:srgbClr val="E84C53"/>
                </a:solidFill>
              </a14:hiddenFill>
            </a:ext>
          </a:extLst>
        </p:spPr>
        <p:txBody>
          <a:bodyPr rtlCol="0" wrap="square">
            <a:spAutoFit/>
          </a:bodyPr>
          <a:lstStyle/>
          <a:p>
            <a:pPr algn="l"/>
            <a:r>
              <a:rPr altLang="en-US" lang="zh-CN" sz="24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Tree>
    <p:extLst>
      <p:ext uri="{BB962C8B-B14F-4D97-AF65-F5344CB8AC3E}">
        <p14:creationId val="166082474"/>
      </p:ext>
    </p:extLst>
  </p:cSld>
  <p:clrMapOvr>
    <a:masterClrMapping/>
  </p:clrMapOvr>
  <mc:AlternateContent>
    <mc:Choice Requires="p14">
      <p:transition p14:dur="1200" spd="slow">
        <p:dissolve/>
      </p:transition>
    </mc:Choice>
    <mc:Fallback>
      <p:transition spd="slow">
        <p:dissolv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4">
                                  <p:stCondLst>
                                    <p:cond delay="0"/>
                                  </p:stCondLst>
                                  <p:childTnLst>
                                    <p:set>
                                      <p:cBhvr>
                                        <p:cTn dur="1" fill="hold" id="12">
                                          <p:stCondLst>
                                            <p:cond delay="0"/>
                                          </p:stCondLst>
                                        </p:cTn>
                                        <p:tgtEl>
                                          <p:spTgt spid="9"/>
                                        </p:tgtEl>
                                        <p:attrNameLst>
                                          <p:attrName>style.visibility</p:attrName>
                                        </p:attrNameLst>
                                      </p:cBhvr>
                                      <p:to>
                                        <p:strVal val="visible"/>
                                      </p:to>
                                    </p:set>
                                    <p:animEffect filter="wipe(down)" transition="in">
                                      <p:cBhvr>
                                        <p:cTn dur="500" id="13"/>
                                        <p:tgtEl>
                                          <p:spTgt spid="9"/>
                                        </p:tgtEl>
                                      </p:cBhvr>
                                    </p:animEffect>
                                  </p:childTnLst>
                                </p:cTn>
                              </p:par>
                            </p:childTnLst>
                          </p:cTn>
                        </p:par>
                        <p:par>
                          <p:cTn fill="hold" id="14" nodeType="afterGroup">
                            <p:stCondLst>
                              <p:cond delay="500"/>
                            </p:stCondLst>
                            <p:childTnLst>
                              <p:par>
                                <p:cTn fill="hold" grpId="0" id="15" nodeType="afterEffect" presetClass="entr" presetID="12" presetSubtype="4">
                                  <p:stCondLst>
                                    <p:cond delay="0"/>
                                  </p:stCondLst>
                                  <p:childTnLst>
                                    <p:set>
                                      <p:cBhvr>
                                        <p:cTn dur="1" fill="hold" id="16">
                                          <p:stCondLst>
                                            <p:cond delay="0"/>
                                          </p:stCondLst>
                                        </p:cTn>
                                        <p:tgtEl>
                                          <p:spTgt spid="11"/>
                                        </p:tgtEl>
                                        <p:attrNameLst>
                                          <p:attrName>style.visibility</p:attrName>
                                        </p:attrNameLst>
                                      </p:cBhvr>
                                      <p:to>
                                        <p:strVal val="visible"/>
                                      </p:to>
                                    </p:set>
                                    <p:anim calcmode="lin" valueType="num">
                                      <p:cBhvr additive="base">
                                        <p:cTn dur="500" id="17"/>
                                        <p:tgtEl>
                                          <p:spTgt spid="11"/>
                                        </p:tgtEl>
                                        <p:attrNameLst>
                                          <p:attrName>ppt_y</p:attrName>
                                        </p:attrNameLst>
                                      </p:cBhvr>
                                      <p:tavLst>
                                        <p:tav tm="0">
                                          <p:val>
                                            <p:strVal val="#ppt_y+#ppt_h*1.125000"/>
                                          </p:val>
                                        </p:tav>
                                        <p:tav tm="100000">
                                          <p:val>
                                            <p:strVal val="#ppt_y"/>
                                          </p:val>
                                        </p:tav>
                                      </p:tavLst>
                                    </p:anim>
                                    <p:animEffect filter="wipe(up)" transition="in">
                                      <p:cBhvr>
                                        <p:cTn dur="500" id="18"/>
                                        <p:tgtEl>
                                          <p:spTgt spid="11"/>
                                        </p:tgtEl>
                                      </p:cBhvr>
                                    </p:animEffect>
                                  </p:childTnLst>
                                </p:cTn>
                              </p:par>
                            </p:childTnLst>
                          </p:cTn>
                        </p:par>
                        <p:par>
                          <p:cTn fill="hold" id="19" nodeType="afterGroup">
                            <p:stCondLst>
                              <p:cond delay="1000"/>
                            </p:stCondLst>
                            <p:childTnLst>
                              <p:par>
                                <p:cTn fill="hold" grpId="0" id="20" nodeType="afterEffect" presetClass="entr" presetID="12" presetSubtype="4">
                                  <p:stCondLst>
                                    <p:cond delay="0"/>
                                  </p:stCondLst>
                                  <p:childTnLst>
                                    <p:set>
                                      <p:cBhvr>
                                        <p:cTn dur="1" fill="hold" id="21">
                                          <p:stCondLst>
                                            <p:cond delay="0"/>
                                          </p:stCondLst>
                                        </p:cTn>
                                        <p:tgtEl>
                                          <p:spTgt spid="13"/>
                                        </p:tgtEl>
                                        <p:attrNameLst>
                                          <p:attrName>style.visibility</p:attrName>
                                        </p:attrNameLst>
                                      </p:cBhvr>
                                      <p:to>
                                        <p:strVal val="visible"/>
                                      </p:to>
                                    </p:set>
                                    <p:anim calcmode="lin" valueType="num">
                                      <p:cBhvr additive="base">
                                        <p:cTn dur="500" id="22"/>
                                        <p:tgtEl>
                                          <p:spTgt spid="13"/>
                                        </p:tgtEl>
                                        <p:attrNameLst>
                                          <p:attrName>ppt_y</p:attrName>
                                        </p:attrNameLst>
                                      </p:cBhvr>
                                      <p:tavLst>
                                        <p:tav tm="0">
                                          <p:val>
                                            <p:strVal val="#ppt_y+#ppt_h*1.125000"/>
                                          </p:val>
                                        </p:tav>
                                        <p:tav tm="100000">
                                          <p:val>
                                            <p:strVal val="#ppt_y"/>
                                          </p:val>
                                        </p:tav>
                                      </p:tavLst>
                                    </p:anim>
                                    <p:animEffect filter="wipe(up)" transition="in">
                                      <p:cBhvr>
                                        <p:cTn dur="500" id="23"/>
                                        <p:tgtEl>
                                          <p:spTgt spid="13"/>
                                        </p:tgtEl>
                                      </p:cBhvr>
                                    </p:animEffect>
                                  </p:childTnLst>
                                </p:cTn>
                              </p:par>
                            </p:childTnLst>
                          </p:cTn>
                        </p:par>
                        <p:par>
                          <p:cTn fill="hold" id="24" nodeType="afterGroup">
                            <p:stCondLst>
                              <p:cond delay="1500"/>
                            </p:stCondLst>
                            <p:childTnLst>
                              <p:par>
                                <p:cTn fill="hold" grpId="0" id="25" nodeType="afterEffect" presetClass="entr" presetID="53" presetSubtype="0">
                                  <p:stCondLst>
                                    <p:cond delay="0"/>
                                  </p:stCondLst>
                                  <p:childTnLst>
                                    <p:set>
                                      <p:cBhvr>
                                        <p:cTn dur="1" fill="hold" id="26">
                                          <p:stCondLst>
                                            <p:cond delay="0"/>
                                          </p:stCondLst>
                                        </p:cTn>
                                        <p:tgtEl>
                                          <p:spTgt spid="16"/>
                                        </p:tgtEl>
                                        <p:attrNameLst>
                                          <p:attrName>style.visibility</p:attrName>
                                        </p:attrNameLst>
                                      </p:cBhvr>
                                      <p:to>
                                        <p:strVal val="visible"/>
                                      </p:to>
                                    </p:set>
                                    <p:anim calcmode="lin" valueType="num">
                                      <p:cBhvr>
                                        <p:cTn dur="500" fill="hold" id="27"/>
                                        <p:tgtEl>
                                          <p:spTgt spid="16"/>
                                        </p:tgtEl>
                                        <p:attrNameLst>
                                          <p:attrName>ppt_w</p:attrName>
                                        </p:attrNameLst>
                                      </p:cBhvr>
                                      <p:tavLst>
                                        <p:tav tm="0">
                                          <p:val>
                                            <p:fltVal val="0"/>
                                          </p:val>
                                        </p:tav>
                                        <p:tav tm="100000">
                                          <p:val>
                                            <p:strVal val="#ppt_w"/>
                                          </p:val>
                                        </p:tav>
                                      </p:tavLst>
                                    </p:anim>
                                    <p:anim calcmode="lin" valueType="num">
                                      <p:cBhvr>
                                        <p:cTn dur="500" fill="hold" id="28"/>
                                        <p:tgtEl>
                                          <p:spTgt spid="16"/>
                                        </p:tgtEl>
                                        <p:attrNameLst>
                                          <p:attrName>ppt_h</p:attrName>
                                        </p:attrNameLst>
                                      </p:cBhvr>
                                      <p:tavLst>
                                        <p:tav tm="0">
                                          <p:val>
                                            <p:fltVal val="0"/>
                                          </p:val>
                                        </p:tav>
                                        <p:tav tm="100000">
                                          <p:val>
                                            <p:strVal val="#ppt_h"/>
                                          </p:val>
                                        </p:tav>
                                      </p:tavLst>
                                    </p:anim>
                                    <p:animEffect filter="fade" transition="in">
                                      <p:cBhvr>
                                        <p:cTn dur="500" id="29"/>
                                        <p:tgtEl>
                                          <p:spTgt spid="16"/>
                                        </p:tgtEl>
                                      </p:cBhvr>
                                    </p:animEffect>
                                  </p:childTnLst>
                                </p:cTn>
                              </p:par>
                            </p:childTnLst>
                          </p:cTn>
                        </p:par>
                        <p:par>
                          <p:cTn fill="hold" id="30" nodeType="afterGroup">
                            <p:stCondLst>
                              <p:cond delay="2000"/>
                            </p:stCondLst>
                            <p:childTnLst>
                              <p:par>
                                <p:cTn fill="hold" grpId="0" id="31" nodeType="afterEffect" presetClass="entr" presetID="53" presetSubtype="0">
                                  <p:stCondLst>
                                    <p:cond delay="0"/>
                                  </p:stCondLst>
                                  <p:childTnLst>
                                    <p:set>
                                      <p:cBhvr>
                                        <p:cTn dur="1" fill="hold" id="32">
                                          <p:stCondLst>
                                            <p:cond delay="0"/>
                                          </p:stCondLst>
                                        </p:cTn>
                                        <p:tgtEl>
                                          <p:spTgt spid="17"/>
                                        </p:tgtEl>
                                        <p:attrNameLst>
                                          <p:attrName>style.visibility</p:attrName>
                                        </p:attrNameLst>
                                      </p:cBhvr>
                                      <p:to>
                                        <p:strVal val="visible"/>
                                      </p:to>
                                    </p:set>
                                    <p:anim calcmode="lin" valueType="num">
                                      <p:cBhvr>
                                        <p:cTn dur="500" fill="hold" id="33"/>
                                        <p:tgtEl>
                                          <p:spTgt spid="17"/>
                                        </p:tgtEl>
                                        <p:attrNameLst>
                                          <p:attrName>ppt_w</p:attrName>
                                        </p:attrNameLst>
                                      </p:cBhvr>
                                      <p:tavLst>
                                        <p:tav tm="0">
                                          <p:val>
                                            <p:fltVal val="0"/>
                                          </p:val>
                                        </p:tav>
                                        <p:tav tm="100000">
                                          <p:val>
                                            <p:strVal val="#ppt_w"/>
                                          </p:val>
                                        </p:tav>
                                      </p:tavLst>
                                    </p:anim>
                                    <p:anim calcmode="lin" valueType="num">
                                      <p:cBhvr>
                                        <p:cTn dur="500" fill="hold" id="34"/>
                                        <p:tgtEl>
                                          <p:spTgt spid="17"/>
                                        </p:tgtEl>
                                        <p:attrNameLst>
                                          <p:attrName>ppt_h</p:attrName>
                                        </p:attrNameLst>
                                      </p:cBhvr>
                                      <p:tavLst>
                                        <p:tav tm="0">
                                          <p:val>
                                            <p:fltVal val="0"/>
                                          </p:val>
                                        </p:tav>
                                        <p:tav tm="100000">
                                          <p:val>
                                            <p:strVal val="#ppt_h"/>
                                          </p:val>
                                        </p:tav>
                                      </p:tavLst>
                                    </p:anim>
                                    <p:animEffect filter="fade" transition="in">
                                      <p:cBhvr>
                                        <p:cTn dur="500" id="35"/>
                                        <p:tgtEl>
                                          <p:spTgt spid="17"/>
                                        </p:tgtEl>
                                      </p:cBhvr>
                                    </p:animEffect>
                                  </p:childTnLst>
                                </p:cTn>
                              </p:par>
                            </p:childTnLst>
                          </p:cTn>
                        </p:par>
                        <p:par>
                          <p:cTn fill="hold" id="36" nodeType="afterGroup">
                            <p:stCondLst>
                              <p:cond delay="2500"/>
                            </p:stCondLst>
                            <p:childTnLst>
                              <p:par>
                                <p:cTn fill="hold" grpId="0" id="37" nodeType="afterEffect" presetClass="entr" presetID="12" presetSubtype="4">
                                  <p:stCondLst>
                                    <p:cond delay="0"/>
                                  </p:stCondLst>
                                  <p:childTnLst>
                                    <p:set>
                                      <p:cBhvr>
                                        <p:cTn dur="1" fill="hold" id="38">
                                          <p:stCondLst>
                                            <p:cond delay="0"/>
                                          </p:stCondLst>
                                        </p:cTn>
                                        <p:tgtEl>
                                          <p:spTgt spid="18"/>
                                        </p:tgtEl>
                                        <p:attrNameLst>
                                          <p:attrName>style.visibility</p:attrName>
                                        </p:attrNameLst>
                                      </p:cBhvr>
                                      <p:to>
                                        <p:strVal val="visible"/>
                                      </p:to>
                                    </p:set>
                                    <p:anim calcmode="lin" valueType="num">
                                      <p:cBhvr additive="base">
                                        <p:cTn dur="500" id="39"/>
                                        <p:tgtEl>
                                          <p:spTgt spid="18"/>
                                        </p:tgtEl>
                                        <p:attrNameLst>
                                          <p:attrName>ppt_y</p:attrName>
                                        </p:attrNameLst>
                                      </p:cBhvr>
                                      <p:tavLst>
                                        <p:tav tm="0">
                                          <p:val>
                                            <p:strVal val="#ppt_y+#ppt_h*1.125000"/>
                                          </p:val>
                                        </p:tav>
                                        <p:tav tm="100000">
                                          <p:val>
                                            <p:strVal val="#ppt_y"/>
                                          </p:val>
                                        </p:tav>
                                      </p:tavLst>
                                    </p:anim>
                                    <p:animEffect filter="wipe(up)" transition="in">
                                      <p:cBhvr>
                                        <p:cTn dur="500" id="40"/>
                                        <p:tgtEl>
                                          <p:spTgt spid="18"/>
                                        </p:tgtEl>
                                      </p:cBhvr>
                                    </p:animEffect>
                                  </p:childTnLst>
                                </p:cTn>
                              </p:par>
                            </p:childTnLst>
                          </p:cTn>
                        </p:par>
                        <p:par>
                          <p:cTn fill="hold" id="41" nodeType="afterGroup">
                            <p:stCondLst>
                              <p:cond delay="3000"/>
                            </p:stCondLst>
                            <p:childTnLst>
                              <p:par>
                                <p:cTn fill="hold" grpId="0" id="42" nodeType="afterEffect" presetClass="entr" presetID="12" presetSubtype="4">
                                  <p:stCondLst>
                                    <p:cond delay="0"/>
                                  </p:stCondLst>
                                  <p:childTnLst>
                                    <p:set>
                                      <p:cBhvr>
                                        <p:cTn dur="1" fill="hold" id="43">
                                          <p:stCondLst>
                                            <p:cond delay="0"/>
                                          </p:stCondLst>
                                        </p:cTn>
                                        <p:tgtEl>
                                          <p:spTgt spid="19"/>
                                        </p:tgtEl>
                                        <p:attrNameLst>
                                          <p:attrName>style.visibility</p:attrName>
                                        </p:attrNameLst>
                                      </p:cBhvr>
                                      <p:to>
                                        <p:strVal val="visible"/>
                                      </p:to>
                                    </p:set>
                                    <p:anim calcmode="lin" valueType="num">
                                      <p:cBhvr additive="base">
                                        <p:cTn dur="500" id="44"/>
                                        <p:tgtEl>
                                          <p:spTgt spid="19"/>
                                        </p:tgtEl>
                                        <p:attrNameLst>
                                          <p:attrName>ppt_y</p:attrName>
                                        </p:attrNameLst>
                                      </p:cBhvr>
                                      <p:tavLst>
                                        <p:tav tm="0">
                                          <p:val>
                                            <p:strVal val="#ppt_y+#ppt_h*1.125000"/>
                                          </p:val>
                                        </p:tav>
                                        <p:tav tm="100000">
                                          <p:val>
                                            <p:strVal val="#ppt_y"/>
                                          </p:val>
                                        </p:tav>
                                      </p:tavLst>
                                    </p:anim>
                                    <p:animEffect filter="wipe(up)" transition="in">
                                      <p:cBhvr>
                                        <p:cTn dur="500" id="45"/>
                                        <p:tgtEl>
                                          <p:spTgt spid="19"/>
                                        </p:tgtEl>
                                      </p:cBhvr>
                                    </p:animEffect>
                                  </p:childTnLst>
                                </p:cTn>
                              </p:par>
                            </p:childTnLst>
                          </p:cTn>
                        </p:par>
                        <p:par>
                          <p:cTn fill="hold" id="46" nodeType="afterGroup">
                            <p:stCondLst>
                              <p:cond delay="3500"/>
                            </p:stCondLst>
                            <p:childTnLst>
                              <p:par>
                                <p:cTn fill="hold" grpId="0" id="47" nodeType="afterEffect" presetClass="entr" presetID="12" presetSubtype="4">
                                  <p:stCondLst>
                                    <p:cond delay="0"/>
                                  </p:stCondLst>
                                  <p:childTnLst>
                                    <p:set>
                                      <p:cBhvr>
                                        <p:cTn dur="1" fill="hold" id="48">
                                          <p:stCondLst>
                                            <p:cond delay="0"/>
                                          </p:stCondLst>
                                        </p:cTn>
                                        <p:tgtEl>
                                          <p:spTgt spid="20"/>
                                        </p:tgtEl>
                                        <p:attrNameLst>
                                          <p:attrName>style.visibility</p:attrName>
                                        </p:attrNameLst>
                                      </p:cBhvr>
                                      <p:to>
                                        <p:strVal val="visible"/>
                                      </p:to>
                                    </p:set>
                                    <p:anim calcmode="lin" valueType="num">
                                      <p:cBhvr additive="base">
                                        <p:cTn dur="500" id="49"/>
                                        <p:tgtEl>
                                          <p:spTgt spid="20"/>
                                        </p:tgtEl>
                                        <p:attrNameLst>
                                          <p:attrName>ppt_y</p:attrName>
                                        </p:attrNameLst>
                                      </p:cBhvr>
                                      <p:tavLst>
                                        <p:tav tm="0">
                                          <p:val>
                                            <p:strVal val="#ppt_y+#ppt_h*1.125000"/>
                                          </p:val>
                                        </p:tav>
                                        <p:tav tm="100000">
                                          <p:val>
                                            <p:strVal val="#ppt_y"/>
                                          </p:val>
                                        </p:tav>
                                      </p:tavLst>
                                    </p:anim>
                                    <p:animEffect filter="wipe(up)" transition="in">
                                      <p:cBhvr>
                                        <p:cTn dur="500" id="50"/>
                                        <p:tgtEl>
                                          <p:spTgt spid="20"/>
                                        </p:tgtEl>
                                      </p:cBhvr>
                                    </p:animEffect>
                                  </p:childTnLst>
                                </p:cTn>
                              </p:par>
                            </p:childTnLst>
                          </p:cTn>
                        </p:par>
                        <p:par>
                          <p:cTn fill="hold" id="51" nodeType="afterGroup">
                            <p:stCondLst>
                              <p:cond delay="4000"/>
                            </p:stCondLst>
                            <p:childTnLst>
                              <p:par>
                                <p:cTn fill="hold" grpId="0" id="52" nodeType="afterEffect" presetClass="entr" presetID="12" presetSubtype="4">
                                  <p:stCondLst>
                                    <p:cond delay="0"/>
                                  </p:stCondLst>
                                  <p:childTnLst>
                                    <p:set>
                                      <p:cBhvr>
                                        <p:cTn dur="1" fill="hold" id="53">
                                          <p:stCondLst>
                                            <p:cond delay="0"/>
                                          </p:stCondLst>
                                        </p:cTn>
                                        <p:tgtEl>
                                          <p:spTgt spid="21"/>
                                        </p:tgtEl>
                                        <p:attrNameLst>
                                          <p:attrName>style.visibility</p:attrName>
                                        </p:attrNameLst>
                                      </p:cBhvr>
                                      <p:to>
                                        <p:strVal val="visible"/>
                                      </p:to>
                                    </p:set>
                                    <p:anim calcmode="lin" valueType="num">
                                      <p:cBhvr additive="base">
                                        <p:cTn dur="500" id="54"/>
                                        <p:tgtEl>
                                          <p:spTgt spid="21"/>
                                        </p:tgtEl>
                                        <p:attrNameLst>
                                          <p:attrName>ppt_y</p:attrName>
                                        </p:attrNameLst>
                                      </p:cBhvr>
                                      <p:tavLst>
                                        <p:tav tm="0">
                                          <p:val>
                                            <p:strVal val="#ppt_y+#ppt_h*1.125000"/>
                                          </p:val>
                                        </p:tav>
                                        <p:tav tm="100000">
                                          <p:val>
                                            <p:strVal val="#ppt_y"/>
                                          </p:val>
                                        </p:tav>
                                      </p:tavLst>
                                    </p:anim>
                                    <p:animEffect filter="wipe(up)" transition="in">
                                      <p:cBhvr>
                                        <p:cTn dur="500" id="55"/>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5"/>
      <p:bldP grpId="0" spid="11"/>
      <p:bldP grpId="0" spid="13"/>
      <p:bldP grpId="0" spid="16"/>
      <p:bldP grpId="0" spid="17"/>
      <p:bldP grpId="0" spid="18"/>
      <p:bldP grpId="0" spid="19"/>
      <p:bldP grpId="0" spid="20"/>
      <p:bldP grpId="0" spid="21"/>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0000500000000000000" pitchFamily="2" typeface="字魂58号-创中黑"/>
                <a:ea charset="-122" panose="00000500000000000000" pitchFamily="2" typeface="字魂58号-创中黑"/>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latin charset="-122" panose="00000500000000000000" pitchFamily="2" typeface="字魂58号-创中黑"/>
                <a:ea charset="-122" panose="00000500000000000000" pitchFamily="2" typeface="字魂58号-创中黑"/>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cxnSp>
        <p:nvCxnSpPr>
          <p:cNvPr id="66" name="Straight Connector 75">
            <a:extLst>
              <a:ext uri="{FF2B5EF4-FFF2-40B4-BE49-F238E27FC236}">
                <a16:creationId xmlns:a16="http://schemas.microsoft.com/office/drawing/2014/main" id="{ADD2D290-A7CC-4D4A-B782-50C66D862A89}"/>
              </a:ext>
            </a:extLst>
          </p:cNvPr>
          <p:cNvCxnSpPr/>
          <p:nvPr/>
        </p:nvCxnSpPr>
        <p:spPr>
          <a:xfrm>
            <a:off x="7579000" y="4592901"/>
            <a:ext cx="1" cy="798503"/>
          </a:xfrm>
          <a:prstGeom prst="line">
            <a:avLst/>
          </a:prstGeom>
          <a:solidFill>
            <a:srgbClr val="171717"/>
          </a:solidFill>
          <a:ln w="1905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67" name="Straight Connector 82">
            <a:extLst>
              <a:ext uri="{FF2B5EF4-FFF2-40B4-BE49-F238E27FC236}">
                <a16:creationId xmlns:a16="http://schemas.microsoft.com/office/drawing/2014/main" id="{60E4F496-1FF7-4C6D-AEF9-0B250101C6E7}"/>
              </a:ext>
            </a:extLst>
          </p:cNvPr>
          <p:cNvCxnSpPr/>
          <p:nvPr/>
        </p:nvCxnSpPr>
        <p:spPr>
          <a:xfrm>
            <a:off x="8659371" y="4082641"/>
            <a:ext cx="1" cy="1308762"/>
          </a:xfrm>
          <a:prstGeom prst="line">
            <a:avLst/>
          </a:prstGeom>
          <a:solidFill>
            <a:srgbClr val="171717"/>
          </a:solidFill>
          <a:ln w="1905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68" name="Straight Connector 102">
            <a:extLst>
              <a:ext uri="{FF2B5EF4-FFF2-40B4-BE49-F238E27FC236}">
                <a16:creationId xmlns:a16="http://schemas.microsoft.com/office/drawing/2014/main" id="{A7A3CD53-7DAD-4B9B-82AB-455C53E2CB00}"/>
              </a:ext>
            </a:extLst>
          </p:cNvPr>
          <p:cNvCxnSpPr/>
          <p:nvPr/>
        </p:nvCxnSpPr>
        <p:spPr>
          <a:xfrm>
            <a:off x="10869416" y="3974448"/>
            <a:ext cx="1" cy="1416955"/>
          </a:xfrm>
          <a:prstGeom prst="line">
            <a:avLst/>
          </a:prstGeom>
          <a:solidFill>
            <a:srgbClr val="171717"/>
          </a:solidFill>
          <a:ln w="19050">
            <a:solidFill>
              <a:schemeClr val="tx2"/>
            </a:solidFill>
            <a:prstDash val="solid"/>
          </a:ln>
        </p:spPr>
        <p:style>
          <a:lnRef idx="1">
            <a:schemeClr val="accent1"/>
          </a:lnRef>
          <a:fillRef idx="0">
            <a:schemeClr val="accent1"/>
          </a:fillRef>
          <a:effectRef idx="0">
            <a:schemeClr val="accent1"/>
          </a:effectRef>
          <a:fontRef idx="minor">
            <a:schemeClr val="tx1"/>
          </a:fontRef>
        </p:style>
      </p:cxnSp>
      <p:cxnSp>
        <p:nvCxnSpPr>
          <p:cNvPr id="69" name="Straight Connector 85">
            <a:extLst>
              <a:ext uri="{FF2B5EF4-FFF2-40B4-BE49-F238E27FC236}">
                <a16:creationId xmlns:a16="http://schemas.microsoft.com/office/drawing/2014/main" id="{81CD2961-6214-468E-864F-2D957000BFED}"/>
              </a:ext>
            </a:extLst>
          </p:cNvPr>
          <p:cNvCxnSpPr/>
          <p:nvPr/>
        </p:nvCxnSpPr>
        <p:spPr>
          <a:xfrm>
            <a:off x="9773625" y="4592901"/>
            <a:ext cx="1" cy="798503"/>
          </a:xfrm>
          <a:prstGeom prst="line">
            <a:avLst/>
          </a:prstGeom>
          <a:solidFill>
            <a:srgbClr val="171717"/>
          </a:solidFill>
          <a:ln w="19050">
            <a:solidFill>
              <a:schemeClr val="tx2"/>
            </a:solidFill>
            <a:prstDash val="solid"/>
          </a:ln>
        </p:spPr>
        <p:style>
          <a:lnRef idx="1">
            <a:schemeClr val="accent1"/>
          </a:lnRef>
          <a:fillRef idx="0">
            <a:schemeClr val="accent1"/>
          </a:fillRef>
          <a:effectRef idx="0">
            <a:schemeClr val="accent1"/>
          </a:effectRef>
          <a:fontRef idx="minor">
            <a:schemeClr val="tx1"/>
          </a:fontRef>
        </p:style>
      </p:cxnSp>
      <p:sp>
        <p:nvSpPr>
          <p:cNvPr id="70" name="Rectangle 3">
            <a:extLst>
              <a:ext uri="{FF2B5EF4-FFF2-40B4-BE49-F238E27FC236}">
                <a16:creationId xmlns:a16="http://schemas.microsoft.com/office/drawing/2014/main" id="{4A7B5666-A418-49CA-AA91-E7A3B3A5DC85}"/>
              </a:ext>
            </a:extLst>
          </p:cNvPr>
          <p:cNvSpPr/>
          <p:nvPr/>
        </p:nvSpPr>
        <p:spPr>
          <a:xfrm>
            <a:off x="1830927" y="2063950"/>
            <a:ext cx="4745297" cy="36593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cxnSp>
        <p:nvCxnSpPr>
          <p:cNvPr id="72" name="Straight Connector 10">
            <a:extLst>
              <a:ext uri="{FF2B5EF4-FFF2-40B4-BE49-F238E27FC236}">
                <a16:creationId xmlns:a16="http://schemas.microsoft.com/office/drawing/2014/main" id="{CD5D8073-A351-4EF7-8D1A-7C7E9C298EC1}"/>
              </a:ext>
            </a:extLst>
          </p:cNvPr>
          <p:cNvCxnSpPr/>
          <p:nvPr/>
        </p:nvCxnSpPr>
        <p:spPr>
          <a:xfrm flipH="1" flipV="1">
            <a:off x="6576224" y="2020281"/>
            <a:ext cx="0" cy="373691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3" name="TextBox 136">
            <a:extLst>
              <a:ext uri="{FF2B5EF4-FFF2-40B4-BE49-F238E27FC236}">
                <a16:creationId xmlns:a16="http://schemas.microsoft.com/office/drawing/2014/main" id="{7E777D6C-8B44-4104-8D8C-7446309BE8CB}"/>
              </a:ext>
            </a:extLst>
          </p:cNvPr>
          <p:cNvSpPr txBox="1"/>
          <p:nvPr/>
        </p:nvSpPr>
        <p:spPr>
          <a:xfrm>
            <a:off x="6818708" y="2000111"/>
            <a:ext cx="2657036" cy="396240"/>
          </a:xfrm>
          <a:prstGeom prst="rect">
            <a:avLst/>
          </a:prstGeom>
          <a:noFill/>
        </p:spPr>
        <p:txBody>
          <a:bodyPr rtlCol="0" wrap="square">
            <a:spAutoFit/>
          </a:bodyPr>
          <a:lstStyle/>
          <a:p>
            <a:pPr algn="l" defTabSz="1828800" rtl="0"/>
            <a:r>
              <a:rPr altLang="en-US" b="1" kern="1200" lang="zh-CN" sz="2000">
                <a:solidFill>
                  <a:schemeClr val="tx1">
                    <a:lumMod val="75000"/>
                    <a:lumOff val="25000"/>
                  </a:schemeClr>
                </a:solidFill>
                <a:latin charset="-122" panose="00000500000000000000" pitchFamily="2" typeface="字魂58号-创中黑"/>
                <a:ea charset="-122" panose="00000500000000000000" pitchFamily="2" typeface="字魂58号-创中黑"/>
              </a:rPr>
              <a:t>小标题</a:t>
            </a:r>
          </a:p>
        </p:txBody>
      </p:sp>
      <p:sp>
        <p:nvSpPr>
          <p:cNvPr id="74" name="TextBox 137">
            <a:extLst>
              <a:ext uri="{FF2B5EF4-FFF2-40B4-BE49-F238E27FC236}">
                <a16:creationId xmlns:a16="http://schemas.microsoft.com/office/drawing/2014/main" id="{91EA910C-EA99-465E-8F2A-1883F2C97FA1}"/>
              </a:ext>
            </a:extLst>
          </p:cNvPr>
          <p:cNvSpPr txBox="1"/>
          <p:nvPr/>
        </p:nvSpPr>
        <p:spPr>
          <a:xfrm>
            <a:off x="6818707" y="2350141"/>
            <a:ext cx="4856239" cy="1463040"/>
          </a:xfrm>
          <a:prstGeom prst="rect">
            <a:avLst/>
          </a:prstGeom>
          <a:noFill/>
        </p:spPr>
        <p:txBody>
          <a:bodyPr rtlCol="0" wrap="square">
            <a:spAutoFit/>
          </a:bodyPr>
          <a:lstStyle/>
          <a:p>
            <a:pPr algn="just" defTabSz="1828800" rtl="0">
              <a:lnSpc>
                <a:spcPct val="150000"/>
              </a:lnSpc>
            </a:pPr>
            <a:r>
              <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rPr>
              <a:t>Lorem ipsum dolor sit amet, consectetur adipiscing elit. Nulla imperdiet volutpat dui at fermentum. Aliquam erat volutpat. Aenean lacinia lacus aliquet ante mollis, sollicitudin tempor tortor aliquam.</a:t>
            </a:r>
          </a:p>
        </p:txBody>
      </p:sp>
      <p:cxnSp>
        <p:nvCxnSpPr>
          <p:cNvPr id="75" name="Straight Connector 139">
            <a:extLst>
              <a:ext uri="{FF2B5EF4-FFF2-40B4-BE49-F238E27FC236}">
                <a16:creationId xmlns:a16="http://schemas.microsoft.com/office/drawing/2014/main" id="{C1BF8ACC-71DC-4D74-91F8-28B9CE6C6F87}"/>
              </a:ext>
            </a:extLst>
          </p:cNvPr>
          <p:cNvCxnSpPr/>
          <p:nvPr/>
        </p:nvCxnSpPr>
        <p:spPr>
          <a:xfrm>
            <a:off x="6812454" y="5539398"/>
            <a:ext cx="4745012" cy="0"/>
          </a:xfrm>
          <a:prstGeom prst="line">
            <a:avLst/>
          </a:prstGeom>
          <a:ln w="53975">
            <a:solidFill>
              <a:srgbClr val="ECCEC4"/>
            </a:solidFill>
            <a:headEnd len="med" type="oval" w="med"/>
            <a:tailEnd len="med" type="oval" w="med"/>
          </a:ln>
        </p:spPr>
        <p:style>
          <a:lnRef idx="1">
            <a:schemeClr val="accent1"/>
          </a:lnRef>
          <a:fillRef idx="0">
            <a:schemeClr val="accent1"/>
          </a:fillRef>
          <a:effectRef idx="0">
            <a:schemeClr val="accent1"/>
          </a:effectRef>
          <a:fontRef idx="minor">
            <a:schemeClr val="tx1"/>
          </a:fontRef>
        </p:style>
      </p:cxnSp>
      <p:sp>
        <p:nvSpPr>
          <p:cNvPr id="76" name="TextBox 140">
            <a:extLst>
              <a:ext uri="{FF2B5EF4-FFF2-40B4-BE49-F238E27FC236}">
                <a16:creationId xmlns:a16="http://schemas.microsoft.com/office/drawing/2014/main" id="{AC40DFCE-246B-4E70-9227-D4C9C217B1F9}"/>
              </a:ext>
            </a:extLst>
          </p:cNvPr>
          <p:cNvSpPr txBox="1"/>
          <p:nvPr/>
        </p:nvSpPr>
        <p:spPr>
          <a:xfrm>
            <a:off x="7306651" y="5637059"/>
            <a:ext cx="608330" cy="304800"/>
          </a:xfrm>
          <a:prstGeom prst="rect">
            <a:avLst/>
          </a:prstGeom>
          <a:noFill/>
        </p:spPr>
        <p:txBody>
          <a:bodyPr rtlCol="0" wrap="none">
            <a:spAutoFit/>
          </a:bodyPr>
          <a:lstStyle/>
          <a:p>
            <a:pPr algn="l" defTabSz="1828800" rtl="0"/>
            <a:r>
              <a:rPr b="1" kern="1200" lang="id-ID" sz="1400">
                <a:solidFill>
                  <a:schemeClr val="tx1">
                    <a:lumMod val="75000"/>
                    <a:lumOff val="25000"/>
                  </a:schemeClr>
                </a:solidFill>
                <a:latin charset="-122" panose="00000500000000000000" pitchFamily="2" typeface="字魂58号-创中黑"/>
                <a:ea charset="-122" panose="00000500000000000000" pitchFamily="2" typeface="字魂58号-创中黑"/>
              </a:rPr>
              <a:t>2012</a:t>
            </a:r>
          </a:p>
        </p:txBody>
      </p:sp>
      <p:sp>
        <p:nvSpPr>
          <p:cNvPr id="77" name="TextBox 141">
            <a:extLst>
              <a:ext uri="{FF2B5EF4-FFF2-40B4-BE49-F238E27FC236}">
                <a16:creationId xmlns:a16="http://schemas.microsoft.com/office/drawing/2014/main" id="{781FEC86-A659-4B04-B9F3-353D8164ADAE}"/>
              </a:ext>
            </a:extLst>
          </p:cNvPr>
          <p:cNvSpPr txBox="1"/>
          <p:nvPr/>
        </p:nvSpPr>
        <p:spPr>
          <a:xfrm>
            <a:off x="8391197" y="5637061"/>
            <a:ext cx="608330" cy="304800"/>
          </a:xfrm>
          <a:prstGeom prst="rect">
            <a:avLst/>
          </a:prstGeom>
          <a:noFill/>
        </p:spPr>
        <p:txBody>
          <a:bodyPr rtlCol="0" wrap="none">
            <a:spAutoFit/>
          </a:bodyPr>
          <a:lstStyle/>
          <a:p>
            <a:pPr algn="l" defTabSz="1828800" rtl="0"/>
            <a:r>
              <a:rPr b="1" kern="1200" lang="id-ID" sz="1400">
                <a:solidFill>
                  <a:schemeClr val="tx1">
                    <a:lumMod val="75000"/>
                    <a:lumOff val="25000"/>
                  </a:schemeClr>
                </a:solidFill>
                <a:latin charset="-122" panose="00000500000000000000" pitchFamily="2" typeface="字魂58号-创中黑"/>
                <a:ea charset="-122" panose="00000500000000000000" pitchFamily="2" typeface="字魂58号-创中黑"/>
              </a:rPr>
              <a:t>2013</a:t>
            </a:r>
          </a:p>
        </p:txBody>
      </p:sp>
      <p:sp>
        <p:nvSpPr>
          <p:cNvPr id="78" name="TextBox 142">
            <a:extLst>
              <a:ext uri="{FF2B5EF4-FFF2-40B4-BE49-F238E27FC236}">
                <a16:creationId xmlns:a16="http://schemas.microsoft.com/office/drawing/2014/main" id="{6D287A61-DB07-479A-BA88-3DF418B24E43}"/>
              </a:ext>
            </a:extLst>
          </p:cNvPr>
          <p:cNvSpPr txBox="1"/>
          <p:nvPr/>
        </p:nvSpPr>
        <p:spPr>
          <a:xfrm>
            <a:off x="9475743" y="5637061"/>
            <a:ext cx="608330" cy="304800"/>
          </a:xfrm>
          <a:prstGeom prst="rect">
            <a:avLst/>
          </a:prstGeom>
          <a:noFill/>
        </p:spPr>
        <p:txBody>
          <a:bodyPr rtlCol="0" wrap="none">
            <a:spAutoFit/>
          </a:bodyPr>
          <a:lstStyle/>
          <a:p>
            <a:pPr algn="l" defTabSz="1828800" rtl="0"/>
            <a:r>
              <a:rPr b="1" kern="1200" lang="id-ID" sz="1400">
                <a:solidFill>
                  <a:schemeClr val="tx1">
                    <a:lumMod val="75000"/>
                    <a:lumOff val="25000"/>
                  </a:schemeClr>
                </a:solidFill>
                <a:latin charset="-122" panose="00000500000000000000" pitchFamily="2" typeface="字魂58号-创中黑"/>
                <a:ea charset="-122" panose="00000500000000000000" pitchFamily="2" typeface="字魂58号-创中黑"/>
              </a:rPr>
              <a:t>2014</a:t>
            </a:r>
          </a:p>
        </p:txBody>
      </p:sp>
      <p:sp>
        <p:nvSpPr>
          <p:cNvPr id="79" name="TextBox 143">
            <a:extLst>
              <a:ext uri="{FF2B5EF4-FFF2-40B4-BE49-F238E27FC236}">
                <a16:creationId xmlns:a16="http://schemas.microsoft.com/office/drawing/2014/main" id="{34DCB7D5-8088-4867-9E64-BBE01E8544B0}"/>
              </a:ext>
            </a:extLst>
          </p:cNvPr>
          <p:cNvSpPr txBox="1"/>
          <p:nvPr/>
        </p:nvSpPr>
        <p:spPr>
          <a:xfrm>
            <a:off x="10560288" y="5637061"/>
            <a:ext cx="608330" cy="304800"/>
          </a:xfrm>
          <a:prstGeom prst="rect">
            <a:avLst/>
          </a:prstGeom>
          <a:noFill/>
        </p:spPr>
        <p:txBody>
          <a:bodyPr rtlCol="0" wrap="none">
            <a:spAutoFit/>
          </a:bodyPr>
          <a:lstStyle/>
          <a:p>
            <a:pPr algn="l" defTabSz="1828800" rtl="0"/>
            <a:r>
              <a:rPr b="1" kern="1200" lang="id-ID" sz="1400">
                <a:solidFill>
                  <a:schemeClr val="tx1">
                    <a:lumMod val="75000"/>
                    <a:lumOff val="25000"/>
                  </a:schemeClr>
                </a:solidFill>
                <a:latin charset="-122" panose="00000500000000000000" pitchFamily="2" typeface="字魂58号-创中黑"/>
                <a:ea charset="-122" panose="00000500000000000000" pitchFamily="2" typeface="字魂58号-创中黑"/>
              </a:rPr>
              <a:t>2015</a:t>
            </a:r>
          </a:p>
        </p:txBody>
      </p:sp>
      <p:sp>
        <p:nvSpPr>
          <p:cNvPr id="80" name="TextBox 204">
            <a:extLst>
              <a:ext uri="{FF2B5EF4-FFF2-40B4-BE49-F238E27FC236}">
                <a16:creationId xmlns:a16="http://schemas.microsoft.com/office/drawing/2014/main" id="{F99DF9E6-2D2E-4E97-8024-C465B816AF09}"/>
              </a:ext>
            </a:extLst>
          </p:cNvPr>
          <p:cNvSpPr txBox="1"/>
          <p:nvPr/>
        </p:nvSpPr>
        <p:spPr>
          <a:xfrm flipH="1">
            <a:off x="3543978" y="4505510"/>
            <a:ext cx="1684655" cy="365760"/>
          </a:xfrm>
          <a:prstGeom prst="rect">
            <a:avLst/>
          </a:prstGeom>
          <a:noFill/>
        </p:spPr>
        <p:txBody>
          <a:bodyPr rtlCol="0" wrap="none">
            <a:spAutoFit/>
          </a:bodyPr>
          <a:lstStyle/>
          <a:p>
            <a:pPr algn="l" defTabSz="1828800" rtl="0"/>
            <a:r>
              <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rPr>
              <a:t>End Product</a:t>
            </a:r>
          </a:p>
        </p:txBody>
      </p:sp>
      <p:sp>
        <p:nvSpPr>
          <p:cNvPr id="81" name="TextBox 205">
            <a:extLst>
              <a:ext uri="{FF2B5EF4-FFF2-40B4-BE49-F238E27FC236}">
                <a16:creationId xmlns:a16="http://schemas.microsoft.com/office/drawing/2014/main" id="{ABB8AF9F-A618-4C1C-A430-828AA5D15877}"/>
              </a:ext>
            </a:extLst>
          </p:cNvPr>
          <p:cNvSpPr txBox="1"/>
          <p:nvPr/>
        </p:nvSpPr>
        <p:spPr>
          <a:xfrm flipH="1">
            <a:off x="3914169" y="4817794"/>
            <a:ext cx="2043520" cy="822960"/>
          </a:xfrm>
          <a:prstGeom prst="rect">
            <a:avLst/>
          </a:prstGeom>
          <a:noFill/>
        </p:spPr>
        <p:txBody>
          <a:bodyPr rtlCol="0" wrap="square">
            <a:spAutoFit/>
          </a:bodyPr>
          <a:lstStyle/>
          <a:p>
            <a:pPr algn="l" defTabSz="1828800" rtl="0"/>
            <a:r>
              <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rPr>
              <a:t>Suitable for all category, Lorem Ipsum is not simply random text. </a:t>
            </a:r>
          </a:p>
        </p:txBody>
      </p:sp>
      <p:sp>
        <p:nvSpPr>
          <p:cNvPr id="82" name="TextBox 207">
            <a:extLst>
              <a:ext uri="{FF2B5EF4-FFF2-40B4-BE49-F238E27FC236}">
                <a16:creationId xmlns:a16="http://schemas.microsoft.com/office/drawing/2014/main" id="{FABF60A0-049D-4DF6-A0FB-CA48D51C1217}"/>
              </a:ext>
            </a:extLst>
          </p:cNvPr>
          <p:cNvSpPr txBox="1"/>
          <p:nvPr/>
        </p:nvSpPr>
        <p:spPr>
          <a:xfrm flipH="1">
            <a:off x="3700614" y="3422276"/>
            <a:ext cx="1684655" cy="365760"/>
          </a:xfrm>
          <a:prstGeom prst="rect">
            <a:avLst/>
          </a:prstGeom>
          <a:noFill/>
        </p:spPr>
        <p:txBody>
          <a:bodyPr rtlCol="0" wrap="none">
            <a:spAutoFit/>
          </a:bodyPr>
          <a:lstStyle/>
          <a:p>
            <a:pPr algn="l" defTabSz="1828800" rtl="0"/>
            <a:r>
              <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rPr>
              <a:t>Development</a:t>
            </a:r>
          </a:p>
        </p:txBody>
      </p:sp>
      <p:sp>
        <p:nvSpPr>
          <p:cNvPr id="83" name="TextBox 208">
            <a:extLst>
              <a:ext uri="{FF2B5EF4-FFF2-40B4-BE49-F238E27FC236}">
                <a16:creationId xmlns:a16="http://schemas.microsoft.com/office/drawing/2014/main" id="{0DE0B16F-0B36-4554-A5B0-3D50854ABD55}"/>
              </a:ext>
            </a:extLst>
          </p:cNvPr>
          <p:cNvSpPr txBox="1"/>
          <p:nvPr/>
        </p:nvSpPr>
        <p:spPr>
          <a:xfrm flipH="1">
            <a:off x="3954299" y="3734560"/>
            <a:ext cx="2112809" cy="822960"/>
          </a:xfrm>
          <a:prstGeom prst="rect">
            <a:avLst/>
          </a:prstGeom>
          <a:noFill/>
        </p:spPr>
        <p:txBody>
          <a:bodyPr rtlCol="0" wrap="square">
            <a:spAutoFit/>
          </a:bodyPr>
          <a:lstStyle/>
          <a:p>
            <a:pPr algn="l" defTabSz="1828800" rtl="0"/>
            <a:r>
              <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rPr>
              <a:t>Suitable for all category, Lorem Ipsum is not simply random text. </a:t>
            </a:r>
          </a:p>
        </p:txBody>
      </p:sp>
      <p:sp>
        <p:nvSpPr>
          <p:cNvPr id="84" name="TextBox 210">
            <a:extLst>
              <a:ext uri="{FF2B5EF4-FFF2-40B4-BE49-F238E27FC236}">
                <a16:creationId xmlns:a16="http://schemas.microsoft.com/office/drawing/2014/main" id="{A8242117-6561-44FD-A024-8885C49574C5}"/>
              </a:ext>
            </a:extLst>
          </p:cNvPr>
          <p:cNvSpPr txBox="1"/>
          <p:nvPr/>
        </p:nvSpPr>
        <p:spPr>
          <a:xfrm flipH="1">
            <a:off x="3509734" y="2456032"/>
            <a:ext cx="1684655" cy="365760"/>
          </a:xfrm>
          <a:prstGeom prst="rect">
            <a:avLst/>
          </a:prstGeom>
          <a:noFill/>
        </p:spPr>
        <p:txBody>
          <a:bodyPr rtlCol="0" wrap="none">
            <a:spAutoFit/>
          </a:bodyPr>
          <a:lstStyle/>
          <a:p>
            <a:pPr algn="l" defTabSz="1828800" rtl="0"/>
            <a:r>
              <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rPr>
              <a:t>Prototyping</a:t>
            </a:r>
          </a:p>
        </p:txBody>
      </p:sp>
      <p:sp>
        <p:nvSpPr>
          <p:cNvPr id="85" name="TextBox 211">
            <a:extLst>
              <a:ext uri="{FF2B5EF4-FFF2-40B4-BE49-F238E27FC236}">
                <a16:creationId xmlns:a16="http://schemas.microsoft.com/office/drawing/2014/main" id="{E7E91BD8-28BF-471B-9133-76AB7DE5A125}"/>
              </a:ext>
            </a:extLst>
          </p:cNvPr>
          <p:cNvSpPr txBox="1"/>
          <p:nvPr/>
        </p:nvSpPr>
        <p:spPr>
          <a:xfrm flipH="1">
            <a:off x="3913267" y="2768315"/>
            <a:ext cx="2058100" cy="822960"/>
          </a:xfrm>
          <a:prstGeom prst="rect">
            <a:avLst/>
          </a:prstGeom>
          <a:noFill/>
        </p:spPr>
        <p:txBody>
          <a:bodyPr rtlCol="0" wrap="square">
            <a:spAutoFit/>
          </a:bodyPr>
          <a:lstStyle/>
          <a:p>
            <a:pPr algn="l" defTabSz="1828800" rtl="0"/>
            <a:r>
              <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rPr>
              <a:t>Suitable for all category, Lorem Ipsum is not simply random text. </a:t>
            </a:r>
          </a:p>
        </p:txBody>
      </p:sp>
      <p:sp>
        <p:nvSpPr>
          <p:cNvPr id="86" name="Freeform 10">
            <a:extLst>
              <a:ext uri="{FF2B5EF4-FFF2-40B4-BE49-F238E27FC236}">
                <a16:creationId xmlns:a16="http://schemas.microsoft.com/office/drawing/2014/main" id="{57206E3A-3615-4CAA-8203-8A2D1B028E1B}"/>
              </a:ext>
            </a:extLst>
          </p:cNvPr>
          <p:cNvSpPr>
            <a:spLocks noEditPoints="1"/>
          </p:cNvSpPr>
          <p:nvPr/>
        </p:nvSpPr>
        <p:spPr bwMode="auto">
          <a:xfrm>
            <a:off x="3225545" y="2636564"/>
            <a:ext cx="545645" cy="418049"/>
          </a:xfrm>
          <a:custGeom>
            <a:gdLst>
              <a:gd fmla="*/ 633 w 718" name="T0"/>
              <a:gd fmla="*/ 0 h 549" name="T1"/>
              <a:gd fmla="*/ 549 w 718" name="T2"/>
              <a:gd fmla="*/ 84 h 549" name="T3"/>
              <a:gd fmla="*/ 578 w 718" name="T4"/>
              <a:gd fmla="*/ 148 h 549" name="T5"/>
              <a:gd fmla="*/ 475 w 718" name="T6"/>
              <a:gd fmla="*/ 302 h 549" name="T7"/>
              <a:gd fmla="*/ 443 w 718" name="T8"/>
              <a:gd fmla="*/ 296 h 549" name="T9"/>
              <a:gd fmla="*/ 369 w 718" name="T10"/>
              <a:gd fmla="*/ 340 h 549" name="T11"/>
              <a:gd fmla="*/ 310 w 718" name="T12"/>
              <a:gd fmla="*/ 305 h 549" name="T13"/>
              <a:gd fmla="*/ 316 w 718" name="T14"/>
              <a:gd fmla="*/ 275 h 549" name="T15"/>
              <a:gd fmla="*/ 232 w 718" name="T16"/>
              <a:gd fmla="*/ 190 h 549" name="T17"/>
              <a:gd fmla="*/ 147 w 718" name="T18"/>
              <a:gd fmla="*/ 275 h 549" name="T19"/>
              <a:gd fmla="*/ 176 w 718" name="T20"/>
              <a:gd fmla="*/ 338 h 549" name="T21"/>
              <a:gd fmla="*/ 133 w 718" name="T22"/>
              <a:gd fmla="*/ 396 h 549" name="T23"/>
              <a:gd fmla="*/ 84 w 718" name="T24"/>
              <a:gd fmla="*/ 380 h 549" name="T25"/>
              <a:gd fmla="*/ 0 w 718" name="T26"/>
              <a:gd fmla="*/ 465 h 549" name="T27"/>
              <a:gd fmla="*/ 84 w 718" name="T28"/>
              <a:gd fmla="*/ 549 h 549" name="T29"/>
              <a:gd fmla="*/ 168 w 718" name="T30"/>
              <a:gd fmla="*/ 465 h 549" name="T31"/>
              <a:gd fmla="*/ 148 w 718" name="T32"/>
              <a:gd fmla="*/ 411 h 549" name="T33"/>
              <a:gd fmla="*/ 194 w 718" name="T34"/>
              <a:gd fmla="*/ 350 h 549" name="T35"/>
              <a:gd fmla="*/ 232 w 718" name="T36"/>
              <a:gd fmla="*/ 359 h 549" name="T37"/>
              <a:gd fmla="*/ 300 w 718" name="T38"/>
              <a:gd fmla="*/ 324 h 549" name="T39"/>
              <a:gd fmla="*/ 361 w 718" name="T40"/>
              <a:gd fmla="*/ 360 h 549" name="T41"/>
              <a:gd fmla="*/ 359 w 718" name="T42"/>
              <a:gd fmla="*/ 380 h 549" name="T43"/>
              <a:gd fmla="*/ 443 w 718" name="T44"/>
              <a:gd fmla="*/ 465 h 549" name="T45"/>
              <a:gd fmla="*/ 528 w 718" name="T46"/>
              <a:gd fmla="*/ 380 h 549" name="T47"/>
              <a:gd fmla="*/ 494 w 718" name="T48"/>
              <a:gd fmla="*/ 313 h 549" name="T49"/>
              <a:gd fmla="*/ 596 w 718" name="T50"/>
              <a:gd fmla="*/ 160 h 549" name="T51"/>
              <a:gd fmla="*/ 633 w 718" name="T52"/>
              <a:gd fmla="*/ 169 h 549" name="T53"/>
              <a:gd fmla="*/ 718 w 718" name="T54"/>
              <a:gd fmla="*/ 84 h 549" name="T55"/>
              <a:gd fmla="*/ 633 w 718" name="T56"/>
              <a:gd fmla="*/ 0 h 549" name="T57"/>
              <a:gd fmla="*/ 84 w 718" name="T58"/>
              <a:gd fmla="*/ 507 h 549" name="T59"/>
              <a:gd fmla="*/ 42 w 718" name="T60"/>
              <a:gd fmla="*/ 465 h 549" name="T61"/>
              <a:gd fmla="*/ 84 w 718" name="T62"/>
              <a:gd fmla="*/ 422 h 549" name="T63"/>
              <a:gd fmla="*/ 126 w 718" name="T64"/>
              <a:gd fmla="*/ 465 h 549" name="T65"/>
              <a:gd fmla="*/ 84 w 718" name="T66"/>
              <a:gd fmla="*/ 507 h 549" name="T67"/>
              <a:gd fmla="*/ 232 w 718" name="T68"/>
              <a:gd fmla="*/ 317 h 549" name="T69"/>
              <a:gd fmla="*/ 190 w 718" name="T70"/>
              <a:gd fmla="*/ 275 h 549" name="T71"/>
              <a:gd fmla="*/ 232 w 718" name="T72"/>
              <a:gd fmla="*/ 233 h 549" name="T73"/>
              <a:gd fmla="*/ 274 w 718" name="T74"/>
              <a:gd fmla="*/ 275 h 549" name="T75"/>
              <a:gd fmla="*/ 232 w 718" name="T76"/>
              <a:gd fmla="*/ 317 h 549" name="T77"/>
              <a:gd fmla="*/ 443 w 718" name="T78"/>
              <a:gd fmla="*/ 422 h 549" name="T79"/>
              <a:gd fmla="*/ 401 w 718" name="T80"/>
              <a:gd fmla="*/ 380 h 549" name="T81"/>
              <a:gd fmla="*/ 443 w 718" name="T82"/>
              <a:gd fmla="*/ 338 h 549" name="T83"/>
              <a:gd fmla="*/ 486 w 718" name="T84"/>
              <a:gd fmla="*/ 380 h 549" name="T85"/>
              <a:gd fmla="*/ 443 w 718" name="T86"/>
              <a:gd fmla="*/ 422 h 549" name="T87"/>
              <a:gd fmla="*/ 633 w 718" name="T88"/>
              <a:gd fmla="*/ 127 h 549" name="T89"/>
              <a:gd fmla="*/ 591 w 718" name="T90"/>
              <a:gd fmla="*/ 84 h 549" name="T91"/>
              <a:gd fmla="*/ 633 w 718" name="T92"/>
              <a:gd fmla="*/ 42 h 549" name="T93"/>
              <a:gd fmla="*/ 675 w 718" name="T94"/>
              <a:gd fmla="*/ 84 h 549" name="T95"/>
              <a:gd fmla="*/ 633 w 718" name="T96"/>
              <a:gd fmla="*/ 127 h 549"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49" w="718">
                <a:moveTo>
                  <a:pt x="633" y="0"/>
                </a:moveTo>
                <a:cubicBezTo>
                  <a:pt x="587" y="0"/>
                  <a:pt x="549" y="38"/>
                  <a:pt x="549" y="84"/>
                </a:cubicBezTo>
                <a:cubicBezTo>
                  <a:pt x="549" y="110"/>
                  <a:pt x="561" y="132"/>
                  <a:pt x="578" y="148"/>
                </a:cubicBezTo>
                <a:cubicBezTo>
                  <a:pt x="475" y="302"/>
                  <a:pt x="475" y="302"/>
                  <a:pt x="475" y="302"/>
                </a:cubicBezTo>
                <a:cubicBezTo>
                  <a:pt x="466" y="298"/>
                  <a:pt x="455" y="296"/>
                  <a:pt x="443" y="296"/>
                </a:cubicBezTo>
                <a:cubicBezTo>
                  <a:pt x="411" y="296"/>
                  <a:pt x="383" y="314"/>
                  <a:pt x="369" y="340"/>
                </a:cubicBezTo>
                <a:cubicBezTo>
                  <a:pt x="310" y="305"/>
                  <a:pt x="310" y="305"/>
                  <a:pt x="310" y="305"/>
                </a:cubicBezTo>
                <a:cubicBezTo>
                  <a:pt x="314" y="296"/>
                  <a:pt x="316" y="285"/>
                  <a:pt x="316" y="275"/>
                </a:cubicBezTo>
                <a:cubicBezTo>
                  <a:pt x="316" y="228"/>
                  <a:pt x="278" y="190"/>
                  <a:pt x="232" y="190"/>
                </a:cubicBezTo>
                <a:cubicBezTo>
                  <a:pt x="185" y="190"/>
                  <a:pt x="147" y="228"/>
                  <a:pt x="147" y="275"/>
                </a:cubicBezTo>
                <a:cubicBezTo>
                  <a:pt x="147" y="300"/>
                  <a:pt x="159" y="322"/>
                  <a:pt x="176" y="338"/>
                </a:cubicBezTo>
                <a:cubicBezTo>
                  <a:pt x="133" y="396"/>
                  <a:pt x="133" y="396"/>
                  <a:pt x="133" y="396"/>
                </a:cubicBezTo>
                <a:cubicBezTo>
                  <a:pt x="119" y="386"/>
                  <a:pt x="102" y="380"/>
                  <a:pt x="84" y="380"/>
                </a:cubicBezTo>
                <a:cubicBezTo>
                  <a:pt x="38" y="380"/>
                  <a:pt x="0" y="418"/>
                  <a:pt x="0" y="465"/>
                </a:cubicBezTo>
                <a:cubicBezTo>
                  <a:pt x="0" y="511"/>
                  <a:pt x="38" y="549"/>
                  <a:pt x="84" y="549"/>
                </a:cubicBezTo>
                <a:cubicBezTo>
                  <a:pt x="130" y="549"/>
                  <a:pt x="168" y="511"/>
                  <a:pt x="168" y="465"/>
                </a:cubicBezTo>
                <a:cubicBezTo>
                  <a:pt x="168" y="444"/>
                  <a:pt x="160" y="425"/>
                  <a:pt x="148" y="411"/>
                </a:cubicBezTo>
                <a:cubicBezTo>
                  <a:pt x="194" y="350"/>
                  <a:pt x="194" y="350"/>
                  <a:pt x="194" y="350"/>
                </a:cubicBezTo>
                <a:cubicBezTo>
                  <a:pt x="205" y="355"/>
                  <a:pt x="218" y="359"/>
                  <a:pt x="232" y="359"/>
                </a:cubicBezTo>
                <a:cubicBezTo>
                  <a:pt x="260" y="359"/>
                  <a:pt x="285" y="345"/>
                  <a:pt x="300" y="324"/>
                </a:cubicBezTo>
                <a:cubicBezTo>
                  <a:pt x="361" y="360"/>
                  <a:pt x="361" y="360"/>
                  <a:pt x="361" y="360"/>
                </a:cubicBezTo>
                <a:cubicBezTo>
                  <a:pt x="360" y="367"/>
                  <a:pt x="359" y="373"/>
                  <a:pt x="359" y="380"/>
                </a:cubicBezTo>
                <a:cubicBezTo>
                  <a:pt x="359" y="427"/>
                  <a:pt x="397" y="465"/>
                  <a:pt x="443" y="465"/>
                </a:cubicBezTo>
                <a:cubicBezTo>
                  <a:pt x="490" y="465"/>
                  <a:pt x="528" y="427"/>
                  <a:pt x="528" y="380"/>
                </a:cubicBezTo>
                <a:cubicBezTo>
                  <a:pt x="528" y="352"/>
                  <a:pt x="514" y="328"/>
                  <a:pt x="494" y="313"/>
                </a:cubicBezTo>
                <a:cubicBezTo>
                  <a:pt x="596" y="160"/>
                  <a:pt x="596" y="160"/>
                  <a:pt x="596" y="160"/>
                </a:cubicBezTo>
                <a:cubicBezTo>
                  <a:pt x="607" y="165"/>
                  <a:pt x="620" y="169"/>
                  <a:pt x="633" y="169"/>
                </a:cubicBezTo>
                <a:cubicBezTo>
                  <a:pt x="680" y="169"/>
                  <a:pt x="718" y="131"/>
                  <a:pt x="718" y="84"/>
                </a:cubicBezTo>
                <a:cubicBezTo>
                  <a:pt x="718" y="38"/>
                  <a:pt x="680" y="0"/>
                  <a:pt x="633" y="0"/>
                </a:cubicBezTo>
                <a:close/>
                <a:moveTo>
                  <a:pt x="84" y="507"/>
                </a:moveTo>
                <a:cubicBezTo>
                  <a:pt x="61" y="507"/>
                  <a:pt x="42" y="488"/>
                  <a:pt x="42" y="465"/>
                </a:cubicBezTo>
                <a:cubicBezTo>
                  <a:pt x="42" y="441"/>
                  <a:pt x="61" y="422"/>
                  <a:pt x="84" y="422"/>
                </a:cubicBezTo>
                <a:cubicBezTo>
                  <a:pt x="107" y="422"/>
                  <a:pt x="126" y="441"/>
                  <a:pt x="126" y="465"/>
                </a:cubicBezTo>
                <a:cubicBezTo>
                  <a:pt x="126" y="488"/>
                  <a:pt x="107" y="507"/>
                  <a:pt x="84" y="507"/>
                </a:cubicBezTo>
                <a:close/>
                <a:moveTo>
                  <a:pt x="232" y="317"/>
                </a:moveTo>
                <a:cubicBezTo>
                  <a:pt x="209" y="317"/>
                  <a:pt x="190" y="298"/>
                  <a:pt x="190" y="275"/>
                </a:cubicBezTo>
                <a:cubicBezTo>
                  <a:pt x="190" y="251"/>
                  <a:pt x="209" y="233"/>
                  <a:pt x="232" y="233"/>
                </a:cubicBezTo>
                <a:cubicBezTo>
                  <a:pt x="255" y="233"/>
                  <a:pt x="274" y="251"/>
                  <a:pt x="274" y="275"/>
                </a:cubicBezTo>
                <a:cubicBezTo>
                  <a:pt x="274" y="298"/>
                  <a:pt x="255" y="317"/>
                  <a:pt x="232" y="317"/>
                </a:cubicBezTo>
                <a:close/>
                <a:moveTo>
                  <a:pt x="443" y="422"/>
                </a:moveTo>
                <a:cubicBezTo>
                  <a:pt x="420" y="422"/>
                  <a:pt x="401" y="403"/>
                  <a:pt x="401" y="380"/>
                </a:cubicBezTo>
                <a:cubicBezTo>
                  <a:pt x="401" y="357"/>
                  <a:pt x="420" y="338"/>
                  <a:pt x="443" y="338"/>
                </a:cubicBezTo>
                <a:cubicBezTo>
                  <a:pt x="467" y="338"/>
                  <a:pt x="486" y="357"/>
                  <a:pt x="486" y="380"/>
                </a:cubicBezTo>
                <a:cubicBezTo>
                  <a:pt x="486" y="403"/>
                  <a:pt x="467" y="422"/>
                  <a:pt x="443" y="422"/>
                </a:cubicBezTo>
                <a:close/>
                <a:moveTo>
                  <a:pt x="633" y="127"/>
                </a:moveTo>
                <a:cubicBezTo>
                  <a:pt x="610" y="127"/>
                  <a:pt x="591" y="108"/>
                  <a:pt x="591" y="84"/>
                </a:cubicBezTo>
                <a:cubicBezTo>
                  <a:pt x="591" y="61"/>
                  <a:pt x="610" y="42"/>
                  <a:pt x="633" y="42"/>
                </a:cubicBezTo>
                <a:cubicBezTo>
                  <a:pt x="657" y="42"/>
                  <a:pt x="675" y="61"/>
                  <a:pt x="675" y="84"/>
                </a:cubicBezTo>
                <a:cubicBezTo>
                  <a:pt x="675" y="108"/>
                  <a:pt x="657" y="127"/>
                  <a:pt x="633" y="127"/>
                </a:cubicBezTo>
                <a:close/>
              </a:path>
            </a:pathLst>
          </a:custGeom>
          <a:solidFill>
            <a:srgbClr val="ECCEC4"/>
          </a:solidFill>
          <a:ln>
            <a:noFill/>
          </a:ln>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nvGrpSpPr>
          <p:cNvPr id="87" name="Group 213">
            <a:extLst>
              <a:ext uri="{FF2B5EF4-FFF2-40B4-BE49-F238E27FC236}">
                <a16:creationId xmlns:a16="http://schemas.microsoft.com/office/drawing/2014/main" id="{B25A2F58-E0ED-4828-91B8-1D1C2A15D75D}"/>
              </a:ext>
            </a:extLst>
          </p:cNvPr>
          <p:cNvGrpSpPr/>
          <p:nvPr/>
        </p:nvGrpSpPr>
        <p:grpSpPr>
          <a:xfrm>
            <a:off x="3217875" y="3611703"/>
            <a:ext cx="560984" cy="448908"/>
            <a:chOff x="6069013" y="-1522413"/>
            <a:chExt cx="4465637" cy="3573463"/>
          </a:xfrm>
          <a:solidFill>
            <a:srgbClr val="ECCEC4"/>
          </a:solidFill>
        </p:grpSpPr>
        <p:sp>
          <p:nvSpPr>
            <p:cNvPr id="115" name="Freeform 14">
              <a:extLst>
                <a:ext uri="{FF2B5EF4-FFF2-40B4-BE49-F238E27FC236}">
                  <a16:creationId xmlns:a16="http://schemas.microsoft.com/office/drawing/2014/main" id="{29DC0194-6465-4BD1-95CB-C913ADCB5FFD}"/>
                </a:ext>
              </a:extLst>
            </p:cNvPr>
            <p:cNvSpPr/>
            <p:nvPr/>
          </p:nvSpPr>
          <p:spPr bwMode="auto">
            <a:xfrm>
              <a:off x="6069013" y="-1522413"/>
              <a:ext cx="4465637" cy="2979738"/>
            </a:xfrm>
            <a:custGeom>
              <a:gdLst>
                <a:gd fmla="*/ 869 w 1188" name="T0"/>
                <a:gd fmla="*/ 792 h 792" name="T1"/>
                <a:gd fmla="*/ 830 w 1188" name="T2"/>
                <a:gd fmla="*/ 753 h 792" name="T3"/>
                <a:gd fmla="*/ 869 w 1188" name="T4"/>
                <a:gd fmla="*/ 713 h 792" name="T5"/>
                <a:gd fmla="*/ 949 w 1188" name="T6"/>
                <a:gd fmla="*/ 713 h 792" name="T7"/>
                <a:gd fmla="*/ 953 w 1188" name="T8"/>
                <a:gd fmla="*/ 713 h 792" name="T9"/>
                <a:gd fmla="*/ 955 w 1188" name="T10"/>
                <a:gd fmla="*/ 713 h 792" name="T11"/>
                <a:gd fmla="*/ 1109 w 1188" name="T12"/>
                <a:gd fmla="*/ 555 h 792" name="T13"/>
                <a:gd fmla="*/ 951 w 1188" name="T14"/>
                <a:gd fmla="*/ 396 h 792" name="T15"/>
                <a:gd fmla="*/ 915 w 1188" name="T16"/>
                <a:gd fmla="*/ 401 h 792" name="T17"/>
                <a:gd fmla="*/ 879 w 1188" name="T18"/>
                <a:gd fmla="*/ 391 h 792" name="T19"/>
                <a:gd fmla="*/ 867 w 1188" name="T20"/>
                <a:gd fmla="*/ 356 h 792" name="T21"/>
                <a:gd fmla="*/ 871 w 1188" name="T22"/>
                <a:gd fmla="*/ 317 h 792" name="T23"/>
                <a:gd fmla="*/ 634 w 1188" name="T24"/>
                <a:gd fmla="*/ 79 h 792" name="T25"/>
                <a:gd fmla="*/ 398 w 1188" name="T26"/>
                <a:gd fmla="*/ 296 h 792" name="T27"/>
                <a:gd fmla="*/ 380 w 1188" name="T28"/>
                <a:gd fmla="*/ 326 h 792" name="T29"/>
                <a:gd fmla="*/ 345 w 1188" name="T30"/>
                <a:gd fmla="*/ 330 h 792" name="T31"/>
                <a:gd fmla="*/ 277 w 1188" name="T32"/>
                <a:gd fmla="*/ 317 h 792" name="T33"/>
                <a:gd fmla="*/ 79 w 1188" name="T34"/>
                <a:gd fmla="*/ 515 h 792" name="T35"/>
                <a:gd fmla="*/ 272 w 1188" name="T36"/>
                <a:gd fmla="*/ 713 h 792" name="T37"/>
                <a:gd fmla="*/ 275 w 1188" name="T38"/>
                <a:gd fmla="*/ 713 h 792" name="T39"/>
                <a:gd fmla="*/ 295 w 1188" name="T40"/>
                <a:gd fmla="*/ 713 h 792" name="T41"/>
                <a:gd fmla="*/ 358 w 1188" name="T42"/>
                <a:gd fmla="*/ 713 h 792" name="T43"/>
                <a:gd fmla="*/ 398 w 1188" name="T44"/>
                <a:gd fmla="*/ 753 h 792" name="T45"/>
                <a:gd fmla="*/ 358 w 1188" name="T46"/>
                <a:gd fmla="*/ 792 h 792" name="T47"/>
                <a:gd fmla="*/ 282 w 1188" name="T48"/>
                <a:gd fmla="*/ 792 h 792" name="T49"/>
                <a:gd fmla="*/ 277 w 1188" name="T50"/>
                <a:gd fmla="*/ 792 h 792" name="T51"/>
                <a:gd fmla="*/ 0 w 1188" name="T52"/>
                <a:gd fmla="*/ 515 h 792" name="T53"/>
                <a:gd fmla="*/ 277 w 1188" name="T54"/>
                <a:gd fmla="*/ 238 h 792" name="T55"/>
                <a:gd fmla="*/ 327 w 1188" name="T56"/>
                <a:gd fmla="*/ 242 h 792" name="T57"/>
                <a:gd fmla="*/ 634 w 1188" name="T58"/>
                <a:gd fmla="*/ 0 h 792" name="T59"/>
                <a:gd fmla="*/ 950 w 1188" name="T60"/>
                <a:gd fmla="*/ 317 h 792" name="T61"/>
                <a:gd fmla="*/ 950 w 1188" name="T62"/>
                <a:gd fmla="*/ 317 h 792" name="T63"/>
                <a:gd fmla="*/ 951 w 1188" name="T64"/>
                <a:gd fmla="*/ 317 h 792" name="T65"/>
                <a:gd fmla="*/ 1188 w 1188" name="T66"/>
                <a:gd fmla="*/ 555 h 792" name="T67"/>
                <a:gd fmla="*/ 951 w 1188" name="T68"/>
                <a:gd fmla="*/ 792 h 792" name="T69"/>
                <a:gd fmla="*/ 946 w 1188" name="T70"/>
                <a:gd fmla="*/ 792 h 792" name="T71"/>
                <a:gd fmla="*/ 869 w 1188" name="T72"/>
                <a:gd fmla="*/ 792 h 792"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92" w="1188">
                  <a:moveTo>
                    <a:pt x="869" y="792"/>
                  </a:moveTo>
                  <a:cubicBezTo>
                    <a:pt x="847" y="792"/>
                    <a:pt x="830" y="775"/>
                    <a:pt x="830" y="753"/>
                  </a:cubicBezTo>
                  <a:cubicBezTo>
                    <a:pt x="830" y="731"/>
                    <a:pt x="847" y="713"/>
                    <a:pt x="869" y="713"/>
                  </a:cubicBezTo>
                  <a:cubicBezTo>
                    <a:pt x="949" y="713"/>
                    <a:pt x="949" y="713"/>
                    <a:pt x="949" y="713"/>
                  </a:cubicBezTo>
                  <a:cubicBezTo>
                    <a:pt x="950" y="713"/>
                    <a:pt x="952" y="713"/>
                    <a:pt x="953" y="713"/>
                  </a:cubicBezTo>
                  <a:cubicBezTo>
                    <a:pt x="954" y="713"/>
                    <a:pt x="955" y="713"/>
                    <a:pt x="955" y="713"/>
                  </a:cubicBezTo>
                  <a:cubicBezTo>
                    <a:pt x="1041" y="710"/>
                    <a:pt x="1109" y="640"/>
                    <a:pt x="1109" y="555"/>
                  </a:cubicBezTo>
                  <a:cubicBezTo>
                    <a:pt x="1109" y="467"/>
                    <a:pt x="1038" y="396"/>
                    <a:pt x="951" y="396"/>
                  </a:cubicBezTo>
                  <a:cubicBezTo>
                    <a:pt x="940" y="396"/>
                    <a:pt x="928" y="398"/>
                    <a:pt x="915" y="401"/>
                  </a:cubicBezTo>
                  <a:cubicBezTo>
                    <a:pt x="902" y="404"/>
                    <a:pt x="889" y="400"/>
                    <a:pt x="879" y="391"/>
                  </a:cubicBezTo>
                  <a:cubicBezTo>
                    <a:pt x="870" y="382"/>
                    <a:pt x="865" y="369"/>
                    <a:pt x="867" y="356"/>
                  </a:cubicBezTo>
                  <a:cubicBezTo>
                    <a:pt x="869" y="343"/>
                    <a:pt x="871" y="330"/>
                    <a:pt x="871" y="317"/>
                  </a:cubicBezTo>
                  <a:cubicBezTo>
                    <a:pt x="871" y="186"/>
                    <a:pt x="765" y="79"/>
                    <a:pt x="634" y="79"/>
                  </a:cubicBezTo>
                  <a:cubicBezTo>
                    <a:pt x="510" y="79"/>
                    <a:pt x="409" y="172"/>
                    <a:pt x="398" y="296"/>
                  </a:cubicBezTo>
                  <a:cubicBezTo>
                    <a:pt x="397" y="308"/>
                    <a:pt x="390" y="319"/>
                    <a:pt x="380" y="326"/>
                  </a:cubicBezTo>
                  <a:cubicBezTo>
                    <a:pt x="370" y="332"/>
                    <a:pt x="357" y="334"/>
                    <a:pt x="345" y="330"/>
                  </a:cubicBezTo>
                  <a:cubicBezTo>
                    <a:pt x="322" y="321"/>
                    <a:pt x="300" y="317"/>
                    <a:pt x="277" y="317"/>
                  </a:cubicBezTo>
                  <a:cubicBezTo>
                    <a:pt x="168" y="317"/>
                    <a:pt x="79" y="406"/>
                    <a:pt x="79" y="515"/>
                  </a:cubicBezTo>
                  <a:cubicBezTo>
                    <a:pt x="79" y="623"/>
                    <a:pt x="165" y="710"/>
                    <a:pt x="272" y="713"/>
                  </a:cubicBezTo>
                  <a:cubicBezTo>
                    <a:pt x="273" y="713"/>
                    <a:pt x="274" y="713"/>
                    <a:pt x="275" y="713"/>
                  </a:cubicBezTo>
                  <a:cubicBezTo>
                    <a:pt x="295" y="713"/>
                    <a:pt x="295" y="713"/>
                    <a:pt x="295" y="713"/>
                  </a:cubicBezTo>
                  <a:cubicBezTo>
                    <a:pt x="358" y="713"/>
                    <a:pt x="358" y="713"/>
                    <a:pt x="358" y="713"/>
                  </a:cubicBezTo>
                  <a:cubicBezTo>
                    <a:pt x="380" y="713"/>
                    <a:pt x="398" y="731"/>
                    <a:pt x="398" y="753"/>
                  </a:cubicBezTo>
                  <a:cubicBezTo>
                    <a:pt x="398" y="775"/>
                    <a:pt x="380" y="792"/>
                    <a:pt x="358" y="792"/>
                  </a:cubicBezTo>
                  <a:cubicBezTo>
                    <a:pt x="282" y="792"/>
                    <a:pt x="282" y="792"/>
                    <a:pt x="282" y="792"/>
                  </a:cubicBezTo>
                  <a:cubicBezTo>
                    <a:pt x="281" y="792"/>
                    <a:pt x="279" y="792"/>
                    <a:pt x="277" y="792"/>
                  </a:cubicBezTo>
                  <a:cubicBezTo>
                    <a:pt x="124" y="792"/>
                    <a:pt x="0" y="668"/>
                    <a:pt x="0" y="515"/>
                  </a:cubicBezTo>
                  <a:cubicBezTo>
                    <a:pt x="0" y="362"/>
                    <a:pt x="124" y="238"/>
                    <a:pt x="277" y="238"/>
                  </a:cubicBezTo>
                  <a:cubicBezTo>
                    <a:pt x="294" y="238"/>
                    <a:pt x="310" y="239"/>
                    <a:pt x="327" y="242"/>
                  </a:cubicBezTo>
                  <a:cubicBezTo>
                    <a:pt x="360" y="101"/>
                    <a:pt x="485" y="0"/>
                    <a:pt x="634" y="0"/>
                  </a:cubicBezTo>
                  <a:cubicBezTo>
                    <a:pt x="808" y="0"/>
                    <a:pt x="950" y="142"/>
                    <a:pt x="950" y="317"/>
                  </a:cubicBezTo>
                  <a:cubicBezTo>
                    <a:pt x="950" y="317"/>
                    <a:pt x="950" y="317"/>
                    <a:pt x="950" y="317"/>
                  </a:cubicBezTo>
                  <a:cubicBezTo>
                    <a:pt x="951" y="317"/>
                    <a:pt x="951" y="317"/>
                    <a:pt x="951" y="317"/>
                  </a:cubicBezTo>
                  <a:cubicBezTo>
                    <a:pt x="1082" y="317"/>
                    <a:pt x="1188" y="424"/>
                    <a:pt x="1188" y="555"/>
                  </a:cubicBezTo>
                  <a:cubicBezTo>
                    <a:pt x="1188" y="686"/>
                    <a:pt x="1082" y="792"/>
                    <a:pt x="951" y="792"/>
                  </a:cubicBezTo>
                  <a:cubicBezTo>
                    <a:pt x="949" y="792"/>
                    <a:pt x="947" y="792"/>
                    <a:pt x="946" y="792"/>
                  </a:cubicBezTo>
                  <a:lnTo>
                    <a:pt x="869" y="792"/>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6" name="Freeform 15">
              <a:extLst>
                <a:ext uri="{FF2B5EF4-FFF2-40B4-BE49-F238E27FC236}">
                  <a16:creationId xmlns:a16="http://schemas.microsoft.com/office/drawing/2014/main" id="{E206531C-1EFE-482B-BA67-855CA4AB6FA8}"/>
                </a:ext>
              </a:extLst>
            </p:cNvPr>
            <p:cNvSpPr/>
            <p:nvPr/>
          </p:nvSpPr>
          <p:spPr bwMode="auto">
            <a:xfrm>
              <a:off x="7707313" y="-479425"/>
              <a:ext cx="1484312" cy="2530475"/>
            </a:xfrm>
            <a:custGeom>
              <a:gdLst>
                <a:gd fmla="*/ 935 w 935" name="T0"/>
                <a:gd fmla="*/ 656 h 1594" name="T1"/>
                <a:gd fmla="*/ 561 w 935" name="T2"/>
                <a:gd fmla="*/ 656 h 1594" name="T3"/>
                <a:gd fmla="*/ 561 w 935" name="T4"/>
                <a:gd fmla="*/ 0 h 1594" name="T5"/>
                <a:gd fmla="*/ 0 w 935" name="T6"/>
                <a:gd fmla="*/ 940 h 1594" name="T7"/>
                <a:gd fmla="*/ 374 w 935" name="T8"/>
                <a:gd fmla="*/ 940 h 1594" name="T9"/>
                <a:gd fmla="*/ 374 w 935" name="T10"/>
                <a:gd fmla="*/ 1594 h 1594" name="T11"/>
                <a:gd fmla="*/ 935 w 935" name="T12"/>
                <a:gd fmla="*/ 656 h 1594" name="T13"/>
              </a:gdLst>
              <a:cxnLst>
                <a:cxn ang="0">
                  <a:pos x="T0" y="T1"/>
                </a:cxn>
                <a:cxn ang="0">
                  <a:pos x="T2" y="T3"/>
                </a:cxn>
                <a:cxn ang="0">
                  <a:pos x="T4" y="T5"/>
                </a:cxn>
                <a:cxn ang="0">
                  <a:pos x="T6" y="T7"/>
                </a:cxn>
                <a:cxn ang="0">
                  <a:pos x="T8" y="T9"/>
                </a:cxn>
                <a:cxn ang="0">
                  <a:pos x="T10" y="T11"/>
                </a:cxn>
                <a:cxn ang="0">
                  <a:pos x="T12" y="T13"/>
                </a:cxn>
              </a:cxnLst>
              <a:rect b="b" l="0" r="r" t="0"/>
              <a:pathLst>
                <a:path h="1594" w="935">
                  <a:moveTo>
                    <a:pt x="935" y="656"/>
                  </a:moveTo>
                  <a:lnTo>
                    <a:pt x="561" y="656"/>
                  </a:lnTo>
                  <a:lnTo>
                    <a:pt x="561" y="0"/>
                  </a:lnTo>
                  <a:lnTo>
                    <a:pt x="0" y="940"/>
                  </a:lnTo>
                  <a:lnTo>
                    <a:pt x="374" y="940"/>
                  </a:lnTo>
                  <a:lnTo>
                    <a:pt x="374" y="1594"/>
                  </a:lnTo>
                  <a:lnTo>
                    <a:pt x="935" y="656"/>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88" name="Group 216">
            <a:extLst>
              <a:ext uri="{FF2B5EF4-FFF2-40B4-BE49-F238E27FC236}">
                <a16:creationId xmlns:a16="http://schemas.microsoft.com/office/drawing/2014/main" id="{41620B65-194D-40CF-ADB5-A8315765CB52}"/>
              </a:ext>
            </a:extLst>
          </p:cNvPr>
          <p:cNvGrpSpPr/>
          <p:nvPr/>
        </p:nvGrpSpPr>
        <p:grpSpPr>
          <a:xfrm>
            <a:off x="3234041" y="4647847"/>
            <a:ext cx="528654" cy="528654"/>
            <a:chOff x="1928427" y="-1529876"/>
            <a:chExt cx="1960563" cy="1960563"/>
          </a:xfrm>
          <a:solidFill>
            <a:srgbClr val="ECCEC4"/>
          </a:solidFill>
        </p:grpSpPr>
        <p:sp>
          <p:nvSpPr>
            <p:cNvPr id="108" name="Freeform 19">
              <a:extLst>
                <a:ext uri="{FF2B5EF4-FFF2-40B4-BE49-F238E27FC236}">
                  <a16:creationId xmlns:a16="http://schemas.microsoft.com/office/drawing/2014/main" id="{495E738E-00AA-45E9-A8D7-7EBEDC63F2BD}"/>
                </a:ext>
              </a:extLst>
            </p:cNvPr>
            <p:cNvSpPr>
              <a:spLocks noEditPoints="1"/>
            </p:cNvSpPr>
            <p:nvPr/>
          </p:nvSpPr>
          <p:spPr bwMode="auto">
            <a:xfrm>
              <a:off x="3200014" y="-256700"/>
              <a:ext cx="265113" cy="260350"/>
            </a:xfrm>
            <a:custGeom>
              <a:gdLst>
                <a:gd fmla="*/ 78 w 156" name="T0"/>
                <a:gd fmla="*/ 0 h 154" name="T1"/>
                <a:gd fmla="*/ 0 w 156" name="T2"/>
                <a:gd fmla="*/ 77 h 154" name="T3"/>
                <a:gd fmla="*/ 78 w 156" name="T4"/>
                <a:gd fmla="*/ 154 h 154" name="T5"/>
                <a:gd fmla="*/ 156 w 156" name="T6"/>
                <a:gd fmla="*/ 77 h 154" name="T7"/>
                <a:gd fmla="*/ 78 w 156" name="T8"/>
                <a:gd fmla="*/ 0 h 154" name="T9"/>
                <a:gd fmla="*/ 78 w 156" name="T10"/>
                <a:gd fmla="*/ 116 h 154" name="T11"/>
                <a:gd fmla="*/ 39 w 156" name="T12"/>
                <a:gd fmla="*/ 77 h 154" name="T13"/>
                <a:gd fmla="*/ 78 w 156" name="T14"/>
                <a:gd fmla="*/ 39 h 154" name="T15"/>
                <a:gd fmla="*/ 117 w 156" name="T16"/>
                <a:gd fmla="*/ 77 h 154" name="T17"/>
                <a:gd fmla="*/ 78 w 156" name="T18"/>
                <a:gd fmla="*/ 116 h 15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4" w="156">
                  <a:moveTo>
                    <a:pt x="78" y="0"/>
                  </a:moveTo>
                  <a:cubicBezTo>
                    <a:pt x="35" y="0"/>
                    <a:pt x="0" y="35"/>
                    <a:pt x="0" y="77"/>
                  </a:cubicBezTo>
                  <a:cubicBezTo>
                    <a:pt x="0" y="120"/>
                    <a:pt x="35" y="154"/>
                    <a:pt x="78" y="154"/>
                  </a:cubicBezTo>
                  <a:cubicBezTo>
                    <a:pt x="121" y="154"/>
                    <a:pt x="156" y="120"/>
                    <a:pt x="156" y="77"/>
                  </a:cubicBezTo>
                  <a:cubicBezTo>
                    <a:pt x="156" y="35"/>
                    <a:pt x="121" y="0"/>
                    <a:pt x="78" y="0"/>
                  </a:cubicBezTo>
                  <a:close/>
                  <a:moveTo>
                    <a:pt x="78" y="116"/>
                  </a:moveTo>
                  <a:cubicBezTo>
                    <a:pt x="56" y="116"/>
                    <a:pt x="39" y="98"/>
                    <a:pt x="39" y="77"/>
                  </a:cubicBezTo>
                  <a:cubicBezTo>
                    <a:pt x="39" y="56"/>
                    <a:pt x="56" y="39"/>
                    <a:pt x="78" y="39"/>
                  </a:cubicBezTo>
                  <a:cubicBezTo>
                    <a:pt x="99" y="39"/>
                    <a:pt x="117" y="56"/>
                    <a:pt x="117" y="77"/>
                  </a:cubicBezTo>
                  <a:cubicBezTo>
                    <a:pt x="117" y="98"/>
                    <a:pt x="99" y="116"/>
                    <a:pt x="78" y="116"/>
                  </a:cubicBez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9" name="Freeform 20">
              <a:extLst>
                <a:ext uri="{FF2B5EF4-FFF2-40B4-BE49-F238E27FC236}">
                  <a16:creationId xmlns:a16="http://schemas.microsoft.com/office/drawing/2014/main" id="{7BD919C8-40EF-4CD1-8FAA-CA31B3377300}"/>
                </a:ext>
              </a:extLst>
            </p:cNvPr>
            <p:cNvSpPr>
              <a:spLocks noEditPoints="1"/>
            </p:cNvSpPr>
            <p:nvPr/>
          </p:nvSpPr>
          <p:spPr bwMode="auto">
            <a:xfrm>
              <a:off x="2350702" y="-256700"/>
              <a:ext cx="263525" cy="260350"/>
            </a:xfrm>
            <a:custGeom>
              <a:gdLst>
                <a:gd fmla="*/ 78 w 155" name="T0"/>
                <a:gd fmla="*/ 0 h 154" name="T1"/>
                <a:gd fmla="*/ 0 w 155" name="T2"/>
                <a:gd fmla="*/ 77 h 154" name="T3"/>
                <a:gd fmla="*/ 78 w 155" name="T4"/>
                <a:gd fmla="*/ 154 h 154" name="T5"/>
                <a:gd fmla="*/ 155 w 155" name="T6"/>
                <a:gd fmla="*/ 77 h 154" name="T7"/>
                <a:gd fmla="*/ 78 w 155" name="T8"/>
                <a:gd fmla="*/ 0 h 154" name="T9"/>
                <a:gd fmla="*/ 78 w 155" name="T10"/>
                <a:gd fmla="*/ 116 h 154" name="T11"/>
                <a:gd fmla="*/ 39 w 155" name="T12"/>
                <a:gd fmla="*/ 77 h 154" name="T13"/>
                <a:gd fmla="*/ 78 w 155" name="T14"/>
                <a:gd fmla="*/ 39 h 154" name="T15"/>
                <a:gd fmla="*/ 117 w 155" name="T16"/>
                <a:gd fmla="*/ 77 h 154" name="T17"/>
                <a:gd fmla="*/ 78 w 155" name="T18"/>
                <a:gd fmla="*/ 116 h 15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54" w="155">
                  <a:moveTo>
                    <a:pt x="78" y="0"/>
                  </a:moveTo>
                  <a:cubicBezTo>
                    <a:pt x="35" y="0"/>
                    <a:pt x="0" y="35"/>
                    <a:pt x="0" y="77"/>
                  </a:cubicBezTo>
                  <a:cubicBezTo>
                    <a:pt x="0" y="120"/>
                    <a:pt x="35" y="154"/>
                    <a:pt x="78" y="154"/>
                  </a:cubicBezTo>
                  <a:cubicBezTo>
                    <a:pt x="121" y="154"/>
                    <a:pt x="155" y="120"/>
                    <a:pt x="155" y="77"/>
                  </a:cubicBezTo>
                  <a:cubicBezTo>
                    <a:pt x="155" y="35"/>
                    <a:pt x="121" y="0"/>
                    <a:pt x="78" y="0"/>
                  </a:cubicBezTo>
                  <a:close/>
                  <a:moveTo>
                    <a:pt x="78" y="116"/>
                  </a:moveTo>
                  <a:cubicBezTo>
                    <a:pt x="56" y="116"/>
                    <a:pt x="39" y="98"/>
                    <a:pt x="39" y="77"/>
                  </a:cubicBezTo>
                  <a:cubicBezTo>
                    <a:pt x="39" y="56"/>
                    <a:pt x="56" y="39"/>
                    <a:pt x="78" y="39"/>
                  </a:cubicBezTo>
                  <a:cubicBezTo>
                    <a:pt x="99" y="39"/>
                    <a:pt x="117" y="56"/>
                    <a:pt x="117" y="77"/>
                  </a:cubicBezTo>
                  <a:cubicBezTo>
                    <a:pt x="117" y="98"/>
                    <a:pt x="99" y="116"/>
                    <a:pt x="78" y="116"/>
                  </a:cubicBez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0" name="Freeform 21">
              <a:extLst>
                <a:ext uri="{FF2B5EF4-FFF2-40B4-BE49-F238E27FC236}">
                  <a16:creationId xmlns:a16="http://schemas.microsoft.com/office/drawing/2014/main" id="{1FF62F1D-6EA0-4605-87EA-3980ECA18C5C}"/>
                </a:ext>
              </a:extLst>
            </p:cNvPr>
            <p:cNvSpPr/>
            <p:nvPr/>
          </p:nvSpPr>
          <p:spPr bwMode="auto">
            <a:xfrm>
              <a:off x="2711064" y="-288450"/>
              <a:ext cx="393700" cy="65088"/>
            </a:xfrm>
            <a:custGeom>
              <a:gdLst>
                <a:gd fmla="*/ 213 w 232" name="T0"/>
                <a:gd fmla="*/ 0 h 38" name="T1"/>
                <a:gd fmla="*/ 20 w 232" name="T2"/>
                <a:gd fmla="*/ 0 h 38" name="T3"/>
                <a:gd fmla="*/ 0 w 232" name="T4"/>
                <a:gd fmla="*/ 19 h 38" name="T5"/>
                <a:gd fmla="*/ 20 w 232" name="T6"/>
                <a:gd fmla="*/ 38 h 38" name="T7"/>
                <a:gd fmla="*/ 213 w 232" name="T8"/>
                <a:gd fmla="*/ 38 h 38" name="T9"/>
                <a:gd fmla="*/ 232 w 232" name="T10"/>
                <a:gd fmla="*/ 19 h 38" name="T11"/>
                <a:gd fmla="*/ 213 w 232" name="T12"/>
                <a:gd fmla="*/ 0 h 38" name="T13"/>
              </a:gdLst>
              <a:cxnLst>
                <a:cxn ang="0">
                  <a:pos x="T0" y="T1"/>
                </a:cxn>
                <a:cxn ang="0">
                  <a:pos x="T2" y="T3"/>
                </a:cxn>
                <a:cxn ang="0">
                  <a:pos x="T4" y="T5"/>
                </a:cxn>
                <a:cxn ang="0">
                  <a:pos x="T6" y="T7"/>
                </a:cxn>
                <a:cxn ang="0">
                  <a:pos x="T8" y="T9"/>
                </a:cxn>
                <a:cxn ang="0">
                  <a:pos x="T10" y="T11"/>
                </a:cxn>
                <a:cxn ang="0">
                  <a:pos x="T12" y="T13"/>
                </a:cxn>
              </a:cxnLst>
              <a:rect b="b" l="0" r="r" t="0"/>
              <a:pathLst>
                <a:path h="38" w="231">
                  <a:moveTo>
                    <a:pt x="213" y="0"/>
                  </a:moveTo>
                  <a:cubicBezTo>
                    <a:pt x="20" y="0"/>
                    <a:pt x="20" y="0"/>
                    <a:pt x="20" y="0"/>
                  </a:cubicBezTo>
                  <a:cubicBezTo>
                    <a:pt x="9" y="0"/>
                    <a:pt x="0" y="8"/>
                    <a:pt x="0" y="19"/>
                  </a:cubicBezTo>
                  <a:cubicBezTo>
                    <a:pt x="0" y="30"/>
                    <a:pt x="9" y="38"/>
                    <a:pt x="20" y="38"/>
                  </a:cubicBezTo>
                  <a:cubicBezTo>
                    <a:pt x="213" y="38"/>
                    <a:pt x="213" y="38"/>
                    <a:pt x="213" y="38"/>
                  </a:cubicBezTo>
                  <a:cubicBezTo>
                    <a:pt x="223" y="38"/>
                    <a:pt x="232" y="30"/>
                    <a:pt x="232" y="19"/>
                  </a:cubicBezTo>
                  <a:cubicBezTo>
                    <a:pt x="232" y="8"/>
                    <a:pt x="223" y="0"/>
                    <a:pt x="21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1" name="Freeform 22">
              <a:extLst>
                <a:ext uri="{FF2B5EF4-FFF2-40B4-BE49-F238E27FC236}">
                  <a16:creationId xmlns:a16="http://schemas.microsoft.com/office/drawing/2014/main" id="{7D3FCC0A-CC9E-4CBB-8812-B0582B300B6A}"/>
                </a:ext>
              </a:extLst>
            </p:cNvPr>
            <p:cNvSpPr/>
            <p:nvPr/>
          </p:nvSpPr>
          <p:spPr bwMode="auto">
            <a:xfrm>
              <a:off x="2711064" y="-158275"/>
              <a:ext cx="393700" cy="66675"/>
            </a:xfrm>
            <a:custGeom>
              <a:gdLst>
                <a:gd fmla="*/ 213 w 232" name="T0"/>
                <a:gd fmla="*/ 0 h 39" name="T1"/>
                <a:gd fmla="*/ 20 w 232" name="T2"/>
                <a:gd fmla="*/ 0 h 39" name="T3"/>
                <a:gd fmla="*/ 0 w 232" name="T4"/>
                <a:gd fmla="*/ 19 h 39" name="T5"/>
                <a:gd fmla="*/ 20 w 232" name="T6"/>
                <a:gd fmla="*/ 39 h 39" name="T7"/>
                <a:gd fmla="*/ 213 w 232" name="T8"/>
                <a:gd fmla="*/ 39 h 39" name="T9"/>
                <a:gd fmla="*/ 232 w 232" name="T10"/>
                <a:gd fmla="*/ 19 h 39" name="T11"/>
                <a:gd fmla="*/ 213 w 232" name="T12"/>
                <a:gd fmla="*/ 0 h 39" name="T13"/>
              </a:gdLst>
              <a:cxnLst>
                <a:cxn ang="0">
                  <a:pos x="T0" y="T1"/>
                </a:cxn>
                <a:cxn ang="0">
                  <a:pos x="T2" y="T3"/>
                </a:cxn>
                <a:cxn ang="0">
                  <a:pos x="T4" y="T5"/>
                </a:cxn>
                <a:cxn ang="0">
                  <a:pos x="T6" y="T7"/>
                </a:cxn>
                <a:cxn ang="0">
                  <a:pos x="T8" y="T9"/>
                </a:cxn>
                <a:cxn ang="0">
                  <a:pos x="T10" y="T11"/>
                </a:cxn>
                <a:cxn ang="0">
                  <a:pos x="T12" y="T13"/>
                </a:cxn>
              </a:cxnLst>
              <a:rect b="b" l="0" r="r" t="0"/>
              <a:pathLst>
                <a:path h="39" w="231">
                  <a:moveTo>
                    <a:pt x="213" y="0"/>
                  </a:moveTo>
                  <a:cubicBezTo>
                    <a:pt x="20" y="0"/>
                    <a:pt x="20" y="0"/>
                    <a:pt x="20" y="0"/>
                  </a:cubicBezTo>
                  <a:cubicBezTo>
                    <a:pt x="9" y="0"/>
                    <a:pt x="0" y="9"/>
                    <a:pt x="0" y="19"/>
                  </a:cubicBezTo>
                  <a:cubicBezTo>
                    <a:pt x="0" y="30"/>
                    <a:pt x="9" y="39"/>
                    <a:pt x="20" y="39"/>
                  </a:cubicBezTo>
                  <a:cubicBezTo>
                    <a:pt x="213" y="39"/>
                    <a:pt x="213" y="39"/>
                    <a:pt x="213" y="39"/>
                  </a:cubicBezTo>
                  <a:cubicBezTo>
                    <a:pt x="223" y="39"/>
                    <a:pt x="232" y="30"/>
                    <a:pt x="232" y="19"/>
                  </a:cubicBezTo>
                  <a:cubicBezTo>
                    <a:pt x="232" y="9"/>
                    <a:pt x="223" y="0"/>
                    <a:pt x="21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2" name="Freeform 23">
              <a:extLst>
                <a:ext uri="{FF2B5EF4-FFF2-40B4-BE49-F238E27FC236}">
                  <a16:creationId xmlns:a16="http://schemas.microsoft.com/office/drawing/2014/main" id="{D43F77DD-6E74-4A60-9E7C-58613DA84F19}"/>
                </a:ext>
              </a:extLst>
            </p:cNvPr>
            <p:cNvSpPr/>
            <p:nvPr/>
          </p:nvSpPr>
          <p:spPr bwMode="auto">
            <a:xfrm>
              <a:off x="2418964" y="-842488"/>
              <a:ext cx="260350" cy="260350"/>
            </a:xfrm>
            <a:custGeom>
              <a:gdLst>
                <a:gd fmla="*/ 135 w 154" name="T0"/>
                <a:gd fmla="*/ 0 h 154" name="T1"/>
                <a:gd fmla="*/ 0 w 154" name="T2"/>
                <a:gd fmla="*/ 135 h 154" name="T3"/>
                <a:gd fmla="*/ 19 w 154" name="T4"/>
                <a:gd fmla="*/ 154 h 154" name="T5"/>
                <a:gd fmla="*/ 38 w 154" name="T6"/>
                <a:gd fmla="*/ 135 h 154" name="T7"/>
                <a:gd fmla="*/ 135 w 154" name="T8"/>
                <a:gd fmla="*/ 38 h 154" name="T9"/>
                <a:gd fmla="*/ 154 w 154" name="T10"/>
                <a:gd fmla="*/ 19 h 154" name="T11"/>
                <a:gd fmla="*/ 135 w 154" name="T12"/>
                <a:gd fmla="*/ 0 h 154" name="T13"/>
              </a:gdLst>
              <a:cxnLst>
                <a:cxn ang="0">
                  <a:pos x="T0" y="T1"/>
                </a:cxn>
                <a:cxn ang="0">
                  <a:pos x="T2" y="T3"/>
                </a:cxn>
                <a:cxn ang="0">
                  <a:pos x="T4" y="T5"/>
                </a:cxn>
                <a:cxn ang="0">
                  <a:pos x="T6" y="T7"/>
                </a:cxn>
                <a:cxn ang="0">
                  <a:pos x="T8" y="T9"/>
                </a:cxn>
                <a:cxn ang="0">
                  <a:pos x="T10" y="T11"/>
                </a:cxn>
                <a:cxn ang="0">
                  <a:pos x="T12" y="T13"/>
                </a:cxn>
              </a:cxnLst>
              <a:rect b="b" l="0" r="r" t="0"/>
              <a:pathLst>
                <a:path h="154" w="154">
                  <a:moveTo>
                    <a:pt x="135" y="0"/>
                  </a:moveTo>
                  <a:cubicBezTo>
                    <a:pt x="60" y="0"/>
                    <a:pt x="0" y="60"/>
                    <a:pt x="0" y="135"/>
                  </a:cubicBezTo>
                  <a:cubicBezTo>
                    <a:pt x="0" y="145"/>
                    <a:pt x="8" y="154"/>
                    <a:pt x="19" y="154"/>
                  </a:cubicBezTo>
                  <a:cubicBezTo>
                    <a:pt x="30" y="154"/>
                    <a:pt x="38" y="145"/>
                    <a:pt x="38" y="135"/>
                  </a:cubicBezTo>
                  <a:cubicBezTo>
                    <a:pt x="38" y="81"/>
                    <a:pt x="82" y="38"/>
                    <a:pt x="135" y="38"/>
                  </a:cubicBezTo>
                  <a:cubicBezTo>
                    <a:pt x="145" y="38"/>
                    <a:pt x="154" y="30"/>
                    <a:pt x="154" y="19"/>
                  </a:cubicBezTo>
                  <a:cubicBezTo>
                    <a:pt x="154" y="8"/>
                    <a:pt x="145" y="0"/>
                    <a:pt x="135"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3" name="Freeform 24">
              <a:extLst>
                <a:ext uri="{FF2B5EF4-FFF2-40B4-BE49-F238E27FC236}">
                  <a16:creationId xmlns:a16="http://schemas.microsoft.com/office/drawing/2014/main" id="{984F2739-9A2E-4B69-9372-B5098B523753}"/>
                </a:ext>
              </a:extLst>
            </p:cNvPr>
            <p:cNvSpPr>
              <a:spLocks noEditPoints="1"/>
            </p:cNvSpPr>
            <p:nvPr/>
          </p:nvSpPr>
          <p:spPr bwMode="auto">
            <a:xfrm>
              <a:off x="1928427" y="-1529876"/>
              <a:ext cx="1960563" cy="1960563"/>
            </a:xfrm>
            <a:custGeom>
              <a:gdLst>
                <a:gd fmla="*/ 1081 w 1159" name="T0"/>
                <a:gd fmla="*/ 316 h 1159" name="T1"/>
                <a:gd fmla="*/ 1081 w 1159" name="T2"/>
                <a:gd fmla="*/ 154 h 1159" name="T3"/>
                <a:gd fmla="*/ 927 w 1159" name="T4"/>
                <a:gd fmla="*/ 0 h 1159" name="T5"/>
                <a:gd fmla="*/ 232 w 1159" name="T6"/>
                <a:gd fmla="*/ 0 h 1159" name="T7"/>
                <a:gd fmla="*/ 77 w 1159" name="T8"/>
                <a:gd fmla="*/ 154 h 1159" name="T9"/>
                <a:gd fmla="*/ 77 w 1159" name="T10"/>
                <a:gd fmla="*/ 316 h 1159" name="T11"/>
                <a:gd fmla="*/ 0 w 1159" name="T12"/>
                <a:gd fmla="*/ 425 h 1159" name="T13"/>
                <a:gd fmla="*/ 0 w 1159" name="T14"/>
                <a:gd fmla="*/ 618 h 1159" name="T15"/>
                <a:gd fmla="*/ 77 w 1159" name="T16"/>
                <a:gd fmla="*/ 727 h 1159" name="T17"/>
                <a:gd fmla="*/ 77 w 1159" name="T18"/>
                <a:gd fmla="*/ 978 h 1159" name="T19"/>
                <a:gd fmla="*/ 251 w 1159" name="T20"/>
                <a:gd fmla="*/ 1159 h 1159" name="T21"/>
                <a:gd fmla="*/ 413 w 1159" name="T22"/>
                <a:gd fmla="*/ 1042 h 1159" name="T23"/>
                <a:gd fmla="*/ 746 w 1159" name="T24"/>
                <a:gd fmla="*/ 1042 h 1159" name="T25"/>
                <a:gd fmla="*/ 908 w 1159" name="T26"/>
                <a:gd fmla="*/ 1159 h 1159" name="T27"/>
                <a:gd fmla="*/ 1081 w 1159" name="T28"/>
                <a:gd fmla="*/ 978 h 1159" name="T29"/>
                <a:gd fmla="*/ 1081 w 1159" name="T30"/>
                <a:gd fmla="*/ 727 h 1159" name="T31"/>
                <a:gd fmla="*/ 1159 w 1159" name="T32"/>
                <a:gd fmla="*/ 618 h 1159" name="T33"/>
                <a:gd fmla="*/ 1159 w 1159" name="T34"/>
                <a:gd fmla="*/ 425 h 1159" name="T35"/>
                <a:gd fmla="*/ 1081 w 1159" name="T36"/>
                <a:gd fmla="*/ 316 h 1159" name="T37"/>
                <a:gd fmla="*/ 1081 w 1159" name="T38"/>
                <a:gd fmla="*/ 618 h 1159" name="T39"/>
                <a:gd fmla="*/ 1043 w 1159" name="T40"/>
                <a:gd fmla="*/ 657 h 1159" name="T41"/>
                <a:gd fmla="*/ 1004 w 1159" name="T42"/>
                <a:gd fmla="*/ 657 h 1159" name="T43"/>
                <a:gd fmla="*/ 1004 w 1159" name="T44"/>
                <a:gd fmla="*/ 978 h 1159" name="T45"/>
                <a:gd fmla="*/ 908 w 1159" name="T46"/>
                <a:gd fmla="*/ 1081 h 1159" name="T47"/>
                <a:gd fmla="*/ 811 w 1159" name="T48"/>
                <a:gd fmla="*/ 978 h 1159" name="T49"/>
                <a:gd fmla="*/ 811 w 1159" name="T50"/>
                <a:gd fmla="*/ 965 h 1159" name="T51"/>
                <a:gd fmla="*/ 347 w 1159" name="T52"/>
                <a:gd fmla="*/ 965 h 1159" name="T53"/>
                <a:gd fmla="*/ 347 w 1159" name="T54"/>
                <a:gd fmla="*/ 978 h 1159" name="T55"/>
                <a:gd fmla="*/ 251 w 1159" name="T56"/>
                <a:gd fmla="*/ 1081 h 1159" name="T57"/>
                <a:gd fmla="*/ 155 w 1159" name="T58"/>
                <a:gd fmla="*/ 978 h 1159" name="T59"/>
                <a:gd fmla="*/ 155 w 1159" name="T60"/>
                <a:gd fmla="*/ 657 h 1159" name="T61"/>
                <a:gd fmla="*/ 116 w 1159" name="T62"/>
                <a:gd fmla="*/ 657 h 1159" name="T63"/>
                <a:gd fmla="*/ 77 w 1159" name="T64"/>
                <a:gd fmla="*/ 618 h 1159" name="T65"/>
                <a:gd fmla="*/ 77 w 1159" name="T66"/>
                <a:gd fmla="*/ 425 h 1159" name="T67"/>
                <a:gd fmla="*/ 116 w 1159" name="T68"/>
                <a:gd fmla="*/ 386 h 1159" name="T69"/>
                <a:gd fmla="*/ 154 w 1159" name="T70"/>
                <a:gd fmla="*/ 386 h 1159" name="T71"/>
                <a:gd fmla="*/ 154 w 1159" name="T72"/>
                <a:gd fmla="*/ 270 h 1159" name="T73"/>
                <a:gd fmla="*/ 270 w 1159" name="T74"/>
                <a:gd fmla="*/ 155 h 1159" name="T75"/>
                <a:gd fmla="*/ 888 w 1159" name="T76"/>
                <a:gd fmla="*/ 155 h 1159" name="T77"/>
                <a:gd fmla="*/ 1004 w 1159" name="T78"/>
                <a:gd fmla="*/ 270 h 1159" name="T79"/>
                <a:gd fmla="*/ 1004 w 1159" name="T80"/>
                <a:gd fmla="*/ 386 h 1159" name="T81"/>
                <a:gd fmla="*/ 1043 w 1159" name="T82"/>
                <a:gd fmla="*/ 386 h 1159" name="T83"/>
                <a:gd fmla="*/ 1081 w 1159" name="T84"/>
                <a:gd fmla="*/ 425 h 1159" name="T85"/>
                <a:gd fmla="*/ 1081 w 1159" name="T86"/>
                <a:gd fmla="*/ 618 h 1159"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159" w="1159">
                  <a:moveTo>
                    <a:pt x="1081" y="316"/>
                  </a:moveTo>
                  <a:cubicBezTo>
                    <a:pt x="1081" y="154"/>
                    <a:pt x="1081" y="154"/>
                    <a:pt x="1081" y="154"/>
                  </a:cubicBezTo>
                  <a:cubicBezTo>
                    <a:pt x="1081" y="69"/>
                    <a:pt x="1012" y="0"/>
                    <a:pt x="927" y="0"/>
                  </a:cubicBezTo>
                  <a:cubicBezTo>
                    <a:pt x="232" y="0"/>
                    <a:pt x="232" y="0"/>
                    <a:pt x="232" y="0"/>
                  </a:cubicBezTo>
                  <a:cubicBezTo>
                    <a:pt x="147" y="0"/>
                    <a:pt x="77" y="69"/>
                    <a:pt x="77" y="154"/>
                  </a:cubicBezTo>
                  <a:cubicBezTo>
                    <a:pt x="77" y="316"/>
                    <a:pt x="77" y="316"/>
                    <a:pt x="77" y="316"/>
                  </a:cubicBezTo>
                  <a:cubicBezTo>
                    <a:pt x="32" y="332"/>
                    <a:pt x="0" y="374"/>
                    <a:pt x="0" y="425"/>
                  </a:cubicBezTo>
                  <a:cubicBezTo>
                    <a:pt x="0" y="618"/>
                    <a:pt x="0" y="618"/>
                    <a:pt x="0" y="618"/>
                  </a:cubicBezTo>
                  <a:cubicBezTo>
                    <a:pt x="0" y="668"/>
                    <a:pt x="32" y="711"/>
                    <a:pt x="77" y="727"/>
                  </a:cubicBezTo>
                  <a:cubicBezTo>
                    <a:pt x="77" y="978"/>
                    <a:pt x="77" y="978"/>
                    <a:pt x="77" y="978"/>
                  </a:cubicBezTo>
                  <a:cubicBezTo>
                    <a:pt x="77" y="1078"/>
                    <a:pt x="155" y="1159"/>
                    <a:pt x="251" y="1159"/>
                  </a:cubicBezTo>
                  <a:cubicBezTo>
                    <a:pt x="325" y="1159"/>
                    <a:pt x="388" y="1110"/>
                    <a:pt x="413" y="1042"/>
                  </a:cubicBezTo>
                  <a:cubicBezTo>
                    <a:pt x="746" y="1042"/>
                    <a:pt x="746" y="1042"/>
                    <a:pt x="746" y="1042"/>
                  </a:cubicBezTo>
                  <a:cubicBezTo>
                    <a:pt x="771" y="1110"/>
                    <a:pt x="834" y="1159"/>
                    <a:pt x="908" y="1159"/>
                  </a:cubicBezTo>
                  <a:cubicBezTo>
                    <a:pt x="1003" y="1159"/>
                    <a:pt x="1081" y="1078"/>
                    <a:pt x="1081" y="978"/>
                  </a:cubicBezTo>
                  <a:cubicBezTo>
                    <a:pt x="1081" y="727"/>
                    <a:pt x="1081" y="727"/>
                    <a:pt x="1081" y="727"/>
                  </a:cubicBezTo>
                  <a:cubicBezTo>
                    <a:pt x="1126" y="711"/>
                    <a:pt x="1159" y="668"/>
                    <a:pt x="1159" y="618"/>
                  </a:cubicBezTo>
                  <a:cubicBezTo>
                    <a:pt x="1159" y="425"/>
                    <a:pt x="1159" y="425"/>
                    <a:pt x="1159" y="425"/>
                  </a:cubicBezTo>
                  <a:cubicBezTo>
                    <a:pt x="1159" y="374"/>
                    <a:pt x="1126" y="332"/>
                    <a:pt x="1081" y="316"/>
                  </a:cubicBezTo>
                  <a:close/>
                  <a:moveTo>
                    <a:pt x="1081" y="618"/>
                  </a:moveTo>
                  <a:cubicBezTo>
                    <a:pt x="1081" y="639"/>
                    <a:pt x="1064" y="657"/>
                    <a:pt x="1043" y="657"/>
                  </a:cubicBezTo>
                  <a:cubicBezTo>
                    <a:pt x="1004" y="657"/>
                    <a:pt x="1004" y="657"/>
                    <a:pt x="1004" y="657"/>
                  </a:cubicBezTo>
                  <a:cubicBezTo>
                    <a:pt x="1004" y="978"/>
                    <a:pt x="1004" y="978"/>
                    <a:pt x="1004" y="978"/>
                  </a:cubicBezTo>
                  <a:cubicBezTo>
                    <a:pt x="1004" y="1035"/>
                    <a:pt x="961" y="1081"/>
                    <a:pt x="908" y="1081"/>
                  </a:cubicBezTo>
                  <a:cubicBezTo>
                    <a:pt x="855" y="1081"/>
                    <a:pt x="811" y="1035"/>
                    <a:pt x="811" y="978"/>
                  </a:cubicBezTo>
                  <a:cubicBezTo>
                    <a:pt x="811" y="965"/>
                    <a:pt x="811" y="965"/>
                    <a:pt x="811" y="965"/>
                  </a:cubicBezTo>
                  <a:cubicBezTo>
                    <a:pt x="347" y="965"/>
                    <a:pt x="347" y="965"/>
                    <a:pt x="347" y="965"/>
                  </a:cubicBezTo>
                  <a:cubicBezTo>
                    <a:pt x="347" y="978"/>
                    <a:pt x="347" y="978"/>
                    <a:pt x="347" y="978"/>
                  </a:cubicBezTo>
                  <a:cubicBezTo>
                    <a:pt x="347" y="1035"/>
                    <a:pt x="304" y="1081"/>
                    <a:pt x="251" y="1081"/>
                  </a:cubicBezTo>
                  <a:cubicBezTo>
                    <a:pt x="198" y="1081"/>
                    <a:pt x="155" y="1035"/>
                    <a:pt x="155" y="978"/>
                  </a:cubicBezTo>
                  <a:cubicBezTo>
                    <a:pt x="155" y="657"/>
                    <a:pt x="155" y="657"/>
                    <a:pt x="155" y="657"/>
                  </a:cubicBezTo>
                  <a:cubicBezTo>
                    <a:pt x="116" y="657"/>
                    <a:pt x="116" y="657"/>
                    <a:pt x="116" y="657"/>
                  </a:cubicBezTo>
                  <a:cubicBezTo>
                    <a:pt x="94" y="657"/>
                    <a:pt x="77" y="639"/>
                    <a:pt x="77" y="618"/>
                  </a:cubicBezTo>
                  <a:cubicBezTo>
                    <a:pt x="77" y="425"/>
                    <a:pt x="77" y="425"/>
                    <a:pt x="77" y="425"/>
                  </a:cubicBezTo>
                  <a:cubicBezTo>
                    <a:pt x="77" y="403"/>
                    <a:pt x="94" y="386"/>
                    <a:pt x="116" y="386"/>
                  </a:cubicBezTo>
                  <a:cubicBezTo>
                    <a:pt x="154" y="386"/>
                    <a:pt x="154" y="386"/>
                    <a:pt x="154" y="386"/>
                  </a:cubicBezTo>
                  <a:cubicBezTo>
                    <a:pt x="154" y="270"/>
                    <a:pt x="154" y="270"/>
                    <a:pt x="154" y="270"/>
                  </a:cubicBezTo>
                  <a:cubicBezTo>
                    <a:pt x="154" y="193"/>
                    <a:pt x="193" y="155"/>
                    <a:pt x="270" y="155"/>
                  </a:cubicBezTo>
                  <a:cubicBezTo>
                    <a:pt x="348" y="155"/>
                    <a:pt x="811" y="155"/>
                    <a:pt x="888" y="155"/>
                  </a:cubicBezTo>
                  <a:cubicBezTo>
                    <a:pt x="965" y="155"/>
                    <a:pt x="1004" y="193"/>
                    <a:pt x="1004" y="270"/>
                  </a:cubicBezTo>
                  <a:cubicBezTo>
                    <a:pt x="1004" y="386"/>
                    <a:pt x="1004" y="386"/>
                    <a:pt x="1004" y="386"/>
                  </a:cubicBezTo>
                  <a:cubicBezTo>
                    <a:pt x="1043" y="386"/>
                    <a:pt x="1043" y="386"/>
                    <a:pt x="1043" y="386"/>
                  </a:cubicBezTo>
                  <a:cubicBezTo>
                    <a:pt x="1064" y="386"/>
                    <a:pt x="1081" y="403"/>
                    <a:pt x="1081" y="425"/>
                  </a:cubicBezTo>
                  <a:lnTo>
                    <a:pt x="1081" y="618"/>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4" name="Freeform 25">
              <a:extLst>
                <a:ext uri="{FF2B5EF4-FFF2-40B4-BE49-F238E27FC236}">
                  <a16:creationId xmlns:a16="http://schemas.microsoft.com/office/drawing/2014/main" id="{357BB92D-6813-498E-B9A8-5045AC051FD8}"/>
                </a:ext>
              </a:extLst>
            </p:cNvPr>
            <p:cNvSpPr>
              <a:spLocks noEditPoints="1"/>
            </p:cNvSpPr>
            <p:nvPr/>
          </p:nvSpPr>
          <p:spPr bwMode="auto">
            <a:xfrm>
              <a:off x="2287202" y="-975838"/>
              <a:ext cx="1241425" cy="588963"/>
            </a:xfrm>
            <a:custGeom>
              <a:gdLst>
                <a:gd fmla="*/ 638 w 734" name="T0"/>
                <a:gd fmla="*/ 0 h 348" name="T1"/>
                <a:gd fmla="*/ 97 w 734" name="T2"/>
                <a:gd fmla="*/ 0 h 348" name="T3"/>
                <a:gd fmla="*/ 0 w 734" name="T4"/>
                <a:gd fmla="*/ 97 h 348" name="T5"/>
                <a:gd fmla="*/ 0 w 734" name="T6"/>
                <a:gd fmla="*/ 251 h 348" name="T7"/>
                <a:gd fmla="*/ 97 w 734" name="T8"/>
                <a:gd fmla="*/ 348 h 348" name="T9"/>
                <a:gd fmla="*/ 638 w 734" name="T10"/>
                <a:gd fmla="*/ 348 h 348" name="T11"/>
                <a:gd fmla="*/ 734 w 734" name="T12"/>
                <a:gd fmla="*/ 251 h 348" name="T13"/>
                <a:gd fmla="*/ 734 w 734" name="T14"/>
                <a:gd fmla="*/ 97 h 348" name="T15"/>
                <a:gd fmla="*/ 638 w 734" name="T16"/>
                <a:gd fmla="*/ 0 h 348" name="T17"/>
                <a:gd fmla="*/ 696 w 734" name="T18"/>
                <a:gd fmla="*/ 251 h 348" name="T19"/>
                <a:gd fmla="*/ 638 w 734" name="T20"/>
                <a:gd fmla="*/ 309 h 348" name="T21"/>
                <a:gd fmla="*/ 97 w 734" name="T22"/>
                <a:gd fmla="*/ 309 h 348" name="T23"/>
                <a:gd fmla="*/ 39 w 734" name="T24"/>
                <a:gd fmla="*/ 251 h 348" name="T25"/>
                <a:gd fmla="*/ 39 w 734" name="T26"/>
                <a:gd fmla="*/ 97 h 348" name="T27"/>
                <a:gd fmla="*/ 97 w 734" name="T28"/>
                <a:gd fmla="*/ 39 h 348" name="T29"/>
                <a:gd fmla="*/ 638 w 734" name="T30"/>
                <a:gd fmla="*/ 39 h 348" name="T31"/>
                <a:gd fmla="*/ 696 w 734" name="T32"/>
                <a:gd fmla="*/ 97 h 348" name="T33"/>
                <a:gd fmla="*/ 696 w 734" name="T34"/>
                <a:gd fmla="*/ 251 h 34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348" w="734">
                  <a:moveTo>
                    <a:pt x="638" y="0"/>
                  </a:moveTo>
                  <a:cubicBezTo>
                    <a:pt x="97" y="0"/>
                    <a:pt x="97" y="0"/>
                    <a:pt x="97" y="0"/>
                  </a:cubicBezTo>
                  <a:cubicBezTo>
                    <a:pt x="44" y="0"/>
                    <a:pt x="0" y="44"/>
                    <a:pt x="0" y="97"/>
                  </a:cubicBezTo>
                  <a:cubicBezTo>
                    <a:pt x="0" y="251"/>
                    <a:pt x="0" y="251"/>
                    <a:pt x="0" y="251"/>
                  </a:cubicBezTo>
                  <a:cubicBezTo>
                    <a:pt x="0" y="305"/>
                    <a:pt x="44" y="348"/>
                    <a:pt x="97" y="348"/>
                  </a:cubicBezTo>
                  <a:cubicBezTo>
                    <a:pt x="638" y="348"/>
                    <a:pt x="638" y="348"/>
                    <a:pt x="638" y="348"/>
                  </a:cubicBezTo>
                  <a:cubicBezTo>
                    <a:pt x="691" y="348"/>
                    <a:pt x="734" y="305"/>
                    <a:pt x="734" y="251"/>
                  </a:cubicBezTo>
                  <a:cubicBezTo>
                    <a:pt x="734" y="97"/>
                    <a:pt x="734" y="97"/>
                    <a:pt x="734" y="97"/>
                  </a:cubicBezTo>
                  <a:cubicBezTo>
                    <a:pt x="734" y="44"/>
                    <a:pt x="691" y="0"/>
                    <a:pt x="638" y="0"/>
                  </a:cubicBezTo>
                  <a:close/>
                  <a:moveTo>
                    <a:pt x="696" y="251"/>
                  </a:moveTo>
                  <a:cubicBezTo>
                    <a:pt x="696" y="283"/>
                    <a:pt x="670" y="309"/>
                    <a:pt x="638" y="309"/>
                  </a:cubicBezTo>
                  <a:cubicBezTo>
                    <a:pt x="97" y="309"/>
                    <a:pt x="97" y="309"/>
                    <a:pt x="97" y="309"/>
                  </a:cubicBezTo>
                  <a:cubicBezTo>
                    <a:pt x="65" y="309"/>
                    <a:pt x="39" y="283"/>
                    <a:pt x="39" y="251"/>
                  </a:cubicBezTo>
                  <a:cubicBezTo>
                    <a:pt x="39" y="97"/>
                    <a:pt x="39" y="97"/>
                    <a:pt x="39" y="97"/>
                  </a:cubicBezTo>
                  <a:cubicBezTo>
                    <a:pt x="39" y="65"/>
                    <a:pt x="65" y="39"/>
                    <a:pt x="97" y="39"/>
                  </a:cubicBezTo>
                  <a:cubicBezTo>
                    <a:pt x="638" y="39"/>
                    <a:pt x="638" y="39"/>
                    <a:pt x="638" y="39"/>
                  </a:cubicBezTo>
                  <a:cubicBezTo>
                    <a:pt x="670" y="39"/>
                    <a:pt x="696" y="65"/>
                    <a:pt x="696" y="97"/>
                  </a:cubicBezTo>
                  <a:lnTo>
                    <a:pt x="696" y="251"/>
                  </a:lnTo>
                  <a:close/>
                </a:path>
              </a:pathLst>
            </a:custGeom>
            <a:grpFill/>
            <a:ln>
              <a:noFill/>
            </a:ln>
            <a:extLst>
              <a:ext uri="{91240B29-F687-4f45-9708-019B960494DF}">
                <a14:hiddenLine w="9525">
                  <a:solidFill>
                    <a:srgbClr val="000000"/>
                  </a:solidFill>
                  <a:round/>
                  <a:headEnd/>
                  <a:tailEnd/>
                </a14:hiddenLine>
              </a:ext>
            </a:extLst>
          </p:spPr>
          <p:txBody>
            <a:bodyPr anchor="t" anchorCtr="0" bIns="91440" compatLnSpc="1" lIns="182880" numCol="1" rIns="182880" tIns="91440" vert="horz" wrap="square">
              <a:prstTxWarp prst="textNoShape">
                <a:avLst/>
              </a:prstTxWarp>
            </a:bodyPr>
            <a:lstStyle/>
            <a:p>
              <a:pPr algn="l" defTabSz="1828800" rtl="0"/>
              <a:endParaRPr kern="1200" lang="id-ID">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sp>
        <p:nvSpPr>
          <p:cNvPr id="89" name="Freeform 76">
            <a:extLst>
              <a:ext uri="{FF2B5EF4-FFF2-40B4-BE49-F238E27FC236}">
                <a16:creationId xmlns:a16="http://schemas.microsoft.com/office/drawing/2014/main" id="{1049EB50-3C5D-4810-8BBF-7DFD1C68AB6A}"/>
              </a:ext>
            </a:extLst>
          </p:cNvPr>
          <p:cNvSpPr/>
          <p:nvPr/>
        </p:nvSpPr>
        <p:spPr>
          <a:xfrm rot="10800000">
            <a:off x="7192374" y="4026194"/>
            <a:ext cx="773252" cy="850450"/>
          </a:xfrm>
          <a:custGeom>
            <a:gdLst>
              <a:gd fmla="*/ 829340 w 1658680" name="connsiteX0"/>
              <a:gd fmla="*/ 1824273 h 1824273" name="connsiteY0"/>
              <a:gd fmla="*/ 0 w 1658680" name="connsiteX1"/>
              <a:gd fmla="*/ 994933 h 1824273" name="connsiteY1"/>
              <a:gd fmla="*/ 506524 w 1658680" name="connsiteX2"/>
              <a:gd fmla="*/ 230767 h 1824273" name="connsiteY2"/>
              <a:gd fmla="*/ 614520 w 1658680" name="connsiteX3"/>
              <a:gd fmla="*/ 197243 h 1824273" name="connsiteY3"/>
              <a:gd fmla="*/ 829339 w 1658680" name="connsiteX4"/>
              <a:gd fmla="*/ 0 h 1824273" name="connsiteY4"/>
              <a:gd fmla="*/ 1044157 w 1658680" name="connsiteX5"/>
              <a:gd fmla="*/ 197242 h 1824273" name="connsiteY5"/>
              <a:gd fmla="*/ 1152157 w 1658680" name="connsiteX6"/>
              <a:gd fmla="*/ 230767 h 1824273" name="connsiteY6"/>
              <a:gd fmla="*/ 1658680 w 1658680" name="connsiteX7"/>
              <a:gd fmla="*/ 994933 h 1824273" name="connsiteY7"/>
              <a:gd fmla="*/ 829340 w 1658680" name="connsiteX8"/>
              <a:gd fmla="*/ 1824273 h 1824273"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824273" w="1658679">
                <a:moveTo>
                  <a:pt x="829340" y="1824273"/>
                </a:moveTo>
                <a:cubicBezTo>
                  <a:pt x="371308" y="1824273"/>
                  <a:pt x="0" y="1452965"/>
                  <a:pt x="0" y="994933"/>
                </a:cubicBezTo>
                <a:cubicBezTo>
                  <a:pt x="0" y="651409"/>
                  <a:pt x="208861" y="356667"/>
                  <a:pt x="506524" y="230767"/>
                </a:cubicBezTo>
                <a:lnTo>
                  <a:pt x="614520" y="197243"/>
                </a:lnTo>
                <a:lnTo>
                  <a:pt x="829339" y="0"/>
                </a:lnTo>
                <a:lnTo>
                  <a:pt x="1044157" y="197242"/>
                </a:lnTo>
                <a:lnTo>
                  <a:pt x="1152157" y="230767"/>
                </a:lnTo>
                <a:cubicBezTo>
                  <a:pt x="1449819" y="356667"/>
                  <a:pt x="1658680" y="651409"/>
                  <a:pt x="1658680" y="994933"/>
                </a:cubicBezTo>
                <a:cubicBezTo>
                  <a:pt x="1658680" y="1452965"/>
                  <a:pt x="1287372" y="1824273"/>
                  <a:pt x="829340" y="1824273"/>
                </a:cubicBez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0" name="Oval 77">
            <a:extLst>
              <a:ext uri="{FF2B5EF4-FFF2-40B4-BE49-F238E27FC236}">
                <a16:creationId xmlns:a16="http://schemas.microsoft.com/office/drawing/2014/main" id="{7FCD7264-46A0-48DF-B393-EB637BF48410}"/>
              </a:ext>
            </a:extLst>
          </p:cNvPr>
          <p:cNvSpPr/>
          <p:nvPr/>
        </p:nvSpPr>
        <p:spPr>
          <a:xfrm>
            <a:off x="7456172" y="5391404"/>
            <a:ext cx="245656" cy="245656"/>
          </a:xfrm>
          <a:prstGeom prst="ellipse">
            <a:avLst/>
          </a:prstGeom>
          <a:solidFill>
            <a:schemeClr val="bg1"/>
          </a:solidFill>
          <a:ln w="50800">
            <a:solidFill>
              <a:srgbClr val="ECCEC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1" name="Freeform 83">
            <a:extLst>
              <a:ext uri="{FF2B5EF4-FFF2-40B4-BE49-F238E27FC236}">
                <a16:creationId xmlns:a16="http://schemas.microsoft.com/office/drawing/2014/main" id="{FAD81238-2C4B-4C15-950F-04817EEEA562}"/>
              </a:ext>
            </a:extLst>
          </p:cNvPr>
          <p:cNvSpPr/>
          <p:nvPr/>
        </p:nvSpPr>
        <p:spPr>
          <a:xfrm rot="10800000">
            <a:off x="8272746" y="3594456"/>
            <a:ext cx="773252" cy="850450"/>
          </a:xfrm>
          <a:custGeom>
            <a:gdLst>
              <a:gd fmla="*/ 829340 w 1658680" name="connsiteX0"/>
              <a:gd fmla="*/ 1824273 h 1824273" name="connsiteY0"/>
              <a:gd fmla="*/ 0 w 1658680" name="connsiteX1"/>
              <a:gd fmla="*/ 994933 h 1824273" name="connsiteY1"/>
              <a:gd fmla="*/ 506524 w 1658680" name="connsiteX2"/>
              <a:gd fmla="*/ 230767 h 1824273" name="connsiteY2"/>
              <a:gd fmla="*/ 614520 w 1658680" name="connsiteX3"/>
              <a:gd fmla="*/ 197243 h 1824273" name="connsiteY3"/>
              <a:gd fmla="*/ 829339 w 1658680" name="connsiteX4"/>
              <a:gd fmla="*/ 0 h 1824273" name="connsiteY4"/>
              <a:gd fmla="*/ 1044157 w 1658680" name="connsiteX5"/>
              <a:gd fmla="*/ 197242 h 1824273" name="connsiteY5"/>
              <a:gd fmla="*/ 1152157 w 1658680" name="connsiteX6"/>
              <a:gd fmla="*/ 230767 h 1824273" name="connsiteY6"/>
              <a:gd fmla="*/ 1658680 w 1658680" name="connsiteX7"/>
              <a:gd fmla="*/ 994933 h 1824273" name="connsiteY7"/>
              <a:gd fmla="*/ 829340 w 1658680" name="connsiteX8"/>
              <a:gd fmla="*/ 1824273 h 1824273"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824273" w="1658679">
                <a:moveTo>
                  <a:pt x="829340" y="1824273"/>
                </a:moveTo>
                <a:cubicBezTo>
                  <a:pt x="371308" y="1824273"/>
                  <a:pt x="0" y="1452965"/>
                  <a:pt x="0" y="994933"/>
                </a:cubicBezTo>
                <a:cubicBezTo>
                  <a:pt x="0" y="651409"/>
                  <a:pt x="208861" y="356667"/>
                  <a:pt x="506524" y="230767"/>
                </a:cubicBezTo>
                <a:lnTo>
                  <a:pt x="614520" y="197243"/>
                </a:lnTo>
                <a:lnTo>
                  <a:pt x="829339" y="0"/>
                </a:lnTo>
                <a:lnTo>
                  <a:pt x="1044157" y="197242"/>
                </a:lnTo>
                <a:lnTo>
                  <a:pt x="1152157" y="230767"/>
                </a:lnTo>
                <a:cubicBezTo>
                  <a:pt x="1449819" y="356667"/>
                  <a:pt x="1658680" y="651409"/>
                  <a:pt x="1658680" y="994933"/>
                </a:cubicBezTo>
                <a:cubicBezTo>
                  <a:pt x="1658680" y="1452965"/>
                  <a:pt x="1287372" y="1824273"/>
                  <a:pt x="829340" y="1824273"/>
                </a:cubicBez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2" name="Oval 84">
            <a:extLst>
              <a:ext uri="{FF2B5EF4-FFF2-40B4-BE49-F238E27FC236}">
                <a16:creationId xmlns:a16="http://schemas.microsoft.com/office/drawing/2014/main" id="{2FB611FC-744A-4D54-8206-25DE3CEC57A4}"/>
              </a:ext>
            </a:extLst>
          </p:cNvPr>
          <p:cNvSpPr/>
          <p:nvPr/>
        </p:nvSpPr>
        <p:spPr>
          <a:xfrm>
            <a:off x="8536543" y="5391404"/>
            <a:ext cx="245656" cy="245656"/>
          </a:xfrm>
          <a:prstGeom prst="ellipse">
            <a:avLst/>
          </a:prstGeom>
          <a:solidFill>
            <a:schemeClr val="bg1"/>
          </a:solidFill>
          <a:ln w="50800">
            <a:solidFill>
              <a:srgbClr val="ECCEC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3" name="Freeform 87">
            <a:extLst>
              <a:ext uri="{FF2B5EF4-FFF2-40B4-BE49-F238E27FC236}">
                <a16:creationId xmlns:a16="http://schemas.microsoft.com/office/drawing/2014/main" id="{1F4B5945-4080-42CE-A550-7E5CFAE42D9D}"/>
              </a:ext>
            </a:extLst>
          </p:cNvPr>
          <p:cNvSpPr/>
          <p:nvPr/>
        </p:nvSpPr>
        <p:spPr>
          <a:xfrm rot="10800000">
            <a:off x="9386999" y="4300416"/>
            <a:ext cx="773252" cy="850450"/>
          </a:xfrm>
          <a:custGeom>
            <a:gdLst>
              <a:gd fmla="*/ 829340 w 1658680" name="connsiteX0"/>
              <a:gd fmla="*/ 1824273 h 1824273" name="connsiteY0"/>
              <a:gd fmla="*/ 0 w 1658680" name="connsiteX1"/>
              <a:gd fmla="*/ 994933 h 1824273" name="connsiteY1"/>
              <a:gd fmla="*/ 506524 w 1658680" name="connsiteX2"/>
              <a:gd fmla="*/ 230767 h 1824273" name="connsiteY2"/>
              <a:gd fmla="*/ 614520 w 1658680" name="connsiteX3"/>
              <a:gd fmla="*/ 197243 h 1824273" name="connsiteY3"/>
              <a:gd fmla="*/ 829339 w 1658680" name="connsiteX4"/>
              <a:gd fmla="*/ 0 h 1824273" name="connsiteY4"/>
              <a:gd fmla="*/ 1044157 w 1658680" name="connsiteX5"/>
              <a:gd fmla="*/ 197242 h 1824273" name="connsiteY5"/>
              <a:gd fmla="*/ 1152157 w 1658680" name="connsiteX6"/>
              <a:gd fmla="*/ 230767 h 1824273" name="connsiteY6"/>
              <a:gd fmla="*/ 1658680 w 1658680" name="connsiteX7"/>
              <a:gd fmla="*/ 994933 h 1824273" name="connsiteY7"/>
              <a:gd fmla="*/ 829340 w 1658680" name="connsiteX8"/>
              <a:gd fmla="*/ 1824273 h 1824273"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824273" w="1658679">
                <a:moveTo>
                  <a:pt x="829340" y="1824273"/>
                </a:moveTo>
                <a:cubicBezTo>
                  <a:pt x="371308" y="1824273"/>
                  <a:pt x="0" y="1452965"/>
                  <a:pt x="0" y="994933"/>
                </a:cubicBezTo>
                <a:cubicBezTo>
                  <a:pt x="0" y="651409"/>
                  <a:pt x="208861" y="356667"/>
                  <a:pt x="506524" y="230767"/>
                </a:cubicBezTo>
                <a:lnTo>
                  <a:pt x="614520" y="197243"/>
                </a:lnTo>
                <a:lnTo>
                  <a:pt x="829339" y="0"/>
                </a:lnTo>
                <a:lnTo>
                  <a:pt x="1044157" y="197242"/>
                </a:lnTo>
                <a:lnTo>
                  <a:pt x="1152157" y="230767"/>
                </a:lnTo>
                <a:cubicBezTo>
                  <a:pt x="1449819" y="356667"/>
                  <a:pt x="1658680" y="651409"/>
                  <a:pt x="1658680" y="994933"/>
                </a:cubicBezTo>
                <a:cubicBezTo>
                  <a:pt x="1658680" y="1452965"/>
                  <a:pt x="1287372" y="1824273"/>
                  <a:pt x="829340" y="1824273"/>
                </a:cubicBez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4" name="Oval 88">
            <a:extLst>
              <a:ext uri="{FF2B5EF4-FFF2-40B4-BE49-F238E27FC236}">
                <a16:creationId xmlns:a16="http://schemas.microsoft.com/office/drawing/2014/main" id="{CA86D72F-B36F-40E3-8259-FFBD614C6B9C}"/>
              </a:ext>
            </a:extLst>
          </p:cNvPr>
          <p:cNvSpPr/>
          <p:nvPr/>
        </p:nvSpPr>
        <p:spPr>
          <a:xfrm>
            <a:off x="9650797" y="5391404"/>
            <a:ext cx="245656" cy="245656"/>
          </a:xfrm>
          <a:prstGeom prst="ellipse">
            <a:avLst/>
          </a:prstGeom>
          <a:solidFill>
            <a:schemeClr val="bg1"/>
          </a:solidFill>
          <a:ln w="50800">
            <a:solidFill>
              <a:srgbClr val="ECCEC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5" name="Freeform 103">
            <a:extLst>
              <a:ext uri="{FF2B5EF4-FFF2-40B4-BE49-F238E27FC236}">
                <a16:creationId xmlns:a16="http://schemas.microsoft.com/office/drawing/2014/main" id="{766DDFDF-F6A9-4429-8AA0-CCA6F8DB48B4}"/>
              </a:ext>
            </a:extLst>
          </p:cNvPr>
          <p:cNvSpPr/>
          <p:nvPr/>
        </p:nvSpPr>
        <p:spPr>
          <a:xfrm rot="10800000">
            <a:off x="10482791" y="3421565"/>
            <a:ext cx="773252" cy="850450"/>
          </a:xfrm>
          <a:custGeom>
            <a:gdLst>
              <a:gd fmla="*/ 829340 w 1658680" name="connsiteX0"/>
              <a:gd fmla="*/ 1824273 h 1824273" name="connsiteY0"/>
              <a:gd fmla="*/ 0 w 1658680" name="connsiteX1"/>
              <a:gd fmla="*/ 994933 h 1824273" name="connsiteY1"/>
              <a:gd fmla="*/ 506524 w 1658680" name="connsiteX2"/>
              <a:gd fmla="*/ 230767 h 1824273" name="connsiteY2"/>
              <a:gd fmla="*/ 614520 w 1658680" name="connsiteX3"/>
              <a:gd fmla="*/ 197243 h 1824273" name="connsiteY3"/>
              <a:gd fmla="*/ 829339 w 1658680" name="connsiteX4"/>
              <a:gd fmla="*/ 0 h 1824273" name="connsiteY4"/>
              <a:gd fmla="*/ 1044157 w 1658680" name="connsiteX5"/>
              <a:gd fmla="*/ 197242 h 1824273" name="connsiteY5"/>
              <a:gd fmla="*/ 1152157 w 1658680" name="connsiteX6"/>
              <a:gd fmla="*/ 230767 h 1824273" name="connsiteY6"/>
              <a:gd fmla="*/ 1658680 w 1658680" name="connsiteX7"/>
              <a:gd fmla="*/ 994933 h 1824273" name="connsiteY7"/>
              <a:gd fmla="*/ 829340 w 1658680" name="connsiteX8"/>
              <a:gd fmla="*/ 1824273 h 1824273"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824273" w="1658679">
                <a:moveTo>
                  <a:pt x="829340" y="1824273"/>
                </a:moveTo>
                <a:cubicBezTo>
                  <a:pt x="371308" y="1824273"/>
                  <a:pt x="0" y="1452965"/>
                  <a:pt x="0" y="994933"/>
                </a:cubicBezTo>
                <a:cubicBezTo>
                  <a:pt x="0" y="651409"/>
                  <a:pt x="208861" y="356667"/>
                  <a:pt x="506524" y="230767"/>
                </a:cubicBezTo>
                <a:lnTo>
                  <a:pt x="614520" y="197243"/>
                </a:lnTo>
                <a:lnTo>
                  <a:pt x="829339" y="0"/>
                </a:lnTo>
                <a:lnTo>
                  <a:pt x="1044157" y="197242"/>
                </a:lnTo>
                <a:lnTo>
                  <a:pt x="1152157" y="230767"/>
                </a:lnTo>
                <a:cubicBezTo>
                  <a:pt x="1449819" y="356667"/>
                  <a:pt x="1658680" y="651409"/>
                  <a:pt x="1658680" y="994933"/>
                </a:cubicBezTo>
                <a:cubicBezTo>
                  <a:pt x="1658680" y="1452965"/>
                  <a:pt x="1287372" y="1824273"/>
                  <a:pt x="829340" y="1824273"/>
                </a:cubicBez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6" name="Oval 104">
            <a:extLst>
              <a:ext uri="{FF2B5EF4-FFF2-40B4-BE49-F238E27FC236}">
                <a16:creationId xmlns:a16="http://schemas.microsoft.com/office/drawing/2014/main" id="{59098F43-9A40-4C89-BB93-F1B7FF2442DD}"/>
              </a:ext>
            </a:extLst>
          </p:cNvPr>
          <p:cNvSpPr/>
          <p:nvPr/>
        </p:nvSpPr>
        <p:spPr>
          <a:xfrm>
            <a:off x="10746589" y="5391404"/>
            <a:ext cx="245656" cy="245656"/>
          </a:xfrm>
          <a:prstGeom prst="ellipse">
            <a:avLst/>
          </a:prstGeom>
          <a:solidFill>
            <a:schemeClr val="bg1"/>
          </a:solidFill>
          <a:ln w="50800">
            <a:solidFill>
              <a:srgbClr val="ECCEC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id-ID" sz="1200">
              <a:solidFill>
                <a:schemeClr val="tx1">
                  <a:lumMod val="75000"/>
                  <a:lumOff val="25000"/>
                </a:schemeClr>
              </a:solidFill>
              <a:latin charset="-122" panose="020b0503020204020204" pitchFamily="34" typeface="微软雅黑"/>
              <a:ea charset="-122" panose="00000500000000000000" pitchFamily="2" typeface="字魂58号-创中黑"/>
            </a:endParaRPr>
          </a:p>
        </p:txBody>
      </p:sp>
      <p:sp>
        <p:nvSpPr>
          <p:cNvPr id="97" name="TextBox 198">
            <a:extLst>
              <a:ext uri="{FF2B5EF4-FFF2-40B4-BE49-F238E27FC236}">
                <a16:creationId xmlns:a16="http://schemas.microsoft.com/office/drawing/2014/main" id="{87208C83-9F92-405D-A662-EB783DFC559A}"/>
              </a:ext>
            </a:extLst>
          </p:cNvPr>
          <p:cNvSpPr txBox="1"/>
          <p:nvPr/>
        </p:nvSpPr>
        <p:spPr>
          <a:xfrm>
            <a:off x="9449289" y="4509919"/>
            <a:ext cx="592455" cy="365760"/>
          </a:xfrm>
          <a:prstGeom prst="rect">
            <a:avLst/>
          </a:prstGeom>
          <a:noFill/>
        </p:spPr>
        <p:txBody>
          <a:bodyPr rtlCol="0" wrap="none">
            <a:spAutoFit/>
          </a:bodyPr>
          <a:lstStyle/>
          <a:p>
            <a:pPr defTabSz="1828800" rtl="0"/>
            <a:r>
              <a:rPr b="1" kern="1200" lang="en-US">
                <a:solidFill>
                  <a:schemeClr val="tx1">
                    <a:lumMod val="75000"/>
                    <a:lumOff val="25000"/>
                  </a:schemeClr>
                </a:solidFill>
                <a:latin charset="-122" panose="00000500000000000000" pitchFamily="2" typeface="字魂58号-创中黑"/>
                <a:ea charset="-122" panose="00000500000000000000" pitchFamily="2" typeface="字魂58号-创中黑"/>
              </a:rPr>
              <a:t>30%</a:t>
            </a:r>
          </a:p>
        </p:txBody>
      </p:sp>
      <p:sp>
        <p:nvSpPr>
          <p:cNvPr id="98" name="TextBox 199">
            <a:extLst>
              <a:ext uri="{FF2B5EF4-FFF2-40B4-BE49-F238E27FC236}">
                <a16:creationId xmlns:a16="http://schemas.microsoft.com/office/drawing/2014/main" id="{AFB2C7FD-F111-4550-A76E-0073DC842149}"/>
              </a:ext>
            </a:extLst>
          </p:cNvPr>
          <p:cNvSpPr txBox="1"/>
          <p:nvPr/>
        </p:nvSpPr>
        <p:spPr>
          <a:xfrm>
            <a:off x="8329006" y="3786574"/>
            <a:ext cx="592455" cy="365760"/>
          </a:xfrm>
          <a:prstGeom prst="rect">
            <a:avLst/>
          </a:prstGeom>
          <a:noFill/>
        </p:spPr>
        <p:txBody>
          <a:bodyPr rtlCol="0" wrap="none">
            <a:spAutoFit/>
          </a:bodyPr>
          <a:lstStyle/>
          <a:p>
            <a:pPr defTabSz="1828800" rtl="0"/>
            <a:r>
              <a:rPr b="1" kern="1200" lang="en-US">
                <a:solidFill>
                  <a:schemeClr val="tx1">
                    <a:lumMod val="75000"/>
                    <a:lumOff val="25000"/>
                  </a:schemeClr>
                </a:solidFill>
                <a:latin charset="-122" panose="00000500000000000000" pitchFamily="2" typeface="字魂58号-创中黑"/>
                <a:ea charset="-122" panose="00000500000000000000" pitchFamily="2" typeface="字魂58号-创中黑"/>
              </a:rPr>
              <a:t>65%</a:t>
            </a:r>
          </a:p>
        </p:txBody>
      </p:sp>
      <p:sp>
        <p:nvSpPr>
          <p:cNvPr id="99" name="TextBox 200">
            <a:extLst>
              <a:ext uri="{FF2B5EF4-FFF2-40B4-BE49-F238E27FC236}">
                <a16:creationId xmlns:a16="http://schemas.microsoft.com/office/drawing/2014/main" id="{07CDA073-BAB3-4AD2-9525-8602998EA60E}"/>
              </a:ext>
            </a:extLst>
          </p:cNvPr>
          <p:cNvSpPr txBox="1"/>
          <p:nvPr/>
        </p:nvSpPr>
        <p:spPr>
          <a:xfrm>
            <a:off x="10566433" y="3621186"/>
            <a:ext cx="592455" cy="365760"/>
          </a:xfrm>
          <a:prstGeom prst="rect">
            <a:avLst/>
          </a:prstGeom>
          <a:noFill/>
        </p:spPr>
        <p:txBody>
          <a:bodyPr rtlCol="0" wrap="none">
            <a:spAutoFit/>
          </a:bodyPr>
          <a:lstStyle/>
          <a:p>
            <a:pPr defTabSz="1828800" rtl="0"/>
            <a:r>
              <a:rPr b="1" kern="1200" lang="en-US">
                <a:solidFill>
                  <a:schemeClr val="tx1">
                    <a:lumMod val="75000"/>
                    <a:lumOff val="25000"/>
                  </a:schemeClr>
                </a:solidFill>
                <a:latin charset="-122" panose="00000500000000000000" pitchFamily="2" typeface="字魂58号-创中黑"/>
                <a:ea charset="-122" panose="00000500000000000000" pitchFamily="2" typeface="字魂58号-创中黑"/>
              </a:rPr>
              <a:t>90%</a:t>
            </a:r>
          </a:p>
        </p:txBody>
      </p:sp>
      <p:sp>
        <p:nvSpPr>
          <p:cNvPr id="100" name="TextBox 201">
            <a:extLst>
              <a:ext uri="{FF2B5EF4-FFF2-40B4-BE49-F238E27FC236}">
                <a16:creationId xmlns:a16="http://schemas.microsoft.com/office/drawing/2014/main" id="{3A15E0FA-3514-4D48-ADCA-DEE1EFBB2534}"/>
              </a:ext>
            </a:extLst>
          </p:cNvPr>
          <p:cNvSpPr txBox="1"/>
          <p:nvPr/>
        </p:nvSpPr>
        <p:spPr>
          <a:xfrm>
            <a:off x="7263634" y="4227194"/>
            <a:ext cx="592455" cy="365760"/>
          </a:xfrm>
          <a:prstGeom prst="rect">
            <a:avLst/>
          </a:prstGeom>
          <a:noFill/>
        </p:spPr>
        <p:txBody>
          <a:bodyPr rtlCol="0" wrap="none">
            <a:spAutoFit/>
          </a:bodyPr>
          <a:lstStyle/>
          <a:p>
            <a:pPr defTabSz="1828800" rtl="0"/>
            <a:r>
              <a:rPr b="1" kern="1200" lang="en-US">
                <a:solidFill>
                  <a:schemeClr val="tx1">
                    <a:lumMod val="75000"/>
                    <a:lumOff val="25000"/>
                  </a:schemeClr>
                </a:solidFill>
                <a:latin charset="-122" panose="00000500000000000000" pitchFamily="2" typeface="字魂58号-创中黑"/>
                <a:ea charset="-122" panose="00000500000000000000" pitchFamily="2" typeface="字魂58号-创中黑"/>
              </a:rPr>
              <a:t>50%</a:t>
            </a:r>
          </a:p>
        </p:txBody>
      </p:sp>
      <p:grpSp>
        <p:nvGrpSpPr>
          <p:cNvPr id="125" name="组合 124">
            <a:extLst>
              <a:ext uri="{FF2B5EF4-FFF2-40B4-BE49-F238E27FC236}">
                <a16:creationId xmlns:a16="http://schemas.microsoft.com/office/drawing/2014/main" id="{532F7D19-02C0-4702-930F-36EE37FA2314}"/>
              </a:ext>
            </a:extLst>
          </p:cNvPr>
          <p:cNvGrpSpPr/>
          <p:nvPr/>
        </p:nvGrpSpPr>
        <p:grpSpPr>
          <a:xfrm>
            <a:off x="590082" y="2063950"/>
            <a:ext cx="2323946" cy="3649572"/>
            <a:chOff x="660399" y="2063949"/>
            <a:chExt cx="2330196" cy="3659389"/>
          </a:xfrm>
        </p:grpSpPr>
        <p:grpSp>
          <p:nvGrpSpPr>
            <p:cNvPr id="71" name="Group 4">
              <a:extLst>
                <a:ext uri="{FF2B5EF4-FFF2-40B4-BE49-F238E27FC236}">
                  <a16:creationId xmlns:a16="http://schemas.microsoft.com/office/drawing/2014/main" id="{79D95AED-0454-45F5-A01C-B2A60C245A16}"/>
                </a:ext>
              </a:extLst>
            </p:cNvPr>
            <p:cNvGrpSpPr/>
            <p:nvPr/>
          </p:nvGrpSpPr>
          <p:grpSpPr>
            <a:xfrm>
              <a:off x="1610118" y="5042331"/>
              <a:ext cx="432809" cy="681007"/>
              <a:chOff x="1437030" y="4973753"/>
              <a:chExt cx="427546" cy="672725"/>
            </a:xfrm>
          </p:grpSpPr>
          <p:sp>
            <p:nvSpPr>
              <p:cNvPr id="117" name="Freeform 533">
                <a:extLst>
                  <a:ext uri="{FF2B5EF4-FFF2-40B4-BE49-F238E27FC236}">
                    <a16:creationId xmlns:a16="http://schemas.microsoft.com/office/drawing/2014/main" id="{BE849BD5-B877-4267-B8BE-F5554043BF05}"/>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8" name="Freeform 534">
                <a:extLst>
                  <a:ext uri="{FF2B5EF4-FFF2-40B4-BE49-F238E27FC236}">
                    <a16:creationId xmlns:a16="http://schemas.microsoft.com/office/drawing/2014/main" id="{601E2144-62C5-415F-AB71-762BF6B2ACE0}"/>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19" name="Freeform 535">
                <a:extLst>
                  <a:ext uri="{FF2B5EF4-FFF2-40B4-BE49-F238E27FC236}">
                    <a16:creationId xmlns:a16="http://schemas.microsoft.com/office/drawing/2014/main" id="{E47781ED-D212-492C-B442-225255E51244}"/>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0" name="Freeform 536">
                <a:extLst>
                  <a:ext uri="{FF2B5EF4-FFF2-40B4-BE49-F238E27FC236}">
                    <a16:creationId xmlns:a16="http://schemas.microsoft.com/office/drawing/2014/main" id="{04B8AA2B-CC17-404F-A144-2DAEA6B76893}"/>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1" name="Freeform 537">
                <a:extLst>
                  <a:ext uri="{FF2B5EF4-FFF2-40B4-BE49-F238E27FC236}">
                    <a16:creationId xmlns:a16="http://schemas.microsoft.com/office/drawing/2014/main" id="{9730EC48-F60A-4D6F-ABDC-16404BCF3306}"/>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2" name="Freeform 538">
                <a:extLst>
                  <a:ext uri="{FF2B5EF4-FFF2-40B4-BE49-F238E27FC236}">
                    <a16:creationId xmlns:a16="http://schemas.microsoft.com/office/drawing/2014/main" id="{97C3D052-4D4B-41F8-9471-CB714CADB04C}"/>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3" name="Freeform 540">
                <a:extLst>
                  <a:ext uri="{FF2B5EF4-FFF2-40B4-BE49-F238E27FC236}">
                    <a16:creationId xmlns:a16="http://schemas.microsoft.com/office/drawing/2014/main" id="{97211279-EA91-4DEF-84C2-D736C0D060C5}"/>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24" name="Freeform 541">
                <a:extLst>
                  <a:ext uri="{FF2B5EF4-FFF2-40B4-BE49-F238E27FC236}">
                    <a16:creationId xmlns:a16="http://schemas.microsoft.com/office/drawing/2014/main" id="{F1709DCD-6884-4639-B072-14E529372158}"/>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101" name="Group 62">
              <a:extLst>
                <a:ext uri="{FF2B5EF4-FFF2-40B4-BE49-F238E27FC236}">
                  <a16:creationId xmlns:a16="http://schemas.microsoft.com/office/drawing/2014/main" id="{79118B39-91D3-4001-91B4-48D0361859D6}"/>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103" name="Freeform 529">
                <a:extLst>
                  <a:ext uri="{FF2B5EF4-FFF2-40B4-BE49-F238E27FC236}">
                    <a16:creationId xmlns:a16="http://schemas.microsoft.com/office/drawing/2014/main" id="{1237F23A-F150-4657-B053-4AC73752DA54}"/>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4" name="Freeform 530">
                <a:extLst>
                  <a:ext uri="{FF2B5EF4-FFF2-40B4-BE49-F238E27FC236}">
                    <a16:creationId xmlns:a16="http://schemas.microsoft.com/office/drawing/2014/main" id="{09581CD4-D274-477A-AA6F-5FC6DB66BC0A}"/>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5" name="Freeform 531">
                <a:extLst>
                  <a:ext uri="{FF2B5EF4-FFF2-40B4-BE49-F238E27FC236}">
                    <a16:creationId xmlns:a16="http://schemas.microsoft.com/office/drawing/2014/main" id="{6E4FA54A-309F-40EE-9E28-5F14D715FF4D}"/>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6" name="Freeform 532">
                <a:extLst>
                  <a:ext uri="{FF2B5EF4-FFF2-40B4-BE49-F238E27FC236}">
                    <a16:creationId xmlns:a16="http://schemas.microsoft.com/office/drawing/2014/main" id="{33F23E90-9938-481F-9EA3-6799F8DE539C}"/>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7" name="Freeform 539">
                <a:extLst>
                  <a:ext uri="{FF2B5EF4-FFF2-40B4-BE49-F238E27FC236}">
                    <a16:creationId xmlns:a16="http://schemas.microsoft.com/office/drawing/2014/main" id="{45C55E7B-EA44-4688-9FD8-903A79EE1572}"/>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spTree>
    <p:extLst>
      <p:ext uri="{BB962C8B-B14F-4D97-AF65-F5344CB8AC3E}">
        <p14:creationId val="1560686839"/>
      </p:ext>
    </p:extLst>
  </p:cSld>
  <p:clrMapOvr>
    <a:masterClrMapping/>
  </p:clrMapOvr>
  <mc:AlternateContent>
    <mc:Choice Requires="p14">
      <p:transition p14:dur="1200" spd="slow">
        <p:dissolve/>
      </p:transition>
    </mc:Choice>
    <mc:Fallback>
      <p:transition spd="slow">
        <p:dissolv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id="11" nodeType="clickEffect" presetClass="entr" presetID="42" presetSubtype="0">
                                  <p:stCondLst>
                                    <p:cond delay="0"/>
                                  </p:stCondLst>
                                  <p:childTnLst>
                                    <p:set>
                                      <p:cBhvr>
                                        <p:cTn dur="1" fill="hold" id="12">
                                          <p:stCondLst>
                                            <p:cond delay="0"/>
                                          </p:stCondLst>
                                        </p:cTn>
                                        <p:tgtEl>
                                          <p:spTgt spid="125"/>
                                        </p:tgtEl>
                                        <p:attrNameLst>
                                          <p:attrName>style.visibility</p:attrName>
                                        </p:attrNameLst>
                                      </p:cBhvr>
                                      <p:to>
                                        <p:strVal val="visible"/>
                                      </p:to>
                                    </p:set>
                                    <p:animEffect filter="fade" transition="in">
                                      <p:cBhvr>
                                        <p:cTn dur="1000" id="13"/>
                                        <p:tgtEl>
                                          <p:spTgt spid="125"/>
                                        </p:tgtEl>
                                      </p:cBhvr>
                                    </p:animEffect>
                                    <p:anim calcmode="lin" valueType="num">
                                      <p:cBhvr>
                                        <p:cTn dur="1000" fill="hold" id="14"/>
                                        <p:tgtEl>
                                          <p:spTgt spid="125"/>
                                        </p:tgtEl>
                                        <p:attrNameLst>
                                          <p:attrName>ppt_x</p:attrName>
                                        </p:attrNameLst>
                                      </p:cBhvr>
                                      <p:tavLst>
                                        <p:tav tm="0">
                                          <p:val>
                                            <p:strVal val="#ppt_x"/>
                                          </p:val>
                                        </p:tav>
                                        <p:tav tm="100000">
                                          <p:val>
                                            <p:strVal val="#ppt_x"/>
                                          </p:val>
                                        </p:tav>
                                      </p:tavLst>
                                    </p:anim>
                                    <p:anim calcmode="lin" valueType="num">
                                      <p:cBhvr>
                                        <p:cTn dur="1000" fill="hold" id="15"/>
                                        <p:tgtEl>
                                          <p:spTgt spid="125"/>
                                        </p:tgtEl>
                                        <p:attrNameLst>
                                          <p:attrName>ppt_y</p:attrName>
                                        </p:attrNameLst>
                                      </p:cBhvr>
                                      <p:tavLst>
                                        <p:tav tm="0">
                                          <p:val>
                                            <p:strVal val="#ppt_y+.1"/>
                                          </p:val>
                                        </p:tav>
                                        <p:tav tm="100000">
                                          <p:val>
                                            <p:strVal val="#ppt_y"/>
                                          </p:val>
                                        </p:tav>
                                      </p:tavLst>
                                    </p:anim>
                                  </p:childTnLst>
                                </p:cTn>
                              </p:par>
                            </p:childTnLst>
                          </p:cTn>
                        </p:par>
                      </p:childTnLst>
                    </p:cTn>
                  </p:par>
                  <p:par>
                    <p:cTn fill="hold" id="16" nodeType="clickPar">
                      <p:stCondLst>
                        <p:cond delay="indefinite"/>
                        <p:cond delay="0" evt="onBegin">
                          <p:tn val="15"/>
                        </p:cond>
                      </p:stCondLst>
                      <p:childTnLst>
                        <p:par>
                          <p:cTn fill="hold" id="17" nodeType="afterGroup">
                            <p:stCondLst>
                              <p:cond delay="0"/>
                            </p:stCondLst>
                            <p:childTnLst>
                              <p:par>
                                <p:cTn fill="hold" grpId="0" id="18" nodeType="clickEffect" presetClass="entr" presetID="14" presetSubtype="10">
                                  <p:stCondLst>
                                    <p:cond delay="0"/>
                                  </p:stCondLst>
                                  <p:childTnLst>
                                    <p:set>
                                      <p:cBhvr>
                                        <p:cTn dur="1" fill="hold" id="19">
                                          <p:stCondLst>
                                            <p:cond delay="0"/>
                                          </p:stCondLst>
                                        </p:cTn>
                                        <p:tgtEl>
                                          <p:spTgt spid="73"/>
                                        </p:tgtEl>
                                        <p:attrNameLst>
                                          <p:attrName>style.visibility</p:attrName>
                                        </p:attrNameLst>
                                      </p:cBhvr>
                                      <p:to>
                                        <p:strVal val="visible"/>
                                      </p:to>
                                    </p:set>
                                    <p:animEffect filter="randombar(horizontal)" transition="in">
                                      <p:cBhvr>
                                        <p:cTn dur="500" id="20"/>
                                        <p:tgtEl>
                                          <p:spTgt spid="73"/>
                                        </p:tgtEl>
                                      </p:cBhvr>
                                    </p:animEffect>
                                  </p:childTnLst>
                                </p:cTn>
                              </p:par>
                              <p:par>
                                <p:cTn fill="hold" grpId="0" id="21" nodeType="withEffect" presetClass="entr" presetID="14" presetSubtype="10">
                                  <p:stCondLst>
                                    <p:cond delay="0"/>
                                  </p:stCondLst>
                                  <p:childTnLst>
                                    <p:set>
                                      <p:cBhvr>
                                        <p:cTn dur="1" fill="hold" id="22">
                                          <p:stCondLst>
                                            <p:cond delay="0"/>
                                          </p:stCondLst>
                                        </p:cTn>
                                        <p:tgtEl>
                                          <p:spTgt spid="74"/>
                                        </p:tgtEl>
                                        <p:attrNameLst>
                                          <p:attrName>style.visibility</p:attrName>
                                        </p:attrNameLst>
                                      </p:cBhvr>
                                      <p:to>
                                        <p:strVal val="visible"/>
                                      </p:to>
                                    </p:set>
                                    <p:animEffect filter="randombar(horizontal)" transition="in">
                                      <p:cBhvr>
                                        <p:cTn dur="500" id="23"/>
                                        <p:tgtEl>
                                          <p:spTgt spid="7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73"/>
      <p:bldP grpId="0" spid="74"/>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grpSp>
        <p:nvGrpSpPr>
          <p:cNvPr id="41" name="组合 40">
            <a:extLst>
              <a:ext uri="{FF2B5EF4-FFF2-40B4-BE49-F238E27FC236}">
                <a16:creationId xmlns:a16="http://schemas.microsoft.com/office/drawing/2014/main" id="{F5B06979-4758-43EF-BD99-4498ECC7E4BA}"/>
              </a:ext>
            </a:extLst>
          </p:cNvPr>
          <p:cNvGrpSpPr/>
          <p:nvPr/>
        </p:nvGrpSpPr>
        <p:grpSpPr>
          <a:xfrm>
            <a:off x="1462599" y="3292348"/>
            <a:ext cx="902542" cy="1417370"/>
            <a:chOff x="660399" y="2063949"/>
            <a:chExt cx="2330196" cy="3659389"/>
          </a:xfrm>
        </p:grpSpPr>
        <p:grpSp>
          <p:nvGrpSpPr>
            <p:cNvPr id="42" name="Group 4">
              <a:extLst>
                <a:ext uri="{FF2B5EF4-FFF2-40B4-BE49-F238E27FC236}">
                  <a16:creationId xmlns:a16="http://schemas.microsoft.com/office/drawing/2014/main" id="{9ED965EF-B342-483D-AFCE-8D1C3BCDC45C}"/>
                </a:ext>
              </a:extLst>
            </p:cNvPr>
            <p:cNvGrpSpPr/>
            <p:nvPr/>
          </p:nvGrpSpPr>
          <p:grpSpPr>
            <a:xfrm>
              <a:off x="1610118" y="5042331"/>
              <a:ext cx="432809" cy="681007"/>
              <a:chOff x="1437030" y="4973753"/>
              <a:chExt cx="427546" cy="672725"/>
            </a:xfrm>
          </p:grpSpPr>
          <p:sp>
            <p:nvSpPr>
              <p:cNvPr id="49" name="Freeform 533">
                <a:extLst>
                  <a:ext uri="{FF2B5EF4-FFF2-40B4-BE49-F238E27FC236}">
                    <a16:creationId xmlns:a16="http://schemas.microsoft.com/office/drawing/2014/main" id="{6F2EA8F5-0E87-4F11-9774-75037AC92F70}"/>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0" name="Freeform 534">
                <a:extLst>
                  <a:ext uri="{FF2B5EF4-FFF2-40B4-BE49-F238E27FC236}">
                    <a16:creationId xmlns:a16="http://schemas.microsoft.com/office/drawing/2014/main" id="{2E0FEB77-D3A1-4E25-BA21-93839C6E0FFD}"/>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1" name="Freeform 535">
                <a:extLst>
                  <a:ext uri="{FF2B5EF4-FFF2-40B4-BE49-F238E27FC236}">
                    <a16:creationId xmlns:a16="http://schemas.microsoft.com/office/drawing/2014/main" id="{DF54CC8B-A793-4E8B-BF51-E922D2ECB45F}"/>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2" name="Freeform 536">
                <a:extLst>
                  <a:ext uri="{FF2B5EF4-FFF2-40B4-BE49-F238E27FC236}">
                    <a16:creationId xmlns:a16="http://schemas.microsoft.com/office/drawing/2014/main" id="{FD720283-BBF9-415F-87C6-2ADCABECE0E7}"/>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3" name="Freeform 537">
                <a:extLst>
                  <a:ext uri="{FF2B5EF4-FFF2-40B4-BE49-F238E27FC236}">
                    <a16:creationId xmlns:a16="http://schemas.microsoft.com/office/drawing/2014/main" id="{8CBD7782-A90F-45E5-9F28-8CE6C082D491}"/>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4" name="Freeform 538">
                <a:extLst>
                  <a:ext uri="{FF2B5EF4-FFF2-40B4-BE49-F238E27FC236}">
                    <a16:creationId xmlns:a16="http://schemas.microsoft.com/office/drawing/2014/main" id="{442C828D-FFA1-412D-B16E-157B34B020BB}"/>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5" name="Freeform 540">
                <a:extLst>
                  <a:ext uri="{FF2B5EF4-FFF2-40B4-BE49-F238E27FC236}">
                    <a16:creationId xmlns:a16="http://schemas.microsoft.com/office/drawing/2014/main" id="{1AB2CB4A-4A9E-493D-B008-EFA4C7D28791}"/>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56" name="Freeform 541">
                <a:extLst>
                  <a:ext uri="{FF2B5EF4-FFF2-40B4-BE49-F238E27FC236}">
                    <a16:creationId xmlns:a16="http://schemas.microsoft.com/office/drawing/2014/main" id="{601C0416-DA6C-4A65-BF58-2B1D8AA42BAE}"/>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43" name="Group 62">
              <a:extLst>
                <a:ext uri="{FF2B5EF4-FFF2-40B4-BE49-F238E27FC236}">
                  <a16:creationId xmlns:a16="http://schemas.microsoft.com/office/drawing/2014/main" id="{58A3E6CC-EBA5-4DC8-A656-2A05387BDC0A}"/>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44" name="Freeform 529">
                <a:extLst>
                  <a:ext uri="{FF2B5EF4-FFF2-40B4-BE49-F238E27FC236}">
                    <a16:creationId xmlns:a16="http://schemas.microsoft.com/office/drawing/2014/main" id="{C068DC4F-1740-4A97-B6BD-15E2B5A7C578}"/>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5" name="Freeform 530">
                <a:extLst>
                  <a:ext uri="{FF2B5EF4-FFF2-40B4-BE49-F238E27FC236}">
                    <a16:creationId xmlns:a16="http://schemas.microsoft.com/office/drawing/2014/main" id="{D7786308-2E5F-4FE2-B9B9-196BE3D7AF02}"/>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6" name="Freeform 531">
                <a:extLst>
                  <a:ext uri="{FF2B5EF4-FFF2-40B4-BE49-F238E27FC236}">
                    <a16:creationId xmlns:a16="http://schemas.microsoft.com/office/drawing/2014/main" id="{0D6213DB-6371-472F-A5D7-69EE45BAF55B}"/>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7" name="Freeform 532">
                <a:extLst>
                  <a:ext uri="{FF2B5EF4-FFF2-40B4-BE49-F238E27FC236}">
                    <a16:creationId xmlns:a16="http://schemas.microsoft.com/office/drawing/2014/main" id="{D2D1E7B4-2691-4F9F-A103-EEF6423755BF}"/>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48" name="Freeform 539">
                <a:extLst>
                  <a:ext uri="{FF2B5EF4-FFF2-40B4-BE49-F238E27FC236}">
                    <a16:creationId xmlns:a16="http://schemas.microsoft.com/office/drawing/2014/main" id="{FA2F3FC0-3110-4491-81E0-5E34B0DEE8A9}"/>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grpSp>
        <p:nvGrpSpPr>
          <p:cNvPr id="57" name="组合 56">
            <a:extLst>
              <a:ext uri="{FF2B5EF4-FFF2-40B4-BE49-F238E27FC236}">
                <a16:creationId xmlns:a16="http://schemas.microsoft.com/office/drawing/2014/main" id="{215BA54A-E762-4D81-A4FD-90E39DC7DCB1}"/>
              </a:ext>
            </a:extLst>
          </p:cNvPr>
          <p:cNvGrpSpPr/>
          <p:nvPr/>
        </p:nvGrpSpPr>
        <p:grpSpPr>
          <a:xfrm>
            <a:off x="4082201" y="1878851"/>
            <a:ext cx="902542" cy="1417370"/>
            <a:chOff x="660399" y="2063949"/>
            <a:chExt cx="2330196" cy="3659389"/>
          </a:xfrm>
        </p:grpSpPr>
        <p:grpSp>
          <p:nvGrpSpPr>
            <p:cNvPr id="58" name="Group 4">
              <a:extLst>
                <a:ext uri="{FF2B5EF4-FFF2-40B4-BE49-F238E27FC236}">
                  <a16:creationId xmlns:a16="http://schemas.microsoft.com/office/drawing/2014/main" id="{C62D6A72-D9BA-4D28-B5D1-FE55ADDA4D98}"/>
                </a:ext>
              </a:extLst>
            </p:cNvPr>
            <p:cNvGrpSpPr/>
            <p:nvPr/>
          </p:nvGrpSpPr>
          <p:grpSpPr>
            <a:xfrm>
              <a:off x="1610118" y="5042331"/>
              <a:ext cx="432809" cy="681007"/>
              <a:chOff x="1437030" y="4973753"/>
              <a:chExt cx="427546" cy="672725"/>
            </a:xfrm>
          </p:grpSpPr>
          <p:sp>
            <p:nvSpPr>
              <p:cNvPr id="65" name="Freeform 533">
                <a:extLst>
                  <a:ext uri="{FF2B5EF4-FFF2-40B4-BE49-F238E27FC236}">
                    <a16:creationId xmlns:a16="http://schemas.microsoft.com/office/drawing/2014/main" id="{A7FBCAFD-6E96-465C-98C8-018805312A9B}"/>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6" name="Freeform 534">
                <a:extLst>
                  <a:ext uri="{FF2B5EF4-FFF2-40B4-BE49-F238E27FC236}">
                    <a16:creationId xmlns:a16="http://schemas.microsoft.com/office/drawing/2014/main" id="{C31DB800-F613-429E-AD46-BB78D42448D3}"/>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7" name="Freeform 535">
                <a:extLst>
                  <a:ext uri="{FF2B5EF4-FFF2-40B4-BE49-F238E27FC236}">
                    <a16:creationId xmlns:a16="http://schemas.microsoft.com/office/drawing/2014/main" id="{59934D9B-1480-4B14-94FC-4453F45EAF66}"/>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8" name="Freeform 536">
                <a:extLst>
                  <a:ext uri="{FF2B5EF4-FFF2-40B4-BE49-F238E27FC236}">
                    <a16:creationId xmlns:a16="http://schemas.microsoft.com/office/drawing/2014/main" id="{AC186F1C-3756-4366-A951-1E7D29071625}"/>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9" name="Freeform 537">
                <a:extLst>
                  <a:ext uri="{FF2B5EF4-FFF2-40B4-BE49-F238E27FC236}">
                    <a16:creationId xmlns:a16="http://schemas.microsoft.com/office/drawing/2014/main" id="{C99C2003-4FAF-4A53-ADCC-FFE7AB01EC9B}"/>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70" name="Freeform 538">
                <a:extLst>
                  <a:ext uri="{FF2B5EF4-FFF2-40B4-BE49-F238E27FC236}">
                    <a16:creationId xmlns:a16="http://schemas.microsoft.com/office/drawing/2014/main" id="{44BEB94C-2629-46F7-B081-E9B5BA7DFE98}"/>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71" name="Freeform 540">
                <a:extLst>
                  <a:ext uri="{FF2B5EF4-FFF2-40B4-BE49-F238E27FC236}">
                    <a16:creationId xmlns:a16="http://schemas.microsoft.com/office/drawing/2014/main" id="{3EF1E9CF-9DD9-41A8-B8A7-6EC28DDDFFEA}"/>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72" name="Freeform 541">
                <a:extLst>
                  <a:ext uri="{FF2B5EF4-FFF2-40B4-BE49-F238E27FC236}">
                    <a16:creationId xmlns:a16="http://schemas.microsoft.com/office/drawing/2014/main" id="{129E3B50-F452-46D7-BF2D-A482A825F367}"/>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59" name="Group 62">
              <a:extLst>
                <a:ext uri="{FF2B5EF4-FFF2-40B4-BE49-F238E27FC236}">
                  <a16:creationId xmlns:a16="http://schemas.microsoft.com/office/drawing/2014/main" id="{9ECF17B9-0976-46DB-8AE6-BA900A57A6B6}"/>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60" name="Freeform 529">
                <a:extLst>
                  <a:ext uri="{FF2B5EF4-FFF2-40B4-BE49-F238E27FC236}">
                    <a16:creationId xmlns:a16="http://schemas.microsoft.com/office/drawing/2014/main" id="{D98CEC03-DFCB-453F-9607-0F64001D8E00}"/>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1" name="Freeform 530">
                <a:extLst>
                  <a:ext uri="{FF2B5EF4-FFF2-40B4-BE49-F238E27FC236}">
                    <a16:creationId xmlns:a16="http://schemas.microsoft.com/office/drawing/2014/main" id="{AA3AAB75-8E86-4BD0-9A81-A3B687888367}"/>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2" name="Freeform 531">
                <a:extLst>
                  <a:ext uri="{FF2B5EF4-FFF2-40B4-BE49-F238E27FC236}">
                    <a16:creationId xmlns:a16="http://schemas.microsoft.com/office/drawing/2014/main" id="{EF868FD5-B224-4396-ACD9-5919D37CF0A4}"/>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3" name="Freeform 532">
                <a:extLst>
                  <a:ext uri="{FF2B5EF4-FFF2-40B4-BE49-F238E27FC236}">
                    <a16:creationId xmlns:a16="http://schemas.microsoft.com/office/drawing/2014/main" id="{C9986093-C93B-480F-AD8B-2A34A57D10BE}"/>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64" name="Freeform 539">
                <a:extLst>
                  <a:ext uri="{FF2B5EF4-FFF2-40B4-BE49-F238E27FC236}">
                    <a16:creationId xmlns:a16="http://schemas.microsoft.com/office/drawing/2014/main" id="{737CBD63-FCAB-49AF-8B10-DEEE723DDEE9}"/>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grpSp>
        <p:nvGrpSpPr>
          <p:cNvPr id="73" name="组合 72">
            <a:extLst>
              <a:ext uri="{FF2B5EF4-FFF2-40B4-BE49-F238E27FC236}">
                <a16:creationId xmlns:a16="http://schemas.microsoft.com/office/drawing/2014/main" id="{EAB580CE-A6DE-4FA5-828B-66E178C9BC94}"/>
              </a:ext>
            </a:extLst>
          </p:cNvPr>
          <p:cNvGrpSpPr/>
          <p:nvPr/>
        </p:nvGrpSpPr>
        <p:grpSpPr>
          <a:xfrm>
            <a:off x="6743114" y="3420071"/>
            <a:ext cx="902542" cy="1417370"/>
            <a:chOff x="660399" y="2063949"/>
            <a:chExt cx="2330196" cy="3659389"/>
          </a:xfrm>
        </p:grpSpPr>
        <p:grpSp>
          <p:nvGrpSpPr>
            <p:cNvPr id="74" name="Group 4">
              <a:extLst>
                <a:ext uri="{FF2B5EF4-FFF2-40B4-BE49-F238E27FC236}">
                  <a16:creationId xmlns:a16="http://schemas.microsoft.com/office/drawing/2014/main" id="{708336E3-C085-4E7F-B3CE-3EFC40900C9D}"/>
                </a:ext>
              </a:extLst>
            </p:cNvPr>
            <p:cNvGrpSpPr/>
            <p:nvPr/>
          </p:nvGrpSpPr>
          <p:grpSpPr>
            <a:xfrm>
              <a:off x="1610118" y="5042331"/>
              <a:ext cx="432809" cy="681007"/>
              <a:chOff x="1437030" y="4973753"/>
              <a:chExt cx="427546" cy="672725"/>
            </a:xfrm>
          </p:grpSpPr>
          <p:sp>
            <p:nvSpPr>
              <p:cNvPr id="81" name="Freeform 533">
                <a:extLst>
                  <a:ext uri="{FF2B5EF4-FFF2-40B4-BE49-F238E27FC236}">
                    <a16:creationId xmlns:a16="http://schemas.microsoft.com/office/drawing/2014/main" id="{EFCB98E8-A90D-44D8-B0C8-72D53339CC32}"/>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2" name="Freeform 534">
                <a:extLst>
                  <a:ext uri="{FF2B5EF4-FFF2-40B4-BE49-F238E27FC236}">
                    <a16:creationId xmlns:a16="http://schemas.microsoft.com/office/drawing/2014/main" id="{B25417D6-1411-4B62-8F80-6A22CEBE67D1}"/>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3" name="Freeform 535">
                <a:extLst>
                  <a:ext uri="{FF2B5EF4-FFF2-40B4-BE49-F238E27FC236}">
                    <a16:creationId xmlns:a16="http://schemas.microsoft.com/office/drawing/2014/main" id="{8CACF97C-CE88-4C87-82B6-6C62D2E86287}"/>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4" name="Freeform 536">
                <a:extLst>
                  <a:ext uri="{FF2B5EF4-FFF2-40B4-BE49-F238E27FC236}">
                    <a16:creationId xmlns:a16="http://schemas.microsoft.com/office/drawing/2014/main" id="{83223742-F1F1-4680-A9B5-1D29198636CC}"/>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5" name="Freeform 537">
                <a:extLst>
                  <a:ext uri="{FF2B5EF4-FFF2-40B4-BE49-F238E27FC236}">
                    <a16:creationId xmlns:a16="http://schemas.microsoft.com/office/drawing/2014/main" id="{54A9D72A-27DA-4A68-A982-711A7566AEEE}"/>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6" name="Freeform 538">
                <a:extLst>
                  <a:ext uri="{FF2B5EF4-FFF2-40B4-BE49-F238E27FC236}">
                    <a16:creationId xmlns:a16="http://schemas.microsoft.com/office/drawing/2014/main" id="{0A2E9216-DE05-45DC-B766-DCDFFBA21010}"/>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7" name="Freeform 540">
                <a:extLst>
                  <a:ext uri="{FF2B5EF4-FFF2-40B4-BE49-F238E27FC236}">
                    <a16:creationId xmlns:a16="http://schemas.microsoft.com/office/drawing/2014/main" id="{1260F64E-BD71-4169-A205-672B03D0AC7E}"/>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8" name="Freeform 541">
                <a:extLst>
                  <a:ext uri="{FF2B5EF4-FFF2-40B4-BE49-F238E27FC236}">
                    <a16:creationId xmlns:a16="http://schemas.microsoft.com/office/drawing/2014/main" id="{7341CF58-82B2-400D-AE78-D56AE7E40E77}"/>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75" name="Group 62">
              <a:extLst>
                <a:ext uri="{FF2B5EF4-FFF2-40B4-BE49-F238E27FC236}">
                  <a16:creationId xmlns:a16="http://schemas.microsoft.com/office/drawing/2014/main" id="{973C5AA0-4C5E-43B1-8E99-E21DDCB3F168}"/>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76" name="Freeform 529">
                <a:extLst>
                  <a:ext uri="{FF2B5EF4-FFF2-40B4-BE49-F238E27FC236}">
                    <a16:creationId xmlns:a16="http://schemas.microsoft.com/office/drawing/2014/main" id="{77DCD5C3-6F15-4CBF-8E44-B32F333525DF}"/>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77" name="Freeform 530">
                <a:extLst>
                  <a:ext uri="{FF2B5EF4-FFF2-40B4-BE49-F238E27FC236}">
                    <a16:creationId xmlns:a16="http://schemas.microsoft.com/office/drawing/2014/main" id="{0803AEA7-9795-4826-B186-35D0D0D4C24C}"/>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78" name="Freeform 531">
                <a:extLst>
                  <a:ext uri="{FF2B5EF4-FFF2-40B4-BE49-F238E27FC236}">
                    <a16:creationId xmlns:a16="http://schemas.microsoft.com/office/drawing/2014/main" id="{EF642FCC-8493-473F-B1B7-ACE0553B2648}"/>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79" name="Freeform 532">
                <a:extLst>
                  <a:ext uri="{FF2B5EF4-FFF2-40B4-BE49-F238E27FC236}">
                    <a16:creationId xmlns:a16="http://schemas.microsoft.com/office/drawing/2014/main" id="{270941F5-5671-4B40-95C7-08E57913CAEC}"/>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80" name="Freeform 539">
                <a:extLst>
                  <a:ext uri="{FF2B5EF4-FFF2-40B4-BE49-F238E27FC236}">
                    <a16:creationId xmlns:a16="http://schemas.microsoft.com/office/drawing/2014/main" id="{087477D0-5FC3-4B46-B682-A6056A1725D9}"/>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grpSp>
        <p:nvGrpSpPr>
          <p:cNvPr id="89" name="组合 88">
            <a:extLst>
              <a:ext uri="{FF2B5EF4-FFF2-40B4-BE49-F238E27FC236}">
                <a16:creationId xmlns:a16="http://schemas.microsoft.com/office/drawing/2014/main" id="{CA988876-5D3E-4A8A-9624-0B2E7B2873A0}"/>
              </a:ext>
            </a:extLst>
          </p:cNvPr>
          <p:cNvGrpSpPr/>
          <p:nvPr/>
        </p:nvGrpSpPr>
        <p:grpSpPr>
          <a:xfrm>
            <a:off x="9919760" y="2207488"/>
            <a:ext cx="902542" cy="1417370"/>
            <a:chOff x="660399" y="2063949"/>
            <a:chExt cx="2330196" cy="3659389"/>
          </a:xfrm>
        </p:grpSpPr>
        <p:grpSp>
          <p:nvGrpSpPr>
            <p:cNvPr id="90" name="Group 4">
              <a:extLst>
                <a:ext uri="{FF2B5EF4-FFF2-40B4-BE49-F238E27FC236}">
                  <a16:creationId xmlns:a16="http://schemas.microsoft.com/office/drawing/2014/main" id="{3D0FF37A-1DE2-47C0-9C18-3A11B83C2ED2}"/>
                </a:ext>
              </a:extLst>
            </p:cNvPr>
            <p:cNvGrpSpPr/>
            <p:nvPr/>
          </p:nvGrpSpPr>
          <p:grpSpPr>
            <a:xfrm>
              <a:off x="1610118" y="5042331"/>
              <a:ext cx="432809" cy="681007"/>
              <a:chOff x="1437030" y="4973753"/>
              <a:chExt cx="427546" cy="672725"/>
            </a:xfrm>
          </p:grpSpPr>
          <p:sp>
            <p:nvSpPr>
              <p:cNvPr id="97" name="Freeform 533">
                <a:extLst>
                  <a:ext uri="{FF2B5EF4-FFF2-40B4-BE49-F238E27FC236}">
                    <a16:creationId xmlns:a16="http://schemas.microsoft.com/office/drawing/2014/main" id="{C2846A20-324C-4657-8D18-693ECFBB3CD8}"/>
                  </a:ext>
                </a:extLst>
              </p:cNvPr>
              <p:cNvSpPr/>
              <p:nvPr/>
            </p:nvSpPr>
            <p:spPr bwMode="auto">
              <a:xfrm>
                <a:off x="1655869" y="5097356"/>
                <a:ext cx="50657" cy="56736"/>
              </a:xfrm>
              <a:custGeom>
                <a:gdLst>
                  <a:gd fmla="*/ 0 w 50" name="T0"/>
                  <a:gd fmla="*/ 56 h 56" name="T1"/>
                  <a:gd fmla="*/ 0 w 50" name="T2"/>
                  <a:gd fmla="*/ 22 h 56" name="T3"/>
                  <a:gd fmla="*/ 50 w 50" name="T4"/>
                  <a:gd fmla="*/ 0 h 56" name="T5"/>
                  <a:gd fmla="*/ 50 w 50" name="T6"/>
                  <a:gd fmla="*/ 36 h 56" name="T7"/>
                  <a:gd fmla="*/ 50 w 50" name="T8"/>
                  <a:gd fmla="*/ 36 h 56" name="T9"/>
                  <a:gd fmla="*/ 50 w 50" name="T10"/>
                  <a:gd fmla="*/ 40 h 56" name="T11"/>
                  <a:gd fmla="*/ 46 w 50" name="T12"/>
                  <a:gd fmla="*/ 44 h 56" name="T13"/>
                  <a:gd fmla="*/ 42 w 50" name="T14"/>
                  <a:gd fmla="*/ 48 h 56" name="T15"/>
                  <a:gd fmla="*/ 36 w 50" name="T16"/>
                  <a:gd fmla="*/ 50 h 56" name="T17"/>
                  <a:gd fmla="*/ 36 w 50" name="T18"/>
                  <a:gd fmla="*/ 50 h 56" name="T19"/>
                  <a:gd fmla="*/ 26 w 50" name="T20"/>
                  <a:gd fmla="*/ 54 h 56" name="T21"/>
                  <a:gd fmla="*/ 26 w 50" name="T22"/>
                  <a:gd fmla="*/ 54 h 56" name="T23"/>
                  <a:gd fmla="*/ 16 w 50" name="T24"/>
                  <a:gd fmla="*/ 56 h 56" name="T25"/>
                  <a:gd fmla="*/ 6 w 50" name="T26"/>
                  <a:gd fmla="*/ 56 h 56" name="T27"/>
                  <a:gd fmla="*/ 6 w 50" name="T28"/>
                  <a:gd fmla="*/ 56 h 56" name="T29"/>
                  <a:gd fmla="*/ 0 w 50" name="T30"/>
                  <a:gd fmla="*/ 56 h 56" name="T31"/>
                  <a:gd fmla="*/ 0 w 50" name="T32"/>
                  <a:gd fmla="*/ 56 h 56"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56" w="50">
                    <a:moveTo>
                      <a:pt x="0" y="56"/>
                    </a:moveTo>
                    <a:lnTo>
                      <a:pt x="0" y="22"/>
                    </a:lnTo>
                    <a:lnTo>
                      <a:pt x="50" y="0"/>
                    </a:lnTo>
                    <a:lnTo>
                      <a:pt x="50" y="36"/>
                    </a:lnTo>
                    <a:lnTo>
                      <a:pt x="50" y="36"/>
                    </a:lnTo>
                    <a:lnTo>
                      <a:pt x="50" y="40"/>
                    </a:lnTo>
                    <a:lnTo>
                      <a:pt x="46" y="44"/>
                    </a:lnTo>
                    <a:lnTo>
                      <a:pt x="42" y="48"/>
                    </a:lnTo>
                    <a:lnTo>
                      <a:pt x="36" y="50"/>
                    </a:lnTo>
                    <a:lnTo>
                      <a:pt x="36" y="50"/>
                    </a:lnTo>
                    <a:lnTo>
                      <a:pt x="26" y="54"/>
                    </a:lnTo>
                    <a:lnTo>
                      <a:pt x="26" y="54"/>
                    </a:lnTo>
                    <a:lnTo>
                      <a:pt x="16" y="56"/>
                    </a:lnTo>
                    <a:lnTo>
                      <a:pt x="6" y="56"/>
                    </a:lnTo>
                    <a:lnTo>
                      <a:pt x="6" y="56"/>
                    </a:lnTo>
                    <a:lnTo>
                      <a:pt x="0" y="56"/>
                    </a:lnTo>
                    <a:lnTo>
                      <a:pt x="0" y="56"/>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8" name="Freeform 534">
                <a:extLst>
                  <a:ext uri="{FF2B5EF4-FFF2-40B4-BE49-F238E27FC236}">
                    <a16:creationId xmlns:a16="http://schemas.microsoft.com/office/drawing/2014/main" id="{0191B700-1479-4504-B2D2-348839F08D04}"/>
                  </a:ext>
                </a:extLst>
              </p:cNvPr>
              <p:cNvSpPr>
                <a:spLocks noEditPoints="1"/>
              </p:cNvSpPr>
              <p:nvPr/>
            </p:nvSpPr>
            <p:spPr bwMode="auto">
              <a:xfrm>
                <a:off x="1605212" y="5115592"/>
                <a:ext cx="50657" cy="38499"/>
              </a:xfrm>
              <a:custGeom>
                <a:gdLst>
                  <a:gd fmla="*/ 50 w 50" name="T0"/>
                  <a:gd fmla="*/ 38 h 38" name="T1"/>
                  <a:gd fmla="*/ 50 w 50" name="T2"/>
                  <a:gd fmla="*/ 38 h 38" name="T3"/>
                  <a:gd fmla="*/ 38 w 50" name="T4"/>
                  <a:gd fmla="*/ 38 h 38" name="T5"/>
                  <a:gd fmla="*/ 38 w 50" name="T6"/>
                  <a:gd fmla="*/ 8 h 38" name="T7"/>
                  <a:gd fmla="*/ 50 w 50" name="T8"/>
                  <a:gd fmla="*/ 4 h 38" name="T9"/>
                  <a:gd fmla="*/ 50 w 50" name="T10"/>
                  <a:gd fmla="*/ 38 h 38" name="T11"/>
                  <a:gd fmla="*/ 0 w 50" name="T12"/>
                  <a:gd fmla="*/ 16 h 38" name="T13"/>
                  <a:gd fmla="*/ 0 w 50" name="T14"/>
                  <a:gd fmla="*/ 0 h 38" name="T15"/>
                  <a:gd fmla="*/ 18 w 50" name="T16"/>
                  <a:gd fmla="*/ 6 h 38" name="T17"/>
                  <a:gd fmla="*/ 18 w 50" name="T18"/>
                  <a:gd fmla="*/ 32 h 38" name="T19"/>
                  <a:gd fmla="*/ 18 w 50" name="T20"/>
                  <a:gd fmla="*/ 32 h 38" name="T21"/>
                  <a:gd fmla="*/ 16 w 50" name="T22"/>
                  <a:gd fmla="*/ 32 h 38" name="T23"/>
                  <a:gd fmla="*/ 16 w 50" name="T24"/>
                  <a:gd fmla="*/ 32 h 38" name="T25"/>
                  <a:gd fmla="*/ 8 w 50" name="T26"/>
                  <a:gd fmla="*/ 30 h 38" name="T27"/>
                  <a:gd fmla="*/ 4 w 50" name="T28"/>
                  <a:gd fmla="*/ 26 h 38" name="T29"/>
                  <a:gd fmla="*/ 0 w 50" name="T30"/>
                  <a:gd fmla="*/ 22 h 38" name="T31"/>
                  <a:gd fmla="*/ 0 w 50" name="T32"/>
                  <a:gd fmla="*/ 18 h 38" name="T33"/>
                  <a:gd fmla="*/ 0 w 50" name="T34"/>
                  <a:gd fmla="*/ 18 h 38" name="T35"/>
                  <a:gd fmla="*/ 0 w 50" name="T36"/>
                  <a:gd fmla="*/ 16 h 38" name="T37"/>
                  <a:gd fmla="*/ 0 w 50" name="T38"/>
                  <a:gd fmla="*/ 16 h 3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8" w="50">
                    <a:moveTo>
                      <a:pt x="50" y="38"/>
                    </a:moveTo>
                    <a:lnTo>
                      <a:pt x="50" y="38"/>
                    </a:lnTo>
                    <a:lnTo>
                      <a:pt x="38" y="38"/>
                    </a:lnTo>
                    <a:lnTo>
                      <a:pt x="38" y="8"/>
                    </a:lnTo>
                    <a:lnTo>
                      <a:pt x="50" y="4"/>
                    </a:lnTo>
                    <a:lnTo>
                      <a:pt x="50" y="38"/>
                    </a:lnTo>
                    <a:close/>
                    <a:moveTo>
                      <a:pt x="0" y="16"/>
                    </a:moveTo>
                    <a:lnTo>
                      <a:pt x="0" y="0"/>
                    </a:lnTo>
                    <a:lnTo>
                      <a:pt x="18" y="6"/>
                    </a:lnTo>
                    <a:lnTo>
                      <a:pt x="18" y="32"/>
                    </a:lnTo>
                    <a:lnTo>
                      <a:pt x="18" y="32"/>
                    </a:lnTo>
                    <a:lnTo>
                      <a:pt x="16" y="32"/>
                    </a:lnTo>
                    <a:lnTo>
                      <a:pt x="16" y="32"/>
                    </a:lnTo>
                    <a:lnTo>
                      <a:pt x="8" y="30"/>
                    </a:lnTo>
                    <a:lnTo>
                      <a:pt x="4" y="26"/>
                    </a:lnTo>
                    <a:lnTo>
                      <a:pt x="0" y="22"/>
                    </a:lnTo>
                    <a:lnTo>
                      <a:pt x="0" y="18"/>
                    </a:lnTo>
                    <a:lnTo>
                      <a:pt x="0" y="18"/>
                    </a:lnTo>
                    <a:lnTo>
                      <a:pt x="0" y="16"/>
                    </a:lnTo>
                    <a:lnTo>
                      <a:pt x="0" y="16"/>
                    </a:lnTo>
                    <a:close/>
                  </a:path>
                </a:pathLst>
              </a:custGeom>
              <a:solidFill>
                <a:srgbClr val="B4B2A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9" name="Freeform 535">
                <a:extLst>
                  <a:ext uri="{FF2B5EF4-FFF2-40B4-BE49-F238E27FC236}">
                    <a16:creationId xmlns:a16="http://schemas.microsoft.com/office/drawing/2014/main" id="{B755E12E-A53E-4112-A07F-1B2B8EA703D7}"/>
                  </a:ext>
                </a:extLst>
              </p:cNvPr>
              <p:cNvSpPr/>
              <p:nvPr/>
            </p:nvSpPr>
            <p:spPr bwMode="auto">
              <a:xfrm>
                <a:off x="1437030" y="5297958"/>
                <a:ext cx="427546" cy="168181"/>
              </a:xfrm>
              <a:custGeom>
                <a:gdLst>
                  <a:gd fmla="*/ 184 w 422" name="T0"/>
                  <a:gd fmla="*/ 166 h 166" name="T1"/>
                  <a:gd fmla="*/ 182 w 422" name="T2"/>
                  <a:gd fmla="*/ 164 h 166" name="T3"/>
                  <a:gd fmla="*/ 170 w 422" name="T4"/>
                  <a:gd fmla="*/ 160 h 166" name="T5"/>
                  <a:gd fmla="*/ 30 w 422" name="T6"/>
                  <a:gd fmla="*/ 82 h 166" name="T7"/>
                  <a:gd fmla="*/ 28 w 422" name="T8"/>
                  <a:gd fmla="*/ 86 h 166" name="T9"/>
                  <a:gd fmla="*/ 32 w 422" name="T10"/>
                  <a:gd fmla="*/ 92 h 166" name="T11"/>
                  <a:gd fmla="*/ 34 w 422" name="T12"/>
                  <a:gd fmla="*/ 94 h 166" name="T13"/>
                  <a:gd fmla="*/ 38 w 422" name="T14"/>
                  <a:gd fmla="*/ 96 h 166" name="T15"/>
                  <a:gd fmla="*/ 48 w 422" name="T16"/>
                  <a:gd fmla="*/ 94 h 166" name="T17"/>
                  <a:gd fmla="*/ 50 w 422" name="T18"/>
                  <a:gd fmla="*/ 92 h 166" name="T19"/>
                  <a:gd fmla="*/ 52 w 422" name="T20"/>
                  <a:gd fmla="*/ 74 h 166" name="T21"/>
                  <a:gd fmla="*/ 184 w 422" name="T22"/>
                  <a:gd fmla="*/ 44 h 166" name="T23"/>
                  <a:gd fmla="*/ 184 w 422" name="T24"/>
                  <a:gd fmla="*/ 136 h 166" name="T25"/>
                  <a:gd fmla="*/ 184 w 422" name="T26"/>
                  <a:gd fmla="*/ 144 h 166" name="T27"/>
                  <a:gd fmla="*/ 186 w 422" name="T28"/>
                  <a:gd fmla="*/ 152 h 166" name="T29"/>
                  <a:gd fmla="*/ 192 w 422" name="T30"/>
                  <a:gd fmla="*/ 154 h 166" name="T31"/>
                  <a:gd fmla="*/ 198 w 422" name="T32"/>
                  <a:gd fmla="*/ 154 h 166" name="T33"/>
                  <a:gd fmla="*/ 202 w 422" name="T34"/>
                  <a:gd fmla="*/ 152 h 166" name="T35"/>
                  <a:gd fmla="*/ 204 w 422" name="T36"/>
                  <a:gd fmla="*/ 144 h 166" name="T37"/>
                  <a:gd fmla="*/ 330 w 422" name="T38"/>
                  <a:gd fmla="*/ 86 h 166" name="T39"/>
                  <a:gd fmla="*/ 354 w 422" name="T40"/>
                  <a:gd fmla="*/ 76 h 166" name="T41"/>
                  <a:gd fmla="*/ 232 w 422" name="T42"/>
                  <a:gd fmla="*/ 26 h 166" name="T43"/>
                  <a:gd fmla="*/ 228 w 422" name="T44"/>
                  <a:gd fmla="*/ 28 h 166" name="T45"/>
                  <a:gd fmla="*/ 204 w 422" name="T46"/>
                  <a:gd fmla="*/ 14 h 166" name="T47"/>
                  <a:gd fmla="*/ 222 w 422" name="T48"/>
                  <a:gd fmla="*/ 8 h 166" name="T49"/>
                  <a:gd fmla="*/ 226 w 422" name="T50"/>
                  <a:gd fmla="*/ 16 h 166" name="T51"/>
                  <a:gd fmla="*/ 228 w 422" name="T52"/>
                  <a:gd fmla="*/ 18 h 166" name="T53"/>
                  <a:gd fmla="*/ 232 w 422" name="T54"/>
                  <a:gd fmla="*/ 18 h 166" name="T55"/>
                  <a:gd fmla="*/ 242 w 422" name="T56"/>
                  <a:gd fmla="*/ 16 h 166" name="T57"/>
                  <a:gd fmla="*/ 242 w 422" name="T58"/>
                  <a:gd fmla="*/ 0 h 166" name="T59"/>
                  <a:gd fmla="*/ 248 w 422" name="T60"/>
                  <a:gd fmla="*/ 2 h 166" name="T61"/>
                  <a:gd fmla="*/ 374 w 422" name="T62"/>
                  <a:gd fmla="*/ 70 h 166" name="T63"/>
                  <a:gd fmla="*/ 374 w 422" name="T64"/>
                  <a:gd fmla="*/ 74 h 166" name="T65"/>
                  <a:gd fmla="*/ 378 w 422" name="T66"/>
                  <a:gd fmla="*/ 76 h 166" name="T67"/>
                  <a:gd fmla="*/ 384 w 422" name="T68"/>
                  <a:gd fmla="*/ 78 h 166" name="T69"/>
                  <a:gd fmla="*/ 392 w 422" name="T70"/>
                  <a:gd fmla="*/ 76 h 166" name="T71"/>
                  <a:gd fmla="*/ 394 w 422" name="T72"/>
                  <a:gd fmla="*/ 72 h 166" name="T73"/>
                  <a:gd fmla="*/ 392 w 422" name="T74"/>
                  <a:gd fmla="*/ 60 h 166"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66" w="422">
                    <a:moveTo>
                      <a:pt x="422" y="70"/>
                    </a:moveTo>
                    <a:lnTo>
                      <a:pt x="184" y="166"/>
                    </a:lnTo>
                    <a:lnTo>
                      <a:pt x="182" y="166"/>
                    </a:lnTo>
                    <a:lnTo>
                      <a:pt x="182" y="164"/>
                    </a:lnTo>
                    <a:lnTo>
                      <a:pt x="172" y="160"/>
                    </a:lnTo>
                    <a:lnTo>
                      <a:pt x="170" y="160"/>
                    </a:lnTo>
                    <a:lnTo>
                      <a:pt x="0" y="94"/>
                    </a:lnTo>
                    <a:lnTo>
                      <a:pt x="30" y="82"/>
                    </a:lnTo>
                    <a:lnTo>
                      <a:pt x="28" y="86"/>
                    </a:lnTo>
                    <a:lnTo>
                      <a:pt x="28" y="86"/>
                    </a:lnTo>
                    <a:lnTo>
                      <a:pt x="30" y="90"/>
                    </a:lnTo>
                    <a:lnTo>
                      <a:pt x="32" y="92"/>
                    </a:lnTo>
                    <a:lnTo>
                      <a:pt x="32" y="92"/>
                    </a:lnTo>
                    <a:lnTo>
                      <a:pt x="34" y="94"/>
                    </a:lnTo>
                    <a:lnTo>
                      <a:pt x="38" y="96"/>
                    </a:lnTo>
                    <a:lnTo>
                      <a:pt x="38" y="96"/>
                    </a:lnTo>
                    <a:lnTo>
                      <a:pt x="44" y="96"/>
                    </a:lnTo>
                    <a:lnTo>
                      <a:pt x="48" y="94"/>
                    </a:lnTo>
                    <a:lnTo>
                      <a:pt x="48" y="94"/>
                    </a:lnTo>
                    <a:lnTo>
                      <a:pt x="50" y="92"/>
                    </a:lnTo>
                    <a:lnTo>
                      <a:pt x="52" y="88"/>
                    </a:lnTo>
                    <a:lnTo>
                      <a:pt x="52" y="74"/>
                    </a:lnTo>
                    <a:lnTo>
                      <a:pt x="184" y="22"/>
                    </a:lnTo>
                    <a:lnTo>
                      <a:pt x="184" y="44"/>
                    </a:lnTo>
                    <a:lnTo>
                      <a:pt x="68" y="90"/>
                    </a:lnTo>
                    <a:lnTo>
                      <a:pt x="184" y="136"/>
                    </a:lnTo>
                    <a:lnTo>
                      <a:pt x="184" y="144"/>
                    </a:lnTo>
                    <a:lnTo>
                      <a:pt x="184" y="144"/>
                    </a:lnTo>
                    <a:lnTo>
                      <a:pt x="186" y="152"/>
                    </a:lnTo>
                    <a:lnTo>
                      <a:pt x="186" y="152"/>
                    </a:lnTo>
                    <a:lnTo>
                      <a:pt x="190" y="154"/>
                    </a:lnTo>
                    <a:lnTo>
                      <a:pt x="192" y="154"/>
                    </a:lnTo>
                    <a:lnTo>
                      <a:pt x="192" y="154"/>
                    </a:lnTo>
                    <a:lnTo>
                      <a:pt x="198" y="154"/>
                    </a:lnTo>
                    <a:lnTo>
                      <a:pt x="202" y="152"/>
                    </a:lnTo>
                    <a:lnTo>
                      <a:pt x="202" y="152"/>
                    </a:lnTo>
                    <a:lnTo>
                      <a:pt x="204" y="148"/>
                    </a:lnTo>
                    <a:lnTo>
                      <a:pt x="204" y="144"/>
                    </a:lnTo>
                    <a:lnTo>
                      <a:pt x="204" y="136"/>
                    </a:lnTo>
                    <a:lnTo>
                      <a:pt x="330" y="86"/>
                    </a:lnTo>
                    <a:lnTo>
                      <a:pt x="332" y="86"/>
                    </a:lnTo>
                    <a:lnTo>
                      <a:pt x="354" y="76"/>
                    </a:lnTo>
                    <a:lnTo>
                      <a:pt x="234" y="26"/>
                    </a:lnTo>
                    <a:lnTo>
                      <a:pt x="232" y="26"/>
                    </a:lnTo>
                    <a:lnTo>
                      <a:pt x="232" y="26"/>
                    </a:lnTo>
                    <a:lnTo>
                      <a:pt x="228" y="28"/>
                    </a:lnTo>
                    <a:lnTo>
                      <a:pt x="204" y="38"/>
                    </a:lnTo>
                    <a:lnTo>
                      <a:pt x="204" y="14"/>
                    </a:lnTo>
                    <a:lnTo>
                      <a:pt x="222" y="8"/>
                    </a:lnTo>
                    <a:lnTo>
                      <a:pt x="222" y="8"/>
                    </a:lnTo>
                    <a:lnTo>
                      <a:pt x="222" y="12"/>
                    </a:lnTo>
                    <a:lnTo>
                      <a:pt x="226" y="16"/>
                    </a:lnTo>
                    <a:lnTo>
                      <a:pt x="226" y="16"/>
                    </a:lnTo>
                    <a:lnTo>
                      <a:pt x="228" y="18"/>
                    </a:lnTo>
                    <a:lnTo>
                      <a:pt x="232" y="18"/>
                    </a:lnTo>
                    <a:lnTo>
                      <a:pt x="232" y="18"/>
                    </a:lnTo>
                    <a:lnTo>
                      <a:pt x="242" y="16"/>
                    </a:lnTo>
                    <a:lnTo>
                      <a:pt x="242" y="16"/>
                    </a:lnTo>
                    <a:lnTo>
                      <a:pt x="242" y="8"/>
                    </a:lnTo>
                    <a:lnTo>
                      <a:pt x="242" y="0"/>
                    </a:lnTo>
                    <a:lnTo>
                      <a:pt x="246" y="2"/>
                    </a:lnTo>
                    <a:lnTo>
                      <a:pt x="248" y="2"/>
                    </a:lnTo>
                    <a:lnTo>
                      <a:pt x="372" y="50"/>
                    </a:lnTo>
                    <a:lnTo>
                      <a:pt x="374" y="70"/>
                    </a:lnTo>
                    <a:lnTo>
                      <a:pt x="374" y="70"/>
                    </a:lnTo>
                    <a:lnTo>
                      <a:pt x="374" y="74"/>
                    </a:lnTo>
                    <a:lnTo>
                      <a:pt x="378" y="76"/>
                    </a:lnTo>
                    <a:lnTo>
                      <a:pt x="378" y="76"/>
                    </a:lnTo>
                    <a:lnTo>
                      <a:pt x="380" y="78"/>
                    </a:lnTo>
                    <a:lnTo>
                      <a:pt x="384" y="78"/>
                    </a:lnTo>
                    <a:lnTo>
                      <a:pt x="384" y="78"/>
                    </a:lnTo>
                    <a:lnTo>
                      <a:pt x="392" y="76"/>
                    </a:lnTo>
                    <a:lnTo>
                      <a:pt x="392" y="76"/>
                    </a:lnTo>
                    <a:lnTo>
                      <a:pt x="394" y="72"/>
                    </a:lnTo>
                    <a:lnTo>
                      <a:pt x="394" y="68"/>
                    </a:lnTo>
                    <a:lnTo>
                      <a:pt x="392" y="60"/>
                    </a:lnTo>
                    <a:lnTo>
                      <a:pt x="422" y="70"/>
                    </a:lnTo>
                    <a:close/>
                  </a:path>
                </a:pathLst>
              </a:custGeom>
              <a:solidFill>
                <a:srgbClr val="B68B61"/>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0" name="Freeform 536">
                <a:extLst>
                  <a:ext uri="{FF2B5EF4-FFF2-40B4-BE49-F238E27FC236}">
                    <a16:creationId xmlns:a16="http://schemas.microsoft.com/office/drawing/2014/main" id="{2734BC33-49A6-4E34-8048-69947CECF29D}"/>
                  </a:ext>
                </a:extLst>
              </p:cNvPr>
              <p:cNvSpPr>
                <a:spLocks noEditPoints="1"/>
              </p:cNvSpPr>
              <p:nvPr/>
            </p:nvSpPr>
            <p:spPr bwMode="auto">
              <a:xfrm>
                <a:off x="1437030" y="5324299"/>
                <a:ext cx="358652" cy="322179"/>
              </a:xfrm>
              <a:custGeom>
                <a:gdLst>
                  <a:gd fmla="*/ 184 w 354" name="T0"/>
                  <a:gd fmla="*/ 140 h 318" name="T1"/>
                  <a:gd fmla="*/ 184 w 354" name="T2"/>
                  <a:gd fmla="*/ 318 h 318" name="T3"/>
                  <a:gd fmla="*/ 182 w 354" name="T4"/>
                  <a:gd fmla="*/ 316 h 318" name="T5"/>
                  <a:gd fmla="*/ 182 w 354" name="T6"/>
                  <a:gd fmla="*/ 316 h 318" name="T7"/>
                  <a:gd fmla="*/ 0 w 354" name="T8"/>
                  <a:gd fmla="*/ 246 h 318" name="T9"/>
                  <a:gd fmla="*/ 0 w 354" name="T10"/>
                  <a:gd fmla="*/ 68 h 318" name="T11"/>
                  <a:gd fmla="*/ 170 w 354" name="T12"/>
                  <a:gd fmla="*/ 134 h 318" name="T13"/>
                  <a:gd fmla="*/ 172 w 354" name="T14"/>
                  <a:gd fmla="*/ 134 h 318" name="T15"/>
                  <a:gd fmla="*/ 182 w 354" name="T16"/>
                  <a:gd fmla="*/ 138 h 318" name="T17"/>
                  <a:gd fmla="*/ 182 w 354" name="T18"/>
                  <a:gd fmla="*/ 140 h 318" name="T19"/>
                  <a:gd fmla="*/ 184 w 354" name="T20"/>
                  <a:gd fmla="*/ 140 h 318" name="T21"/>
                  <a:gd fmla="*/ 184 w 354" name="T22"/>
                  <a:gd fmla="*/ 110 h 318" name="T23"/>
                  <a:gd fmla="*/ 68 w 354" name="T24"/>
                  <a:gd fmla="*/ 64 h 318" name="T25"/>
                  <a:gd fmla="*/ 184 w 354" name="T26"/>
                  <a:gd fmla="*/ 18 h 318" name="T27"/>
                  <a:gd fmla="*/ 184 w 354" name="T28"/>
                  <a:gd fmla="*/ 110 h 318" name="T29"/>
                  <a:gd fmla="*/ 204 w 354" name="T30"/>
                  <a:gd fmla="*/ 12 h 318" name="T31"/>
                  <a:gd fmla="*/ 228 w 354" name="T32"/>
                  <a:gd fmla="*/ 2 h 318" name="T33"/>
                  <a:gd fmla="*/ 232 w 354" name="T34"/>
                  <a:gd fmla="*/ 0 h 318" name="T35"/>
                  <a:gd fmla="*/ 232 w 354" name="T36"/>
                  <a:gd fmla="*/ 0 h 318" name="T37"/>
                  <a:gd fmla="*/ 234 w 354" name="T38"/>
                  <a:gd fmla="*/ 0 h 318" name="T39"/>
                  <a:gd fmla="*/ 354 w 354" name="T40"/>
                  <a:gd fmla="*/ 50 h 318" name="T41"/>
                  <a:gd fmla="*/ 332 w 354" name="T42"/>
                  <a:gd fmla="*/ 60 h 318" name="T43"/>
                  <a:gd fmla="*/ 330 w 354" name="T44"/>
                  <a:gd fmla="*/ 60 h 318" name="T45"/>
                  <a:gd fmla="*/ 204 w 354" name="T46"/>
                  <a:gd fmla="*/ 110 h 318" name="T47"/>
                  <a:gd fmla="*/ 204 w 354" name="T48"/>
                  <a:gd fmla="*/ 12 h 31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18" w="354">
                    <a:moveTo>
                      <a:pt x="184" y="140"/>
                    </a:moveTo>
                    <a:lnTo>
                      <a:pt x="184" y="318"/>
                    </a:lnTo>
                    <a:lnTo>
                      <a:pt x="182" y="316"/>
                    </a:lnTo>
                    <a:lnTo>
                      <a:pt x="182" y="316"/>
                    </a:lnTo>
                    <a:lnTo>
                      <a:pt x="0" y="246"/>
                    </a:lnTo>
                    <a:lnTo>
                      <a:pt x="0" y="68"/>
                    </a:lnTo>
                    <a:lnTo>
                      <a:pt x="170" y="134"/>
                    </a:lnTo>
                    <a:lnTo>
                      <a:pt x="172" y="134"/>
                    </a:lnTo>
                    <a:lnTo>
                      <a:pt x="182" y="138"/>
                    </a:lnTo>
                    <a:lnTo>
                      <a:pt x="182" y="140"/>
                    </a:lnTo>
                    <a:lnTo>
                      <a:pt x="184" y="140"/>
                    </a:lnTo>
                    <a:close/>
                    <a:moveTo>
                      <a:pt x="184" y="110"/>
                    </a:moveTo>
                    <a:lnTo>
                      <a:pt x="68" y="64"/>
                    </a:lnTo>
                    <a:lnTo>
                      <a:pt x="184" y="18"/>
                    </a:lnTo>
                    <a:lnTo>
                      <a:pt x="184" y="110"/>
                    </a:lnTo>
                    <a:close/>
                    <a:moveTo>
                      <a:pt x="204" y="12"/>
                    </a:moveTo>
                    <a:lnTo>
                      <a:pt x="228" y="2"/>
                    </a:lnTo>
                    <a:lnTo>
                      <a:pt x="232" y="0"/>
                    </a:lnTo>
                    <a:lnTo>
                      <a:pt x="232" y="0"/>
                    </a:lnTo>
                    <a:lnTo>
                      <a:pt x="234" y="0"/>
                    </a:lnTo>
                    <a:lnTo>
                      <a:pt x="354" y="50"/>
                    </a:lnTo>
                    <a:lnTo>
                      <a:pt x="332" y="60"/>
                    </a:lnTo>
                    <a:lnTo>
                      <a:pt x="330" y="60"/>
                    </a:lnTo>
                    <a:lnTo>
                      <a:pt x="204" y="110"/>
                    </a:lnTo>
                    <a:lnTo>
                      <a:pt x="204" y="1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1" name="Freeform 537">
                <a:extLst>
                  <a:ext uri="{FF2B5EF4-FFF2-40B4-BE49-F238E27FC236}">
                    <a16:creationId xmlns:a16="http://schemas.microsoft.com/office/drawing/2014/main" id="{44129089-2B93-4538-94A3-1EB4B4CBC78D}"/>
                  </a:ext>
                </a:extLst>
              </p:cNvPr>
              <p:cNvSpPr/>
              <p:nvPr/>
            </p:nvSpPr>
            <p:spPr bwMode="auto">
              <a:xfrm>
                <a:off x="1623448" y="5368877"/>
                <a:ext cx="241128" cy="277601"/>
              </a:xfrm>
              <a:custGeom>
                <a:gdLst>
                  <a:gd fmla="*/ 0 w 238" name="T0"/>
                  <a:gd fmla="*/ 96 h 274" name="T1"/>
                  <a:gd fmla="*/ 238 w 238" name="T2"/>
                  <a:gd fmla="*/ 0 h 274" name="T3"/>
                  <a:gd fmla="*/ 238 w 238" name="T4"/>
                  <a:gd fmla="*/ 180 h 274" name="T5"/>
                  <a:gd fmla="*/ 0 w 238" name="T6"/>
                  <a:gd fmla="*/ 274 h 274" name="T7"/>
                  <a:gd fmla="*/ 0 w 238" name="T8"/>
                  <a:gd fmla="*/ 96 h 274" name="T9"/>
                </a:gdLst>
                <a:cxnLst>
                  <a:cxn ang="0">
                    <a:pos x="T0" y="T1"/>
                  </a:cxn>
                  <a:cxn ang="0">
                    <a:pos x="T2" y="T3"/>
                  </a:cxn>
                  <a:cxn ang="0">
                    <a:pos x="T4" y="T5"/>
                  </a:cxn>
                  <a:cxn ang="0">
                    <a:pos x="T6" y="T7"/>
                  </a:cxn>
                  <a:cxn ang="0">
                    <a:pos x="T8" y="T9"/>
                  </a:cxn>
                </a:cxnLst>
                <a:rect b="b" l="0" r="r" t="0"/>
                <a:pathLst>
                  <a:path h="274" w="238">
                    <a:moveTo>
                      <a:pt x="0" y="96"/>
                    </a:moveTo>
                    <a:lnTo>
                      <a:pt x="238" y="0"/>
                    </a:lnTo>
                    <a:lnTo>
                      <a:pt x="238" y="180"/>
                    </a:lnTo>
                    <a:lnTo>
                      <a:pt x="0" y="274"/>
                    </a:lnTo>
                    <a:lnTo>
                      <a:pt x="0" y="96"/>
                    </a:lnTo>
                    <a:close/>
                  </a:path>
                </a:pathLst>
              </a:custGeom>
              <a:solidFill>
                <a:srgbClr val="916E4B"/>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2" name="Freeform 538">
                <a:extLst>
                  <a:ext uri="{FF2B5EF4-FFF2-40B4-BE49-F238E27FC236}">
                    <a16:creationId xmlns:a16="http://schemas.microsoft.com/office/drawing/2014/main" id="{1A1D087A-9B28-441D-9AC2-461C858EFDC7}"/>
                  </a:ext>
                </a:extLst>
              </p:cNvPr>
              <p:cNvSpPr>
                <a:spLocks noEditPoints="1"/>
              </p:cNvSpPr>
              <p:nvPr/>
            </p:nvSpPr>
            <p:spPr bwMode="auto">
              <a:xfrm>
                <a:off x="1465398" y="4973753"/>
                <a:ext cx="370810" cy="482255"/>
              </a:xfrm>
              <a:custGeom>
                <a:gdLst>
                  <a:gd fmla="*/ 170 w 366" name="T0"/>
                  <a:gd fmla="*/ 130 h 476" name="T1"/>
                  <a:gd fmla="*/ 300 w 366" name="T2"/>
                  <a:gd fmla="*/ 76 h 476" name="T3"/>
                  <a:gd fmla="*/ 330 w 366" name="T4"/>
                  <a:gd fmla="*/ 64 h 476" name="T5"/>
                  <a:gd fmla="*/ 332 w 366" name="T6"/>
                  <a:gd fmla="*/ 66 h 476" name="T7"/>
                  <a:gd fmla="*/ 336 w 366" name="T8"/>
                  <a:gd fmla="*/ 68 h 476" name="T9"/>
                  <a:gd fmla="*/ 338 w 366" name="T10"/>
                  <a:gd fmla="*/ 70 h 476" name="T11"/>
                  <a:gd fmla="*/ 348 w 366" name="T12"/>
                  <a:gd fmla="*/ 174 h 476" name="T13"/>
                  <a:gd fmla="*/ 366 w 366" name="T14"/>
                  <a:gd fmla="*/ 388 h 476" name="T15"/>
                  <a:gd fmla="*/ 364 w 366" name="T16"/>
                  <a:gd fmla="*/ 396 h 476" name="T17"/>
                  <a:gd fmla="*/ 352 w 366" name="T18"/>
                  <a:gd fmla="*/ 400 h 476" name="T19"/>
                  <a:gd fmla="*/ 346 w 366" name="T20"/>
                  <a:gd fmla="*/ 394 h 476" name="T21"/>
                  <a:gd fmla="*/ 238 w 366" name="T22"/>
                  <a:gd fmla="*/ 146 h 476" name="T23"/>
                  <a:gd fmla="*/ 176 w 366" name="T24"/>
                  <a:gd fmla="*/ 466 h 476" name="T25"/>
                  <a:gd fmla="*/ 174 w 366" name="T26"/>
                  <a:gd fmla="*/ 472 h 476" name="T27"/>
                  <a:gd fmla="*/ 164 w 366" name="T28"/>
                  <a:gd fmla="*/ 476 h 476" name="T29"/>
                  <a:gd fmla="*/ 158 w 366" name="T30"/>
                  <a:gd fmla="*/ 472 h 476" name="T31"/>
                  <a:gd fmla="*/ 156 w 366" name="T32"/>
                  <a:gd fmla="*/ 262 h 476" name="T33"/>
                  <a:gd fmla="*/ 24 w 366" name="T34"/>
                  <a:gd fmla="*/ 408 h 476" name="T35"/>
                  <a:gd fmla="*/ 20 w 366" name="T36"/>
                  <a:gd fmla="*/ 414 h 476" name="T37"/>
                  <a:gd fmla="*/ 10 w 366" name="T38"/>
                  <a:gd fmla="*/ 418 h 476" name="T39"/>
                  <a:gd fmla="*/ 4 w 366" name="T40"/>
                  <a:gd fmla="*/ 414 h 476" name="T41"/>
                  <a:gd fmla="*/ 20 w 366" name="T42"/>
                  <a:gd fmla="*/ 200 h 476" name="T43"/>
                  <a:gd fmla="*/ 28 w 366" name="T44"/>
                  <a:gd fmla="*/ 90 h 476" name="T45"/>
                  <a:gd fmla="*/ 30 w 366" name="T46"/>
                  <a:gd fmla="*/ 86 h 476" name="T47"/>
                  <a:gd fmla="*/ 32 w 366" name="T48"/>
                  <a:gd fmla="*/ 82 h 476" name="T49"/>
                  <a:gd fmla="*/ 38 w 366" name="T50"/>
                  <a:gd fmla="*/ 80 h 476" name="T51"/>
                  <a:gd fmla="*/ 138 w 366" name="T52"/>
                  <a:gd fmla="*/ 64 h 476" name="T53"/>
                  <a:gd fmla="*/ 134 w 366" name="T54"/>
                  <a:gd fmla="*/ 116 h 476" name="T55"/>
                  <a:gd fmla="*/ 214 w 366" name="T56"/>
                  <a:gd fmla="*/ 176 h 476" name="T57"/>
                  <a:gd fmla="*/ 214 w 366" name="T58"/>
                  <a:gd fmla="*/ 336 h 476" name="T59"/>
                  <a:gd fmla="*/ 204 w 366" name="T60"/>
                  <a:gd fmla="*/ 338 h 476" name="T61"/>
                  <a:gd fmla="*/ 198 w 366" name="T62"/>
                  <a:gd fmla="*/ 336 h 476" name="T63"/>
                  <a:gd fmla="*/ 194 w 366" name="T64"/>
                  <a:gd fmla="*/ 180 h 476" name="T65"/>
                  <a:gd fmla="*/ 50 w 366" name="T66"/>
                  <a:gd fmla="*/ 106 h 476" name="T67"/>
                  <a:gd fmla="*/ 184 w 366" name="T68"/>
                  <a:gd fmla="*/ 38 h 476" name="T69"/>
                  <a:gd fmla="*/ 150 w 366" name="T70"/>
                  <a:gd fmla="*/ 34 h 476" name="T71"/>
                  <a:gd fmla="*/ 140 w 366" name="T72"/>
                  <a:gd fmla="*/ 28 h 476" name="T73"/>
                  <a:gd fmla="*/ 134 w 366" name="T74"/>
                  <a:gd fmla="*/ 16 h 476" name="T75"/>
                  <a:gd fmla="*/ 150 w 366" name="T76"/>
                  <a:gd fmla="*/ 6 h 476" name="T77"/>
                  <a:gd fmla="*/ 184 w 366" name="T78"/>
                  <a:gd fmla="*/ 0 h 476" name="T79"/>
                  <a:gd fmla="*/ 220 w 366" name="T80"/>
                  <a:gd fmla="*/ 6 h 476" name="T81"/>
                  <a:gd fmla="*/ 234 w 366" name="T82"/>
                  <a:gd fmla="*/ 18 h 476" name="T83"/>
                  <a:gd fmla="*/ 230 w 366" name="T84"/>
                  <a:gd fmla="*/ 28 h 476" name="T85"/>
                  <a:gd fmla="*/ 220 w 366" name="T86"/>
                  <a:gd fmla="*/ 34 h 476" name="T87"/>
                  <a:gd fmla="*/ 184 w 366" name="T88"/>
                  <a:gd fmla="*/ 38 h 476" name="T89"/>
                  <a:gd fmla="*/ 320 w 366" name="T90"/>
                  <a:gd fmla="*/ 92 h 476" name="T91"/>
                  <a:gd fmla="*/ 212 w 366" name="T92"/>
                  <a:gd fmla="*/ 22 h 476" name="T93"/>
                  <a:gd fmla="*/ 214 w 366" name="T94"/>
                  <a:gd fmla="*/ 18 h 476" name="T95"/>
                  <a:gd fmla="*/ 212 w 366" name="T96"/>
                  <a:gd fmla="*/ 14 h 476" name="T97"/>
                  <a:gd fmla="*/ 196 w 366" name="T98"/>
                  <a:gd fmla="*/ 8 h 476" name="T99"/>
                  <a:gd fmla="*/ 172 w 366" name="T100"/>
                  <a:gd fmla="*/ 8 h 476" name="T101"/>
                  <a:gd fmla="*/ 158 w 366" name="T102"/>
                  <a:gd fmla="*/ 12 h 476" name="T103"/>
                  <a:gd fmla="*/ 154 w 366" name="T104"/>
                  <a:gd fmla="*/ 20 h 476" name="T105"/>
                  <a:gd fmla="*/ 164 w 366" name="T106"/>
                  <a:gd fmla="*/ 28 h 476" name="T107"/>
                  <a:gd fmla="*/ 184 w 366" name="T108"/>
                  <a:gd fmla="*/ 30 h 476" name="T109"/>
                  <a:gd fmla="*/ 204 w 366" name="T110"/>
                  <a:gd fmla="*/ 28 h 476" name="T111"/>
                  <a:gd fmla="*/ 212 w 366" name="T112"/>
                  <a:gd fmla="*/ 22 h 47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76" w="366">
                    <a:moveTo>
                      <a:pt x="134" y="116"/>
                    </a:moveTo>
                    <a:lnTo>
                      <a:pt x="168" y="128"/>
                    </a:lnTo>
                    <a:lnTo>
                      <a:pt x="170" y="130"/>
                    </a:lnTo>
                    <a:lnTo>
                      <a:pt x="216" y="110"/>
                    </a:lnTo>
                    <a:lnTo>
                      <a:pt x="214" y="110"/>
                    </a:lnTo>
                    <a:lnTo>
                      <a:pt x="300" y="76"/>
                    </a:lnTo>
                    <a:lnTo>
                      <a:pt x="238" y="52"/>
                    </a:lnTo>
                    <a:lnTo>
                      <a:pt x="238" y="28"/>
                    </a:lnTo>
                    <a:lnTo>
                      <a:pt x="330" y="64"/>
                    </a:lnTo>
                    <a:lnTo>
                      <a:pt x="330" y="64"/>
                    </a:lnTo>
                    <a:lnTo>
                      <a:pt x="332" y="66"/>
                    </a:lnTo>
                    <a:lnTo>
                      <a:pt x="332" y="66"/>
                    </a:lnTo>
                    <a:lnTo>
                      <a:pt x="334" y="66"/>
                    </a:lnTo>
                    <a:lnTo>
                      <a:pt x="336" y="68"/>
                    </a:lnTo>
                    <a:lnTo>
                      <a:pt x="336" y="68"/>
                    </a:lnTo>
                    <a:lnTo>
                      <a:pt x="336" y="70"/>
                    </a:lnTo>
                    <a:lnTo>
                      <a:pt x="338" y="70"/>
                    </a:lnTo>
                    <a:lnTo>
                      <a:pt x="338" y="70"/>
                    </a:lnTo>
                    <a:lnTo>
                      <a:pt x="338" y="74"/>
                    </a:lnTo>
                    <a:lnTo>
                      <a:pt x="338" y="76"/>
                    </a:lnTo>
                    <a:lnTo>
                      <a:pt x="348" y="174"/>
                    </a:lnTo>
                    <a:lnTo>
                      <a:pt x="348" y="176"/>
                    </a:lnTo>
                    <a:lnTo>
                      <a:pt x="366" y="388"/>
                    </a:lnTo>
                    <a:lnTo>
                      <a:pt x="366" y="388"/>
                    </a:lnTo>
                    <a:lnTo>
                      <a:pt x="366" y="392"/>
                    </a:lnTo>
                    <a:lnTo>
                      <a:pt x="364" y="396"/>
                    </a:lnTo>
                    <a:lnTo>
                      <a:pt x="364" y="396"/>
                    </a:lnTo>
                    <a:lnTo>
                      <a:pt x="356" y="400"/>
                    </a:lnTo>
                    <a:lnTo>
                      <a:pt x="356" y="400"/>
                    </a:lnTo>
                    <a:lnTo>
                      <a:pt x="352" y="400"/>
                    </a:lnTo>
                    <a:lnTo>
                      <a:pt x="350" y="398"/>
                    </a:lnTo>
                    <a:lnTo>
                      <a:pt x="350" y="398"/>
                    </a:lnTo>
                    <a:lnTo>
                      <a:pt x="346" y="394"/>
                    </a:lnTo>
                    <a:lnTo>
                      <a:pt x="346" y="390"/>
                    </a:lnTo>
                    <a:lnTo>
                      <a:pt x="326" y="184"/>
                    </a:lnTo>
                    <a:lnTo>
                      <a:pt x="238" y="146"/>
                    </a:lnTo>
                    <a:lnTo>
                      <a:pt x="238" y="124"/>
                    </a:lnTo>
                    <a:lnTo>
                      <a:pt x="176" y="150"/>
                    </a:lnTo>
                    <a:lnTo>
                      <a:pt x="176" y="466"/>
                    </a:lnTo>
                    <a:lnTo>
                      <a:pt x="176" y="466"/>
                    </a:lnTo>
                    <a:lnTo>
                      <a:pt x="176" y="468"/>
                    </a:lnTo>
                    <a:lnTo>
                      <a:pt x="174" y="472"/>
                    </a:lnTo>
                    <a:lnTo>
                      <a:pt x="174" y="472"/>
                    </a:lnTo>
                    <a:lnTo>
                      <a:pt x="170" y="474"/>
                    </a:lnTo>
                    <a:lnTo>
                      <a:pt x="164" y="476"/>
                    </a:lnTo>
                    <a:lnTo>
                      <a:pt x="164" y="476"/>
                    </a:lnTo>
                    <a:lnTo>
                      <a:pt x="162" y="474"/>
                    </a:lnTo>
                    <a:lnTo>
                      <a:pt x="158" y="472"/>
                    </a:lnTo>
                    <a:lnTo>
                      <a:pt x="158" y="472"/>
                    </a:lnTo>
                    <a:lnTo>
                      <a:pt x="156" y="466"/>
                    </a:lnTo>
                    <a:lnTo>
                      <a:pt x="156" y="262"/>
                    </a:lnTo>
                    <a:lnTo>
                      <a:pt x="40" y="216"/>
                    </a:lnTo>
                    <a:lnTo>
                      <a:pt x="24" y="408"/>
                    </a:lnTo>
                    <a:lnTo>
                      <a:pt x="24" y="408"/>
                    </a:lnTo>
                    <a:lnTo>
                      <a:pt x="22" y="412"/>
                    </a:lnTo>
                    <a:lnTo>
                      <a:pt x="20" y="414"/>
                    </a:lnTo>
                    <a:lnTo>
                      <a:pt x="20" y="414"/>
                    </a:lnTo>
                    <a:lnTo>
                      <a:pt x="16" y="416"/>
                    </a:lnTo>
                    <a:lnTo>
                      <a:pt x="10" y="418"/>
                    </a:lnTo>
                    <a:lnTo>
                      <a:pt x="10" y="418"/>
                    </a:lnTo>
                    <a:lnTo>
                      <a:pt x="6" y="416"/>
                    </a:lnTo>
                    <a:lnTo>
                      <a:pt x="4" y="414"/>
                    </a:lnTo>
                    <a:lnTo>
                      <a:pt x="4" y="414"/>
                    </a:lnTo>
                    <a:lnTo>
                      <a:pt x="2" y="410"/>
                    </a:lnTo>
                    <a:lnTo>
                      <a:pt x="0" y="406"/>
                    </a:lnTo>
                    <a:lnTo>
                      <a:pt x="20" y="200"/>
                    </a:lnTo>
                    <a:lnTo>
                      <a:pt x="20" y="200"/>
                    </a:lnTo>
                    <a:lnTo>
                      <a:pt x="28" y="90"/>
                    </a:lnTo>
                    <a:lnTo>
                      <a:pt x="28" y="90"/>
                    </a:lnTo>
                    <a:lnTo>
                      <a:pt x="28" y="90"/>
                    </a:lnTo>
                    <a:lnTo>
                      <a:pt x="30" y="86"/>
                    </a:lnTo>
                    <a:lnTo>
                      <a:pt x="30" y="86"/>
                    </a:lnTo>
                    <a:lnTo>
                      <a:pt x="30" y="84"/>
                    </a:lnTo>
                    <a:lnTo>
                      <a:pt x="32" y="82"/>
                    </a:lnTo>
                    <a:lnTo>
                      <a:pt x="32" y="82"/>
                    </a:lnTo>
                    <a:lnTo>
                      <a:pt x="32" y="82"/>
                    </a:lnTo>
                    <a:lnTo>
                      <a:pt x="36" y="80"/>
                    </a:lnTo>
                    <a:lnTo>
                      <a:pt x="38" y="80"/>
                    </a:lnTo>
                    <a:lnTo>
                      <a:pt x="134" y="40"/>
                    </a:lnTo>
                    <a:lnTo>
                      <a:pt x="138" y="40"/>
                    </a:lnTo>
                    <a:lnTo>
                      <a:pt x="138" y="64"/>
                    </a:lnTo>
                    <a:lnTo>
                      <a:pt x="134" y="64"/>
                    </a:lnTo>
                    <a:lnTo>
                      <a:pt x="70" y="90"/>
                    </a:lnTo>
                    <a:lnTo>
                      <a:pt x="134" y="116"/>
                    </a:lnTo>
                    <a:close/>
                    <a:moveTo>
                      <a:pt x="194" y="180"/>
                    </a:moveTo>
                    <a:lnTo>
                      <a:pt x="194" y="180"/>
                    </a:lnTo>
                    <a:lnTo>
                      <a:pt x="214" y="176"/>
                    </a:lnTo>
                    <a:lnTo>
                      <a:pt x="214" y="328"/>
                    </a:lnTo>
                    <a:lnTo>
                      <a:pt x="214" y="328"/>
                    </a:lnTo>
                    <a:lnTo>
                      <a:pt x="214" y="336"/>
                    </a:lnTo>
                    <a:lnTo>
                      <a:pt x="214" y="336"/>
                    </a:lnTo>
                    <a:lnTo>
                      <a:pt x="204" y="338"/>
                    </a:lnTo>
                    <a:lnTo>
                      <a:pt x="204" y="338"/>
                    </a:lnTo>
                    <a:lnTo>
                      <a:pt x="200" y="338"/>
                    </a:lnTo>
                    <a:lnTo>
                      <a:pt x="198" y="336"/>
                    </a:lnTo>
                    <a:lnTo>
                      <a:pt x="198" y="336"/>
                    </a:lnTo>
                    <a:lnTo>
                      <a:pt x="194" y="332"/>
                    </a:lnTo>
                    <a:lnTo>
                      <a:pt x="194" y="328"/>
                    </a:lnTo>
                    <a:lnTo>
                      <a:pt x="194" y="180"/>
                    </a:lnTo>
                    <a:close/>
                    <a:moveTo>
                      <a:pt x="156" y="240"/>
                    </a:moveTo>
                    <a:lnTo>
                      <a:pt x="156" y="146"/>
                    </a:lnTo>
                    <a:lnTo>
                      <a:pt x="50" y="106"/>
                    </a:lnTo>
                    <a:lnTo>
                      <a:pt x="42" y="192"/>
                    </a:lnTo>
                    <a:lnTo>
                      <a:pt x="156" y="240"/>
                    </a:lnTo>
                    <a:close/>
                    <a:moveTo>
                      <a:pt x="184" y="38"/>
                    </a:moveTo>
                    <a:lnTo>
                      <a:pt x="184" y="38"/>
                    </a:lnTo>
                    <a:lnTo>
                      <a:pt x="166" y="38"/>
                    </a:lnTo>
                    <a:lnTo>
                      <a:pt x="150" y="34"/>
                    </a:lnTo>
                    <a:lnTo>
                      <a:pt x="150" y="34"/>
                    </a:lnTo>
                    <a:lnTo>
                      <a:pt x="150" y="34"/>
                    </a:lnTo>
                    <a:lnTo>
                      <a:pt x="140" y="28"/>
                    </a:lnTo>
                    <a:lnTo>
                      <a:pt x="134" y="22"/>
                    </a:lnTo>
                    <a:lnTo>
                      <a:pt x="134" y="16"/>
                    </a:lnTo>
                    <a:lnTo>
                      <a:pt x="134" y="16"/>
                    </a:lnTo>
                    <a:lnTo>
                      <a:pt x="140" y="10"/>
                    </a:lnTo>
                    <a:lnTo>
                      <a:pt x="150" y="6"/>
                    </a:lnTo>
                    <a:lnTo>
                      <a:pt x="150" y="6"/>
                    </a:lnTo>
                    <a:lnTo>
                      <a:pt x="166" y="0"/>
                    </a:lnTo>
                    <a:lnTo>
                      <a:pt x="184" y="0"/>
                    </a:lnTo>
                    <a:lnTo>
                      <a:pt x="184" y="0"/>
                    </a:lnTo>
                    <a:lnTo>
                      <a:pt x="204" y="0"/>
                    </a:lnTo>
                    <a:lnTo>
                      <a:pt x="220" y="6"/>
                    </a:lnTo>
                    <a:lnTo>
                      <a:pt x="220" y="6"/>
                    </a:lnTo>
                    <a:lnTo>
                      <a:pt x="230" y="12"/>
                    </a:lnTo>
                    <a:lnTo>
                      <a:pt x="234" y="14"/>
                    </a:lnTo>
                    <a:lnTo>
                      <a:pt x="234" y="18"/>
                    </a:lnTo>
                    <a:lnTo>
                      <a:pt x="234" y="20"/>
                    </a:lnTo>
                    <a:lnTo>
                      <a:pt x="234" y="20"/>
                    </a:lnTo>
                    <a:lnTo>
                      <a:pt x="230" y="28"/>
                    </a:lnTo>
                    <a:lnTo>
                      <a:pt x="230" y="28"/>
                    </a:lnTo>
                    <a:lnTo>
                      <a:pt x="220" y="34"/>
                    </a:lnTo>
                    <a:lnTo>
                      <a:pt x="220" y="34"/>
                    </a:lnTo>
                    <a:lnTo>
                      <a:pt x="204" y="38"/>
                    </a:lnTo>
                    <a:lnTo>
                      <a:pt x="184" y="38"/>
                    </a:lnTo>
                    <a:lnTo>
                      <a:pt x="184" y="38"/>
                    </a:lnTo>
                    <a:close/>
                    <a:moveTo>
                      <a:pt x="238" y="124"/>
                    </a:moveTo>
                    <a:lnTo>
                      <a:pt x="324" y="160"/>
                    </a:lnTo>
                    <a:lnTo>
                      <a:pt x="320" y="92"/>
                    </a:lnTo>
                    <a:lnTo>
                      <a:pt x="238" y="124"/>
                    </a:lnTo>
                    <a:close/>
                    <a:moveTo>
                      <a:pt x="212" y="22"/>
                    </a:moveTo>
                    <a:lnTo>
                      <a:pt x="212" y="22"/>
                    </a:lnTo>
                    <a:lnTo>
                      <a:pt x="214" y="22"/>
                    </a:lnTo>
                    <a:lnTo>
                      <a:pt x="214" y="20"/>
                    </a:lnTo>
                    <a:lnTo>
                      <a:pt x="214" y="18"/>
                    </a:lnTo>
                    <a:lnTo>
                      <a:pt x="214" y="18"/>
                    </a:lnTo>
                    <a:lnTo>
                      <a:pt x="214" y="16"/>
                    </a:lnTo>
                    <a:lnTo>
                      <a:pt x="212" y="14"/>
                    </a:lnTo>
                    <a:lnTo>
                      <a:pt x="204" y="10"/>
                    </a:lnTo>
                    <a:lnTo>
                      <a:pt x="204" y="10"/>
                    </a:lnTo>
                    <a:lnTo>
                      <a:pt x="196" y="8"/>
                    </a:lnTo>
                    <a:lnTo>
                      <a:pt x="184" y="6"/>
                    </a:lnTo>
                    <a:lnTo>
                      <a:pt x="184" y="6"/>
                    </a:lnTo>
                    <a:lnTo>
                      <a:pt x="172" y="8"/>
                    </a:lnTo>
                    <a:lnTo>
                      <a:pt x="162" y="10"/>
                    </a:lnTo>
                    <a:lnTo>
                      <a:pt x="162" y="10"/>
                    </a:lnTo>
                    <a:lnTo>
                      <a:pt x="158" y="12"/>
                    </a:lnTo>
                    <a:lnTo>
                      <a:pt x="154" y="16"/>
                    </a:lnTo>
                    <a:lnTo>
                      <a:pt x="154" y="20"/>
                    </a:lnTo>
                    <a:lnTo>
                      <a:pt x="154" y="20"/>
                    </a:lnTo>
                    <a:lnTo>
                      <a:pt x="162" y="28"/>
                    </a:lnTo>
                    <a:lnTo>
                      <a:pt x="162" y="28"/>
                    </a:lnTo>
                    <a:lnTo>
                      <a:pt x="164" y="28"/>
                    </a:lnTo>
                    <a:lnTo>
                      <a:pt x="164" y="28"/>
                    </a:lnTo>
                    <a:lnTo>
                      <a:pt x="174" y="30"/>
                    </a:lnTo>
                    <a:lnTo>
                      <a:pt x="184" y="30"/>
                    </a:lnTo>
                    <a:lnTo>
                      <a:pt x="184" y="30"/>
                    </a:lnTo>
                    <a:lnTo>
                      <a:pt x="196" y="30"/>
                    </a:lnTo>
                    <a:lnTo>
                      <a:pt x="204" y="28"/>
                    </a:lnTo>
                    <a:lnTo>
                      <a:pt x="204" y="28"/>
                    </a:lnTo>
                    <a:lnTo>
                      <a:pt x="212" y="22"/>
                    </a:lnTo>
                    <a:lnTo>
                      <a:pt x="212" y="22"/>
                    </a:lnTo>
                    <a:close/>
                  </a:path>
                </a:pathLst>
              </a:custGeom>
              <a:solidFill>
                <a:srgbClr val="7B5D3F"/>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3" name="Freeform 540">
                <a:extLst>
                  <a:ext uri="{FF2B5EF4-FFF2-40B4-BE49-F238E27FC236}">
                    <a16:creationId xmlns:a16="http://schemas.microsoft.com/office/drawing/2014/main" id="{326DD95C-E412-40DF-9004-5267958078D8}"/>
                  </a:ext>
                </a:extLst>
              </p:cNvPr>
              <p:cNvSpPr/>
              <p:nvPr/>
            </p:nvSpPr>
            <p:spPr bwMode="auto">
              <a:xfrm>
                <a:off x="1651816" y="5002121"/>
                <a:ext cx="50657" cy="95235"/>
              </a:xfrm>
              <a:custGeom>
                <a:gdLst>
                  <a:gd fmla="*/ 30 w 50" name="T0"/>
                  <a:gd fmla="*/ 82 h 94" name="T1"/>
                  <a:gd fmla="*/ 0 w 50" name="T2"/>
                  <a:gd fmla="*/ 94 h 94" name="T3"/>
                  <a:gd fmla="*/ 0 w 50" name="T4"/>
                  <a:gd fmla="*/ 10 h 94" name="T5"/>
                  <a:gd fmla="*/ 0 w 50" name="T6"/>
                  <a:gd fmla="*/ 10 h 94" name="T7"/>
                  <a:gd fmla="*/ 20 w 50" name="T8"/>
                  <a:gd fmla="*/ 10 h 94" name="T9"/>
                  <a:gd fmla="*/ 36 w 50" name="T10"/>
                  <a:gd fmla="*/ 6 h 94" name="T11"/>
                  <a:gd fmla="*/ 36 w 50" name="T12"/>
                  <a:gd fmla="*/ 6 h 94" name="T13"/>
                  <a:gd fmla="*/ 46 w 50" name="T14"/>
                  <a:gd fmla="*/ 0 h 94" name="T15"/>
                  <a:gd fmla="*/ 50 w 50" name="T16"/>
                  <a:gd fmla="*/ 0 h 94" name="T17"/>
                  <a:gd fmla="*/ 50 w 50" name="T18"/>
                  <a:gd fmla="*/ 72 h 94" name="T19"/>
                  <a:gd fmla="*/ 26 w 50" name="T20"/>
                  <a:gd fmla="*/ 82 h 94" name="T21"/>
                  <a:gd fmla="*/ 30 w 50" name="T22"/>
                  <a:gd fmla="*/ 82 h 9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4" w="50">
                    <a:moveTo>
                      <a:pt x="30" y="82"/>
                    </a:moveTo>
                    <a:lnTo>
                      <a:pt x="0" y="94"/>
                    </a:lnTo>
                    <a:lnTo>
                      <a:pt x="0" y="10"/>
                    </a:lnTo>
                    <a:lnTo>
                      <a:pt x="0" y="10"/>
                    </a:lnTo>
                    <a:lnTo>
                      <a:pt x="20" y="10"/>
                    </a:lnTo>
                    <a:lnTo>
                      <a:pt x="36" y="6"/>
                    </a:lnTo>
                    <a:lnTo>
                      <a:pt x="36" y="6"/>
                    </a:lnTo>
                    <a:lnTo>
                      <a:pt x="46" y="0"/>
                    </a:lnTo>
                    <a:lnTo>
                      <a:pt x="50" y="0"/>
                    </a:lnTo>
                    <a:lnTo>
                      <a:pt x="50" y="72"/>
                    </a:lnTo>
                    <a:lnTo>
                      <a:pt x="26" y="82"/>
                    </a:lnTo>
                    <a:lnTo>
                      <a:pt x="30" y="82"/>
                    </a:lnTo>
                    <a:close/>
                  </a:path>
                </a:pathLst>
              </a:custGeom>
              <a:solidFill>
                <a:srgbClr val="F1EEE5"/>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104" name="Freeform 541">
                <a:extLst>
                  <a:ext uri="{FF2B5EF4-FFF2-40B4-BE49-F238E27FC236}">
                    <a16:creationId xmlns:a16="http://schemas.microsoft.com/office/drawing/2014/main" id="{E6E22B2F-B8D1-4BF0-BB19-4B49920802AE}"/>
                  </a:ext>
                </a:extLst>
              </p:cNvPr>
              <p:cNvSpPr/>
              <p:nvPr/>
            </p:nvSpPr>
            <p:spPr bwMode="auto">
              <a:xfrm>
                <a:off x="1601159" y="4996042"/>
                <a:ext cx="50657" cy="107393"/>
              </a:xfrm>
              <a:custGeom>
                <a:gdLst>
                  <a:gd fmla="*/ 50 w 50" name="T0"/>
                  <a:gd fmla="*/ 100 h 106" name="T1"/>
                  <a:gd fmla="*/ 34 w 50" name="T2"/>
                  <a:gd fmla="*/ 106 h 106" name="T3"/>
                  <a:gd fmla="*/ 0 w 50" name="T4"/>
                  <a:gd fmla="*/ 94 h 106" name="T5"/>
                  <a:gd fmla="*/ 0 w 50" name="T6"/>
                  <a:gd fmla="*/ 42 h 106" name="T7"/>
                  <a:gd fmla="*/ 4 w 50" name="T8"/>
                  <a:gd fmla="*/ 42 h 106" name="T9"/>
                  <a:gd fmla="*/ 4 w 50" name="T10"/>
                  <a:gd fmla="*/ 18 h 106" name="T11"/>
                  <a:gd fmla="*/ 0 w 50" name="T12"/>
                  <a:gd fmla="*/ 18 h 106" name="T13"/>
                  <a:gd fmla="*/ 0 w 50" name="T14"/>
                  <a:gd fmla="*/ 0 h 106" name="T15"/>
                  <a:gd fmla="*/ 0 w 50" name="T16"/>
                  <a:gd fmla="*/ 0 h 106" name="T17"/>
                  <a:gd fmla="*/ 6 w 50" name="T18"/>
                  <a:gd fmla="*/ 6 h 106" name="T19"/>
                  <a:gd fmla="*/ 16 w 50" name="T20"/>
                  <a:gd fmla="*/ 12 h 106" name="T21"/>
                  <a:gd fmla="*/ 16 w 50" name="T22"/>
                  <a:gd fmla="*/ 12 h 106" name="T23"/>
                  <a:gd fmla="*/ 16 w 50" name="T24"/>
                  <a:gd fmla="*/ 12 h 106" name="T25"/>
                  <a:gd fmla="*/ 32 w 50" name="T26"/>
                  <a:gd fmla="*/ 16 h 106" name="T27"/>
                  <a:gd fmla="*/ 50 w 50" name="T28"/>
                  <a:gd fmla="*/ 16 h 106" name="T29"/>
                  <a:gd fmla="*/ 50 w 50" name="T30"/>
                  <a:gd fmla="*/ 100 h 106"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05" w="50">
                    <a:moveTo>
                      <a:pt x="50" y="100"/>
                    </a:moveTo>
                    <a:lnTo>
                      <a:pt x="34" y="106"/>
                    </a:lnTo>
                    <a:lnTo>
                      <a:pt x="0" y="94"/>
                    </a:lnTo>
                    <a:lnTo>
                      <a:pt x="0" y="42"/>
                    </a:lnTo>
                    <a:lnTo>
                      <a:pt x="4" y="42"/>
                    </a:lnTo>
                    <a:lnTo>
                      <a:pt x="4" y="18"/>
                    </a:lnTo>
                    <a:lnTo>
                      <a:pt x="0" y="18"/>
                    </a:lnTo>
                    <a:lnTo>
                      <a:pt x="0" y="0"/>
                    </a:lnTo>
                    <a:lnTo>
                      <a:pt x="0" y="0"/>
                    </a:lnTo>
                    <a:lnTo>
                      <a:pt x="6" y="6"/>
                    </a:lnTo>
                    <a:lnTo>
                      <a:pt x="16" y="12"/>
                    </a:lnTo>
                    <a:lnTo>
                      <a:pt x="16" y="12"/>
                    </a:lnTo>
                    <a:lnTo>
                      <a:pt x="16" y="12"/>
                    </a:lnTo>
                    <a:lnTo>
                      <a:pt x="32" y="16"/>
                    </a:lnTo>
                    <a:lnTo>
                      <a:pt x="50" y="16"/>
                    </a:lnTo>
                    <a:lnTo>
                      <a:pt x="50" y="100"/>
                    </a:lnTo>
                    <a:close/>
                  </a:path>
                </a:pathLst>
              </a:custGeom>
              <a:solidFill>
                <a:srgbClr val="BCBEC0"/>
              </a:solidFill>
              <a:ln>
                <a:noFill/>
              </a:ln>
              <a:extLst>
                <a:ext uri="{91240B29-F687-4F45-9708-019B960494DF}">
                  <a14:hiddenLine w="9525">
                    <a:solidFill>
                      <a:srgbClr val="000000"/>
                    </a:solidFill>
                    <a:round/>
                    <a:headEnd/>
                    <a:tailEnd/>
                  </a14:hiddenLine>
                </a:ext>
              </a:extLst>
            </p:spPr>
            <p:txBody>
              <a:bodyPr anchor="t" anchorCtr="0" bIns="96522" compatLnSpc="1" lIns="193040" numCol="1" rIns="193040" tIns="96522" vert="horz" wrap="square">
                <a:prstTxWarp prst="textNoShape">
                  <a:avLst/>
                </a:prstTxWarp>
              </a:bodyPr>
              <a:lstStyle/>
              <a:p>
                <a:pPr algn="l" defTabSz="1828800" rtl="0"/>
                <a:endParaRPr kern="1200" lang="en-US" sz="2000">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nvGrpSpPr>
            <p:cNvPr id="91" name="Group 62">
              <a:extLst>
                <a:ext uri="{FF2B5EF4-FFF2-40B4-BE49-F238E27FC236}">
                  <a16:creationId xmlns:a16="http://schemas.microsoft.com/office/drawing/2014/main" id="{EA4CD911-0671-40F4-98DA-16D4648EA76E}"/>
                </a:ext>
              </a:extLst>
            </p:cNvPr>
            <p:cNvGrpSpPr/>
            <p:nvPr/>
          </p:nvGrpSpPr>
          <p:grpSpPr>
            <a:xfrm>
              <a:off x="660399" y="2063949"/>
              <a:ext cx="2330196" cy="3009148"/>
              <a:chOff x="498861" y="2031592"/>
              <a:chExt cx="2301858" cy="2972554"/>
            </a:xfrm>
            <a:solidFill>
              <a:schemeClr val="bg2">
                <a:lumMod val="10000"/>
              </a:schemeClr>
            </a:solidFill>
            <a:effectLst>
              <a:outerShdw algn="bl" blurRad="50800" dir="18900000" dist="38100" rotWithShape="0">
                <a:prstClr val="black">
                  <a:alpha val="40000"/>
                </a:prstClr>
              </a:outerShdw>
            </a:effectLst>
          </p:grpSpPr>
          <p:sp>
            <p:nvSpPr>
              <p:cNvPr id="92" name="Freeform 529">
                <a:extLst>
                  <a:ext uri="{FF2B5EF4-FFF2-40B4-BE49-F238E27FC236}">
                    <a16:creationId xmlns:a16="http://schemas.microsoft.com/office/drawing/2014/main" id="{1C51B2AE-FB28-40DF-BD5C-20DA12A34DEE}"/>
                  </a:ext>
                </a:extLst>
              </p:cNvPr>
              <p:cNvSpPr>
                <a:spLocks noEditPoints="1"/>
              </p:cNvSpPr>
              <p:nvPr/>
            </p:nvSpPr>
            <p:spPr bwMode="auto">
              <a:xfrm>
                <a:off x="1668027" y="2035645"/>
                <a:ext cx="1132692" cy="2863136"/>
              </a:xfrm>
              <a:custGeom>
                <a:gdLst>
                  <a:gd fmla="*/ 64 w 1118" name="T0"/>
                  <a:gd fmla="*/ 2820 h 2826" name="T1"/>
                  <a:gd fmla="*/ 152 w 1118" name="T2"/>
                  <a:gd fmla="*/ 2798 h 2826" name="T3"/>
                  <a:gd fmla="*/ 190 w 1118" name="T4"/>
                  <a:gd fmla="*/ 2780 h 2826" name="T5"/>
                  <a:gd fmla="*/ 238 w 1118" name="T6"/>
                  <a:gd fmla="*/ 2750 h 2826" name="T7"/>
                  <a:gd fmla="*/ 258 w 1118" name="T8"/>
                  <a:gd fmla="*/ 2728 h 2826" name="T9"/>
                  <a:gd fmla="*/ 274 w 1118" name="T10"/>
                  <a:gd fmla="*/ 2690 h 2826" name="T11"/>
                  <a:gd fmla="*/ 770 w 1118" name="T12"/>
                  <a:gd fmla="*/ 1686 h 2826" name="T13"/>
                  <a:gd fmla="*/ 820 w 1118" name="T14"/>
                  <a:gd fmla="*/ 1556 h 2826" name="T15"/>
                  <a:gd fmla="*/ 868 w 1118" name="T16"/>
                  <a:gd fmla="*/ 1350 h 2826" name="T17"/>
                  <a:gd fmla="*/ 884 w 1118" name="T18"/>
                  <a:gd fmla="*/ 1128 h 2826" name="T19"/>
                  <a:gd fmla="*/ 880 w 1118" name="T20"/>
                  <a:gd fmla="*/ 1012 h 2826" name="T21"/>
                  <a:gd fmla="*/ 858 w 1118" name="T22"/>
                  <a:gd fmla="*/ 846 h 2826" name="T23"/>
                  <a:gd fmla="*/ 818 w 1118" name="T24"/>
                  <a:gd fmla="*/ 692 h 2826" name="T25"/>
                  <a:gd fmla="*/ 760 w 1118" name="T26"/>
                  <a:gd fmla="*/ 546 h 2826" name="T27"/>
                  <a:gd fmla="*/ 682 w 1118" name="T28"/>
                  <a:gd fmla="*/ 410 h 2826" name="T29"/>
                  <a:gd fmla="*/ 618 w 1118" name="T30"/>
                  <a:gd fmla="*/ 326 h 2826" name="T31"/>
                  <a:gd fmla="*/ 526 w 1118" name="T32"/>
                  <a:gd fmla="*/ 222 h 2826" name="T33"/>
                  <a:gd fmla="*/ 428 w 1118" name="T34"/>
                  <a:gd fmla="*/ 140 h 2826" name="T35"/>
                  <a:gd fmla="*/ 322 w 1118" name="T36"/>
                  <a:gd fmla="*/ 74 h 2826" name="T37"/>
                  <a:gd fmla="*/ 210 w 1118" name="T38"/>
                  <a:gd fmla="*/ 30 h 2826" name="T39"/>
                  <a:gd fmla="*/ 90 w 1118" name="T40"/>
                  <a:gd fmla="*/ 4 h 2826" name="T41"/>
                  <a:gd fmla="*/ 102 w 1118" name="T42"/>
                  <a:gd fmla="*/ 4 h 2826" name="T43"/>
                  <a:gd fmla="*/ 256 w 1118" name="T44"/>
                  <a:gd fmla="*/ 28 h 2826" name="T45"/>
                  <a:gd fmla="*/ 400 w 1118" name="T46"/>
                  <a:gd fmla="*/ 72 h 2826" name="T47"/>
                  <a:gd fmla="*/ 536 w 1118" name="T48"/>
                  <a:gd fmla="*/ 138 h 2826" name="T49"/>
                  <a:gd fmla="*/ 664 w 1118" name="T50"/>
                  <a:gd fmla="*/ 222 h 2826" name="T51"/>
                  <a:gd fmla="*/ 784 w 1118" name="T52"/>
                  <a:gd fmla="*/ 328 h 2826" name="T53"/>
                  <a:gd fmla="*/ 862 w 1118" name="T54"/>
                  <a:gd fmla="*/ 414 h 2826" name="T55"/>
                  <a:gd fmla="*/ 960 w 1118" name="T56"/>
                  <a:gd fmla="*/ 550 h 2826" name="T57"/>
                  <a:gd fmla="*/ 1034 w 1118" name="T58"/>
                  <a:gd fmla="*/ 696 h 2826" name="T59"/>
                  <a:gd fmla="*/ 1084 w 1118" name="T60"/>
                  <a:gd fmla="*/ 852 h 2826" name="T61"/>
                  <a:gd fmla="*/ 1112 w 1118" name="T62"/>
                  <a:gd fmla="*/ 1016 h 2826" name="T63"/>
                  <a:gd fmla="*/ 1118 w 1118" name="T64"/>
                  <a:gd fmla="*/ 1132 h 2826" name="T65"/>
                  <a:gd fmla="*/ 1098 w 1118" name="T66"/>
                  <a:gd fmla="*/ 1356 h 2826" name="T67"/>
                  <a:gd fmla="*/ 1050 w 1118" name="T68"/>
                  <a:gd fmla="*/ 1528 h 2826" name="T69"/>
                  <a:gd fmla="*/ 1008 w 1118" name="T70"/>
                  <a:gd fmla="*/ 1626 h 2826" name="T71"/>
                  <a:gd fmla="*/ 974 w 1118" name="T72"/>
                  <a:gd fmla="*/ 1690 h 2826" name="T73"/>
                  <a:gd fmla="*/ 350 w 1118" name="T74"/>
                  <a:gd fmla="*/ 2690 h 2826" name="T75"/>
                  <a:gd fmla="*/ 338 w 1118" name="T76"/>
                  <a:gd fmla="*/ 2716 h 2826" name="T77"/>
                  <a:gd fmla="*/ 318 w 1118" name="T78"/>
                  <a:gd fmla="*/ 2740 h 2826" name="T79"/>
                  <a:gd fmla="*/ 266 w 1118" name="T80"/>
                  <a:gd fmla="*/ 2772 h 2826" name="T81"/>
                  <a:gd fmla="*/ 218 w 1118" name="T82"/>
                  <a:gd fmla="*/ 2792 h 2826" name="T83"/>
                  <a:gd fmla="*/ 138 w 1118" name="T84"/>
                  <a:gd fmla="*/ 2812 h 2826" name="T85"/>
                  <a:gd fmla="*/ 48 w 1118" name="T86"/>
                  <a:gd fmla="*/ 2824 h 2826" name="T87"/>
                  <a:gd fmla="*/ 0 w 1118" name="T88"/>
                  <a:gd fmla="*/ 2826 h 2826" name="T89"/>
                  <a:gd fmla="*/ 24 w 1118" name="T90"/>
                  <a:gd fmla="*/ 2 h 2826" name="T91"/>
                  <a:gd fmla="*/ 90 w 1118" name="T92"/>
                  <a:gd fmla="*/ 26 h 2826" name="T93"/>
                  <a:gd fmla="*/ 152 w 1118" name="T94"/>
                  <a:gd fmla="*/ 68 h 2826" name="T95"/>
                  <a:gd fmla="*/ 210 w 1118" name="T96"/>
                  <a:gd fmla="*/ 134 h 2826" name="T97"/>
                  <a:gd fmla="*/ 266 w 1118" name="T98"/>
                  <a:gd fmla="*/ 220 h 2826" name="T99"/>
                  <a:gd fmla="*/ 316 w 1118" name="T100"/>
                  <a:gd fmla="*/ 326 h 2826" name="T101"/>
                  <a:gd fmla="*/ 350 w 1118" name="T102"/>
                  <a:gd fmla="*/ 412 h 2826" name="T103"/>
                  <a:gd fmla="*/ 390 w 1118" name="T104"/>
                  <a:gd fmla="*/ 548 h 2826" name="T105"/>
                  <a:gd fmla="*/ 422 w 1118" name="T106"/>
                  <a:gd fmla="*/ 694 h 2826" name="T107"/>
                  <a:gd fmla="*/ 448 w 1118" name="T108"/>
                  <a:gd fmla="*/ 904 h 2826" name="T109"/>
                  <a:gd fmla="*/ 456 w 1118" name="T110"/>
                  <a:gd fmla="*/ 1130 h 2826" name="T111"/>
                  <a:gd fmla="*/ 448 w 1118" name="T112"/>
                  <a:gd fmla="*/ 1354 h 2826" name="T113"/>
                  <a:gd fmla="*/ 422 w 1118" name="T114"/>
                  <a:gd fmla="*/ 1560 h 2826" name="T115"/>
                  <a:gd fmla="*/ 396 w 1118" name="T116"/>
                  <a:gd fmla="*/ 1688 h 2826" name="T117"/>
                  <a:gd fmla="*/ 136 w 1118" name="T118"/>
                  <a:gd fmla="*/ 2690 h 2826" name="T119"/>
                  <a:gd fmla="*/ 122 w 1118" name="T120"/>
                  <a:gd fmla="*/ 2740 h 2826" name="T121"/>
                  <a:gd fmla="*/ 90 w 1118" name="T122"/>
                  <a:gd fmla="*/ 2782 h 2826" name="T123"/>
                  <a:gd fmla="*/ 26 w 1118" name="T124"/>
                  <a:gd fmla="*/ 2820 h 2826"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26" w="1118">
                    <a:moveTo>
                      <a:pt x="14" y="2826"/>
                    </a:moveTo>
                    <a:lnTo>
                      <a:pt x="14" y="2826"/>
                    </a:lnTo>
                    <a:lnTo>
                      <a:pt x="64" y="2820"/>
                    </a:lnTo>
                    <a:lnTo>
                      <a:pt x="110" y="2812"/>
                    </a:lnTo>
                    <a:lnTo>
                      <a:pt x="132" y="2806"/>
                    </a:lnTo>
                    <a:lnTo>
                      <a:pt x="152" y="2798"/>
                    </a:lnTo>
                    <a:lnTo>
                      <a:pt x="172" y="2790"/>
                    </a:lnTo>
                    <a:lnTo>
                      <a:pt x="190" y="2780"/>
                    </a:lnTo>
                    <a:lnTo>
                      <a:pt x="190" y="2780"/>
                    </a:lnTo>
                    <a:lnTo>
                      <a:pt x="208" y="2770"/>
                    </a:lnTo>
                    <a:lnTo>
                      <a:pt x="224" y="2760"/>
                    </a:lnTo>
                    <a:lnTo>
                      <a:pt x="238" y="2750"/>
                    </a:lnTo>
                    <a:lnTo>
                      <a:pt x="250" y="2740"/>
                    </a:lnTo>
                    <a:lnTo>
                      <a:pt x="250" y="2740"/>
                    </a:lnTo>
                    <a:lnTo>
                      <a:pt x="258" y="2728"/>
                    </a:lnTo>
                    <a:lnTo>
                      <a:pt x="266" y="2716"/>
                    </a:lnTo>
                    <a:lnTo>
                      <a:pt x="272" y="2704"/>
                    </a:lnTo>
                    <a:lnTo>
                      <a:pt x="274" y="2690"/>
                    </a:lnTo>
                    <a:lnTo>
                      <a:pt x="738" y="1752"/>
                    </a:lnTo>
                    <a:lnTo>
                      <a:pt x="738" y="1752"/>
                    </a:lnTo>
                    <a:lnTo>
                      <a:pt x="770" y="1686"/>
                    </a:lnTo>
                    <a:lnTo>
                      <a:pt x="770" y="1686"/>
                    </a:lnTo>
                    <a:lnTo>
                      <a:pt x="796" y="1622"/>
                    </a:lnTo>
                    <a:lnTo>
                      <a:pt x="820" y="1556"/>
                    </a:lnTo>
                    <a:lnTo>
                      <a:pt x="840" y="1490"/>
                    </a:lnTo>
                    <a:lnTo>
                      <a:pt x="856" y="1420"/>
                    </a:lnTo>
                    <a:lnTo>
                      <a:pt x="868" y="1350"/>
                    </a:lnTo>
                    <a:lnTo>
                      <a:pt x="878" y="1278"/>
                    </a:lnTo>
                    <a:lnTo>
                      <a:pt x="884" y="1204"/>
                    </a:lnTo>
                    <a:lnTo>
                      <a:pt x="884" y="1128"/>
                    </a:lnTo>
                    <a:lnTo>
                      <a:pt x="884" y="1128"/>
                    </a:lnTo>
                    <a:lnTo>
                      <a:pt x="884" y="1068"/>
                    </a:lnTo>
                    <a:lnTo>
                      <a:pt x="880" y="1012"/>
                    </a:lnTo>
                    <a:lnTo>
                      <a:pt x="876" y="956"/>
                    </a:lnTo>
                    <a:lnTo>
                      <a:pt x="868" y="900"/>
                    </a:lnTo>
                    <a:lnTo>
                      <a:pt x="858" y="846"/>
                    </a:lnTo>
                    <a:lnTo>
                      <a:pt x="848" y="794"/>
                    </a:lnTo>
                    <a:lnTo>
                      <a:pt x="834" y="742"/>
                    </a:lnTo>
                    <a:lnTo>
                      <a:pt x="818" y="692"/>
                    </a:lnTo>
                    <a:lnTo>
                      <a:pt x="800" y="642"/>
                    </a:lnTo>
                    <a:lnTo>
                      <a:pt x="782" y="594"/>
                    </a:lnTo>
                    <a:lnTo>
                      <a:pt x="760" y="546"/>
                    </a:lnTo>
                    <a:lnTo>
                      <a:pt x="736" y="500"/>
                    </a:lnTo>
                    <a:lnTo>
                      <a:pt x="710" y="454"/>
                    </a:lnTo>
                    <a:lnTo>
                      <a:pt x="682" y="410"/>
                    </a:lnTo>
                    <a:lnTo>
                      <a:pt x="652" y="368"/>
                    </a:lnTo>
                    <a:lnTo>
                      <a:pt x="618" y="326"/>
                    </a:lnTo>
                    <a:lnTo>
                      <a:pt x="618" y="326"/>
                    </a:lnTo>
                    <a:lnTo>
                      <a:pt x="588" y="290"/>
                    </a:lnTo>
                    <a:lnTo>
                      <a:pt x="558" y="254"/>
                    </a:lnTo>
                    <a:lnTo>
                      <a:pt x="526" y="222"/>
                    </a:lnTo>
                    <a:lnTo>
                      <a:pt x="494" y="192"/>
                    </a:lnTo>
                    <a:lnTo>
                      <a:pt x="460" y="164"/>
                    </a:lnTo>
                    <a:lnTo>
                      <a:pt x="428" y="140"/>
                    </a:lnTo>
                    <a:lnTo>
                      <a:pt x="392" y="116"/>
                    </a:lnTo>
                    <a:lnTo>
                      <a:pt x="358" y="94"/>
                    </a:lnTo>
                    <a:lnTo>
                      <a:pt x="322" y="74"/>
                    </a:lnTo>
                    <a:lnTo>
                      <a:pt x="284" y="58"/>
                    </a:lnTo>
                    <a:lnTo>
                      <a:pt x="248" y="42"/>
                    </a:lnTo>
                    <a:lnTo>
                      <a:pt x="210" y="30"/>
                    </a:lnTo>
                    <a:lnTo>
                      <a:pt x="170" y="18"/>
                    </a:lnTo>
                    <a:lnTo>
                      <a:pt x="130" y="10"/>
                    </a:lnTo>
                    <a:lnTo>
                      <a:pt x="90" y="4"/>
                    </a:lnTo>
                    <a:lnTo>
                      <a:pt x="50" y="0"/>
                    </a:lnTo>
                    <a:lnTo>
                      <a:pt x="50" y="0"/>
                    </a:lnTo>
                    <a:lnTo>
                      <a:pt x="102" y="4"/>
                    </a:lnTo>
                    <a:lnTo>
                      <a:pt x="154" y="10"/>
                    </a:lnTo>
                    <a:lnTo>
                      <a:pt x="206" y="18"/>
                    </a:lnTo>
                    <a:lnTo>
                      <a:pt x="256" y="28"/>
                    </a:lnTo>
                    <a:lnTo>
                      <a:pt x="304" y="40"/>
                    </a:lnTo>
                    <a:lnTo>
                      <a:pt x="352" y="56"/>
                    </a:lnTo>
                    <a:lnTo>
                      <a:pt x="400" y="72"/>
                    </a:lnTo>
                    <a:lnTo>
                      <a:pt x="446" y="92"/>
                    </a:lnTo>
                    <a:lnTo>
                      <a:pt x="492" y="114"/>
                    </a:lnTo>
                    <a:lnTo>
                      <a:pt x="536" y="138"/>
                    </a:lnTo>
                    <a:lnTo>
                      <a:pt x="580" y="164"/>
                    </a:lnTo>
                    <a:lnTo>
                      <a:pt x="622" y="192"/>
                    </a:lnTo>
                    <a:lnTo>
                      <a:pt x="664" y="222"/>
                    </a:lnTo>
                    <a:lnTo>
                      <a:pt x="706" y="256"/>
                    </a:lnTo>
                    <a:lnTo>
                      <a:pt x="744" y="290"/>
                    </a:lnTo>
                    <a:lnTo>
                      <a:pt x="784" y="328"/>
                    </a:lnTo>
                    <a:lnTo>
                      <a:pt x="784" y="328"/>
                    </a:lnTo>
                    <a:lnTo>
                      <a:pt x="824" y="370"/>
                    </a:lnTo>
                    <a:lnTo>
                      <a:pt x="862" y="414"/>
                    </a:lnTo>
                    <a:lnTo>
                      <a:pt x="898" y="458"/>
                    </a:lnTo>
                    <a:lnTo>
                      <a:pt x="930" y="504"/>
                    </a:lnTo>
                    <a:lnTo>
                      <a:pt x="960" y="550"/>
                    </a:lnTo>
                    <a:lnTo>
                      <a:pt x="986" y="598"/>
                    </a:lnTo>
                    <a:lnTo>
                      <a:pt x="1012" y="646"/>
                    </a:lnTo>
                    <a:lnTo>
                      <a:pt x="1034" y="696"/>
                    </a:lnTo>
                    <a:lnTo>
                      <a:pt x="1054" y="746"/>
                    </a:lnTo>
                    <a:lnTo>
                      <a:pt x="1070" y="798"/>
                    </a:lnTo>
                    <a:lnTo>
                      <a:pt x="1084" y="852"/>
                    </a:lnTo>
                    <a:lnTo>
                      <a:pt x="1096" y="906"/>
                    </a:lnTo>
                    <a:lnTo>
                      <a:pt x="1106" y="960"/>
                    </a:lnTo>
                    <a:lnTo>
                      <a:pt x="1112" y="1016"/>
                    </a:lnTo>
                    <a:lnTo>
                      <a:pt x="1116" y="1074"/>
                    </a:lnTo>
                    <a:lnTo>
                      <a:pt x="1118" y="1132"/>
                    </a:lnTo>
                    <a:lnTo>
                      <a:pt x="1118" y="1132"/>
                    </a:lnTo>
                    <a:lnTo>
                      <a:pt x="1114" y="1208"/>
                    </a:lnTo>
                    <a:lnTo>
                      <a:pt x="1108" y="1282"/>
                    </a:lnTo>
                    <a:lnTo>
                      <a:pt x="1098" y="1356"/>
                    </a:lnTo>
                    <a:lnTo>
                      <a:pt x="1082" y="1426"/>
                    </a:lnTo>
                    <a:lnTo>
                      <a:pt x="1062" y="1494"/>
                    </a:lnTo>
                    <a:lnTo>
                      <a:pt x="1050" y="1528"/>
                    </a:lnTo>
                    <a:lnTo>
                      <a:pt x="1038" y="1562"/>
                    </a:lnTo>
                    <a:lnTo>
                      <a:pt x="1024" y="1594"/>
                    </a:lnTo>
                    <a:lnTo>
                      <a:pt x="1008" y="1626"/>
                    </a:lnTo>
                    <a:lnTo>
                      <a:pt x="992" y="1658"/>
                    </a:lnTo>
                    <a:lnTo>
                      <a:pt x="974" y="1690"/>
                    </a:lnTo>
                    <a:lnTo>
                      <a:pt x="974" y="1690"/>
                    </a:lnTo>
                    <a:lnTo>
                      <a:pt x="954" y="1724"/>
                    </a:lnTo>
                    <a:lnTo>
                      <a:pt x="932" y="1756"/>
                    </a:lnTo>
                    <a:lnTo>
                      <a:pt x="350" y="2690"/>
                    </a:lnTo>
                    <a:lnTo>
                      <a:pt x="350" y="2690"/>
                    </a:lnTo>
                    <a:lnTo>
                      <a:pt x="346" y="2704"/>
                    </a:lnTo>
                    <a:lnTo>
                      <a:pt x="338" y="2716"/>
                    </a:lnTo>
                    <a:lnTo>
                      <a:pt x="330" y="2728"/>
                    </a:lnTo>
                    <a:lnTo>
                      <a:pt x="318" y="2740"/>
                    </a:lnTo>
                    <a:lnTo>
                      <a:pt x="318" y="2740"/>
                    </a:lnTo>
                    <a:lnTo>
                      <a:pt x="304" y="2752"/>
                    </a:lnTo>
                    <a:lnTo>
                      <a:pt x="286" y="2762"/>
                    </a:lnTo>
                    <a:lnTo>
                      <a:pt x="266" y="2772"/>
                    </a:lnTo>
                    <a:lnTo>
                      <a:pt x="244" y="2782"/>
                    </a:lnTo>
                    <a:lnTo>
                      <a:pt x="244" y="2782"/>
                    </a:lnTo>
                    <a:lnTo>
                      <a:pt x="218" y="2792"/>
                    </a:lnTo>
                    <a:lnTo>
                      <a:pt x="194" y="2800"/>
                    </a:lnTo>
                    <a:lnTo>
                      <a:pt x="166" y="2806"/>
                    </a:lnTo>
                    <a:lnTo>
                      <a:pt x="138" y="2812"/>
                    </a:lnTo>
                    <a:lnTo>
                      <a:pt x="110" y="2818"/>
                    </a:lnTo>
                    <a:lnTo>
                      <a:pt x="78" y="2822"/>
                    </a:lnTo>
                    <a:lnTo>
                      <a:pt x="48" y="2824"/>
                    </a:lnTo>
                    <a:lnTo>
                      <a:pt x="14" y="2826"/>
                    </a:lnTo>
                    <a:lnTo>
                      <a:pt x="14" y="2826"/>
                    </a:lnTo>
                    <a:close/>
                    <a:moveTo>
                      <a:pt x="0" y="2826"/>
                    </a:moveTo>
                    <a:lnTo>
                      <a:pt x="0" y="0"/>
                    </a:lnTo>
                    <a:lnTo>
                      <a:pt x="0" y="0"/>
                    </a:lnTo>
                    <a:lnTo>
                      <a:pt x="24" y="2"/>
                    </a:lnTo>
                    <a:lnTo>
                      <a:pt x="46" y="8"/>
                    </a:lnTo>
                    <a:lnTo>
                      <a:pt x="68" y="16"/>
                    </a:lnTo>
                    <a:lnTo>
                      <a:pt x="90" y="26"/>
                    </a:lnTo>
                    <a:lnTo>
                      <a:pt x="112" y="38"/>
                    </a:lnTo>
                    <a:lnTo>
                      <a:pt x="132" y="52"/>
                    </a:lnTo>
                    <a:lnTo>
                      <a:pt x="152" y="68"/>
                    </a:lnTo>
                    <a:lnTo>
                      <a:pt x="172" y="88"/>
                    </a:lnTo>
                    <a:lnTo>
                      <a:pt x="192" y="110"/>
                    </a:lnTo>
                    <a:lnTo>
                      <a:pt x="210" y="134"/>
                    </a:lnTo>
                    <a:lnTo>
                      <a:pt x="230" y="160"/>
                    </a:lnTo>
                    <a:lnTo>
                      <a:pt x="248" y="188"/>
                    </a:lnTo>
                    <a:lnTo>
                      <a:pt x="266" y="220"/>
                    </a:lnTo>
                    <a:lnTo>
                      <a:pt x="284" y="252"/>
                    </a:lnTo>
                    <a:lnTo>
                      <a:pt x="300" y="288"/>
                    </a:lnTo>
                    <a:lnTo>
                      <a:pt x="316" y="326"/>
                    </a:lnTo>
                    <a:lnTo>
                      <a:pt x="316" y="326"/>
                    </a:lnTo>
                    <a:lnTo>
                      <a:pt x="334" y="368"/>
                    </a:lnTo>
                    <a:lnTo>
                      <a:pt x="350" y="412"/>
                    </a:lnTo>
                    <a:lnTo>
                      <a:pt x="364" y="456"/>
                    </a:lnTo>
                    <a:lnTo>
                      <a:pt x="378" y="502"/>
                    </a:lnTo>
                    <a:lnTo>
                      <a:pt x="390" y="548"/>
                    </a:lnTo>
                    <a:lnTo>
                      <a:pt x="402" y="596"/>
                    </a:lnTo>
                    <a:lnTo>
                      <a:pt x="412" y="644"/>
                    </a:lnTo>
                    <a:lnTo>
                      <a:pt x="422" y="694"/>
                    </a:lnTo>
                    <a:lnTo>
                      <a:pt x="430" y="744"/>
                    </a:lnTo>
                    <a:lnTo>
                      <a:pt x="436" y="796"/>
                    </a:lnTo>
                    <a:lnTo>
                      <a:pt x="448" y="904"/>
                    </a:lnTo>
                    <a:lnTo>
                      <a:pt x="454" y="1016"/>
                    </a:lnTo>
                    <a:lnTo>
                      <a:pt x="456" y="1130"/>
                    </a:lnTo>
                    <a:lnTo>
                      <a:pt x="456" y="1130"/>
                    </a:lnTo>
                    <a:lnTo>
                      <a:pt x="456" y="1206"/>
                    </a:lnTo>
                    <a:lnTo>
                      <a:pt x="452" y="1280"/>
                    </a:lnTo>
                    <a:lnTo>
                      <a:pt x="448" y="1354"/>
                    </a:lnTo>
                    <a:lnTo>
                      <a:pt x="442" y="1424"/>
                    </a:lnTo>
                    <a:lnTo>
                      <a:pt x="434" y="1492"/>
                    </a:lnTo>
                    <a:lnTo>
                      <a:pt x="422" y="1560"/>
                    </a:lnTo>
                    <a:lnTo>
                      <a:pt x="410" y="1624"/>
                    </a:lnTo>
                    <a:lnTo>
                      <a:pt x="396" y="1688"/>
                    </a:lnTo>
                    <a:lnTo>
                      <a:pt x="396" y="1688"/>
                    </a:lnTo>
                    <a:lnTo>
                      <a:pt x="380" y="1756"/>
                    </a:lnTo>
                    <a:lnTo>
                      <a:pt x="136" y="2690"/>
                    </a:lnTo>
                    <a:lnTo>
                      <a:pt x="136" y="2690"/>
                    </a:lnTo>
                    <a:lnTo>
                      <a:pt x="130" y="2716"/>
                    </a:lnTo>
                    <a:lnTo>
                      <a:pt x="122" y="2740"/>
                    </a:lnTo>
                    <a:lnTo>
                      <a:pt x="122" y="2740"/>
                    </a:lnTo>
                    <a:lnTo>
                      <a:pt x="108" y="2762"/>
                    </a:lnTo>
                    <a:lnTo>
                      <a:pt x="90" y="2782"/>
                    </a:lnTo>
                    <a:lnTo>
                      <a:pt x="90" y="2782"/>
                    </a:lnTo>
                    <a:lnTo>
                      <a:pt x="70" y="2798"/>
                    </a:lnTo>
                    <a:lnTo>
                      <a:pt x="48" y="2812"/>
                    </a:lnTo>
                    <a:lnTo>
                      <a:pt x="26" y="2820"/>
                    </a:lnTo>
                    <a:lnTo>
                      <a:pt x="0" y="2826"/>
                    </a:lnTo>
                    <a:lnTo>
                      <a:pt x="0" y="2826"/>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3" name="Freeform 530">
                <a:extLst>
                  <a:ext uri="{FF2B5EF4-FFF2-40B4-BE49-F238E27FC236}">
                    <a16:creationId xmlns:a16="http://schemas.microsoft.com/office/drawing/2014/main" id="{7D5EFEC7-A6E7-433A-A41D-785C12C627C3}"/>
                  </a:ext>
                </a:extLst>
              </p:cNvPr>
              <p:cNvSpPr/>
              <p:nvPr/>
            </p:nvSpPr>
            <p:spPr bwMode="auto">
              <a:xfrm>
                <a:off x="1668027" y="2031592"/>
                <a:ext cx="895617" cy="2867188"/>
              </a:xfrm>
              <a:custGeom>
                <a:gdLst>
                  <a:gd fmla="*/ 0 w 884" name="T0"/>
                  <a:gd fmla="*/ 2830 h 2830" name="T1"/>
                  <a:gd fmla="*/ 48 w 884" name="T2"/>
                  <a:gd fmla="*/ 2816 h 2830" name="T3"/>
                  <a:gd fmla="*/ 90 w 884" name="T4"/>
                  <a:gd fmla="*/ 2786 h 2830" name="T5"/>
                  <a:gd fmla="*/ 108 w 884" name="T6"/>
                  <a:gd fmla="*/ 2766 h 2830" name="T7"/>
                  <a:gd fmla="*/ 122 w 884" name="T8"/>
                  <a:gd fmla="*/ 2744 h 2830" name="T9"/>
                  <a:gd fmla="*/ 136 w 884" name="T10"/>
                  <a:gd fmla="*/ 2694 h 2830" name="T11"/>
                  <a:gd fmla="*/ 380 w 884" name="T12"/>
                  <a:gd fmla="*/ 1760 h 2830" name="T13"/>
                  <a:gd fmla="*/ 396 w 884" name="T14"/>
                  <a:gd fmla="*/ 1692 h 2830" name="T15"/>
                  <a:gd fmla="*/ 422 w 884" name="T16"/>
                  <a:gd fmla="*/ 1564 h 2830" name="T17"/>
                  <a:gd fmla="*/ 442 w 884" name="T18"/>
                  <a:gd fmla="*/ 1428 h 2830" name="T19"/>
                  <a:gd fmla="*/ 452 w 884" name="T20"/>
                  <a:gd fmla="*/ 1284 h 2830" name="T21"/>
                  <a:gd fmla="*/ 456 w 884" name="T22"/>
                  <a:gd fmla="*/ 1134 h 2830" name="T23"/>
                  <a:gd fmla="*/ 454 w 884" name="T24"/>
                  <a:gd fmla="*/ 1020 h 2830" name="T25"/>
                  <a:gd fmla="*/ 436 w 884" name="T26"/>
                  <a:gd fmla="*/ 800 h 2830" name="T27"/>
                  <a:gd fmla="*/ 422 w 884" name="T28"/>
                  <a:gd fmla="*/ 698 h 2830" name="T29"/>
                  <a:gd fmla="*/ 402 w 884" name="T30"/>
                  <a:gd fmla="*/ 600 h 2830" name="T31"/>
                  <a:gd fmla="*/ 378 w 884" name="T32"/>
                  <a:gd fmla="*/ 506 h 2830" name="T33"/>
                  <a:gd fmla="*/ 350 w 884" name="T34"/>
                  <a:gd fmla="*/ 416 h 2830" name="T35"/>
                  <a:gd fmla="*/ 316 w 884" name="T36"/>
                  <a:gd fmla="*/ 330 h 2830" name="T37"/>
                  <a:gd fmla="*/ 300 w 884" name="T38"/>
                  <a:gd fmla="*/ 292 h 2830" name="T39"/>
                  <a:gd fmla="*/ 266 w 884" name="T40"/>
                  <a:gd fmla="*/ 224 h 2830" name="T41"/>
                  <a:gd fmla="*/ 230 w 884" name="T42"/>
                  <a:gd fmla="*/ 164 h 2830" name="T43"/>
                  <a:gd fmla="*/ 192 w 884" name="T44"/>
                  <a:gd fmla="*/ 114 h 2830" name="T45"/>
                  <a:gd fmla="*/ 152 w 884" name="T46"/>
                  <a:gd fmla="*/ 72 h 2830" name="T47"/>
                  <a:gd fmla="*/ 112 w 884" name="T48"/>
                  <a:gd fmla="*/ 42 h 2830" name="T49"/>
                  <a:gd fmla="*/ 68 w 884" name="T50"/>
                  <a:gd fmla="*/ 20 h 2830" name="T51"/>
                  <a:gd fmla="*/ 24 w 884" name="T52"/>
                  <a:gd fmla="*/ 6 h 2830" name="T53"/>
                  <a:gd fmla="*/ 0 w 884" name="T54"/>
                  <a:gd fmla="*/ 0 h 2830" name="T55"/>
                  <a:gd fmla="*/ 6 w 884" name="T56"/>
                  <a:gd fmla="*/ 0 h 2830" name="T57"/>
                  <a:gd fmla="*/ 28 w 884" name="T58"/>
                  <a:gd fmla="*/ 2 h 2830" name="T59"/>
                  <a:gd fmla="*/ 50 w 884" name="T60"/>
                  <a:gd fmla="*/ 4 h 2830" name="T61"/>
                  <a:gd fmla="*/ 130 w 884" name="T62"/>
                  <a:gd fmla="*/ 14 h 2830" name="T63"/>
                  <a:gd fmla="*/ 210 w 884" name="T64"/>
                  <a:gd fmla="*/ 34 h 2830" name="T65"/>
                  <a:gd fmla="*/ 284 w 884" name="T66"/>
                  <a:gd fmla="*/ 62 h 2830" name="T67"/>
                  <a:gd fmla="*/ 358 w 884" name="T68"/>
                  <a:gd fmla="*/ 98 h 2830" name="T69"/>
                  <a:gd fmla="*/ 428 w 884" name="T70"/>
                  <a:gd fmla="*/ 144 h 2830" name="T71"/>
                  <a:gd fmla="*/ 494 w 884" name="T72"/>
                  <a:gd fmla="*/ 196 h 2830" name="T73"/>
                  <a:gd fmla="*/ 558 w 884" name="T74"/>
                  <a:gd fmla="*/ 258 h 2830" name="T75"/>
                  <a:gd fmla="*/ 618 w 884" name="T76"/>
                  <a:gd fmla="*/ 330 h 2830" name="T77"/>
                  <a:gd fmla="*/ 652 w 884" name="T78"/>
                  <a:gd fmla="*/ 372 h 2830" name="T79"/>
                  <a:gd fmla="*/ 710 w 884" name="T80"/>
                  <a:gd fmla="*/ 458 h 2830" name="T81"/>
                  <a:gd fmla="*/ 760 w 884" name="T82"/>
                  <a:gd fmla="*/ 550 h 2830" name="T83"/>
                  <a:gd fmla="*/ 800 w 884" name="T84"/>
                  <a:gd fmla="*/ 646 h 2830" name="T85"/>
                  <a:gd fmla="*/ 834 w 884" name="T86"/>
                  <a:gd fmla="*/ 746 h 2830" name="T87"/>
                  <a:gd fmla="*/ 858 w 884" name="T88"/>
                  <a:gd fmla="*/ 850 h 2830" name="T89"/>
                  <a:gd fmla="*/ 876 w 884" name="T90"/>
                  <a:gd fmla="*/ 960 h 2830" name="T91"/>
                  <a:gd fmla="*/ 884 w 884" name="T92"/>
                  <a:gd fmla="*/ 1072 h 2830" name="T93"/>
                  <a:gd fmla="*/ 884 w 884" name="T94"/>
                  <a:gd fmla="*/ 1132 h 2830" name="T95"/>
                  <a:gd fmla="*/ 878 w 884" name="T96"/>
                  <a:gd fmla="*/ 1282 h 2830" name="T97"/>
                  <a:gd fmla="*/ 856 w 884" name="T98"/>
                  <a:gd fmla="*/ 1424 h 2830" name="T99"/>
                  <a:gd fmla="*/ 820 w 884" name="T100"/>
                  <a:gd fmla="*/ 1560 h 2830" name="T101"/>
                  <a:gd fmla="*/ 770 w 884" name="T102"/>
                  <a:gd fmla="*/ 1690 h 2830" name="T103"/>
                  <a:gd fmla="*/ 738 w 884" name="T104"/>
                  <a:gd fmla="*/ 1756 h 2830" name="T105"/>
                  <a:gd fmla="*/ 274 w 884" name="T106"/>
                  <a:gd fmla="*/ 2694 h 2830" name="T107"/>
                  <a:gd fmla="*/ 266 w 884" name="T108"/>
                  <a:gd fmla="*/ 2720 h 2830" name="T109"/>
                  <a:gd fmla="*/ 250 w 884" name="T110"/>
                  <a:gd fmla="*/ 2744 h 2830" name="T111"/>
                  <a:gd fmla="*/ 238 w 884" name="T112"/>
                  <a:gd fmla="*/ 2754 h 2830" name="T113"/>
                  <a:gd fmla="*/ 208 w 884" name="T114"/>
                  <a:gd fmla="*/ 2774 h 2830" name="T115"/>
                  <a:gd fmla="*/ 190 w 884" name="T116"/>
                  <a:gd fmla="*/ 2784 h 2830" name="T117"/>
                  <a:gd fmla="*/ 152 w 884" name="T118"/>
                  <a:gd fmla="*/ 2802 h 2830" name="T119"/>
                  <a:gd fmla="*/ 110 w 884" name="T120"/>
                  <a:gd fmla="*/ 2816 h 2830" name="T121"/>
                  <a:gd fmla="*/ 14 w 884" name="T122"/>
                  <a:gd fmla="*/ 2830 h 2830" name="T123"/>
                  <a:gd fmla="*/ 0 w 884" name="T124"/>
                  <a:gd fmla="*/ 2830 h 283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2830" w="884">
                    <a:moveTo>
                      <a:pt x="0" y="2830"/>
                    </a:moveTo>
                    <a:lnTo>
                      <a:pt x="0" y="2830"/>
                    </a:lnTo>
                    <a:lnTo>
                      <a:pt x="26" y="2824"/>
                    </a:lnTo>
                    <a:lnTo>
                      <a:pt x="48" y="2816"/>
                    </a:lnTo>
                    <a:lnTo>
                      <a:pt x="70" y="2802"/>
                    </a:lnTo>
                    <a:lnTo>
                      <a:pt x="90" y="2786"/>
                    </a:lnTo>
                    <a:lnTo>
                      <a:pt x="90" y="2786"/>
                    </a:lnTo>
                    <a:lnTo>
                      <a:pt x="108" y="2766"/>
                    </a:lnTo>
                    <a:lnTo>
                      <a:pt x="122" y="2744"/>
                    </a:lnTo>
                    <a:lnTo>
                      <a:pt x="122" y="2744"/>
                    </a:lnTo>
                    <a:lnTo>
                      <a:pt x="130" y="2720"/>
                    </a:lnTo>
                    <a:lnTo>
                      <a:pt x="136" y="2694"/>
                    </a:lnTo>
                    <a:lnTo>
                      <a:pt x="380" y="1760"/>
                    </a:lnTo>
                    <a:lnTo>
                      <a:pt x="380" y="1760"/>
                    </a:lnTo>
                    <a:lnTo>
                      <a:pt x="396" y="1692"/>
                    </a:lnTo>
                    <a:lnTo>
                      <a:pt x="396" y="1692"/>
                    </a:lnTo>
                    <a:lnTo>
                      <a:pt x="410" y="1628"/>
                    </a:lnTo>
                    <a:lnTo>
                      <a:pt x="422" y="1564"/>
                    </a:lnTo>
                    <a:lnTo>
                      <a:pt x="434" y="1496"/>
                    </a:lnTo>
                    <a:lnTo>
                      <a:pt x="442" y="1428"/>
                    </a:lnTo>
                    <a:lnTo>
                      <a:pt x="448" y="1358"/>
                    </a:lnTo>
                    <a:lnTo>
                      <a:pt x="452" y="1284"/>
                    </a:lnTo>
                    <a:lnTo>
                      <a:pt x="456" y="1210"/>
                    </a:lnTo>
                    <a:lnTo>
                      <a:pt x="456" y="1134"/>
                    </a:lnTo>
                    <a:lnTo>
                      <a:pt x="456" y="1134"/>
                    </a:lnTo>
                    <a:lnTo>
                      <a:pt x="454" y="1020"/>
                    </a:lnTo>
                    <a:lnTo>
                      <a:pt x="448" y="908"/>
                    </a:lnTo>
                    <a:lnTo>
                      <a:pt x="436" y="800"/>
                    </a:lnTo>
                    <a:lnTo>
                      <a:pt x="430" y="748"/>
                    </a:lnTo>
                    <a:lnTo>
                      <a:pt x="422" y="698"/>
                    </a:lnTo>
                    <a:lnTo>
                      <a:pt x="412" y="648"/>
                    </a:lnTo>
                    <a:lnTo>
                      <a:pt x="402" y="600"/>
                    </a:lnTo>
                    <a:lnTo>
                      <a:pt x="390" y="552"/>
                    </a:lnTo>
                    <a:lnTo>
                      <a:pt x="378" y="506"/>
                    </a:lnTo>
                    <a:lnTo>
                      <a:pt x="364" y="460"/>
                    </a:lnTo>
                    <a:lnTo>
                      <a:pt x="350" y="416"/>
                    </a:lnTo>
                    <a:lnTo>
                      <a:pt x="334" y="372"/>
                    </a:lnTo>
                    <a:lnTo>
                      <a:pt x="316" y="330"/>
                    </a:lnTo>
                    <a:lnTo>
                      <a:pt x="316" y="330"/>
                    </a:lnTo>
                    <a:lnTo>
                      <a:pt x="300" y="292"/>
                    </a:lnTo>
                    <a:lnTo>
                      <a:pt x="284" y="256"/>
                    </a:lnTo>
                    <a:lnTo>
                      <a:pt x="266" y="224"/>
                    </a:lnTo>
                    <a:lnTo>
                      <a:pt x="248" y="192"/>
                    </a:lnTo>
                    <a:lnTo>
                      <a:pt x="230" y="164"/>
                    </a:lnTo>
                    <a:lnTo>
                      <a:pt x="210" y="138"/>
                    </a:lnTo>
                    <a:lnTo>
                      <a:pt x="192" y="114"/>
                    </a:lnTo>
                    <a:lnTo>
                      <a:pt x="172" y="92"/>
                    </a:lnTo>
                    <a:lnTo>
                      <a:pt x="152" y="72"/>
                    </a:lnTo>
                    <a:lnTo>
                      <a:pt x="132" y="56"/>
                    </a:lnTo>
                    <a:lnTo>
                      <a:pt x="112" y="42"/>
                    </a:lnTo>
                    <a:lnTo>
                      <a:pt x="90" y="30"/>
                    </a:lnTo>
                    <a:lnTo>
                      <a:pt x="68" y="20"/>
                    </a:lnTo>
                    <a:lnTo>
                      <a:pt x="46" y="12"/>
                    </a:lnTo>
                    <a:lnTo>
                      <a:pt x="24" y="6"/>
                    </a:lnTo>
                    <a:lnTo>
                      <a:pt x="0" y="4"/>
                    </a:lnTo>
                    <a:lnTo>
                      <a:pt x="0" y="0"/>
                    </a:lnTo>
                    <a:lnTo>
                      <a:pt x="0" y="0"/>
                    </a:lnTo>
                    <a:lnTo>
                      <a:pt x="6" y="0"/>
                    </a:lnTo>
                    <a:lnTo>
                      <a:pt x="6" y="0"/>
                    </a:lnTo>
                    <a:lnTo>
                      <a:pt x="28" y="2"/>
                    </a:lnTo>
                    <a:lnTo>
                      <a:pt x="50" y="4"/>
                    </a:lnTo>
                    <a:lnTo>
                      <a:pt x="50" y="4"/>
                    </a:lnTo>
                    <a:lnTo>
                      <a:pt x="90" y="8"/>
                    </a:lnTo>
                    <a:lnTo>
                      <a:pt x="130" y="14"/>
                    </a:lnTo>
                    <a:lnTo>
                      <a:pt x="170" y="22"/>
                    </a:lnTo>
                    <a:lnTo>
                      <a:pt x="210" y="34"/>
                    </a:lnTo>
                    <a:lnTo>
                      <a:pt x="248" y="46"/>
                    </a:lnTo>
                    <a:lnTo>
                      <a:pt x="284" y="62"/>
                    </a:lnTo>
                    <a:lnTo>
                      <a:pt x="322" y="78"/>
                    </a:lnTo>
                    <a:lnTo>
                      <a:pt x="358" y="98"/>
                    </a:lnTo>
                    <a:lnTo>
                      <a:pt x="392" y="120"/>
                    </a:lnTo>
                    <a:lnTo>
                      <a:pt x="428" y="144"/>
                    </a:lnTo>
                    <a:lnTo>
                      <a:pt x="460" y="168"/>
                    </a:lnTo>
                    <a:lnTo>
                      <a:pt x="494" y="196"/>
                    </a:lnTo>
                    <a:lnTo>
                      <a:pt x="526" y="226"/>
                    </a:lnTo>
                    <a:lnTo>
                      <a:pt x="558" y="258"/>
                    </a:lnTo>
                    <a:lnTo>
                      <a:pt x="588" y="294"/>
                    </a:lnTo>
                    <a:lnTo>
                      <a:pt x="618" y="330"/>
                    </a:lnTo>
                    <a:lnTo>
                      <a:pt x="618" y="330"/>
                    </a:lnTo>
                    <a:lnTo>
                      <a:pt x="652" y="372"/>
                    </a:lnTo>
                    <a:lnTo>
                      <a:pt x="682" y="414"/>
                    </a:lnTo>
                    <a:lnTo>
                      <a:pt x="710" y="458"/>
                    </a:lnTo>
                    <a:lnTo>
                      <a:pt x="736" y="504"/>
                    </a:lnTo>
                    <a:lnTo>
                      <a:pt x="760" y="550"/>
                    </a:lnTo>
                    <a:lnTo>
                      <a:pt x="782" y="598"/>
                    </a:lnTo>
                    <a:lnTo>
                      <a:pt x="800" y="646"/>
                    </a:lnTo>
                    <a:lnTo>
                      <a:pt x="818" y="696"/>
                    </a:lnTo>
                    <a:lnTo>
                      <a:pt x="834" y="746"/>
                    </a:lnTo>
                    <a:lnTo>
                      <a:pt x="848" y="798"/>
                    </a:lnTo>
                    <a:lnTo>
                      <a:pt x="858" y="850"/>
                    </a:lnTo>
                    <a:lnTo>
                      <a:pt x="868" y="904"/>
                    </a:lnTo>
                    <a:lnTo>
                      <a:pt x="876" y="960"/>
                    </a:lnTo>
                    <a:lnTo>
                      <a:pt x="880" y="1016"/>
                    </a:lnTo>
                    <a:lnTo>
                      <a:pt x="884" y="1072"/>
                    </a:lnTo>
                    <a:lnTo>
                      <a:pt x="884" y="1132"/>
                    </a:lnTo>
                    <a:lnTo>
                      <a:pt x="884" y="1132"/>
                    </a:lnTo>
                    <a:lnTo>
                      <a:pt x="884" y="1208"/>
                    </a:lnTo>
                    <a:lnTo>
                      <a:pt x="878" y="1282"/>
                    </a:lnTo>
                    <a:lnTo>
                      <a:pt x="868" y="1354"/>
                    </a:lnTo>
                    <a:lnTo>
                      <a:pt x="856" y="1424"/>
                    </a:lnTo>
                    <a:lnTo>
                      <a:pt x="840" y="1494"/>
                    </a:lnTo>
                    <a:lnTo>
                      <a:pt x="820" y="1560"/>
                    </a:lnTo>
                    <a:lnTo>
                      <a:pt x="796" y="1626"/>
                    </a:lnTo>
                    <a:lnTo>
                      <a:pt x="770" y="1690"/>
                    </a:lnTo>
                    <a:lnTo>
                      <a:pt x="770" y="1690"/>
                    </a:lnTo>
                    <a:lnTo>
                      <a:pt x="738" y="1756"/>
                    </a:lnTo>
                    <a:lnTo>
                      <a:pt x="274" y="2694"/>
                    </a:lnTo>
                    <a:lnTo>
                      <a:pt x="274" y="2694"/>
                    </a:lnTo>
                    <a:lnTo>
                      <a:pt x="272" y="2708"/>
                    </a:lnTo>
                    <a:lnTo>
                      <a:pt x="266" y="2720"/>
                    </a:lnTo>
                    <a:lnTo>
                      <a:pt x="258" y="2732"/>
                    </a:lnTo>
                    <a:lnTo>
                      <a:pt x="250" y="2744"/>
                    </a:lnTo>
                    <a:lnTo>
                      <a:pt x="250" y="2744"/>
                    </a:lnTo>
                    <a:lnTo>
                      <a:pt x="238" y="2754"/>
                    </a:lnTo>
                    <a:lnTo>
                      <a:pt x="224" y="2764"/>
                    </a:lnTo>
                    <a:lnTo>
                      <a:pt x="208" y="2774"/>
                    </a:lnTo>
                    <a:lnTo>
                      <a:pt x="190" y="2784"/>
                    </a:lnTo>
                    <a:lnTo>
                      <a:pt x="190" y="2784"/>
                    </a:lnTo>
                    <a:lnTo>
                      <a:pt x="172" y="2794"/>
                    </a:lnTo>
                    <a:lnTo>
                      <a:pt x="152" y="2802"/>
                    </a:lnTo>
                    <a:lnTo>
                      <a:pt x="132" y="2810"/>
                    </a:lnTo>
                    <a:lnTo>
                      <a:pt x="110" y="2816"/>
                    </a:lnTo>
                    <a:lnTo>
                      <a:pt x="64" y="2824"/>
                    </a:lnTo>
                    <a:lnTo>
                      <a:pt x="14" y="2830"/>
                    </a:lnTo>
                    <a:lnTo>
                      <a:pt x="14" y="2830"/>
                    </a:lnTo>
                    <a:lnTo>
                      <a:pt x="0" y="2830"/>
                    </a:lnTo>
                    <a:lnTo>
                      <a:pt x="0" y="283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4" name="Freeform 531">
                <a:extLst>
                  <a:ext uri="{FF2B5EF4-FFF2-40B4-BE49-F238E27FC236}">
                    <a16:creationId xmlns:a16="http://schemas.microsoft.com/office/drawing/2014/main" id="{9CEE7B30-349D-4F1A-982A-15C4AD2D6431}"/>
                  </a:ext>
                </a:extLst>
              </p:cNvPr>
              <p:cNvSpPr/>
              <p:nvPr/>
            </p:nvSpPr>
            <p:spPr bwMode="auto">
              <a:xfrm>
                <a:off x="733910" y="2031592"/>
                <a:ext cx="934117" cy="2867188"/>
              </a:xfrm>
              <a:custGeom>
                <a:gdLst>
                  <a:gd fmla="*/ 810 w 922" name="T0"/>
                  <a:gd fmla="*/ 2822 h 2830" name="T1"/>
                  <a:gd fmla="*/ 702 w 922" name="T2"/>
                  <a:gd fmla="*/ 2788 h 2830" name="T3"/>
                  <a:gd fmla="*/ 658 w 922" name="T4"/>
                  <a:gd fmla="*/ 2760 h 2830" name="T5"/>
                  <a:gd fmla="*/ 150 w 922" name="T6"/>
                  <a:gd fmla="*/ 1768 h 2830" name="T7"/>
                  <a:gd fmla="*/ 116 w 922" name="T8"/>
                  <a:gd fmla="*/ 1704 h 2830" name="T9"/>
                  <a:gd fmla="*/ 114 w 922" name="T10"/>
                  <a:gd fmla="*/ 1698 h 2830" name="T11"/>
                  <a:gd fmla="*/ 68 w 922" name="T12"/>
                  <a:gd fmla="*/ 1582 h 2830" name="T13"/>
                  <a:gd fmla="*/ 36 w 922" name="T14"/>
                  <a:gd fmla="*/ 1462 h 2830" name="T15"/>
                  <a:gd fmla="*/ 20 w 922" name="T16"/>
                  <a:gd fmla="*/ 1378 h 2830" name="T17"/>
                  <a:gd fmla="*/ 2 w 922" name="T18"/>
                  <a:gd fmla="*/ 1202 h 2830" name="T19"/>
                  <a:gd fmla="*/ 0 w 922" name="T20"/>
                  <a:gd fmla="*/ 1082 h 2830" name="T21"/>
                  <a:gd fmla="*/ 16 w 922" name="T22"/>
                  <a:gd fmla="*/ 914 h 2830" name="T23"/>
                  <a:gd fmla="*/ 50 w 922" name="T24"/>
                  <a:gd fmla="*/ 756 h 2830" name="T25"/>
                  <a:gd fmla="*/ 102 w 922" name="T26"/>
                  <a:gd fmla="*/ 606 h 2830" name="T27"/>
                  <a:gd fmla="*/ 174 w 922" name="T28"/>
                  <a:gd fmla="*/ 466 h 2830" name="T29"/>
                  <a:gd fmla="*/ 264 w 922" name="T30"/>
                  <a:gd fmla="*/ 336 h 2830" name="T31"/>
                  <a:gd fmla="*/ 328 w 922" name="T32"/>
                  <a:gd fmla="*/ 264 h 2830" name="T33"/>
                  <a:gd fmla="*/ 428 w 922" name="T34"/>
                  <a:gd fmla="*/ 170 h 2830" name="T35"/>
                  <a:gd fmla="*/ 536 w 922" name="T36"/>
                  <a:gd fmla="*/ 96 h 2830" name="T37"/>
                  <a:gd fmla="*/ 650 w 922" name="T38"/>
                  <a:gd fmla="*/ 44 h 2830" name="T39"/>
                  <a:gd fmla="*/ 772 w 922" name="T40"/>
                  <a:gd fmla="*/ 12 h 2830" name="T41"/>
                  <a:gd fmla="*/ 856 w 922" name="T42"/>
                  <a:gd fmla="*/ 2 h 2830" name="T43"/>
                  <a:gd fmla="*/ 922 w 922" name="T44"/>
                  <a:gd fmla="*/ 0 h 2830" name="T45"/>
                  <a:gd fmla="*/ 902 w 922" name="T46"/>
                  <a:gd fmla="*/ 2 h 2830" name="T47"/>
                  <a:gd fmla="*/ 854 w 922" name="T48"/>
                  <a:gd fmla="*/ 8 h 2830" name="T49"/>
                  <a:gd fmla="*/ 784 w 922" name="T50"/>
                  <a:gd fmla="*/ 36 h 2830" name="T51"/>
                  <a:gd fmla="*/ 720 w 922" name="T52"/>
                  <a:gd fmla="*/ 86 h 2830" name="T53"/>
                  <a:gd fmla="*/ 658 w 922" name="T54"/>
                  <a:gd fmla="*/ 160 h 2830" name="T55"/>
                  <a:gd fmla="*/ 600 w 922" name="T56"/>
                  <a:gd fmla="*/ 256 h 2830" name="T57"/>
                  <a:gd fmla="*/ 564 w 922" name="T58"/>
                  <a:gd fmla="*/ 334 h 2830" name="T59"/>
                  <a:gd fmla="*/ 518 w 922" name="T60"/>
                  <a:gd fmla="*/ 464 h 2830" name="T61"/>
                  <a:gd fmla="*/ 480 w 922" name="T62"/>
                  <a:gd fmla="*/ 604 h 2830" name="T63"/>
                  <a:gd fmla="*/ 452 w 922" name="T64"/>
                  <a:gd fmla="*/ 754 h 2830" name="T65"/>
                  <a:gd fmla="*/ 428 w 922" name="T66"/>
                  <a:gd fmla="*/ 1024 h 2830" name="T67"/>
                  <a:gd fmla="*/ 426 w 922" name="T68"/>
                  <a:gd fmla="*/ 1216 h 2830" name="T69"/>
                  <a:gd fmla="*/ 442 w 922" name="T70"/>
                  <a:gd fmla="*/ 1434 h 2830" name="T71"/>
                  <a:gd fmla="*/ 472 w 922" name="T72"/>
                  <a:gd fmla="*/ 1634 h 2830" name="T73"/>
                  <a:gd fmla="*/ 486 w 922" name="T74"/>
                  <a:gd fmla="*/ 1702 h 2830" name="T75"/>
                  <a:gd fmla="*/ 758 w 922" name="T76"/>
                  <a:gd fmla="*/ 2728 h 2830" name="T77"/>
                  <a:gd fmla="*/ 774 w 922" name="T78"/>
                  <a:gd fmla="*/ 2760 h 2830" name="T79"/>
                  <a:gd fmla="*/ 798 w 922" name="T80"/>
                  <a:gd fmla="*/ 2788 h 2830" name="T81"/>
                  <a:gd fmla="*/ 858 w 922" name="T82"/>
                  <a:gd fmla="*/ 2824 h 2830" name="T83"/>
                  <a:gd fmla="*/ 876 w 922" name="T84"/>
                  <a:gd fmla="*/ 2830 h 2830" name="T85"/>
                  <a:gd fmla="*/ 850 w 922" name="T86"/>
                  <a:gd fmla="*/ 2828 h 2830"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2830" w="922">
                    <a:moveTo>
                      <a:pt x="850" y="2828"/>
                    </a:moveTo>
                    <a:lnTo>
                      <a:pt x="850" y="2828"/>
                    </a:lnTo>
                    <a:lnTo>
                      <a:pt x="810" y="2822"/>
                    </a:lnTo>
                    <a:lnTo>
                      <a:pt x="770" y="2814"/>
                    </a:lnTo>
                    <a:lnTo>
                      <a:pt x="734" y="2802"/>
                    </a:lnTo>
                    <a:lnTo>
                      <a:pt x="702" y="2788"/>
                    </a:lnTo>
                    <a:lnTo>
                      <a:pt x="702" y="2788"/>
                    </a:lnTo>
                    <a:lnTo>
                      <a:pt x="678" y="2774"/>
                    </a:lnTo>
                    <a:lnTo>
                      <a:pt x="658" y="2760"/>
                    </a:lnTo>
                    <a:lnTo>
                      <a:pt x="642" y="2744"/>
                    </a:lnTo>
                    <a:lnTo>
                      <a:pt x="630" y="2728"/>
                    </a:lnTo>
                    <a:lnTo>
                      <a:pt x="150" y="1768"/>
                    </a:lnTo>
                    <a:lnTo>
                      <a:pt x="150" y="1768"/>
                    </a:lnTo>
                    <a:lnTo>
                      <a:pt x="132" y="1736"/>
                    </a:lnTo>
                    <a:lnTo>
                      <a:pt x="116" y="1704"/>
                    </a:lnTo>
                    <a:lnTo>
                      <a:pt x="116" y="1704"/>
                    </a:lnTo>
                    <a:lnTo>
                      <a:pt x="114" y="1698"/>
                    </a:lnTo>
                    <a:lnTo>
                      <a:pt x="114" y="1698"/>
                    </a:lnTo>
                    <a:lnTo>
                      <a:pt x="98" y="1660"/>
                    </a:lnTo>
                    <a:lnTo>
                      <a:pt x="82" y="1622"/>
                    </a:lnTo>
                    <a:lnTo>
                      <a:pt x="68" y="1582"/>
                    </a:lnTo>
                    <a:lnTo>
                      <a:pt x="56" y="1542"/>
                    </a:lnTo>
                    <a:lnTo>
                      <a:pt x="46" y="1502"/>
                    </a:lnTo>
                    <a:lnTo>
                      <a:pt x="36" y="1462"/>
                    </a:lnTo>
                    <a:lnTo>
                      <a:pt x="28" y="1420"/>
                    </a:lnTo>
                    <a:lnTo>
                      <a:pt x="20" y="1378"/>
                    </a:lnTo>
                    <a:lnTo>
                      <a:pt x="20" y="1378"/>
                    </a:lnTo>
                    <a:lnTo>
                      <a:pt x="12" y="1320"/>
                    </a:lnTo>
                    <a:lnTo>
                      <a:pt x="4" y="1262"/>
                    </a:lnTo>
                    <a:lnTo>
                      <a:pt x="2" y="1202"/>
                    </a:lnTo>
                    <a:lnTo>
                      <a:pt x="0" y="1140"/>
                    </a:lnTo>
                    <a:lnTo>
                      <a:pt x="0" y="1140"/>
                    </a:lnTo>
                    <a:lnTo>
                      <a:pt x="0" y="1082"/>
                    </a:lnTo>
                    <a:lnTo>
                      <a:pt x="4" y="1024"/>
                    </a:lnTo>
                    <a:lnTo>
                      <a:pt x="10" y="968"/>
                    </a:lnTo>
                    <a:lnTo>
                      <a:pt x="16" y="914"/>
                    </a:lnTo>
                    <a:lnTo>
                      <a:pt x="26" y="860"/>
                    </a:lnTo>
                    <a:lnTo>
                      <a:pt x="36" y="806"/>
                    </a:lnTo>
                    <a:lnTo>
                      <a:pt x="50" y="756"/>
                    </a:lnTo>
                    <a:lnTo>
                      <a:pt x="66" y="704"/>
                    </a:lnTo>
                    <a:lnTo>
                      <a:pt x="84" y="654"/>
                    </a:lnTo>
                    <a:lnTo>
                      <a:pt x="102" y="606"/>
                    </a:lnTo>
                    <a:lnTo>
                      <a:pt x="124" y="558"/>
                    </a:lnTo>
                    <a:lnTo>
                      <a:pt x="148" y="512"/>
                    </a:lnTo>
                    <a:lnTo>
                      <a:pt x="174" y="466"/>
                    </a:lnTo>
                    <a:lnTo>
                      <a:pt x="202" y="422"/>
                    </a:lnTo>
                    <a:lnTo>
                      <a:pt x="232" y="380"/>
                    </a:lnTo>
                    <a:lnTo>
                      <a:pt x="264" y="336"/>
                    </a:lnTo>
                    <a:lnTo>
                      <a:pt x="264" y="336"/>
                    </a:lnTo>
                    <a:lnTo>
                      <a:pt x="294" y="298"/>
                    </a:lnTo>
                    <a:lnTo>
                      <a:pt x="328" y="264"/>
                    </a:lnTo>
                    <a:lnTo>
                      <a:pt x="360" y="230"/>
                    </a:lnTo>
                    <a:lnTo>
                      <a:pt x="394" y="198"/>
                    </a:lnTo>
                    <a:lnTo>
                      <a:pt x="428" y="170"/>
                    </a:lnTo>
                    <a:lnTo>
                      <a:pt x="464" y="142"/>
                    </a:lnTo>
                    <a:lnTo>
                      <a:pt x="500" y="118"/>
                    </a:lnTo>
                    <a:lnTo>
                      <a:pt x="536" y="96"/>
                    </a:lnTo>
                    <a:lnTo>
                      <a:pt x="574" y="76"/>
                    </a:lnTo>
                    <a:lnTo>
                      <a:pt x="612" y="60"/>
                    </a:lnTo>
                    <a:lnTo>
                      <a:pt x="650" y="44"/>
                    </a:lnTo>
                    <a:lnTo>
                      <a:pt x="690" y="32"/>
                    </a:lnTo>
                    <a:lnTo>
                      <a:pt x="730" y="20"/>
                    </a:lnTo>
                    <a:lnTo>
                      <a:pt x="772" y="12"/>
                    </a:lnTo>
                    <a:lnTo>
                      <a:pt x="814" y="6"/>
                    </a:lnTo>
                    <a:lnTo>
                      <a:pt x="856" y="2"/>
                    </a:lnTo>
                    <a:lnTo>
                      <a:pt x="856" y="2"/>
                    </a:lnTo>
                    <a:lnTo>
                      <a:pt x="904" y="0"/>
                    </a:lnTo>
                    <a:lnTo>
                      <a:pt x="904" y="0"/>
                    </a:lnTo>
                    <a:lnTo>
                      <a:pt x="922" y="0"/>
                    </a:lnTo>
                    <a:lnTo>
                      <a:pt x="922" y="4"/>
                    </a:lnTo>
                    <a:lnTo>
                      <a:pt x="922" y="4"/>
                    </a:lnTo>
                    <a:lnTo>
                      <a:pt x="902" y="2"/>
                    </a:lnTo>
                    <a:lnTo>
                      <a:pt x="902" y="2"/>
                    </a:lnTo>
                    <a:lnTo>
                      <a:pt x="878" y="4"/>
                    </a:lnTo>
                    <a:lnTo>
                      <a:pt x="854" y="8"/>
                    </a:lnTo>
                    <a:lnTo>
                      <a:pt x="830" y="14"/>
                    </a:lnTo>
                    <a:lnTo>
                      <a:pt x="808" y="24"/>
                    </a:lnTo>
                    <a:lnTo>
                      <a:pt x="784" y="36"/>
                    </a:lnTo>
                    <a:lnTo>
                      <a:pt x="762" y="50"/>
                    </a:lnTo>
                    <a:lnTo>
                      <a:pt x="740" y="66"/>
                    </a:lnTo>
                    <a:lnTo>
                      <a:pt x="720" y="86"/>
                    </a:lnTo>
                    <a:lnTo>
                      <a:pt x="698" y="108"/>
                    </a:lnTo>
                    <a:lnTo>
                      <a:pt x="678" y="132"/>
                    </a:lnTo>
                    <a:lnTo>
                      <a:pt x="658" y="160"/>
                    </a:lnTo>
                    <a:lnTo>
                      <a:pt x="638" y="190"/>
                    </a:lnTo>
                    <a:lnTo>
                      <a:pt x="620" y="222"/>
                    </a:lnTo>
                    <a:lnTo>
                      <a:pt x="600" y="256"/>
                    </a:lnTo>
                    <a:lnTo>
                      <a:pt x="582" y="294"/>
                    </a:lnTo>
                    <a:lnTo>
                      <a:pt x="564" y="334"/>
                    </a:lnTo>
                    <a:lnTo>
                      <a:pt x="564" y="334"/>
                    </a:lnTo>
                    <a:lnTo>
                      <a:pt x="548" y="376"/>
                    </a:lnTo>
                    <a:lnTo>
                      <a:pt x="532" y="420"/>
                    </a:lnTo>
                    <a:lnTo>
                      <a:pt x="518" y="464"/>
                    </a:lnTo>
                    <a:lnTo>
                      <a:pt x="504" y="510"/>
                    </a:lnTo>
                    <a:lnTo>
                      <a:pt x="492" y="556"/>
                    </a:lnTo>
                    <a:lnTo>
                      <a:pt x="480" y="604"/>
                    </a:lnTo>
                    <a:lnTo>
                      <a:pt x="470" y="654"/>
                    </a:lnTo>
                    <a:lnTo>
                      <a:pt x="460" y="702"/>
                    </a:lnTo>
                    <a:lnTo>
                      <a:pt x="452" y="754"/>
                    </a:lnTo>
                    <a:lnTo>
                      <a:pt x="446" y="806"/>
                    </a:lnTo>
                    <a:lnTo>
                      <a:pt x="434" y="912"/>
                    </a:lnTo>
                    <a:lnTo>
                      <a:pt x="428" y="1024"/>
                    </a:lnTo>
                    <a:lnTo>
                      <a:pt x="426" y="1138"/>
                    </a:lnTo>
                    <a:lnTo>
                      <a:pt x="426" y="1138"/>
                    </a:lnTo>
                    <a:lnTo>
                      <a:pt x="426" y="1216"/>
                    </a:lnTo>
                    <a:lnTo>
                      <a:pt x="430" y="1290"/>
                    </a:lnTo>
                    <a:lnTo>
                      <a:pt x="434" y="1362"/>
                    </a:lnTo>
                    <a:lnTo>
                      <a:pt x="442" y="1434"/>
                    </a:lnTo>
                    <a:lnTo>
                      <a:pt x="450" y="1502"/>
                    </a:lnTo>
                    <a:lnTo>
                      <a:pt x="460" y="1568"/>
                    </a:lnTo>
                    <a:lnTo>
                      <a:pt x="472" y="1634"/>
                    </a:lnTo>
                    <a:lnTo>
                      <a:pt x="486" y="1696"/>
                    </a:lnTo>
                    <a:lnTo>
                      <a:pt x="486" y="1696"/>
                    </a:lnTo>
                    <a:lnTo>
                      <a:pt x="486" y="1702"/>
                    </a:lnTo>
                    <a:lnTo>
                      <a:pt x="486" y="1702"/>
                    </a:lnTo>
                    <a:lnTo>
                      <a:pt x="506" y="1768"/>
                    </a:lnTo>
                    <a:lnTo>
                      <a:pt x="758" y="2728"/>
                    </a:lnTo>
                    <a:lnTo>
                      <a:pt x="758" y="2728"/>
                    </a:lnTo>
                    <a:lnTo>
                      <a:pt x="764" y="2744"/>
                    </a:lnTo>
                    <a:lnTo>
                      <a:pt x="774" y="2760"/>
                    </a:lnTo>
                    <a:lnTo>
                      <a:pt x="784" y="2774"/>
                    </a:lnTo>
                    <a:lnTo>
                      <a:pt x="798" y="2788"/>
                    </a:lnTo>
                    <a:lnTo>
                      <a:pt x="798" y="2788"/>
                    </a:lnTo>
                    <a:lnTo>
                      <a:pt x="816" y="2804"/>
                    </a:lnTo>
                    <a:lnTo>
                      <a:pt x="836" y="2816"/>
                    </a:lnTo>
                    <a:lnTo>
                      <a:pt x="858" y="2824"/>
                    </a:lnTo>
                    <a:lnTo>
                      <a:pt x="882" y="2830"/>
                    </a:lnTo>
                    <a:lnTo>
                      <a:pt x="882" y="2830"/>
                    </a:lnTo>
                    <a:lnTo>
                      <a:pt x="876" y="2830"/>
                    </a:lnTo>
                    <a:lnTo>
                      <a:pt x="876" y="2830"/>
                    </a:lnTo>
                    <a:lnTo>
                      <a:pt x="862" y="2828"/>
                    </a:lnTo>
                    <a:lnTo>
                      <a:pt x="850" y="2828"/>
                    </a:lnTo>
                    <a:lnTo>
                      <a:pt x="850" y="2828"/>
                    </a:lnTo>
                    <a:close/>
                  </a:path>
                </a:pathLst>
              </a:cu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5" name="Freeform 532">
                <a:extLst>
                  <a:ext uri="{FF2B5EF4-FFF2-40B4-BE49-F238E27FC236}">
                    <a16:creationId xmlns:a16="http://schemas.microsoft.com/office/drawing/2014/main" id="{0608023D-D992-42E0-8E05-5977764373AB}"/>
                  </a:ext>
                </a:extLst>
              </p:cNvPr>
              <p:cNvSpPr>
                <a:spLocks noEditPoints="1"/>
              </p:cNvSpPr>
              <p:nvPr/>
            </p:nvSpPr>
            <p:spPr bwMode="auto">
              <a:xfrm>
                <a:off x="498861" y="2033618"/>
                <a:ext cx="1169166" cy="2865162"/>
              </a:xfrm>
              <a:custGeom>
                <a:gdLst>
                  <a:gd fmla="*/ 1140 w 1154" name="T0"/>
                  <a:gd fmla="*/ 2828 h 2828" name="T1"/>
                  <a:gd fmla="*/ 1090 w 1154" name="T2"/>
                  <a:gd fmla="*/ 2822 h 2828" name="T3"/>
                  <a:gd fmla="*/ 1030 w 1154" name="T4"/>
                  <a:gd fmla="*/ 2786 h 2828" name="T5"/>
                  <a:gd fmla="*/ 990 w 1154" name="T6"/>
                  <a:gd fmla="*/ 2726 h 2828" name="T7"/>
                  <a:gd fmla="*/ 718 w 1154" name="T8"/>
                  <a:gd fmla="*/ 1700 h 2828" name="T9"/>
                  <a:gd fmla="*/ 692 w 1154" name="T10"/>
                  <a:gd fmla="*/ 1566 h 2828" name="T11"/>
                  <a:gd fmla="*/ 662 w 1154" name="T12"/>
                  <a:gd fmla="*/ 1288 h 2828" name="T13"/>
                  <a:gd fmla="*/ 660 w 1154" name="T14"/>
                  <a:gd fmla="*/ 1022 h 2828" name="T15"/>
                  <a:gd fmla="*/ 692 w 1154" name="T16"/>
                  <a:gd fmla="*/ 700 h 2828" name="T17"/>
                  <a:gd fmla="*/ 736 w 1154" name="T18"/>
                  <a:gd fmla="*/ 508 h 2828" name="T19"/>
                  <a:gd fmla="*/ 796 w 1154" name="T20"/>
                  <a:gd fmla="*/ 332 h 2828" name="T21"/>
                  <a:gd fmla="*/ 852 w 1154" name="T22"/>
                  <a:gd fmla="*/ 220 h 2828" name="T23"/>
                  <a:gd fmla="*/ 930 w 1154" name="T24"/>
                  <a:gd fmla="*/ 106 h 2828" name="T25"/>
                  <a:gd fmla="*/ 1016 w 1154" name="T26"/>
                  <a:gd fmla="*/ 34 h 2828" name="T27"/>
                  <a:gd fmla="*/ 1110 w 1154" name="T28"/>
                  <a:gd fmla="*/ 2 h 2828" name="T29"/>
                  <a:gd fmla="*/ 1154 w 1154" name="T30"/>
                  <a:gd fmla="*/ 2 h 2828" name="T31"/>
                  <a:gd fmla="*/ 1004 w 1154" name="T32"/>
                  <a:gd fmla="*/ 10 h 2828" name="T33"/>
                  <a:gd fmla="*/ 844 w 1154" name="T34"/>
                  <a:gd fmla="*/ 58 h 2828" name="T35"/>
                  <a:gd fmla="*/ 696 w 1154" name="T36"/>
                  <a:gd fmla="*/ 140 h 2828" name="T37"/>
                  <a:gd fmla="*/ 560 w 1154" name="T38"/>
                  <a:gd fmla="*/ 262 h 2828" name="T39"/>
                  <a:gd fmla="*/ 464 w 1154" name="T40"/>
                  <a:gd fmla="*/ 378 h 2828" name="T41"/>
                  <a:gd fmla="*/ 356 w 1154" name="T42"/>
                  <a:gd fmla="*/ 556 h 2828" name="T43"/>
                  <a:gd fmla="*/ 282 w 1154" name="T44"/>
                  <a:gd fmla="*/ 754 h 2828" name="T45"/>
                  <a:gd fmla="*/ 242 w 1154" name="T46"/>
                  <a:gd fmla="*/ 966 h 2828" name="T47"/>
                  <a:gd fmla="*/ 232 w 1154" name="T48"/>
                  <a:gd fmla="*/ 1138 h 2828" name="T49"/>
                  <a:gd fmla="*/ 252 w 1154" name="T50"/>
                  <a:gd fmla="*/ 1376 h 2828" name="T51"/>
                  <a:gd fmla="*/ 278 w 1154" name="T52"/>
                  <a:gd fmla="*/ 1500 h 2828" name="T53"/>
                  <a:gd fmla="*/ 330 w 1154" name="T54"/>
                  <a:gd fmla="*/ 1658 h 2828" name="T55"/>
                  <a:gd fmla="*/ 348 w 1154" name="T56"/>
                  <a:gd fmla="*/ 1702 h 2828" name="T57"/>
                  <a:gd fmla="*/ 862 w 1154" name="T58"/>
                  <a:gd fmla="*/ 2726 h 2828" name="T59"/>
                  <a:gd fmla="*/ 934 w 1154" name="T60"/>
                  <a:gd fmla="*/ 2786 h 2828" name="T61"/>
                  <a:gd fmla="*/ 1042 w 1154" name="T62"/>
                  <a:gd fmla="*/ 2820 h 2828" name="T63"/>
                  <a:gd fmla="*/ 974 w 1154" name="T64"/>
                  <a:gd fmla="*/ 2812 h 2828" name="T65"/>
                  <a:gd fmla="*/ 852 w 1154" name="T66"/>
                  <a:gd fmla="*/ 2770 h 2828" name="T67"/>
                  <a:gd fmla="*/ 188 w 1154" name="T68"/>
                  <a:gd fmla="*/ 1762 h 2828" name="T69"/>
                  <a:gd fmla="*/ 144 w 1154" name="T70"/>
                  <a:gd fmla="*/ 1692 h 2828" name="T71"/>
                  <a:gd fmla="*/ 96 w 1154" name="T72"/>
                  <a:gd fmla="*/ 1596 h 2828" name="T73"/>
                  <a:gd fmla="*/ 46 w 1154" name="T74"/>
                  <a:gd fmla="*/ 1462 h 2828" name="T75"/>
                  <a:gd fmla="*/ 8 w 1154" name="T76"/>
                  <a:gd fmla="*/ 1284 h 2828" name="T77"/>
                  <a:gd fmla="*/ 0 w 1154" name="T78"/>
                  <a:gd fmla="*/ 1078 h 2828" name="T79"/>
                  <a:gd fmla="*/ 20 w 1154" name="T80"/>
                  <a:gd fmla="*/ 916 h 2828" name="T81"/>
                  <a:gd fmla="*/ 62 w 1154" name="T82"/>
                  <a:gd fmla="*/ 754 h 2828" name="T83"/>
                  <a:gd fmla="*/ 128 w 1154" name="T84"/>
                  <a:gd fmla="*/ 604 h 2828" name="T85"/>
                  <a:gd fmla="*/ 218 w 1154" name="T86"/>
                  <a:gd fmla="*/ 462 h 2828" name="T87"/>
                  <a:gd fmla="*/ 332 w 1154" name="T88"/>
                  <a:gd fmla="*/ 330 h 2828" name="T89"/>
                  <a:gd fmla="*/ 456 w 1154" name="T90"/>
                  <a:gd fmla="*/ 222 h 2828" name="T91"/>
                  <a:gd fmla="*/ 632 w 1154" name="T92"/>
                  <a:gd fmla="*/ 112 h 2828" name="T93"/>
                  <a:gd fmla="*/ 826 w 1154" name="T94"/>
                  <a:gd fmla="*/ 38 h 2828" name="T95"/>
                  <a:gd fmla="*/ 1034 w 1154" name="T96"/>
                  <a:gd fmla="*/ 4 h 282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28" w="1154">
                    <a:moveTo>
                      <a:pt x="1154" y="2"/>
                    </a:moveTo>
                    <a:lnTo>
                      <a:pt x="1154" y="2828"/>
                    </a:lnTo>
                    <a:lnTo>
                      <a:pt x="1154" y="2828"/>
                    </a:lnTo>
                    <a:lnTo>
                      <a:pt x="1140" y="2828"/>
                    </a:lnTo>
                    <a:lnTo>
                      <a:pt x="1140" y="2828"/>
                    </a:lnTo>
                    <a:lnTo>
                      <a:pt x="1114" y="2828"/>
                    </a:lnTo>
                    <a:lnTo>
                      <a:pt x="1114" y="2828"/>
                    </a:lnTo>
                    <a:lnTo>
                      <a:pt x="1090" y="2822"/>
                    </a:lnTo>
                    <a:lnTo>
                      <a:pt x="1068" y="2814"/>
                    </a:lnTo>
                    <a:lnTo>
                      <a:pt x="1048" y="2802"/>
                    </a:lnTo>
                    <a:lnTo>
                      <a:pt x="1030" y="2786"/>
                    </a:lnTo>
                    <a:lnTo>
                      <a:pt x="1030" y="2786"/>
                    </a:lnTo>
                    <a:lnTo>
                      <a:pt x="1016" y="2772"/>
                    </a:lnTo>
                    <a:lnTo>
                      <a:pt x="1006" y="2758"/>
                    </a:lnTo>
                    <a:lnTo>
                      <a:pt x="996" y="2742"/>
                    </a:lnTo>
                    <a:lnTo>
                      <a:pt x="990" y="2726"/>
                    </a:lnTo>
                    <a:lnTo>
                      <a:pt x="738" y="1766"/>
                    </a:lnTo>
                    <a:lnTo>
                      <a:pt x="738" y="1766"/>
                    </a:lnTo>
                    <a:lnTo>
                      <a:pt x="718" y="1700"/>
                    </a:lnTo>
                    <a:lnTo>
                      <a:pt x="718" y="1700"/>
                    </a:lnTo>
                    <a:lnTo>
                      <a:pt x="718" y="1694"/>
                    </a:lnTo>
                    <a:lnTo>
                      <a:pt x="718" y="1694"/>
                    </a:lnTo>
                    <a:lnTo>
                      <a:pt x="704" y="1632"/>
                    </a:lnTo>
                    <a:lnTo>
                      <a:pt x="692" y="1566"/>
                    </a:lnTo>
                    <a:lnTo>
                      <a:pt x="682" y="1500"/>
                    </a:lnTo>
                    <a:lnTo>
                      <a:pt x="674" y="1432"/>
                    </a:lnTo>
                    <a:lnTo>
                      <a:pt x="666" y="1360"/>
                    </a:lnTo>
                    <a:lnTo>
                      <a:pt x="662" y="1288"/>
                    </a:lnTo>
                    <a:lnTo>
                      <a:pt x="658" y="1214"/>
                    </a:lnTo>
                    <a:lnTo>
                      <a:pt x="658" y="1136"/>
                    </a:lnTo>
                    <a:lnTo>
                      <a:pt x="658" y="1136"/>
                    </a:lnTo>
                    <a:lnTo>
                      <a:pt x="660" y="1022"/>
                    </a:lnTo>
                    <a:lnTo>
                      <a:pt x="666" y="910"/>
                    </a:lnTo>
                    <a:lnTo>
                      <a:pt x="678" y="804"/>
                    </a:lnTo>
                    <a:lnTo>
                      <a:pt x="684" y="752"/>
                    </a:lnTo>
                    <a:lnTo>
                      <a:pt x="692" y="700"/>
                    </a:lnTo>
                    <a:lnTo>
                      <a:pt x="702" y="652"/>
                    </a:lnTo>
                    <a:lnTo>
                      <a:pt x="712" y="602"/>
                    </a:lnTo>
                    <a:lnTo>
                      <a:pt x="724" y="554"/>
                    </a:lnTo>
                    <a:lnTo>
                      <a:pt x="736" y="508"/>
                    </a:lnTo>
                    <a:lnTo>
                      <a:pt x="750" y="462"/>
                    </a:lnTo>
                    <a:lnTo>
                      <a:pt x="764" y="418"/>
                    </a:lnTo>
                    <a:lnTo>
                      <a:pt x="780" y="374"/>
                    </a:lnTo>
                    <a:lnTo>
                      <a:pt x="796" y="332"/>
                    </a:lnTo>
                    <a:lnTo>
                      <a:pt x="796" y="332"/>
                    </a:lnTo>
                    <a:lnTo>
                      <a:pt x="814" y="292"/>
                    </a:lnTo>
                    <a:lnTo>
                      <a:pt x="832" y="254"/>
                    </a:lnTo>
                    <a:lnTo>
                      <a:pt x="852" y="220"/>
                    </a:lnTo>
                    <a:lnTo>
                      <a:pt x="870" y="188"/>
                    </a:lnTo>
                    <a:lnTo>
                      <a:pt x="890" y="158"/>
                    </a:lnTo>
                    <a:lnTo>
                      <a:pt x="910" y="130"/>
                    </a:lnTo>
                    <a:lnTo>
                      <a:pt x="930" y="106"/>
                    </a:lnTo>
                    <a:lnTo>
                      <a:pt x="952" y="84"/>
                    </a:lnTo>
                    <a:lnTo>
                      <a:pt x="972" y="64"/>
                    </a:lnTo>
                    <a:lnTo>
                      <a:pt x="994" y="48"/>
                    </a:lnTo>
                    <a:lnTo>
                      <a:pt x="1016" y="34"/>
                    </a:lnTo>
                    <a:lnTo>
                      <a:pt x="1040" y="22"/>
                    </a:lnTo>
                    <a:lnTo>
                      <a:pt x="1062" y="12"/>
                    </a:lnTo>
                    <a:lnTo>
                      <a:pt x="1086" y="6"/>
                    </a:lnTo>
                    <a:lnTo>
                      <a:pt x="1110" y="2"/>
                    </a:lnTo>
                    <a:lnTo>
                      <a:pt x="1134" y="0"/>
                    </a:lnTo>
                    <a:lnTo>
                      <a:pt x="1134" y="0"/>
                    </a:lnTo>
                    <a:lnTo>
                      <a:pt x="1154" y="2"/>
                    </a:lnTo>
                    <a:lnTo>
                      <a:pt x="1154" y="2"/>
                    </a:lnTo>
                    <a:close/>
                    <a:moveTo>
                      <a:pt x="1088" y="0"/>
                    </a:moveTo>
                    <a:lnTo>
                      <a:pt x="1088" y="0"/>
                    </a:lnTo>
                    <a:lnTo>
                      <a:pt x="1046" y="4"/>
                    </a:lnTo>
                    <a:lnTo>
                      <a:pt x="1004" y="10"/>
                    </a:lnTo>
                    <a:lnTo>
                      <a:pt x="962" y="18"/>
                    </a:lnTo>
                    <a:lnTo>
                      <a:pt x="922" y="30"/>
                    </a:lnTo>
                    <a:lnTo>
                      <a:pt x="882" y="42"/>
                    </a:lnTo>
                    <a:lnTo>
                      <a:pt x="844" y="58"/>
                    </a:lnTo>
                    <a:lnTo>
                      <a:pt x="806" y="74"/>
                    </a:lnTo>
                    <a:lnTo>
                      <a:pt x="768" y="94"/>
                    </a:lnTo>
                    <a:lnTo>
                      <a:pt x="732" y="116"/>
                    </a:lnTo>
                    <a:lnTo>
                      <a:pt x="696" y="140"/>
                    </a:lnTo>
                    <a:lnTo>
                      <a:pt x="660" y="168"/>
                    </a:lnTo>
                    <a:lnTo>
                      <a:pt x="626" y="196"/>
                    </a:lnTo>
                    <a:lnTo>
                      <a:pt x="592" y="228"/>
                    </a:lnTo>
                    <a:lnTo>
                      <a:pt x="560" y="262"/>
                    </a:lnTo>
                    <a:lnTo>
                      <a:pt x="526" y="296"/>
                    </a:lnTo>
                    <a:lnTo>
                      <a:pt x="496" y="334"/>
                    </a:lnTo>
                    <a:lnTo>
                      <a:pt x="496" y="334"/>
                    </a:lnTo>
                    <a:lnTo>
                      <a:pt x="464" y="378"/>
                    </a:lnTo>
                    <a:lnTo>
                      <a:pt x="434" y="420"/>
                    </a:lnTo>
                    <a:lnTo>
                      <a:pt x="406" y="464"/>
                    </a:lnTo>
                    <a:lnTo>
                      <a:pt x="380" y="510"/>
                    </a:lnTo>
                    <a:lnTo>
                      <a:pt x="356" y="556"/>
                    </a:lnTo>
                    <a:lnTo>
                      <a:pt x="334" y="604"/>
                    </a:lnTo>
                    <a:lnTo>
                      <a:pt x="316" y="652"/>
                    </a:lnTo>
                    <a:lnTo>
                      <a:pt x="298" y="702"/>
                    </a:lnTo>
                    <a:lnTo>
                      <a:pt x="282" y="754"/>
                    </a:lnTo>
                    <a:lnTo>
                      <a:pt x="268" y="804"/>
                    </a:lnTo>
                    <a:lnTo>
                      <a:pt x="258" y="858"/>
                    </a:lnTo>
                    <a:lnTo>
                      <a:pt x="248" y="912"/>
                    </a:lnTo>
                    <a:lnTo>
                      <a:pt x="242" y="966"/>
                    </a:lnTo>
                    <a:lnTo>
                      <a:pt x="236" y="1022"/>
                    </a:lnTo>
                    <a:lnTo>
                      <a:pt x="232" y="1080"/>
                    </a:lnTo>
                    <a:lnTo>
                      <a:pt x="232" y="1138"/>
                    </a:lnTo>
                    <a:lnTo>
                      <a:pt x="232" y="1138"/>
                    </a:lnTo>
                    <a:lnTo>
                      <a:pt x="234" y="1200"/>
                    </a:lnTo>
                    <a:lnTo>
                      <a:pt x="236" y="1260"/>
                    </a:lnTo>
                    <a:lnTo>
                      <a:pt x="244" y="1318"/>
                    </a:lnTo>
                    <a:lnTo>
                      <a:pt x="252" y="1376"/>
                    </a:lnTo>
                    <a:lnTo>
                      <a:pt x="252" y="1376"/>
                    </a:lnTo>
                    <a:lnTo>
                      <a:pt x="260" y="1418"/>
                    </a:lnTo>
                    <a:lnTo>
                      <a:pt x="268" y="1460"/>
                    </a:lnTo>
                    <a:lnTo>
                      <a:pt x="278" y="1500"/>
                    </a:lnTo>
                    <a:lnTo>
                      <a:pt x="288" y="1540"/>
                    </a:lnTo>
                    <a:lnTo>
                      <a:pt x="300" y="1580"/>
                    </a:lnTo>
                    <a:lnTo>
                      <a:pt x="314" y="1620"/>
                    </a:lnTo>
                    <a:lnTo>
                      <a:pt x="330" y="1658"/>
                    </a:lnTo>
                    <a:lnTo>
                      <a:pt x="346" y="1696"/>
                    </a:lnTo>
                    <a:lnTo>
                      <a:pt x="346" y="1696"/>
                    </a:lnTo>
                    <a:lnTo>
                      <a:pt x="348" y="1702"/>
                    </a:lnTo>
                    <a:lnTo>
                      <a:pt x="348" y="1702"/>
                    </a:lnTo>
                    <a:lnTo>
                      <a:pt x="364" y="1734"/>
                    </a:lnTo>
                    <a:lnTo>
                      <a:pt x="382" y="1766"/>
                    </a:lnTo>
                    <a:lnTo>
                      <a:pt x="862" y="2726"/>
                    </a:lnTo>
                    <a:lnTo>
                      <a:pt x="862" y="2726"/>
                    </a:lnTo>
                    <a:lnTo>
                      <a:pt x="874" y="2742"/>
                    </a:lnTo>
                    <a:lnTo>
                      <a:pt x="890" y="2758"/>
                    </a:lnTo>
                    <a:lnTo>
                      <a:pt x="910" y="2772"/>
                    </a:lnTo>
                    <a:lnTo>
                      <a:pt x="934" y="2786"/>
                    </a:lnTo>
                    <a:lnTo>
                      <a:pt x="934" y="2786"/>
                    </a:lnTo>
                    <a:lnTo>
                      <a:pt x="966" y="2800"/>
                    </a:lnTo>
                    <a:lnTo>
                      <a:pt x="1002" y="2812"/>
                    </a:lnTo>
                    <a:lnTo>
                      <a:pt x="1042" y="2820"/>
                    </a:lnTo>
                    <a:lnTo>
                      <a:pt x="1082" y="2826"/>
                    </a:lnTo>
                    <a:lnTo>
                      <a:pt x="1082" y="2826"/>
                    </a:lnTo>
                    <a:lnTo>
                      <a:pt x="1026" y="2820"/>
                    </a:lnTo>
                    <a:lnTo>
                      <a:pt x="974" y="2812"/>
                    </a:lnTo>
                    <a:lnTo>
                      <a:pt x="926" y="2800"/>
                    </a:lnTo>
                    <a:lnTo>
                      <a:pt x="882" y="2784"/>
                    </a:lnTo>
                    <a:lnTo>
                      <a:pt x="882" y="2784"/>
                    </a:lnTo>
                    <a:lnTo>
                      <a:pt x="852" y="2770"/>
                    </a:lnTo>
                    <a:lnTo>
                      <a:pt x="828" y="2756"/>
                    </a:lnTo>
                    <a:lnTo>
                      <a:pt x="806" y="2742"/>
                    </a:lnTo>
                    <a:lnTo>
                      <a:pt x="792" y="2726"/>
                    </a:lnTo>
                    <a:lnTo>
                      <a:pt x="188" y="1762"/>
                    </a:lnTo>
                    <a:lnTo>
                      <a:pt x="188" y="1762"/>
                    </a:lnTo>
                    <a:lnTo>
                      <a:pt x="146" y="1698"/>
                    </a:lnTo>
                    <a:lnTo>
                      <a:pt x="146" y="1698"/>
                    </a:lnTo>
                    <a:lnTo>
                      <a:pt x="144" y="1692"/>
                    </a:lnTo>
                    <a:lnTo>
                      <a:pt x="144" y="1692"/>
                    </a:lnTo>
                    <a:lnTo>
                      <a:pt x="126" y="1660"/>
                    </a:lnTo>
                    <a:lnTo>
                      <a:pt x="110" y="1630"/>
                    </a:lnTo>
                    <a:lnTo>
                      <a:pt x="96" y="1596"/>
                    </a:lnTo>
                    <a:lnTo>
                      <a:pt x="82" y="1564"/>
                    </a:lnTo>
                    <a:lnTo>
                      <a:pt x="68" y="1530"/>
                    </a:lnTo>
                    <a:lnTo>
                      <a:pt x="56" y="1496"/>
                    </a:lnTo>
                    <a:lnTo>
                      <a:pt x="46" y="1462"/>
                    </a:lnTo>
                    <a:lnTo>
                      <a:pt x="36" y="1428"/>
                    </a:lnTo>
                    <a:lnTo>
                      <a:pt x="28" y="1392"/>
                    </a:lnTo>
                    <a:lnTo>
                      <a:pt x="20" y="1358"/>
                    </a:lnTo>
                    <a:lnTo>
                      <a:pt x="8" y="1284"/>
                    </a:lnTo>
                    <a:lnTo>
                      <a:pt x="2" y="1210"/>
                    </a:lnTo>
                    <a:lnTo>
                      <a:pt x="0" y="1134"/>
                    </a:lnTo>
                    <a:lnTo>
                      <a:pt x="0" y="1134"/>
                    </a:lnTo>
                    <a:lnTo>
                      <a:pt x="0" y="1078"/>
                    </a:lnTo>
                    <a:lnTo>
                      <a:pt x="4" y="1022"/>
                    </a:lnTo>
                    <a:lnTo>
                      <a:pt x="10" y="968"/>
                    </a:lnTo>
                    <a:lnTo>
                      <a:pt x="20" y="916"/>
                    </a:lnTo>
                    <a:lnTo>
                      <a:pt x="20" y="916"/>
                    </a:lnTo>
                    <a:lnTo>
                      <a:pt x="28" y="874"/>
                    </a:lnTo>
                    <a:lnTo>
                      <a:pt x="38" y="834"/>
                    </a:lnTo>
                    <a:lnTo>
                      <a:pt x="50" y="794"/>
                    </a:lnTo>
                    <a:lnTo>
                      <a:pt x="62" y="754"/>
                    </a:lnTo>
                    <a:lnTo>
                      <a:pt x="76" y="716"/>
                    </a:lnTo>
                    <a:lnTo>
                      <a:pt x="92" y="678"/>
                    </a:lnTo>
                    <a:lnTo>
                      <a:pt x="110" y="640"/>
                    </a:lnTo>
                    <a:lnTo>
                      <a:pt x="128" y="604"/>
                    </a:lnTo>
                    <a:lnTo>
                      <a:pt x="148" y="566"/>
                    </a:lnTo>
                    <a:lnTo>
                      <a:pt x="170" y="532"/>
                    </a:lnTo>
                    <a:lnTo>
                      <a:pt x="194" y="496"/>
                    </a:lnTo>
                    <a:lnTo>
                      <a:pt x="218" y="462"/>
                    </a:lnTo>
                    <a:lnTo>
                      <a:pt x="244" y="428"/>
                    </a:lnTo>
                    <a:lnTo>
                      <a:pt x="272" y="394"/>
                    </a:lnTo>
                    <a:lnTo>
                      <a:pt x="302" y="362"/>
                    </a:lnTo>
                    <a:lnTo>
                      <a:pt x="332" y="330"/>
                    </a:lnTo>
                    <a:lnTo>
                      <a:pt x="332" y="330"/>
                    </a:lnTo>
                    <a:lnTo>
                      <a:pt x="372" y="292"/>
                    </a:lnTo>
                    <a:lnTo>
                      <a:pt x="412" y="256"/>
                    </a:lnTo>
                    <a:lnTo>
                      <a:pt x="456" y="222"/>
                    </a:lnTo>
                    <a:lnTo>
                      <a:pt x="498" y="192"/>
                    </a:lnTo>
                    <a:lnTo>
                      <a:pt x="542" y="162"/>
                    </a:lnTo>
                    <a:lnTo>
                      <a:pt x="586" y="136"/>
                    </a:lnTo>
                    <a:lnTo>
                      <a:pt x="632" y="112"/>
                    </a:lnTo>
                    <a:lnTo>
                      <a:pt x="680" y="90"/>
                    </a:lnTo>
                    <a:lnTo>
                      <a:pt x="728" y="70"/>
                    </a:lnTo>
                    <a:lnTo>
                      <a:pt x="776" y="54"/>
                    </a:lnTo>
                    <a:lnTo>
                      <a:pt x="826" y="38"/>
                    </a:lnTo>
                    <a:lnTo>
                      <a:pt x="876" y="26"/>
                    </a:lnTo>
                    <a:lnTo>
                      <a:pt x="928" y="16"/>
                    </a:lnTo>
                    <a:lnTo>
                      <a:pt x="980" y="8"/>
                    </a:lnTo>
                    <a:lnTo>
                      <a:pt x="1034" y="4"/>
                    </a:lnTo>
                    <a:lnTo>
                      <a:pt x="1088" y="0"/>
                    </a:lnTo>
                    <a:lnTo>
                      <a:pt x="1088" y="0"/>
                    </a:lnTo>
                    <a:close/>
                  </a:path>
                </a:pathLst>
              </a:cu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sp>
            <p:nvSpPr>
              <p:cNvPr id="96" name="Freeform 539">
                <a:extLst>
                  <a:ext uri="{FF2B5EF4-FFF2-40B4-BE49-F238E27FC236}">
                    <a16:creationId xmlns:a16="http://schemas.microsoft.com/office/drawing/2014/main" id="{E0EDA675-DE18-4292-9619-8446DB58BCE0}"/>
                  </a:ext>
                </a:extLst>
              </p:cNvPr>
              <p:cNvSpPr/>
              <p:nvPr/>
            </p:nvSpPr>
            <p:spPr bwMode="auto">
              <a:xfrm>
                <a:off x="1621422" y="4979831"/>
                <a:ext cx="60789" cy="24315"/>
              </a:xfrm>
              <a:custGeom>
                <a:gdLst>
                  <a:gd fmla="*/ 58 w 60" name="T0"/>
                  <a:gd fmla="*/ 16 h 24" name="T1"/>
                  <a:gd fmla="*/ 58 w 60" name="T2"/>
                  <a:gd fmla="*/ 16 h 24" name="T3"/>
                  <a:gd fmla="*/ 50 w 60" name="T4"/>
                  <a:gd fmla="*/ 22 h 24" name="T5"/>
                  <a:gd fmla="*/ 50 w 60" name="T6"/>
                  <a:gd fmla="*/ 22 h 24" name="T7"/>
                  <a:gd fmla="*/ 42 w 60" name="T8"/>
                  <a:gd fmla="*/ 24 h 24" name="T9"/>
                  <a:gd fmla="*/ 30 w 60" name="T10"/>
                  <a:gd fmla="*/ 24 h 24" name="T11"/>
                  <a:gd fmla="*/ 30 w 60" name="T12"/>
                  <a:gd fmla="*/ 24 h 24" name="T13"/>
                  <a:gd fmla="*/ 20 w 60" name="T14"/>
                  <a:gd fmla="*/ 24 h 24" name="T15"/>
                  <a:gd fmla="*/ 10 w 60" name="T16"/>
                  <a:gd fmla="*/ 22 h 24" name="T17"/>
                  <a:gd fmla="*/ 10 w 60" name="T18"/>
                  <a:gd fmla="*/ 22 h 24" name="T19"/>
                  <a:gd fmla="*/ 8 w 60" name="T20"/>
                  <a:gd fmla="*/ 22 h 24" name="T21"/>
                  <a:gd fmla="*/ 8 w 60" name="T22"/>
                  <a:gd fmla="*/ 22 h 24" name="T23"/>
                  <a:gd fmla="*/ 0 w 60" name="T24"/>
                  <a:gd fmla="*/ 14 h 24" name="T25"/>
                  <a:gd fmla="*/ 0 w 60" name="T26"/>
                  <a:gd fmla="*/ 10 h 24" name="T27"/>
                  <a:gd fmla="*/ 0 w 60" name="T28"/>
                  <a:gd fmla="*/ 10 h 24" name="T29"/>
                  <a:gd fmla="*/ 4 w 60" name="T30"/>
                  <a:gd fmla="*/ 6 h 24" name="T31"/>
                  <a:gd fmla="*/ 8 w 60" name="T32"/>
                  <a:gd fmla="*/ 4 h 24" name="T33"/>
                  <a:gd fmla="*/ 8 w 60" name="T34"/>
                  <a:gd fmla="*/ 4 h 24" name="T35"/>
                  <a:gd fmla="*/ 18 w 60" name="T36"/>
                  <a:gd fmla="*/ 2 h 24" name="T37"/>
                  <a:gd fmla="*/ 30 w 60" name="T38"/>
                  <a:gd fmla="*/ 0 h 24" name="T39"/>
                  <a:gd fmla="*/ 30 w 60" name="T40"/>
                  <a:gd fmla="*/ 0 h 24" name="T41"/>
                  <a:gd fmla="*/ 42 w 60" name="T42"/>
                  <a:gd fmla="*/ 2 h 24" name="T43"/>
                  <a:gd fmla="*/ 50 w 60" name="T44"/>
                  <a:gd fmla="*/ 4 h 24" name="T45"/>
                  <a:gd fmla="*/ 50 w 60" name="T46"/>
                  <a:gd fmla="*/ 4 h 24" name="T47"/>
                  <a:gd fmla="*/ 58 w 60" name="T48"/>
                  <a:gd fmla="*/ 8 h 24" name="T49"/>
                  <a:gd fmla="*/ 60 w 60" name="T50"/>
                  <a:gd fmla="*/ 10 h 24" name="T51"/>
                  <a:gd fmla="*/ 60 w 60" name="T52"/>
                  <a:gd fmla="*/ 12 h 24" name="T53"/>
                  <a:gd fmla="*/ 60 w 60" name="T54"/>
                  <a:gd fmla="*/ 14 h 24" name="T55"/>
                  <a:gd fmla="*/ 60 w 60" name="T56"/>
                  <a:gd fmla="*/ 14 h 24" name="T57"/>
                  <a:gd fmla="*/ 60 w 60" name="T58"/>
                  <a:gd fmla="*/ 16 h 24" name="T59"/>
                  <a:gd fmla="*/ 58 w 60" name="T60"/>
                  <a:gd fmla="*/ 16 h 24" name="T61"/>
                  <a:gd fmla="*/ 58 w 60" name="T62"/>
                  <a:gd fmla="*/ 16 h 24"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 w="60">
                    <a:moveTo>
                      <a:pt x="58" y="16"/>
                    </a:moveTo>
                    <a:lnTo>
                      <a:pt x="58" y="16"/>
                    </a:lnTo>
                    <a:lnTo>
                      <a:pt x="50" y="22"/>
                    </a:lnTo>
                    <a:lnTo>
                      <a:pt x="50" y="22"/>
                    </a:lnTo>
                    <a:lnTo>
                      <a:pt x="42" y="24"/>
                    </a:lnTo>
                    <a:lnTo>
                      <a:pt x="30" y="24"/>
                    </a:lnTo>
                    <a:lnTo>
                      <a:pt x="30" y="24"/>
                    </a:lnTo>
                    <a:lnTo>
                      <a:pt x="20" y="24"/>
                    </a:lnTo>
                    <a:lnTo>
                      <a:pt x="10" y="22"/>
                    </a:lnTo>
                    <a:lnTo>
                      <a:pt x="10" y="22"/>
                    </a:lnTo>
                    <a:lnTo>
                      <a:pt x="8" y="22"/>
                    </a:lnTo>
                    <a:lnTo>
                      <a:pt x="8" y="22"/>
                    </a:lnTo>
                    <a:lnTo>
                      <a:pt x="0" y="14"/>
                    </a:lnTo>
                    <a:lnTo>
                      <a:pt x="0" y="10"/>
                    </a:lnTo>
                    <a:lnTo>
                      <a:pt x="0" y="10"/>
                    </a:lnTo>
                    <a:lnTo>
                      <a:pt x="4" y="6"/>
                    </a:lnTo>
                    <a:lnTo>
                      <a:pt x="8" y="4"/>
                    </a:lnTo>
                    <a:lnTo>
                      <a:pt x="8" y="4"/>
                    </a:lnTo>
                    <a:lnTo>
                      <a:pt x="18" y="2"/>
                    </a:lnTo>
                    <a:lnTo>
                      <a:pt x="30" y="0"/>
                    </a:lnTo>
                    <a:lnTo>
                      <a:pt x="30" y="0"/>
                    </a:lnTo>
                    <a:lnTo>
                      <a:pt x="42" y="2"/>
                    </a:lnTo>
                    <a:lnTo>
                      <a:pt x="50" y="4"/>
                    </a:lnTo>
                    <a:lnTo>
                      <a:pt x="50" y="4"/>
                    </a:lnTo>
                    <a:lnTo>
                      <a:pt x="58" y="8"/>
                    </a:lnTo>
                    <a:lnTo>
                      <a:pt x="60" y="10"/>
                    </a:lnTo>
                    <a:lnTo>
                      <a:pt x="60" y="12"/>
                    </a:lnTo>
                    <a:lnTo>
                      <a:pt x="60" y="14"/>
                    </a:lnTo>
                    <a:lnTo>
                      <a:pt x="60" y="14"/>
                    </a:lnTo>
                    <a:lnTo>
                      <a:pt x="60" y="16"/>
                    </a:lnTo>
                    <a:lnTo>
                      <a:pt x="58" y="16"/>
                    </a:lnTo>
                    <a:lnTo>
                      <a:pt x="58" y="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defTabSz="1828800" rtl="0"/>
                <a:endParaRPr kern="1200" lang="en-US">
                  <a:solidFill>
                    <a:schemeClr val="tx1">
                      <a:lumMod val="75000"/>
                      <a:lumOff val="25000"/>
                    </a:schemeClr>
                  </a:solidFill>
                  <a:latin charset="-122" panose="00000500000000000000" pitchFamily="2" typeface="字魂58号-创中黑"/>
                  <a:ea charset="-122" panose="00000500000000000000" pitchFamily="2" typeface="字魂58号-创中黑"/>
                </a:endParaRPr>
              </a:p>
            </p:txBody>
          </p:sp>
        </p:grpSp>
      </p:grpSp>
      <p:sp>
        <p:nvSpPr>
          <p:cNvPr id="105" name="TextBox 82">
            <a:extLst>
              <a:ext uri="{FF2B5EF4-FFF2-40B4-BE49-F238E27FC236}">
                <a16:creationId xmlns:a16="http://schemas.microsoft.com/office/drawing/2014/main" id="{75D3C5EC-BADB-4312-8A7C-00493A73B37D}"/>
              </a:ext>
            </a:extLst>
          </p:cNvPr>
          <p:cNvSpPr txBox="1"/>
          <p:nvPr/>
        </p:nvSpPr>
        <p:spPr>
          <a:xfrm>
            <a:off x="982221" y="4850055"/>
            <a:ext cx="1937183"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6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06" name="Rectangle 54">
            <a:extLst>
              <a:ext uri="{FF2B5EF4-FFF2-40B4-BE49-F238E27FC236}">
                <a16:creationId xmlns:a16="http://schemas.microsoft.com/office/drawing/2014/main" id="{DA819860-7725-4486-A563-680080B2FF21}"/>
              </a:ext>
            </a:extLst>
          </p:cNvPr>
          <p:cNvSpPr/>
          <p:nvPr/>
        </p:nvSpPr>
        <p:spPr>
          <a:xfrm>
            <a:off x="966512" y="5098272"/>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107" name="TextBox 82">
            <a:extLst>
              <a:ext uri="{FF2B5EF4-FFF2-40B4-BE49-F238E27FC236}">
                <a16:creationId xmlns:a16="http://schemas.microsoft.com/office/drawing/2014/main" id="{B19DAC80-B339-4E89-B49C-7D21E86BE34B}"/>
              </a:ext>
            </a:extLst>
          </p:cNvPr>
          <p:cNvSpPr txBox="1"/>
          <p:nvPr/>
        </p:nvSpPr>
        <p:spPr>
          <a:xfrm>
            <a:off x="3585536" y="3420071"/>
            <a:ext cx="1937183"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6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08" name="Rectangle 54">
            <a:extLst>
              <a:ext uri="{FF2B5EF4-FFF2-40B4-BE49-F238E27FC236}">
                <a16:creationId xmlns:a16="http://schemas.microsoft.com/office/drawing/2014/main" id="{2D852372-771A-4DD6-A0BD-2AB58E390B14}"/>
              </a:ext>
            </a:extLst>
          </p:cNvPr>
          <p:cNvSpPr/>
          <p:nvPr/>
        </p:nvSpPr>
        <p:spPr>
          <a:xfrm>
            <a:off x="3569827" y="3668288"/>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109" name="TextBox 82">
            <a:extLst>
              <a:ext uri="{FF2B5EF4-FFF2-40B4-BE49-F238E27FC236}">
                <a16:creationId xmlns:a16="http://schemas.microsoft.com/office/drawing/2014/main" id="{B177B742-D0D1-4CCF-B571-73BDC09BD633}"/>
              </a:ext>
            </a:extLst>
          </p:cNvPr>
          <p:cNvSpPr txBox="1"/>
          <p:nvPr/>
        </p:nvSpPr>
        <p:spPr>
          <a:xfrm>
            <a:off x="6226587" y="5007980"/>
            <a:ext cx="1937183"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6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10" name="Rectangle 54">
            <a:extLst>
              <a:ext uri="{FF2B5EF4-FFF2-40B4-BE49-F238E27FC236}">
                <a16:creationId xmlns:a16="http://schemas.microsoft.com/office/drawing/2014/main" id="{BD90D08D-28C9-4A39-9ADB-9F38D23D2F43}"/>
              </a:ext>
            </a:extLst>
          </p:cNvPr>
          <p:cNvSpPr/>
          <p:nvPr/>
        </p:nvSpPr>
        <p:spPr>
          <a:xfrm>
            <a:off x="6210879" y="5256197"/>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111" name="TextBox 82">
            <a:extLst>
              <a:ext uri="{FF2B5EF4-FFF2-40B4-BE49-F238E27FC236}">
                <a16:creationId xmlns:a16="http://schemas.microsoft.com/office/drawing/2014/main" id="{9C1D6445-D7F3-4FB3-B17C-4B8F695F2F54}"/>
              </a:ext>
            </a:extLst>
          </p:cNvPr>
          <p:cNvSpPr txBox="1"/>
          <p:nvPr/>
        </p:nvSpPr>
        <p:spPr>
          <a:xfrm>
            <a:off x="9459642" y="3763139"/>
            <a:ext cx="1937183"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6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12" name="Rectangle 54">
            <a:extLst>
              <a:ext uri="{FF2B5EF4-FFF2-40B4-BE49-F238E27FC236}">
                <a16:creationId xmlns:a16="http://schemas.microsoft.com/office/drawing/2014/main" id="{07D59942-DA60-4C2A-9C10-6334591A04F8}"/>
              </a:ext>
            </a:extLst>
          </p:cNvPr>
          <p:cNvSpPr/>
          <p:nvPr/>
        </p:nvSpPr>
        <p:spPr>
          <a:xfrm>
            <a:off x="9443932" y="4011356"/>
            <a:ext cx="1936028" cy="1005840"/>
          </a:xfrm>
          <a:prstGeom prst="rect">
            <a:avLst/>
          </a:prstGeom>
        </p:spPr>
        <p:txBody>
          <a:bodyPr anchor="ctr" wrap="square">
            <a:spAutoFit/>
          </a:bodyPr>
          <a:lstStyle/>
          <a:p>
            <a:pPr algn="ctr" defTabSz="1828800" rtl="0">
              <a:spcBef>
                <a:spcPts val="1200"/>
              </a:spcBef>
              <a:buClr>
                <a:srgbClr val="E24848"/>
              </a:buClr>
              <a:defRPr/>
            </a:pPr>
            <a:r>
              <a:rPr kern="1200" lang="en-US" noProof="1" sz="12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cxnSp>
        <p:nvCxnSpPr>
          <p:cNvPr id="114" name="直接连接符 113">
            <a:extLst>
              <a:ext uri="{FF2B5EF4-FFF2-40B4-BE49-F238E27FC236}">
                <a16:creationId xmlns:a16="http://schemas.microsoft.com/office/drawing/2014/main" id="{A203CE85-A1A0-4321-B5B9-47A9816B7D27}"/>
              </a:ext>
            </a:extLst>
          </p:cNvPr>
          <p:cNvCxnSpPr/>
          <p:nvPr/>
        </p:nvCxnSpPr>
        <p:spPr>
          <a:xfrm flipV="1">
            <a:off x="2541494" y="2433918"/>
            <a:ext cx="1385047" cy="106461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5" name="直接连接符 114">
            <a:extLst>
              <a:ext uri="{FF2B5EF4-FFF2-40B4-BE49-F238E27FC236}">
                <a16:creationId xmlns:a16="http://schemas.microsoft.com/office/drawing/2014/main" id="{18F9548C-AE7E-4840-BADE-8EE7A487984B}"/>
              </a:ext>
            </a:extLst>
          </p:cNvPr>
          <p:cNvCxnSpPr/>
          <p:nvPr/>
        </p:nvCxnSpPr>
        <p:spPr>
          <a:xfrm>
            <a:off x="5112845" y="2346948"/>
            <a:ext cx="1469989" cy="120322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8" name="直接连接符 117">
            <a:extLst>
              <a:ext uri="{FF2B5EF4-FFF2-40B4-BE49-F238E27FC236}">
                <a16:creationId xmlns:a16="http://schemas.microsoft.com/office/drawing/2014/main" id="{A78BB5D9-8F31-4C94-A15A-85ABF8916D4B}"/>
              </a:ext>
            </a:extLst>
          </p:cNvPr>
          <p:cNvCxnSpPr/>
          <p:nvPr/>
        </p:nvCxnSpPr>
        <p:spPr>
          <a:xfrm flipV="1">
            <a:off x="7839740" y="2769589"/>
            <a:ext cx="1948408" cy="86587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721408665"/>
      </p:ext>
    </p:extLst>
  </p:cSld>
  <p:clrMapOvr>
    <a:masterClrMapping/>
  </p:clrMapOvr>
  <mc:AlternateContent>
    <mc:Choice Requires="p14">
      <p:transition p14:dur="1200" spd="slow">
        <p:dissolve/>
      </p:transition>
    </mc:Choice>
    <mc:Fallback>
      <p:transition spd="slow">
        <p:dissolv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id="11" nodeType="clickEffect" presetClass="entr" presetID="2" presetSubtype="4">
                                  <p:stCondLst>
                                    <p:cond delay="0"/>
                                  </p:stCondLst>
                                  <p:childTnLst>
                                    <p:set>
                                      <p:cBhvr>
                                        <p:cTn dur="1" fill="hold" id="12">
                                          <p:stCondLst>
                                            <p:cond delay="0"/>
                                          </p:stCondLst>
                                        </p:cTn>
                                        <p:tgtEl>
                                          <p:spTgt spid="41"/>
                                        </p:tgtEl>
                                        <p:attrNameLst>
                                          <p:attrName>style.visibility</p:attrName>
                                        </p:attrNameLst>
                                      </p:cBhvr>
                                      <p:to>
                                        <p:strVal val="visible"/>
                                      </p:to>
                                    </p:set>
                                    <p:anim calcmode="lin" valueType="num">
                                      <p:cBhvr additive="base">
                                        <p:cTn dur="500" fill="hold" id="13"/>
                                        <p:tgtEl>
                                          <p:spTgt spid="41"/>
                                        </p:tgtEl>
                                        <p:attrNameLst>
                                          <p:attrName>ppt_x</p:attrName>
                                        </p:attrNameLst>
                                      </p:cBhvr>
                                      <p:tavLst>
                                        <p:tav tm="0">
                                          <p:val>
                                            <p:strVal val="#ppt_x"/>
                                          </p:val>
                                        </p:tav>
                                        <p:tav tm="100000">
                                          <p:val>
                                            <p:strVal val="#ppt_x"/>
                                          </p:val>
                                        </p:tav>
                                      </p:tavLst>
                                    </p:anim>
                                    <p:anim calcmode="lin" valueType="num">
                                      <p:cBhvr additive="base">
                                        <p:cTn dur="500" fill="hold" id="14"/>
                                        <p:tgtEl>
                                          <p:spTgt spid="41"/>
                                        </p:tgtEl>
                                        <p:attrNameLst>
                                          <p:attrName>ppt_y</p:attrName>
                                        </p:attrNameLst>
                                      </p:cBhvr>
                                      <p:tavLst>
                                        <p:tav tm="0">
                                          <p:val>
                                            <p:strVal val="1+#ppt_h/2"/>
                                          </p:val>
                                        </p:tav>
                                        <p:tav tm="100000">
                                          <p:val>
                                            <p:strVal val="#ppt_y"/>
                                          </p:val>
                                        </p:tav>
                                      </p:tavLst>
                                    </p:anim>
                                  </p:childTnLst>
                                </p:cTn>
                              </p:par>
                              <p:par>
                                <p:cTn fill="hold" grpId="0" id="15" nodeType="withEffect" presetClass="entr" presetID="2" presetSubtype="4">
                                  <p:stCondLst>
                                    <p:cond delay="0"/>
                                  </p:stCondLst>
                                  <p:childTnLst>
                                    <p:set>
                                      <p:cBhvr>
                                        <p:cTn dur="1" fill="hold" id="16">
                                          <p:stCondLst>
                                            <p:cond delay="0"/>
                                          </p:stCondLst>
                                        </p:cTn>
                                        <p:tgtEl>
                                          <p:spTgt spid="105"/>
                                        </p:tgtEl>
                                        <p:attrNameLst>
                                          <p:attrName>style.visibility</p:attrName>
                                        </p:attrNameLst>
                                      </p:cBhvr>
                                      <p:to>
                                        <p:strVal val="visible"/>
                                      </p:to>
                                    </p:set>
                                    <p:anim calcmode="lin" valueType="num">
                                      <p:cBhvr additive="base">
                                        <p:cTn dur="500" fill="hold" id="17"/>
                                        <p:tgtEl>
                                          <p:spTgt spid="105"/>
                                        </p:tgtEl>
                                        <p:attrNameLst>
                                          <p:attrName>ppt_x</p:attrName>
                                        </p:attrNameLst>
                                      </p:cBhvr>
                                      <p:tavLst>
                                        <p:tav tm="0">
                                          <p:val>
                                            <p:strVal val="#ppt_x"/>
                                          </p:val>
                                        </p:tav>
                                        <p:tav tm="100000">
                                          <p:val>
                                            <p:strVal val="#ppt_x"/>
                                          </p:val>
                                        </p:tav>
                                      </p:tavLst>
                                    </p:anim>
                                    <p:anim calcmode="lin" valueType="num">
                                      <p:cBhvr additive="base">
                                        <p:cTn dur="500" fill="hold" id="18"/>
                                        <p:tgtEl>
                                          <p:spTgt spid="105"/>
                                        </p:tgtEl>
                                        <p:attrNameLst>
                                          <p:attrName>ppt_y</p:attrName>
                                        </p:attrNameLst>
                                      </p:cBhvr>
                                      <p:tavLst>
                                        <p:tav tm="0">
                                          <p:val>
                                            <p:strVal val="1+#ppt_h/2"/>
                                          </p:val>
                                        </p:tav>
                                        <p:tav tm="100000">
                                          <p:val>
                                            <p:strVal val="#ppt_y"/>
                                          </p:val>
                                        </p:tav>
                                      </p:tavLst>
                                    </p:anim>
                                  </p:childTnLst>
                                </p:cTn>
                              </p:par>
                              <p:par>
                                <p:cTn fill="hold" grpId="0" id="19" nodeType="withEffect" presetClass="entr" presetID="2" presetSubtype="4">
                                  <p:stCondLst>
                                    <p:cond delay="0"/>
                                  </p:stCondLst>
                                  <p:childTnLst>
                                    <p:set>
                                      <p:cBhvr>
                                        <p:cTn dur="1" fill="hold" id="20">
                                          <p:stCondLst>
                                            <p:cond delay="0"/>
                                          </p:stCondLst>
                                        </p:cTn>
                                        <p:tgtEl>
                                          <p:spTgt spid="106"/>
                                        </p:tgtEl>
                                        <p:attrNameLst>
                                          <p:attrName>style.visibility</p:attrName>
                                        </p:attrNameLst>
                                      </p:cBhvr>
                                      <p:to>
                                        <p:strVal val="visible"/>
                                      </p:to>
                                    </p:set>
                                    <p:anim calcmode="lin" valueType="num">
                                      <p:cBhvr additive="base">
                                        <p:cTn dur="500" fill="hold" id="21"/>
                                        <p:tgtEl>
                                          <p:spTgt spid="106"/>
                                        </p:tgtEl>
                                        <p:attrNameLst>
                                          <p:attrName>ppt_x</p:attrName>
                                        </p:attrNameLst>
                                      </p:cBhvr>
                                      <p:tavLst>
                                        <p:tav tm="0">
                                          <p:val>
                                            <p:strVal val="#ppt_x"/>
                                          </p:val>
                                        </p:tav>
                                        <p:tav tm="100000">
                                          <p:val>
                                            <p:strVal val="#ppt_x"/>
                                          </p:val>
                                        </p:tav>
                                      </p:tavLst>
                                    </p:anim>
                                    <p:anim calcmode="lin" valueType="num">
                                      <p:cBhvr additive="base">
                                        <p:cTn dur="500" fill="hold" id="22"/>
                                        <p:tgtEl>
                                          <p:spTgt spid="106"/>
                                        </p:tgtEl>
                                        <p:attrNameLst>
                                          <p:attrName>ppt_y</p:attrName>
                                        </p:attrNameLst>
                                      </p:cBhvr>
                                      <p:tavLst>
                                        <p:tav tm="0">
                                          <p:val>
                                            <p:strVal val="1+#ppt_h/2"/>
                                          </p:val>
                                        </p:tav>
                                        <p:tav tm="100000">
                                          <p:val>
                                            <p:strVal val="#ppt_y"/>
                                          </p:val>
                                        </p:tav>
                                      </p:tavLst>
                                    </p:anim>
                                  </p:childTnLst>
                                </p:cTn>
                              </p:par>
                            </p:childTnLst>
                          </p:cTn>
                        </p:par>
                      </p:childTnLst>
                    </p:cTn>
                  </p:par>
                  <p:par>
                    <p:cTn fill="hold" id="23" nodeType="clickPar">
                      <p:stCondLst>
                        <p:cond delay="indefinite"/>
                        <p:cond delay="0" evt="onBegin">
                          <p:tn val="22"/>
                        </p:cond>
                      </p:stCondLst>
                      <p:childTnLst>
                        <p:par>
                          <p:cTn fill="hold" id="24" nodeType="afterGroup">
                            <p:stCondLst>
                              <p:cond delay="0"/>
                            </p:stCondLst>
                            <p:childTnLst>
                              <p:par>
                                <p:cTn fill="hold" id="25" nodeType="clickEffect" presetClass="entr" presetID="2" presetSubtype="4">
                                  <p:stCondLst>
                                    <p:cond delay="0"/>
                                  </p:stCondLst>
                                  <p:childTnLst>
                                    <p:set>
                                      <p:cBhvr>
                                        <p:cTn dur="1" fill="hold" id="26">
                                          <p:stCondLst>
                                            <p:cond delay="0"/>
                                          </p:stCondLst>
                                        </p:cTn>
                                        <p:tgtEl>
                                          <p:spTgt spid="57"/>
                                        </p:tgtEl>
                                        <p:attrNameLst>
                                          <p:attrName>style.visibility</p:attrName>
                                        </p:attrNameLst>
                                      </p:cBhvr>
                                      <p:to>
                                        <p:strVal val="visible"/>
                                      </p:to>
                                    </p:set>
                                    <p:anim calcmode="lin" valueType="num">
                                      <p:cBhvr additive="base">
                                        <p:cTn dur="500" fill="hold" id="27"/>
                                        <p:tgtEl>
                                          <p:spTgt spid="57"/>
                                        </p:tgtEl>
                                        <p:attrNameLst>
                                          <p:attrName>ppt_x</p:attrName>
                                        </p:attrNameLst>
                                      </p:cBhvr>
                                      <p:tavLst>
                                        <p:tav tm="0">
                                          <p:val>
                                            <p:strVal val="#ppt_x"/>
                                          </p:val>
                                        </p:tav>
                                        <p:tav tm="100000">
                                          <p:val>
                                            <p:strVal val="#ppt_x"/>
                                          </p:val>
                                        </p:tav>
                                      </p:tavLst>
                                    </p:anim>
                                    <p:anim calcmode="lin" valueType="num">
                                      <p:cBhvr additive="base">
                                        <p:cTn dur="500" fill="hold" id="28"/>
                                        <p:tgtEl>
                                          <p:spTgt spid="57"/>
                                        </p:tgtEl>
                                        <p:attrNameLst>
                                          <p:attrName>ppt_y</p:attrName>
                                        </p:attrNameLst>
                                      </p:cBhvr>
                                      <p:tavLst>
                                        <p:tav tm="0">
                                          <p:val>
                                            <p:strVal val="1+#ppt_h/2"/>
                                          </p:val>
                                        </p:tav>
                                        <p:tav tm="100000">
                                          <p:val>
                                            <p:strVal val="#ppt_y"/>
                                          </p:val>
                                        </p:tav>
                                      </p:tavLst>
                                    </p:anim>
                                  </p:childTnLst>
                                </p:cTn>
                              </p:par>
                              <p:par>
                                <p:cTn fill="hold" grpId="0" id="29" nodeType="withEffect" presetClass="entr" presetID="2" presetSubtype="4">
                                  <p:stCondLst>
                                    <p:cond delay="0"/>
                                  </p:stCondLst>
                                  <p:childTnLst>
                                    <p:set>
                                      <p:cBhvr>
                                        <p:cTn dur="1" fill="hold" id="30">
                                          <p:stCondLst>
                                            <p:cond delay="0"/>
                                          </p:stCondLst>
                                        </p:cTn>
                                        <p:tgtEl>
                                          <p:spTgt spid="107"/>
                                        </p:tgtEl>
                                        <p:attrNameLst>
                                          <p:attrName>style.visibility</p:attrName>
                                        </p:attrNameLst>
                                      </p:cBhvr>
                                      <p:to>
                                        <p:strVal val="visible"/>
                                      </p:to>
                                    </p:set>
                                    <p:anim calcmode="lin" valueType="num">
                                      <p:cBhvr additive="base">
                                        <p:cTn dur="500" fill="hold" id="31"/>
                                        <p:tgtEl>
                                          <p:spTgt spid="107"/>
                                        </p:tgtEl>
                                        <p:attrNameLst>
                                          <p:attrName>ppt_x</p:attrName>
                                        </p:attrNameLst>
                                      </p:cBhvr>
                                      <p:tavLst>
                                        <p:tav tm="0">
                                          <p:val>
                                            <p:strVal val="#ppt_x"/>
                                          </p:val>
                                        </p:tav>
                                        <p:tav tm="100000">
                                          <p:val>
                                            <p:strVal val="#ppt_x"/>
                                          </p:val>
                                        </p:tav>
                                      </p:tavLst>
                                    </p:anim>
                                    <p:anim calcmode="lin" valueType="num">
                                      <p:cBhvr additive="base">
                                        <p:cTn dur="500" fill="hold" id="32"/>
                                        <p:tgtEl>
                                          <p:spTgt spid="107"/>
                                        </p:tgtEl>
                                        <p:attrNameLst>
                                          <p:attrName>ppt_y</p:attrName>
                                        </p:attrNameLst>
                                      </p:cBhvr>
                                      <p:tavLst>
                                        <p:tav tm="0">
                                          <p:val>
                                            <p:strVal val="1+#ppt_h/2"/>
                                          </p:val>
                                        </p:tav>
                                        <p:tav tm="100000">
                                          <p:val>
                                            <p:strVal val="#ppt_y"/>
                                          </p:val>
                                        </p:tav>
                                      </p:tavLst>
                                    </p:anim>
                                  </p:childTnLst>
                                </p:cTn>
                              </p:par>
                              <p:par>
                                <p:cTn fill="hold" grpId="0" id="33" nodeType="withEffect" presetClass="entr" presetID="2" presetSubtype="4">
                                  <p:stCondLst>
                                    <p:cond delay="0"/>
                                  </p:stCondLst>
                                  <p:childTnLst>
                                    <p:set>
                                      <p:cBhvr>
                                        <p:cTn dur="1" fill="hold" id="34">
                                          <p:stCondLst>
                                            <p:cond delay="0"/>
                                          </p:stCondLst>
                                        </p:cTn>
                                        <p:tgtEl>
                                          <p:spTgt spid="108"/>
                                        </p:tgtEl>
                                        <p:attrNameLst>
                                          <p:attrName>style.visibility</p:attrName>
                                        </p:attrNameLst>
                                      </p:cBhvr>
                                      <p:to>
                                        <p:strVal val="visible"/>
                                      </p:to>
                                    </p:set>
                                    <p:anim calcmode="lin" valueType="num">
                                      <p:cBhvr additive="base">
                                        <p:cTn dur="500" fill="hold" id="35"/>
                                        <p:tgtEl>
                                          <p:spTgt spid="108"/>
                                        </p:tgtEl>
                                        <p:attrNameLst>
                                          <p:attrName>ppt_x</p:attrName>
                                        </p:attrNameLst>
                                      </p:cBhvr>
                                      <p:tavLst>
                                        <p:tav tm="0">
                                          <p:val>
                                            <p:strVal val="#ppt_x"/>
                                          </p:val>
                                        </p:tav>
                                        <p:tav tm="100000">
                                          <p:val>
                                            <p:strVal val="#ppt_x"/>
                                          </p:val>
                                        </p:tav>
                                      </p:tavLst>
                                    </p:anim>
                                    <p:anim calcmode="lin" valueType="num">
                                      <p:cBhvr additive="base">
                                        <p:cTn dur="500" fill="hold" id="36"/>
                                        <p:tgtEl>
                                          <p:spTgt spid="108"/>
                                        </p:tgtEl>
                                        <p:attrNameLst>
                                          <p:attrName>ppt_y</p:attrName>
                                        </p:attrNameLst>
                                      </p:cBhvr>
                                      <p:tavLst>
                                        <p:tav tm="0">
                                          <p:val>
                                            <p:strVal val="1+#ppt_h/2"/>
                                          </p:val>
                                        </p:tav>
                                        <p:tav tm="100000">
                                          <p:val>
                                            <p:strVal val="#ppt_y"/>
                                          </p:val>
                                        </p:tav>
                                      </p:tavLst>
                                    </p:anim>
                                  </p:childTnLst>
                                </p:cTn>
                              </p:par>
                            </p:childTnLst>
                          </p:cTn>
                        </p:par>
                      </p:childTnLst>
                    </p:cTn>
                  </p:par>
                  <p:par>
                    <p:cTn fill="hold" id="37" nodeType="clickPar">
                      <p:stCondLst>
                        <p:cond delay="indefinite"/>
                        <p:cond delay="0" evt="onBegin">
                          <p:tn val="36"/>
                        </p:cond>
                      </p:stCondLst>
                      <p:childTnLst>
                        <p:par>
                          <p:cTn fill="hold" id="38" nodeType="afterGroup">
                            <p:stCondLst>
                              <p:cond delay="0"/>
                            </p:stCondLst>
                            <p:childTnLst>
                              <p:par>
                                <p:cTn fill="hold" id="39" nodeType="clickEffect" presetClass="entr" presetID="2" presetSubtype="4">
                                  <p:stCondLst>
                                    <p:cond delay="0"/>
                                  </p:stCondLst>
                                  <p:childTnLst>
                                    <p:set>
                                      <p:cBhvr>
                                        <p:cTn dur="1" fill="hold" id="40">
                                          <p:stCondLst>
                                            <p:cond delay="0"/>
                                          </p:stCondLst>
                                        </p:cTn>
                                        <p:tgtEl>
                                          <p:spTgt spid="73"/>
                                        </p:tgtEl>
                                        <p:attrNameLst>
                                          <p:attrName>style.visibility</p:attrName>
                                        </p:attrNameLst>
                                      </p:cBhvr>
                                      <p:to>
                                        <p:strVal val="visible"/>
                                      </p:to>
                                    </p:set>
                                    <p:anim calcmode="lin" valueType="num">
                                      <p:cBhvr additive="base">
                                        <p:cTn dur="500" fill="hold" id="41"/>
                                        <p:tgtEl>
                                          <p:spTgt spid="73"/>
                                        </p:tgtEl>
                                        <p:attrNameLst>
                                          <p:attrName>ppt_x</p:attrName>
                                        </p:attrNameLst>
                                      </p:cBhvr>
                                      <p:tavLst>
                                        <p:tav tm="0">
                                          <p:val>
                                            <p:strVal val="#ppt_x"/>
                                          </p:val>
                                        </p:tav>
                                        <p:tav tm="100000">
                                          <p:val>
                                            <p:strVal val="#ppt_x"/>
                                          </p:val>
                                        </p:tav>
                                      </p:tavLst>
                                    </p:anim>
                                    <p:anim calcmode="lin" valueType="num">
                                      <p:cBhvr additive="base">
                                        <p:cTn dur="500" fill="hold" id="42"/>
                                        <p:tgtEl>
                                          <p:spTgt spid="73"/>
                                        </p:tgtEl>
                                        <p:attrNameLst>
                                          <p:attrName>ppt_y</p:attrName>
                                        </p:attrNameLst>
                                      </p:cBhvr>
                                      <p:tavLst>
                                        <p:tav tm="0">
                                          <p:val>
                                            <p:strVal val="1+#ppt_h/2"/>
                                          </p:val>
                                        </p:tav>
                                        <p:tav tm="100000">
                                          <p:val>
                                            <p:strVal val="#ppt_y"/>
                                          </p:val>
                                        </p:tav>
                                      </p:tavLst>
                                    </p:anim>
                                  </p:childTnLst>
                                </p:cTn>
                              </p:par>
                              <p:par>
                                <p:cTn fill="hold" grpId="0" id="43" nodeType="withEffect" presetClass="entr" presetID="2" presetSubtype="4">
                                  <p:stCondLst>
                                    <p:cond delay="0"/>
                                  </p:stCondLst>
                                  <p:childTnLst>
                                    <p:set>
                                      <p:cBhvr>
                                        <p:cTn dur="1" fill="hold" id="44">
                                          <p:stCondLst>
                                            <p:cond delay="0"/>
                                          </p:stCondLst>
                                        </p:cTn>
                                        <p:tgtEl>
                                          <p:spTgt spid="110"/>
                                        </p:tgtEl>
                                        <p:attrNameLst>
                                          <p:attrName>style.visibility</p:attrName>
                                        </p:attrNameLst>
                                      </p:cBhvr>
                                      <p:to>
                                        <p:strVal val="visible"/>
                                      </p:to>
                                    </p:set>
                                    <p:anim calcmode="lin" valueType="num">
                                      <p:cBhvr additive="base">
                                        <p:cTn dur="500" fill="hold" id="45"/>
                                        <p:tgtEl>
                                          <p:spTgt spid="110"/>
                                        </p:tgtEl>
                                        <p:attrNameLst>
                                          <p:attrName>ppt_x</p:attrName>
                                        </p:attrNameLst>
                                      </p:cBhvr>
                                      <p:tavLst>
                                        <p:tav tm="0">
                                          <p:val>
                                            <p:strVal val="#ppt_x"/>
                                          </p:val>
                                        </p:tav>
                                        <p:tav tm="100000">
                                          <p:val>
                                            <p:strVal val="#ppt_x"/>
                                          </p:val>
                                        </p:tav>
                                      </p:tavLst>
                                    </p:anim>
                                    <p:anim calcmode="lin" valueType="num">
                                      <p:cBhvr additive="base">
                                        <p:cTn dur="500" fill="hold" id="46"/>
                                        <p:tgtEl>
                                          <p:spTgt spid="110"/>
                                        </p:tgtEl>
                                        <p:attrNameLst>
                                          <p:attrName>ppt_y</p:attrName>
                                        </p:attrNameLst>
                                      </p:cBhvr>
                                      <p:tavLst>
                                        <p:tav tm="0">
                                          <p:val>
                                            <p:strVal val="1+#ppt_h/2"/>
                                          </p:val>
                                        </p:tav>
                                        <p:tav tm="100000">
                                          <p:val>
                                            <p:strVal val="#ppt_y"/>
                                          </p:val>
                                        </p:tav>
                                      </p:tavLst>
                                    </p:anim>
                                  </p:childTnLst>
                                </p:cTn>
                              </p:par>
                              <p:par>
                                <p:cTn fill="hold" grpId="0" id="47" nodeType="withEffect" presetClass="entr" presetID="2" presetSubtype="4">
                                  <p:stCondLst>
                                    <p:cond delay="0"/>
                                  </p:stCondLst>
                                  <p:childTnLst>
                                    <p:set>
                                      <p:cBhvr>
                                        <p:cTn dur="1" fill="hold" id="48">
                                          <p:stCondLst>
                                            <p:cond delay="0"/>
                                          </p:stCondLst>
                                        </p:cTn>
                                        <p:tgtEl>
                                          <p:spTgt spid="109"/>
                                        </p:tgtEl>
                                        <p:attrNameLst>
                                          <p:attrName>style.visibility</p:attrName>
                                        </p:attrNameLst>
                                      </p:cBhvr>
                                      <p:to>
                                        <p:strVal val="visible"/>
                                      </p:to>
                                    </p:set>
                                    <p:anim calcmode="lin" valueType="num">
                                      <p:cBhvr additive="base">
                                        <p:cTn dur="500" fill="hold" id="49"/>
                                        <p:tgtEl>
                                          <p:spTgt spid="109"/>
                                        </p:tgtEl>
                                        <p:attrNameLst>
                                          <p:attrName>ppt_x</p:attrName>
                                        </p:attrNameLst>
                                      </p:cBhvr>
                                      <p:tavLst>
                                        <p:tav tm="0">
                                          <p:val>
                                            <p:strVal val="#ppt_x"/>
                                          </p:val>
                                        </p:tav>
                                        <p:tav tm="100000">
                                          <p:val>
                                            <p:strVal val="#ppt_x"/>
                                          </p:val>
                                        </p:tav>
                                      </p:tavLst>
                                    </p:anim>
                                    <p:anim calcmode="lin" valueType="num">
                                      <p:cBhvr additive="base">
                                        <p:cTn dur="500" fill="hold" id="50"/>
                                        <p:tgtEl>
                                          <p:spTgt spid="109"/>
                                        </p:tgtEl>
                                        <p:attrNameLst>
                                          <p:attrName>ppt_y</p:attrName>
                                        </p:attrNameLst>
                                      </p:cBhvr>
                                      <p:tavLst>
                                        <p:tav tm="0">
                                          <p:val>
                                            <p:strVal val="1+#ppt_h/2"/>
                                          </p:val>
                                        </p:tav>
                                        <p:tav tm="100000">
                                          <p:val>
                                            <p:strVal val="#ppt_y"/>
                                          </p:val>
                                        </p:tav>
                                      </p:tavLst>
                                    </p:anim>
                                  </p:childTnLst>
                                </p:cTn>
                              </p:par>
                            </p:childTnLst>
                          </p:cTn>
                        </p:par>
                      </p:childTnLst>
                    </p:cTn>
                  </p:par>
                  <p:par>
                    <p:cTn fill="hold" id="51" nodeType="clickPar">
                      <p:stCondLst>
                        <p:cond delay="indefinite"/>
                        <p:cond delay="0" evt="onBegin">
                          <p:tn val="50"/>
                        </p:cond>
                      </p:stCondLst>
                      <p:childTnLst>
                        <p:par>
                          <p:cTn fill="hold" id="52" nodeType="afterGroup">
                            <p:stCondLst>
                              <p:cond delay="0"/>
                            </p:stCondLst>
                            <p:childTnLst>
                              <p:par>
                                <p:cTn fill="hold" id="53" nodeType="clickEffect" presetClass="entr" presetID="2" presetSubtype="4">
                                  <p:stCondLst>
                                    <p:cond delay="0"/>
                                  </p:stCondLst>
                                  <p:childTnLst>
                                    <p:set>
                                      <p:cBhvr>
                                        <p:cTn dur="1" fill="hold" id="54">
                                          <p:stCondLst>
                                            <p:cond delay="0"/>
                                          </p:stCondLst>
                                        </p:cTn>
                                        <p:tgtEl>
                                          <p:spTgt spid="89"/>
                                        </p:tgtEl>
                                        <p:attrNameLst>
                                          <p:attrName>style.visibility</p:attrName>
                                        </p:attrNameLst>
                                      </p:cBhvr>
                                      <p:to>
                                        <p:strVal val="visible"/>
                                      </p:to>
                                    </p:set>
                                    <p:anim calcmode="lin" valueType="num">
                                      <p:cBhvr additive="base">
                                        <p:cTn dur="500" fill="hold" id="55"/>
                                        <p:tgtEl>
                                          <p:spTgt spid="89"/>
                                        </p:tgtEl>
                                        <p:attrNameLst>
                                          <p:attrName>ppt_x</p:attrName>
                                        </p:attrNameLst>
                                      </p:cBhvr>
                                      <p:tavLst>
                                        <p:tav tm="0">
                                          <p:val>
                                            <p:strVal val="#ppt_x"/>
                                          </p:val>
                                        </p:tav>
                                        <p:tav tm="100000">
                                          <p:val>
                                            <p:strVal val="#ppt_x"/>
                                          </p:val>
                                        </p:tav>
                                      </p:tavLst>
                                    </p:anim>
                                    <p:anim calcmode="lin" valueType="num">
                                      <p:cBhvr additive="base">
                                        <p:cTn dur="500" fill="hold" id="56"/>
                                        <p:tgtEl>
                                          <p:spTgt spid="89"/>
                                        </p:tgtEl>
                                        <p:attrNameLst>
                                          <p:attrName>ppt_y</p:attrName>
                                        </p:attrNameLst>
                                      </p:cBhvr>
                                      <p:tavLst>
                                        <p:tav tm="0">
                                          <p:val>
                                            <p:strVal val="1+#ppt_h/2"/>
                                          </p:val>
                                        </p:tav>
                                        <p:tav tm="100000">
                                          <p:val>
                                            <p:strVal val="#ppt_y"/>
                                          </p:val>
                                        </p:tav>
                                      </p:tavLst>
                                    </p:anim>
                                  </p:childTnLst>
                                </p:cTn>
                              </p:par>
                              <p:par>
                                <p:cTn fill="hold" grpId="0" id="57" nodeType="withEffect" presetClass="entr" presetID="2" presetSubtype="4">
                                  <p:stCondLst>
                                    <p:cond delay="0"/>
                                  </p:stCondLst>
                                  <p:childTnLst>
                                    <p:set>
                                      <p:cBhvr>
                                        <p:cTn dur="1" fill="hold" id="58">
                                          <p:stCondLst>
                                            <p:cond delay="0"/>
                                          </p:stCondLst>
                                        </p:cTn>
                                        <p:tgtEl>
                                          <p:spTgt spid="111"/>
                                        </p:tgtEl>
                                        <p:attrNameLst>
                                          <p:attrName>style.visibility</p:attrName>
                                        </p:attrNameLst>
                                      </p:cBhvr>
                                      <p:to>
                                        <p:strVal val="visible"/>
                                      </p:to>
                                    </p:set>
                                    <p:anim calcmode="lin" valueType="num">
                                      <p:cBhvr additive="base">
                                        <p:cTn dur="500" fill="hold" id="59"/>
                                        <p:tgtEl>
                                          <p:spTgt spid="111"/>
                                        </p:tgtEl>
                                        <p:attrNameLst>
                                          <p:attrName>ppt_x</p:attrName>
                                        </p:attrNameLst>
                                      </p:cBhvr>
                                      <p:tavLst>
                                        <p:tav tm="0">
                                          <p:val>
                                            <p:strVal val="#ppt_x"/>
                                          </p:val>
                                        </p:tav>
                                        <p:tav tm="100000">
                                          <p:val>
                                            <p:strVal val="#ppt_x"/>
                                          </p:val>
                                        </p:tav>
                                      </p:tavLst>
                                    </p:anim>
                                    <p:anim calcmode="lin" valueType="num">
                                      <p:cBhvr additive="base">
                                        <p:cTn dur="500" fill="hold" id="60"/>
                                        <p:tgtEl>
                                          <p:spTgt spid="111"/>
                                        </p:tgtEl>
                                        <p:attrNameLst>
                                          <p:attrName>ppt_y</p:attrName>
                                        </p:attrNameLst>
                                      </p:cBhvr>
                                      <p:tavLst>
                                        <p:tav tm="0">
                                          <p:val>
                                            <p:strVal val="1+#ppt_h/2"/>
                                          </p:val>
                                        </p:tav>
                                        <p:tav tm="100000">
                                          <p:val>
                                            <p:strVal val="#ppt_y"/>
                                          </p:val>
                                        </p:tav>
                                      </p:tavLst>
                                    </p:anim>
                                  </p:childTnLst>
                                </p:cTn>
                              </p:par>
                              <p:par>
                                <p:cTn fill="hold" grpId="0" id="61" nodeType="withEffect" presetClass="entr" presetID="2" presetSubtype="4">
                                  <p:stCondLst>
                                    <p:cond delay="0"/>
                                  </p:stCondLst>
                                  <p:childTnLst>
                                    <p:set>
                                      <p:cBhvr>
                                        <p:cTn dur="1" fill="hold" id="62">
                                          <p:stCondLst>
                                            <p:cond delay="0"/>
                                          </p:stCondLst>
                                        </p:cTn>
                                        <p:tgtEl>
                                          <p:spTgt spid="112"/>
                                        </p:tgtEl>
                                        <p:attrNameLst>
                                          <p:attrName>style.visibility</p:attrName>
                                        </p:attrNameLst>
                                      </p:cBhvr>
                                      <p:to>
                                        <p:strVal val="visible"/>
                                      </p:to>
                                    </p:set>
                                    <p:anim calcmode="lin" valueType="num">
                                      <p:cBhvr additive="base">
                                        <p:cTn dur="500" fill="hold" id="63"/>
                                        <p:tgtEl>
                                          <p:spTgt spid="112"/>
                                        </p:tgtEl>
                                        <p:attrNameLst>
                                          <p:attrName>ppt_x</p:attrName>
                                        </p:attrNameLst>
                                      </p:cBhvr>
                                      <p:tavLst>
                                        <p:tav tm="0">
                                          <p:val>
                                            <p:strVal val="#ppt_x"/>
                                          </p:val>
                                        </p:tav>
                                        <p:tav tm="100000">
                                          <p:val>
                                            <p:strVal val="#ppt_x"/>
                                          </p:val>
                                        </p:tav>
                                      </p:tavLst>
                                    </p:anim>
                                    <p:anim calcmode="lin" valueType="num">
                                      <p:cBhvr additive="base">
                                        <p:cTn dur="500" fill="hold" id="64"/>
                                        <p:tgtEl>
                                          <p:spTgt spid="112"/>
                                        </p:tgtEl>
                                        <p:attrNameLst>
                                          <p:attrName>ppt_y</p:attrName>
                                        </p:attrNameLst>
                                      </p:cBhvr>
                                      <p:tavLst>
                                        <p:tav tm="0">
                                          <p:val>
                                            <p:strVal val="1+#ppt_h/2"/>
                                          </p:val>
                                        </p:tav>
                                        <p:tav tm="100000">
                                          <p:val>
                                            <p:strVal val="#ppt_y"/>
                                          </p:val>
                                        </p:tav>
                                      </p:tavLst>
                                    </p:anim>
                                  </p:childTnLst>
                                </p:cTn>
                              </p:par>
                            </p:childTnLst>
                          </p:cTn>
                        </p:par>
                      </p:childTnLst>
                    </p:cTn>
                  </p:par>
                  <p:par>
                    <p:cTn fill="hold" id="65" nodeType="clickPar">
                      <p:stCondLst>
                        <p:cond delay="indefinite"/>
                        <p:cond delay="0" evt="onBegin">
                          <p:tn val="64"/>
                        </p:cond>
                      </p:stCondLst>
                      <p:childTnLst>
                        <p:par>
                          <p:cTn fill="hold" id="66" nodeType="afterGroup">
                            <p:stCondLst>
                              <p:cond delay="0"/>
                            </p:stCondLst>
                            <p:childTnLst>
                              <p:par>
                                <p:cTn fill="hold" id="67" nodeType="clickEffect" presetClass="entr" presetID="10" presetSubtype="0">
                                  <p:stCondLst>
                                    <p:cond delay="0"/>
                                  </p:stCondLst>
                                  <p:childTnLst>
                                    <p:set>
                                      <p:cBhvr>
                                        <p:cTn dur="1" fill="hold" id="68">
                                          <p:stCondLst>
                                            <p:cond delay="0"/>
                                          </p:stCondLst>
                                        </p:cTn>
                                        <p:tgtEl>
                                          <p:spTgt spid="114"/>
                                        </p:tgtEl>
                                        <p:attrNameLst>
                                          <p:attrName>style.visibility</p:attrName>
                                        </p:attrNameLst>
                                      </p:cBhvr>
                                      <p:to>
                                        <p:strVal val="visible"/>
                                      </p:to>
                                    </p:set>
                                    <p:animEffect filter="fade" transition="in">
                                      <p:cBhvr>
                                        <p:cTn dur="500" id="69"/>
                                        <p:tgtEl>
                                          <p:spTgt spid="114"/>
                                        </p:tgtEl>
                                      </p:cBhvr>
                                    </p:animEffect>
                                  </p:childTnLst>
                                </p:cTn>
                              </p:par>
                              <p:par>
                                <p:cTn fill="hold" id="70" nodeType="withEffect" presetClass="entr" presetID="10" presetSubtype="0">
                                  <p:stCondLst>
                                    <p:cond delay="0"/>
                                  </p:stCondLst>
                                  <p:childTnLst>
                                    <p:set>
                                      <p:cBhvr>
                                        <p:cTn dur="1" fill="hold" id="71">
                                          <p:stCondLst>
                                            <p:cond delay="0"/>
                                          </p:stCondLst>
                                        </p:cTn>
                                        <p:tgtEl>
                                          <p:spTgt spid="115"/>
                                        </p:tgtEl>
                                        <p:attrNameLst>
                                          <p:attrName>style.visibility</p:attrName>
                                        </p:attrNameLst>
                                      </p:cBhvr>
                                      <p:to>
                                        <p:strVal val="visible"/>
                                      </p:to>
                                    </p:set>
                                    <p:animEffect filter="fade" transition="in">
                                      <p:cBhvr>
                                        <p:cTn dur="500" id="72"/>
                                        <p:tgtEl>
                                          <p:spTgt spid="115"/>
                                        </p:tgtEl>
                                      </p:cBhvr>
                                    </p:animEffect>
                                  </p:childTnLst>
                                </p:cTn>
                              </p:par>
                              <p:par>
                                <p:cTn fill="hold" id="73" nodeType="withEffect" presetClass="entr" presetID="10" presetSubtype="0">
                                  <p:stCondLst>
                                    <p:cond delay="0"/>
                                  </p:stCondLst>
                                  <p:childTnLst>
                                    <p:set>
                                      <p:cBhvr>
                                        <p:cTn dur="1" fill="hold" id="74">
                                          <p:stCondLst>
                                            <p:cond delay="0"/>
                                          </p:stCondLst>
                                        </p:cTn>
                                        <p:tgtEl>
                                          <p:spTgt spid="118"/>
                                        </p:tgtEl>
                                        <p:attrNameLst>
                                          <p:attrName>style.visibility</p:attrName>
                                        </p:attrNameLst>
                                      </p:cBhvr>
                                      <p:to>
                                        <p:strVal val="visible"/>
                                      </p:to>
                                    </p:set>
                                    <p:animEffect filter="fade" transition="in">
                                      <p:cBhvr>
                                        <p:cTn dur="500" id="75"/>
                                        <p:tgtEl>
                                          <p:spTgt spid="11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105"/>
      <p:bldP grpId="0" spid="106"/>
      <p:bldP grpId="0" spid="107"/>
      <p:bldP grpId="0" spid="108"/>
      <p:bldP grpId="0" spid="109"/>
      <p:bldP grpId="0" spid="110"/>
      <p:bldP grpId="0" spid="111"/>
      <p:bldP grpId="0" spid="112"/>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a:extLst>
              <a:ext uri="{FF2B5EF4-FFF2-40B4-BE49-F238E27FC236}">
                <a16:creationId xmlns:a16="http://schemas.microsoft.com/office/drawing/2014/main" id="{F3C22F57-759E-44FD-AB4C-5494F554C56D}"/>
              </a:ext>
            </a:extLst>
          </p:cNvPr>
          <p:cNvSpPr/>
          <p:nvPr/>
        </p:nvSpPr>
        <p:spPr>
          <a:xfrm>
            <a:off x="1" y="1"/>
            <a:ext cx="12192000" cy="3428999"/>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图文框 7">
            <a:extLst>
              <a:ext uri="{FF2B5EF4-FFF2-40B4-BE49-F238E27FC236}">
                <a16:creationId xmlns:a16="http://schemas.microsoft.com/office/drawing/2014/main" id="{3D9262F7-26E8-43EE-906D-1C59602EB3A8}"/>
              </a:ext>
            </a:extLst>
          </p:cNvPr>
          <p:cNvSpPr/>
          <p:nvPr/>
        </p:nvSpPr>
        <p:spPr>
          <a:xfrm>
            <a:off x="9274629" y="4683854"/>
            <a:ext cx="979394" cy="1086817"/>
          </a:xfrm>
          <a:prstGeom prst="frame">
            <a:avLst>
              <a:gd fmla="val 3697"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图文框 8">
            <a:extLst>
              <a:ext uri="{FF2B5EF4-FFF2-40B4-BE49-F238E27FC236}">
                <a16:creationId xmlns:a16="http://schemas.microsoft.com/office/drawing/2014/main" id="{2B549945-B347-4B98-A5DE-71522824EF34}"/>
              </a:ext>
            </a:extLst>
          </p:cNvPr>
          <p:cNvSpPr/>
          <p:nvPr/>
        </p:nvSpPr>
        <p:spPr>
          <a:xfrm>
            <a:off x="1937977" y="1087329"/>
            <a:ext cx="2265073" cy="1498552"/>
          </a:xfrm>
          <a:prstGeom prst="frame">
            <a:avLst>
              <a:gd fmla="val 3697"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矩形 2">
            <a:extLst>
              <a:ext uri="{FF2B5EF4-FFF2-40B4-BE49-F238E27FC236}">
                <a16:creationId xmlns:a16="http://schemas.microsoft.com/office/drawing/2014/main" id="{5B020DD1-6035-4F11-9439-34B3CC4F7841}"/>
              </a:ext>
            </a:extLst>
          </p:cNvPr>
          <p:cNvSpPr/>
          <p:nvPr/>
        </p:nvSpPr>
        <p:spPr>
          <a:xfrm>
            <a:off x="2432958" y="1630737"/>
            <a:ext cx="7326084" cy="3596526"/>
          </a:xfrm>
          <a:prstGeom prst="rect">
            <a:avLst/>
          </a:prstGeom>
          <a:solidFill>
            <a:schemeClr val="bg1"/>
          </a:solidFill>
          <a:ln>
            <a:noFill/>
          </a:ln>
          <a:effectLst>
            <a:outerShdw algn="tl" blurRad="317500" dir="2700000" dist="190500"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文本框 11">
            <a:extLst>
              <a:ext uri="{FF2B5EF4-FFF2-40B4-BE49-F238E27FC236}">
                <a16:creationId xmlns:a16="http://schemas.microsoft.com/office/drawing/2014/main" id="{710CD8B7-674E-4426-9A69-4EF7EE23200A}"/>
              </a:ext>
            </a:extLst>
          </p:cNvPr>
          <p:cNvSpPr txBox="1"/>
          <p:nvPr/>
        </p:nvSpPr>
        <p:spPr>
          <a:xfrm>
            <a:off x="4552862" y="2170383"/>
            <a:ext cx="3086275" cy="822960"/>
          </a:xfrm>
          <a:prstGeom prst="rect">
            <a:avLst/>
          </a:prstGeom>
          <a:noFill/>
        </p:spPr>
        <p:txBody>
          <a:bodyPr rtlCol="0" wrap="square">
            <a:spAutoFit/>
          </a:bodyPr>
          <a:lstStyle/>
          <a:p>
            <a:pPr algn="ctr"/>
            <a:r>
              <a:rPr altLang="zh-CN" lang="en-US" sz="4800">
                <a:solidFill>
                  <a:srgbClr val="171919"/>
                </a:solidFill>
                <a:latin charset="-122" panose="00000500000000000000" pitchFamily="2" typeface="字魂58号-创中黑"/>
                <a:ea charset="-122" panose="00000500000000000000" pitchFamily="2" typeface="字魂58号-创中黑"/>
              </a:rPr>
              <a:t>Part 02</a:t>
            </a:r>
          </a:p>
        </p:txBody>
      </p:sp>
      <p:sp>
        <p:nvSpPr>
          <p:cNvPr id="13" name="文本框 12">
            <a:extLst>
              <a:ext uri="{FF2B5EF4-FFF2-40B4-BE49-F238E27FC236}">
                <a16:creationId xmlns:a16="http://schemas.microsoft.com/office/drawing/2014/main" id="{AC10EFB5-EDB7-46A0-9AC3-AC85391E3CD5}"/>
              </a:ext>
            </a:extLst>
          </p:cNvPr>
          <p:cNvSpPr txBox="1"/>
          <p:nvPr/>
        </p:nvSpPr>
        <p:spPr bwMode="auto">
          <a:xfrm>
            <a:off x="4203050" y="3069515"/>
            <a:ext cx="4005201" cy="100584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algn="ctr" eaLnBrk="1" fontAlgn="auto" hangingPunct="1">
              <a:spcBef>
                <a:spcPct val="0"/>
              </a:spcBef>
              <a:spcAft>
                <a:spcPct val="0"/>
              </a:spcAft>
              <a:defRPr/>
            </a:pPr>
            <a:r>
              <a:rPr altLang="en-US" b="0" lang="zh-CN" sz="6000">
                <a:solidFill>
                  <a:schemeClr val="tx1">
                    <a:lumMod val="75000"/>
                    <a:lumOff val="25000"/>
                  </a:schemeClr>
                </a:solidFill>
                <a:latin charset="-122" panose="00000500000000000000" pitchFamily="2" typeface="字魂58号-创中黑"/>
                <a:ea charset="-122" panose="00000500000000000000" pitchFamily="2" typeface="字魂58号-创中黑"/>
              </a:rPr>
              <a:t>输入标题</a:t>
            </a:r>
          </a:p>
        </p:txBody>
      </p:sp>
      <p:sp>
        <p:nvSpPr>
          <p:cNvPr id="14" name="Rectangle 6">
            <a:extLst>
              <a:ext uri="{FF2B5EF4-FFF2-40B4-BE49-F238E27FC236}">
                <a16:creationId xmlns:a16="http://schemas.microsoft.com/office/drawing/2014/main" id="{72AD6351-6CB8-43B6-BAFE-EF1DEAA6A0B0}"/>
              </a:ext>
            </a:extLst>
          </p:cNvPr>
          <p:cNvSpPr/>
          <p:nvPr/>
        </p:nvSpPr>
        <p:spPr>
          <a:xfrm>
            <a:off x="4575048" y="4073011"/>
            <a:ext cx="3086275" cy="1066800"/>
          </a:xfrm>
          <a:prstGeom prst="rect">
            <a:avLst/>
          </a:prstGeom>
        </p:spPr>
        <p:txBody>
          <a:bodyPr wrap="square">
            <a:spAutoFit/>
          </a:bodyPr>
          <a:lstStyle/>
          <a:p>
            <a:pPr algn="dist"/>
            <a:r>
              <a:rPr lang="en-US" sz="32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5" name="图文框 14">
            <a:extLst>
              <a:ext uri="{FF2B5EF4-FFF2-40B4-BE49-F238E27FC236}">
                <a16:creationId xmlns:a16="http://schemas.microsoft.com/office/drawing/2014/main" id="{9C85CCFE-484A-48D3-8703-BA6C12FB2AA1}"/>
              </a:ext>
            </a:extLst>
          </p:cNvPr>
          <p:cNvSpPr/>
          <p:nvPr/>
        </p:nvSpPr>
        <p:spPr>
          <a:xfrm>
            <a:off x="10551299" y="5515697"/>
            <a:ext cx="503144" cy="509948"/>
          </a:xfrm>
          <a:prstGeom prst="frame">
            <a:avLst>
              <a:gd fmla="val 13433" name="adj1"/>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6" name="图文框 15">
            <a:extLst>
              <a:ext uri="{FF2B5EF4-FFF2-40B4-BE49-F238E27FC236}">
                <a16:creationId xmlns:a16="http://schemas.microsoft.com/office/drawing/2014/main" id="{3CA1D614-E7A3-42A0-A28A-87D7499E6A6F}"/>
              </a:ext>
            </a:extLst>
          </p:cNvPr>
          <p:cNvSpPr/>
          <p:nvPr/>
        </p:nvSpPr>
        <p:spPr>
          <a:xfrm>
            <a:off x="3378359" y="640707"/>
            <a:ext cx="1174503" cy="775182"/>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976538315"/>
      </p:ext>
    </p:extLst>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2"/>
                                        </p:tgtEl>
                                        <p:attrNameLst>
                                          <p:attrName>style.visibility</p:attrName>
                                        </p:attrNameLst>
                                      </p:cBhvr>
                                      <p:to>
                                        <p:strVal val="visible"/>
                                      </p:to>
                                    </p:set>
                                    <p:animEffect filter="wipe(down)" transition="in">
                                      <p:cBhvr>
                                        <p:cTn dur="500" id="7"/>
                                        <p:tgtEl>
                                          <p:spTgt spid="2"/>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8">
                                  <p:stCondLst>
                                    <p:cond delay="0"/>
                                  </p:stCondLst>
                                  <p:childTnLst>
                                    <p:set>
                                      <p:cBhvr>
                                        <p:cTn dur="1" fill="hold" id="11">
                                          <p:stCondLst>
                                            <p:cond delay="0"/>
                                          </p:stCondLst>
                                        </p:cTn>
                                        <p:tgtEl>
                                          <p:spTgt spid="3"/>
                                        </p:tgtEl>
                                        <p:attrNameLst>
                                          <p:attrName>style.visibility</p:attrName>
                                        </p:attrNameLst>
                                      </p:cBhvr>
                                      <p:to>
                                        <p:strVal val="visible"/>
                                      </p:to>
                                    </p:set>
                                    <p:animEffect filter="wipe(left)" transition="in">
                                      <p:cBhvr>
                                        <p:cTn dur="500" id="12"/>
                                        <p:tgtEl>
                                          <p:spTgt spid="3"/>
                                        </p:tgtEl>
                                      </p:cBhvr>
                                    </p:animEffect>
                                  </p:childTnLst>
                                </p:cTn>
                              </p:par>
                            </p:childTnLst>
                          </p:cTn>
                        </p:par>
                        <p:par>
                          <p:cTn fill="hold" id="13" nodeType="afterGroup">
                            <p:stCondLst>
                              <p:cond delay="500"/>
                            </p:stCondLst>
                            <p:childTnLst>
                              <p:par>
                                <p:cTn fill="hold" grpId="0" id="14" nodeType="afterEffect" presetClass="entr" presetID="22" presetSubtype="8">
                                  <p:stCondLst>
                                    <p:cond delay="0"/>
                                  </p:stCondLst>
                                  <p:childTnLst>
                                    <p:set>
                                      <p:cBhvr>
                                        <p:cTn dur="1" fill="hold" id="15">
                                          <p:stCondLst>
                                            <p:cond delay="0"/>
                                          </p:stCondLst>
                                        </p:cTn>
                                        <p:tgtEl>
                                          <p:spTgt spid="12"/>
                                        </p:tgtEl>
                                        <p:attrNameLst>
                                          <p:attrName>style.visibility</p:attrName>
                                        </p:attrNameLst>
                                      </p:cBhvr>
                                      <p:to>
                                        <p:strVal val="visible"/>
                                      </p:to>
                                    </p:set>
                                    <p:animEffect filter="wipe(left)" transition="in">
                                      <p:cBhvr>
                                        <p:cTn dur="500" id="16"/>
                                        <p:tgtEl>
                                          <p:spTgt spid="12"/>
                                        </p:tgtEl>
                                      </p:cBhvr>
                                    </p:animEffect>
                                  </p:childTnLst>
                                </p:cTn>
                              </p:par>
                            </p:childTnLst>
                          </p:cTn>
                        </p:par>
                        <p:par>
                          <p:cTn fill="hold" id="17" nodeType="afterGroup">
                            <p:stCondLst>
                              <p:cond delay="1000"/>
                            </p:stCondLst>
                            <p:childTnLst>
                              <p:par>
                                <p:cTn fill="hold" grpId="0" id="18" nodeType="afterEffect" presetClass="entr" presetID="12" presetSubtype="1">
                                  <p:stCondLst>
                                    <p:cond delay="0"/>
                                  </p:stCondLst>
                                  <p:childTnLst>
                                    <p:set>
                                      <p:cBhvr>
                                        <p:cTn dur="1" fill="hold" id="19">
                                          <p:stCondLst>
                                            <p:cond delay="0"/>
                                          </p:stCondLst>
                                        </p:cTn>
                                        <p:tgtEl>
                                          <p:spTgt spid="13"/>
                                        </p:tgtEl>
                                        <p:attrNameLst>
                                          <p:attrName>style.visibility</p:attrName>
                                        </p:attrNameLst>
                                      </p:cBhvr>
                                      <p:to>
                                        <p:strVal val="visible"/>
                                      </p:to>
                                    </p:set>
                                    <p:anim calcmode="lin" valueType="num">
                                      <p:cBhvr additive="base">
                                        <p:cTn dur="500" id="20"/>
                                        <p:tgtEl>
                                          <p:spTgt spid="13"/>
                                        </p:tgtEl>
                                        <p:attrNameLst>
                                          <p:attrName>ppt_y</p:attrName>
                                        </p:attrNameLst>
                                      </p:cBhvr>
                                      <p:tavLst>
                                        <p:tav tm="0">
                                          <p:val>
                                            <p:strVal val="#ppt_y-#ppt_h*1.125000"/>
                                          </p:val>
                                        </p:tav>
                                        <p:tav tm="100000">
                                          <p:val>
                                            <p:strVal val="#ppt_y"/>
                                          </p:val>
                                        </p:tav>
                                      </p:tavLst>
                                    </p:anim>
                                    <p:animEffect filter="wipe(down)" transition="in">
                                      <p:cBhvr>
                                        <p:cTn dur="500" id="21"/>
                                        <p:tgtEl>
                                          <p:spTgt spid="13"/>
                                        </p:tgtEl>
                                      </p:cBhvr>
                                    </p:animEffect>
                                  </p:childTnLst>
                                </p:cTn>
                              </p:par>
                            </p:childTnLst>
                          </p:cTn>
                        </p:par>
                      </p:childTnLst>
                    </p:cTn>
                  </p:par>
                  <p:par>
                    <p:cTn fill="hold" id="22" nodeType="clickPar">
                      <p:stCondLst>
                        <p:cond delay="indefinite"/>
                      </p:stCondLst>
                      <p:childTnLst>
                        <p:par>
                          <p:cTn fill="hold" id="23" nodeType="afterGroup">
                            <p:stCondLst>
                              <p:cond delay="0"/>
                            </p:stCondLst>
                            <p:childTnLst>
                              <p:par>
                                <p:cTn fill="hold" grpId="0" id="24" nodeType="clickEffect" presetClass="entr" presetID="2" presetSubtype="4">
                                  <p:stCondLst>
                                    <p:cond delay="0"/>
                                  </p:stCondLst>
                                  <p:childTnLst>
                                    <p:set>
                                      <p:cBhvr>
                                        <p:cTn dur="1" fill="hold" id="25">
                                          <p:stCondLst>
                                            <p:cond delay="0"/>
                                          </p:stCondLst>
                                        </p:cTn>
                                        <p:tgtEl>
                                          <p:spTgt spid="14"/>
                                        </p:tgtEl>
                                        <p:attrNameLst>
                                          <p:attrName>style.visibility</p:attrName>
                                        </p:attrNameLst>
                                      </p:cBhvr>
                                      <p:to>
                                        <p:strVal val="visible"/>
                                      </p:to>
                                    </p:set>
                                    <p:anim calcmode="lin" valueType="num">
                                      <p:cBhvr additive="base">
                                        <p:cTn dur="500" fill="hold" id="26"/>
                                        <p:tgtEl>
                                          <p:spTgt spid="14"/>
                                        </p:tgtEl>
                                        <p:attrNameLst>
                                          <p:attrName>ppt_x</p:attrName>
                                        </p:attrNameLst>
                                      </p:cBhvr>
                                      <p:tavLst>
                                        <p:tav tm="0">
                                          <p:val>
                                            <p:strVal val="#ppt_x"/>
                                          </p:val>
                                        </p:tav>
                                        <p:tav tm="100000">
                                          <p:val>
                                            <p:strVal val="#ppt_x"/>
                                          </p:val>
                                        </p:tav>
                                      </p:tavLst>
                                    </p:anim>
                                    <p:anim calcmode="lin" valueType="num">
                                      <p:cBhvr additive="base">
                                        <p:cTn dur="500" fill="hold" id="27"/>
                                        <p:tgtEl>
                                          <p:spTgt spid="14"/>
                                        </p:tgtEl>
                                        <p:attrNameLst>
                                          <p:attrName>ppt_y</p:attrName>
                                        </p:attrNameLst>
                                      </p:cBhvr>
                                      <p:tavLst>
                                        <p:tav tm="0">
                                          <p:val>
                                            <p:strVal val="1+#ppt_h/2"/>
                                          </p:val>
                                        </p:tav>
                                        <p:tav tm="100000">
                                          <p:val>
                                            <p:strVal val="#ppt_y"/>
                                          </p:val>
                                        </p:tav>
                                      </p:tavLst>
                                    </p:anim>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42" presetSubtype="0">
                                  <p:stCondLst>
                                    <p:cond delay="0"/>
                                  </p:stCondLst>
                                  <p:childTnLst>
                                    <p:set>
                                      <p:cBhvr>
                                        <p:cTn dur="1" fill="hold" id="31">
                                          <p:stCondLst>
                                            <p:cond delay="0"/>
                                          </p:stCondLst>
                                        </p:cTn>
                                        <p:tgtEl>
                                          <p:spTgt spid="16"/>
                                        </p:tgtEl>
                                        <p:attrNameLst>
                                          <p:attrName>style.visibility</p:attrName>
                                        </p:attrNameLst>
                                      </p:cBhvr>
                                      <p:to>
                                        <p:strVal val="visible"/>
                                      </p:to>
                                    </p:set>
                                    <p:animEffect filter="fade" transition="in">
                                      <p:cBhvr>
                                        <p:cTn dur="1000" id="32"/>
                                        <p:tgtEl>
                                          <p:spTgt spid="16"/>
                                        </p:tgtEl>
                                      </p:cBhvr>
                                    </p:animEffect>
                                    <p:anim calcmode="lin" valueType="num">
                                      <p:cBhvr>
                                        <p:cTn dur="1000" fill="hold" id="33"/>
                                        <p:tgtEl>
                                          <p:spTgt spid="16"/>
                                        </p:tgtEl>
                                        <p:attrNameLst>
                                          <p:attrName>ppt_x</p:attrName>
                                        </p:attrNameLst>
                                      </p:cBhvr>
                                      <p:tavLst>
                                        <p:tav tm="0">
                                          <p:val>
                                            <p:strVal val="#ppt_x"/>
                                          </p:val>
                                        </p:tav>
                                        <p:tav tm="100000">
                                          <p:val>
                                            <p:strVal val="#ppt_x"/>
                                          </p:val>
                                        </p:tav>
                                      </p:tavLst>
                                    </p:anim>
                                    <p:anim calcmode="lin" valueType="num">
                                      <p:cBhvr>
                                        <p:cTn dur="1000" fill="hold" id="34"/>
                                        <p:tgtEl>
                                          <p:spTgt spid="16"/>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9"/>
                                        </p:tgtEl>
                                        <p:attrNameLst>
                                          <p:attrName>style.visibility</p:attrName>
                                        </p:attrNameLst>
                                      </p:cBhvr>
                                      <p:to>
                                        <p:strVal val="visible"/>
                                      </p:to>
                                    </p:set>
                                    <p:animEffect filter="fade" transition="in">
                                      <p:cBhvr>
                                        <p:cTn dur="1000" id="37"/>
                                        <p:tgtEl>
                                          <p:spTgt spid="9"/>
                                        </p:tgtEl>
                                      </p:cBhvr>
                                    </p:animEffect>
                                    <p:anim calcmode="lin" valueType="num">
                                      <p:cBhvr>
                                        <p:cTn dur="1000" fill="hold" id="38"/>
                                        <p:tgtEl>
                                          <p:spTgt spid="9"/>
                                        </p:tgtEl>
                                        <p:attrNameLst>
                                          <p:attrName>ppt_x</p:attrName>
                                        </p:attrNameLst>
                                      </p:cBhvr>
                                      <p:tavLst>
                                        <p:tav tm="0">
                                          <p:val>
                                            <p:strVal val="#ppt_x"/>
                                          </p:val>
                                        </p:tav>
                                        <p:tav tm="100000">
                                          <p:val>
                                            <p:strVal val="#ppt_x"/>
                                          </p:val>
                                        </p:tav>
                                      </p:tavLst>
                                    </p:anim>
                                    <p:anim calcmode="lin" valueType="num">
                                      <p:cBhvr>
                                        <p:cTn dur="1000" fill="hold" id="39"/>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9"/>
      <p:bldP grpId="0" spid="3"/>
      <p:bldP grpId="0" spid="12"/>
      <p:bldP grpId="0" spid="13"/>
      <p:bldP grpId="0" spid="14"/>
      <p:bldP grpId="0" spid="16"/>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a:extLst>
              <a:ext uri="{FF2B5EF4-FFF2-40B4-BE49-F238E27FC236}">
                <a16:creationId xmlns:a16="http://schemas.microsoft.com/office/drawing/2014/main" id="{68D64839-2DCB-4411-A280-F4AA36E9ED3E}"/>
              </a:ext>
            </a:extLst>
          </p:cNvPr>
          <p:cNvGrpSpPr/>
          <p:nvPr/>
        </p:nvGrpSpPr>
        <p:grpSpPr>
          <a:xfrm>
            <a:off x="660399" y="504490"/>
            <a:ext cx="573235" cy="481442"/>
            <a:chOff x="3378359" y="640707"/>
            <a:chExt cx="663790" cy="557497"/>
          </a:xfrm>
        </p:grpSpPr>
        <p:sp>
          <p:nvSpPr>
            <p:cNvPr id="2" name="图文框 1">
              <a:extLst>
                <a:ext uri="{FF2B5EF4-FFF2-40B4-BE49-F238E27FC236}">
                  <a16:creationId xmlns:a16="http://schemas.microsoft.com/office/drawing/2014/main" id="{4ED448EC-7973-4DCB-B2A3-5A55F8ECBB51}"/>
                </a:ext>
              </a:extLst>
            </p:cNvPr>
            <p:cNvSpPr/>
            <p:nvPr/>
          </p:nvSpPr>
          <p:spPr>
            <a:xfrm>
              <a:off x="3378359" y="640707"/>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3" name="图文框 2">
              <a:extLst>
                <a:ext uri="{FF2B5EF4-FFF2-40B4-BE49-F238E27FC236}">
                  <a16:creationId xmlns:a16="http://schemas.microsoft.com/office/drawing/2014/main" id="{036C49B5-C1D6-449D-9571-3A90F7A831F9}"/>
                </a:ext>
              </a:extLst>
            </p:cNvPr>
            <p:cNvSpPr/>
            <p:nvPr/>
          </p:nvSpPr>
          <p:spPr>
            <a:xfrm>
              <a:off x="3599622" y="826540"/>
              <a:ext cx="442527" cy="371664"/>
            </a:xfrm>
            <a:prstGeom prst="frame">
              <a:avLst>
                <a:gd fmla="val 7594" name="adj1"/>
              </a:avLst>
            </a:prstGeom>
            <a:solidFill>
              <a:srgbClr val="ECCE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 name="文本框 4">
            <a:extLst>
              <a:ext uri="{FF2B5EF4-FFF2-40B4-BE49-F238E27FC236}">
                <a16:creationId xmlns:a16="http://schemas.microsoft.com/office/drawing/2014/main" id="{DB444242-7218-48C5-A90E-AE65BB69E035}"/>
              </a:ext>
            </a:extLst>
          </p:cNvPr>
          <p:cNvSpPr txBox="1"/>
          <p:nvPr/>
        </p:nvSpPr>
        <p:spPr bwMode="auto">
          <a:xfrm>
            <a:off x="1424712" y="479137"/>
            <a:ext cx="4005201" cy="579120"/>
          </a:xfrm>
          <a:prstGeom prst="rect">
            <a:avLst/>
          </a:prstGeom>
          <a:noFill/>
        </p:spPr>
        <p:txBody>
          <a:bodyPr wrap="square">
            <a:spAutoFit/>
            <a:scene3d>
              <a:camera prst="orthographicFront"/>
              <a:lightRig dir="t" rig="threePt"/>
            </a:scene3d>
            <a:sp3d contourW="12700"/>
          </a:bodyPr>
          <a:lstStyle>
            <a:defPPr>
              <a:defRPr lang="en-US"/>
            </a:defPPr>
            <a:lvl1pPr>
              <a:defRPr b="1" spc="300" sz="2800">
                <a:solidFill>
                  <a:schemeClr val="tx1">
                    <a:lumMod val="85000"/>
                    <a:lumOff val="15000"/>
                  </a:schemeClr>
                </a:solidFill>
                <a:latin typeface="微软雅黑"/>
                <a:ea typeface="微软雅黑"/>
                <a:cs charset="0" panose="020b0502040204020203" pitchFamily="34" typeface="Segoe UI Light"/>
              </a:defRPr>
            </a:lvl1pPr>
          </a:lstStyle>
          <a:p>
            <a:pPr eaLnBrk="1" fontAlgn="auto" hangingPunct="1">
              <a:spcBef>
                <a:spcPct val="0"/>
              </a:spcBef>
              <a:spcAft>
                <a:spcPct val="0"/>
              </a:spcAft>
              <a:defRPr/>
            </a:pPr>
            <a:r>
              <a:rPr altLang="en-US" b="0" lang="zh-CN" sz="3200">
                <a:solidFill>
                  <a:schemeClr val="tx1">
                    <a:lumMod val="75000"/>
                    <a:lumOff val="25000"/>
                  </a:schemeClr>
                </a:solidFill>
                <a:latin charset="-122" panose="00000500000000000000" pitchFamily="2" typeface="字魂58号-创中黑"/>
                <a:ea charset="-122" panose="00000500000000000000" pitchFamily="2" typeface="字魂58号-创中黑"/>
              </a:rPr>
              <a:t>请输入标题</a:t>
            </a:r>
          </a:p>
        </p:txBody>
      </p:sp>
      <p:sp>
        <p:nvSpPr>
          <p:cNvPr id="8" name="矩形 7">
            <a:extLst>
              <a:ext uri="{FF2B5EF4-FFF2-40B4-BE49-F238E27FC236}">
                <a16:creationId xmlns:a16="http://schemas.microsoft.com/office/drawing/2014/main" id="{83DD774F-3338-41DB-8096-B8575F3F6EBC}"/>
              </a:ext>
            </a:extLst>
          </p:cNvPr>
          <p:cNvSpPr/>
          <p:nvPr/>
        </p:nvSpPr>
        <p:spPr>
          <a:xfrm>
            <a:off x="1" y="1"/>
            <a:ext cx="12192000" cy="3428999"/>
          </a:xfrm>
          <a:prstGeom prst="rect">
            <a:avLst/>
          </a:prstGeom>
          <a:solidFill>
            <a:srgbClr val="F6E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7" name="图片 6">
            <a:extLst>
              <a:ext uri="{FF2B5EF4-FFF2-40B4-BE49-F238E27FC236}">
                <a16:creationId xmlns:a16="http://schemas.microsoft.com/office/drawing/2014/main" id="{90FE8D96-E957-40C0-B60F-E376E9B3BB73}"/>
              </a:ext>
            </a:extLst>
          </p:cNvPr>
          <p:cNvPicPr>
            <a:picLocks noChangeAspect="1"/>
          </p:cNvPicPr>
          <p:nvPr/>
        </p:nvPicPr>
        <p:blipFill>
          <a:blip r:embed="rId3">
            <a:extLst>
              <a:ext uri="{28A0092B-C50C-407E-A947-70E740481C1C}">
                <a14:useLocalDpi val="0"/>
              </a:ext>
            </a:extLst>
          </a:blip>
          <a:srcRect l="29668" r="3666"/>
          <a:stretch>
            <a:fillRect/>
          </a:stretch>
        </p:blipFill>
        <p:spPr>
          <a:xfrm>
            <a:off x="1233634" y="1728883"/>
            <a:ext cx="2962833" cy="2962833"/>
          </a:xfrm>
          <a:prstGeom prst="rect">
            <a:avLst/>
          </a:prstGeom>
          <a:effectLst>
            <a:outerShdw algn="ctr" blurRad="63500" rotWithShape="0" sx="102000" sy="102000">
              <a:prstClr val="black">
                <a:alpha val="40000"/>
              </a:prstClr>
            </a:outerShdw>
          </a:effectLst>
        </p:spPr>
      </p:pic>
      <p:pic>
        <p:nvPicPr>
          <p:cNvPr id="10" name="图片 9">
            <a:extLst>
              <a:ext uri="{FF2B5EF4-FFF2-40B4-BE49-F238E27FC236}">
                <a16:creationId xmlns:a16="http://schemas.microsoft.com/office/drawing/2014/main" id="{70C7C0EA-BB81-492F-AAB4-8F3C466D1135}"/>
              </a:ext>
            </a:extLst>
          </p:cNvPr>
          <p:cNvPicPr>
            <a:picLocks noChangeAspect="1"/>
          </p:cNvPicPr>
          <p:nvPr/>
        </p:nvPicPr>
        <p:blipFill>
          <a:blip r:embed="rId4">
            <a:extLst>
              <a:ext uri="{28A0092B-C50C-407E-A947-70E740481C1C}">
                <a14:useLocalDpi val="0"/>
              </a:ext>
            </a:extLst>
          </a:blip>
          <a:srcRect b="16433" t="16433"/>
          <a:stretch>
            <a:fillRect/>
          </a:stretch>
        </p:blipFill>
        <p:spPr>
          <a:xfrm>
            <a:off x="4570340" y="1728883"/>
            <a:ext cx="2962833" cy="2962833"/>
          </a:xfrm>
          <a:prstGeom prst="rect">
            <a:avLst/>
          </a:prstGeom>
          <a:effectLst>
            <a:outerShdw algn="ctr" blurRad="63500" rotWithShape="0" sx="102000" sy="102000">
              <a:prstClr val="black">
                <a:alpha val="40000"/>
              </a:prstClr>
            </a:outerShdw>
          </a:effectLst>
        </p:spPr>
      </p:pic>
      <p:pic>
        <p:nvPicPr>
          <p:cNvPr id="12" name="图片 11">
            <a:extLst>
              <a:ext uri="{FF2B5EF4-FFF2-40B4-BE49-F238E27FC236}">
                <a16:creationId xmlns:a16="http://schemas.microsoft.com/office/drawing/2014/main" id="{55322895-3832-49D6-9FD6-B3215C4F4B86}"/>
              </a:ext>
            </a:extLst>
          </p:cNvPr>
          <p:cNvPicPr>
            <a:picLocks noChangeAspect="1"/>
          </p:cNvPicPr>
          <p:nvPr/>
        </p:nvPicPr>
        <p:blipFill>
          <a:blip r:embed="rId5">
            <a:extLst>
              <a:ext uri="{28A0092B-C50C-407E-A947-70E740481C1C}">
                <a14:useLocalDpi val="0"/>
              </a:ext>
            </a:extLst>
          </a:blip>
          <a:srcRect b="16660" t="16660"/>
          <a:stretch>
            <a:fillRect/>
          </a:stretch>
        </p:blipFill>
        <p:spPr>
          <a:xfrm>
            <a:off x="7907046" y="1728882"/>
            <a:ext cx="2962834" cy="2962834"/>
          </a:xfrm>
          <a:prstGeom prst="rect">
            <a:avLst/>
          </a:prstGeom>
          <a:effectLst>
            <a:outerShdw algn="ctr" blurRad="63500" rotWithShape="0" sx="102000" sy="102000">
              <a:prstClr val="black">
                <a:alpha val="40000"/>
              </a:prstClr>
            </a:outerShdw>
          </a:effectLst>
        </p:spPr>
      </p:pic>
      <p:sp>
        <p:nvSpPr>
          <p:cNvPr id="13" name="Rectangle 6">
            <a:extLst>
              <a:ext uri="{FF2B5EF4-FFF2-40B4-BE49-F238E27FC236}">
                <a16:creationId xmlns:a16="http://schemas.microsoft.com/office/drawing/2014/main" id="{E05D5892-BD85-4F96-8B01-C09C4B53878A}"/>
              </a:ext>
            </a:extLst>
          </p:cNvPr>
          <p:cNvSpPr/>
          <p:nvPr/>
        </p:nvSpPr>
        <p:spPr>
          <a:xfrm>
            <a:off x="1171912" y="972485"/>
            <a:ext cx="3086275" cy="944880"/>
          </a:xfrm>
          <a:prstGeom prst="rect">
            <a:avLst/>
          </a:prstGeom>
        </p:spPr>
        <p:txBody>
          <a:bodyPr wrap="square">
            <a:spAutoFit/>
          </a:bodyPr>
          <a:lstStyle/>
          <a:p>
            <a:pPr algn="ctr"/>
            <a:r>
              <a:rPr lang="en-US" sz="28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4" name="Rectangle 6">
            <a:extLst>
              <a:ext uri="{FF2B5EF4-FFF2-40B4-BE49-F238E27FC236}">
                <a16:creationId xmlns:a16="http://schemas.microsoft.com/office/drawing/2014/main" id="{56647189-6E9F-40FD-8530-E6708C1F74FA}"/>
              </a:ext>
            </a:extLst>
          </p:cNvPr>
          <p:cNvSpPr/>
          <p:nvPr/>
        </p:nvSpPr>
        <p:spPr>
          <a:xfrm>
            <a:off x="4446898" y="972485"/>
            <a:ext cx="3086275" cy="944880"/>
          </a:xfrm>
          <a:prstGeom prst="rect">
            <a:avLst/>
          </a:prstGeom>
        </p:spPr>
        <p:txBody>
          <a:bodyPr wrap="square">
            <a:spAutoFit/>
          </a:bodyPr>
          <a:lstStyle/>
          <a:p>
            <a:pPr algn="ctr"/>
            <a:r>
              <a:rPr lang="en-US" sz="28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5" name="Rectangle 6">
            <a:extLst>
              <a:ext uri="{FF2B5EF4-FFF2-40B4-BE49-F238E27FC236}">
                <a16:creationId xmlns:a16="http://schemas.microsoft.com/office/drawing/2014/main" id="{2D99AE1E-7E5D-41FE-B215-E62F49F9F426}"/>
              </a:ext>
            </a:extLst>
          </p:cNvPr>
          <p:cNvSpPr/>
          <p:nvPr/>
        </p:nvSpPr>
        <p:spPr>
          <a:xfrm>
            <a:off x="7907046" y="963335"/>
            <a:ext cx="3086275" cy="944880"/>
          </a:xfrm>
          <a:prstGeom prst="rect">
            <a:avLst/>
          </a:prstGeom>
        </p:spPr>
        <p:txBody>
          <a:bodyPr wrap="square">
            <a:spAutoFit/>
          </a:bodyPr>
          <a:lstStyle/>
          <a:p>
            <a:pPr algn="ctr"/>
            <a:r>
              <a:rPr lang="en-US" sz="2800">
                <a:solidFill>
                  <a:schemeClr val="tx1">
                    <a:lumMod val="65000"/>
                    <a:lumOff val="35000"/>
                  </a:schemeClr>
                </a:solidFill>
                <a:latin charset="-122" panose="00000500000000000000" pitchFamily="2" typeface="字魂58号-创中黑"/>
                <a:ea charset="-122" panose="00000500000000000000" pitchFamily="2" typeface="字魂58号-创中黑"/>
                <a:sym charset="-122" panose="020b0500000000000000" pitchFamily="34" typeface="思源黑体"/>
              </a:rPr>
              <a:t>Short Text Here</a:t>
            </a:r>
          </a:p>
        </p:txBody>
      </p:sp>
      <p:sp>
        <p:nvSpPr>
          <p:cNvPr id="16" name="TextBox 82">
            <a:extLst>
              <a:ext uri="{FF2B5EF4-FFF2-40B4-BE49-F238E27FC236}">
                <a16:creationId xmlns:a16="http://schemas.microsoft.com/office/drawing/2014/main" id="{66277E3B-CBBA-4611-AFB0-14B2021CCC92}"/>
              </a:ext>
            </a:extLst>
          </p:cNvPr>
          <p:cNvSpPr txBox="1"/>
          <p:nvPr/>
        </p:nvSpPr>
        <p:spPr>
          <a:xfrm>
            <a:off x="1574892" y="5021477"/>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7" name="Rectangle 54">
            <a:extLst>
              <a:ext uri="{FF2B5EF4-FFF2-40B4-BE49-F238E27FC236}">
                <a16:creationId xmlns:a16="http://schemas.microsoft.com/office/drawing/2014/main" id="{63F90470-F8F0-45BD-BA86-68F3BF786131}"/>
              </a:ext>
            </a:extLst>
          </p:cNvPr>
          <p:cNvSpPr/>
          <p:nvPr/>
        </p:nvSpPr>
        <p:spPr>
          <a:xfrm>
            <a:off x="1559183" y="5242056"/>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18" name="TextBox 82">
            <a:extLst>
              <a:ext uri="{FF2B5EF4-FFF2-40B4-BE49-F238E27FC236}">
                <a16:creationId xmlns:a16="http://schemas.microsoft.com/office/drawing/2014/main" id="{0D415005-F497-40E7-B7BC-2612A8DEF817}"/>
              </a:ext>
            </a:extLst>
          </p:cNvPr>
          <p:cNvSpPr txBox="1"/>
          <p:nvPr/>
        </p:nvSpPr>
        <p:spPr>
          <a:xfrm>
            <a:off x="4978771" y="5021477"/>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19" name="Rectangle 54">
            <a:extLst>
              <a:ext uri="{FF2B5EF4-FFF2-40B4-BE49-F238E27FC236}">
                <a16:creationId xmlns:a16="http://schemas.microsoft.com/office/drawing/2014/main" id="{AAABF9C5-B535-4759-B877-BA35A47C69A2}"/>
              </a:ext>
            </a:extLst>
          </p:cNvPr>
          <p:cNvSpPr/>
          <p:nvPr/>
        </p:nvSpPr>
        <p:spPr>
          <a:xfrm>
            <a:off x="4963062" y="5242056"/>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
        <p:nvSpPr>
          <p:cNvPr id="20" name="TextBox 82">
            <a:extLst>
              <a:ext uri="{FF2B5EF4-FFF2-40B4-BE49-F238E27FC236}">
                <a16:creationId xmlns:a16="http://schemas.microsoft.com/office/drawing/2014/main" id="{E5267F74-B752-4C43-AB40-2579654786F5}"/>
              </a:ext>
            </a:extLst>
          </p:cNvPr>
          <p:cNvSpPr txBox="1"/>
          <p:nvPr/>
        </p:nvSpPr>
        <p:spPr>
          <a:xfrm>
            <a:off x="8246406" y="5021477"/>
            <a:ext cx="2234458" cy="540091"/>
          </a:xfrm>
          <a:prstGeom prst="rect">
            <a:avLst/>
          </a:prstGeom>
        </p:spPr>
        <p:txBody>
          <a:bodyPr anchor="ctr" bIns="91440" lIns="182880" rIns="182880" rtlCol="0" tIns="91440" vert="horz">
            <a:noAutofit/>
          </a:bodyPr>
          <a:lstStyle>
            <a:defPPr>
              <a:defRPr lang="en-US"/>
            </a:defPPr>
            <a:lvl1pPr defTabSz="914082">
              <a:spcBef>
                <a:spcPct val="0"/>
              </a:spcBef>
              <a:defRPr sz="2800">
                <a:solidFill>
                  <a:srgbClr val="171717"/>
                </a:solidFill>
                <a:latin charset="0" panose="020b0606020202050201" pitchFamily="34" typeface="Bebas Neue"/>
                <a:ea charset="0" panose="02000000000000000000" pitchFamily="2" typeface="Roboto Light"/>
                <a:cs charset="0" panose="020f0402020204030203" pitchFamily="34" typeface="Lato Light"/>
              </a:defRPr>
            </a:lvl1pPr>
          </a:lstStyle>
          <a:p>
            <a:pPr algn="l" defTabSz="1828164" rtl="0"/>
            <a:r>
              <a:rPr kern="1200" lang="id-ID" sz="1800">
                <a:solidFill>
                  <a:schemeClr val="tx1">
                    <a:lumMod val="75000"/>
                    <a:lumOff val="25000"/>
                  </a:schemeClr>
                </a:solidFill>
                <a:latin charset="-122" panose="00000500000000000000" pitchFamily="2" typeface="字魂58号-创中黑"/>
                <a:ea charset="-122" panose="00000500000000000000" pitchFamily="2" typeface="字魂58号-创中黑"/>
              </a:rPr>
              <a:t>Project In Progress</a:t>
            </a:r>
          </a:p>
        </p:txBody>
      </p:sp>
      <p:sp>
        <p:nvSpPr>
          <p:cNvPr id="21" name="Rectangle 54">
            <a:extLst>
              <a:ext uri="{FF2B5EF4-FFF2-40B4-BE49-F238E27FC236}">
                <a16:creationId xmlns:a16="http://schemas.microsoft.com/office/drawing/2014/main" id="{F8D3824B-0ADF-4706-9AB4-C620619BF047}"/>
              </a:ext>
            </a:extLst>
          </p:cNvPr>
          <p:cNvSpPr/>
          <p:nvPr/>
        </p:nvSpPr>
        <p:spPr>
          <a:xfrm>
            <a:off x="8230696" y="5242056"/>
            <a:ext cx="2233126" cy="1158240"/>
          </a:xfrm>
          <a:prstGeom prst="rect">
            <a:avLst/>
          </a:prstGeom>
        </p:spPr>
        <p:txBody>
          <a:bodyPr anchor="ctr" wrap="square">
            <a:spAutoFit/>
          </a:bodyPr>
          <a:lstStyle/>
          <a:p>
            <a:pPr algn="ctr" defTabSz="1828800" rtl="0">
              <a:spcBef>
                <a:spcPts val="1200"/>
              </a:spcBef>
              <a:buClr>
                <a:srgbClr val="E24848"/>
              </a:buClr>
              <a:defRPr/>
            </a:pPr>
            <a:r>
              <a:rPr kern="1200" lang="en-US" noProof="1" sz="1400">
                <a:solidFill>
                  <a:schemeClr val="tx1">
                    <a:lumMod val="75000"/>
                    <a:lumOff val="25000"/>
                  </a:schemeClr>
                </a:solidFill>
                <a:latin charset="-122" panose="00000500000000000000" pitchFamily="2" typeface="字魂58号-创中黑"/>
                <a:ea charset="-122" panose="00000500000000000000" pitchFamily="2" typeface="字魂58号-创中黑"/>
                <a:cs charset="0" panose="020b0306030504020204" pitchFamily="34" typeface="Open Sans Light"/>
              </a:rPr>
              <a:t>Lorem ipsum dolor sit amet consectetur adipiscing elit  Nunc enim sem.</a:t>
            </a:r>
          </a:p>
        </p:txBody>
      </p:sp>
    </p:spTree>
    <p:extLst>
      <p:ext uri="{BB962C8B-B14F-4D97-AF65-F5344CB8AC3E}">
        <p14:creationId val="2750877545"/>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1">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id="7"/>
                                        <p:tgtEl>
                                          <p:spTgt spid="5"/>
                                        </p:tgtEl>
                                        <p:attrNameLst>
                                          <p:attrName>ppt_y</p:attrName>
                                        </p:attrNameLst>
                                      </p:cBhvr>
                                      <p:tavLst>
                                        <p:tav tm="0">
                                          <p:val>
                                            <p:strVal val="#ppt_y-#ppt_h*1.125000"/>
                                          </p:val>
                                        </p:tav>
                                        <p:tav tm="100000">
                                          <p:val>
                                            <p:strVal val="#ppt_y"/>
                                          </p:val>
                                        </p:tav>
                                      </p:tavLst>
                                    </p:anim>
                                    <p:animEffect filter="wipe(down)" transition="in">
                                      <p:cBhvr>
                                        <p:cTn dur="500" id="8"/>
                                        <p:tgtEl>
                                          <p:spTgt spid="5"/>
                                        </p:tgtEl>
                                      </p:cBhvr>
                                    </p:animEffect>
                                  </p:childTnLst>
                                </p:cTn>
                              </p:par>
                            </p:childTnLst>
                          </p:cTn>
                        </p:par>
                      </p:childTnLst>
                    </p:cTn>
                  </p:par>
                  <p:par>
                    <p:cTn fill="hold" id="9" nodeType="clickPar">
                      <p:stCondLst>
                        <p:cond delay="indefinite"/>
                        <p:cond delay="0" evt="onBegin">
                          <p:tn val="8"/>
                        </p:cond>
                      </p:stCondLst>
                      <p:childTnLst>
                        <p:par>
                          <p:cTn fill="hold" id="10" nodeType="afterGroup">
                            <p:stCondLst>
                              <p:cond delay="0"/>
                            </p:stCondLst>
                            <p:childTnLst>
                              <p:par>
                                <p:cTn fill="hold" grpId="0" id="11" nodeType="clickEffect" presetClass="entr" presetID="22" presetSubtype="4">
                                  <p:stCondLst>
                                    <p:cond delay="0"/>
                                  </p:stCondLst>
                                  <p:childTnLst>
                                    <p:set>
                                      <p:cBhvr>
                                        <p:cTn dur="1" fill="hold" id="12">
                                          <p:stCondLst>
                                            <p:cond delay="0"/>
                                          </p:stCondLst>
                                        </p:cTn>
                                        <p:tgtEl>
                                          <p:spTgt spid="8"/>
                                        </p:tgtEl>
                                        <p:attrNameLst>
                                          <p:attrName>style.visibility</p:attrName>
                                        </p:attrNameLst>
                                      </p:cBhvr>
                                      <p:to>
                                        <p:strVal val="visible"/>
                                      </p:to>
                                    </p:set>
                                    <p:animEffect filter="wipe(down)" transition="in">
                                      <p:cBhvr>
                                        <p:cTn dur="500" id="13"/>
                                        <p:tgtEl>
                                          <p:spTgt spid="8"/>
                                        </p:tgtEl>
                                      </p:cBhvr>
                                    </p:animEffect>
                                  </p:childTnLst>
                                </p:cTn>
                              </p:par>
                            </p:childTnLst>
                          </p:cTn>
                        </p:par>
                      </p:childTnLst>
                    </p:cTn>
                  </p:par>
                  <p:par>
                    <p:cTn fill="hold" id="14" nodeType="clickPar">
                      <p:stCondLst>
                        <p:cond delay="indefinite"/>
                        <p:cond delay="0" evt="onBegin">
                          <p:tn val="13"/>
                        </p:cond>
                      </p:stCondLst>
                      <p:childTnLst>
                        <p:par>
                          <p:cTn fill="hold" id="15" nodeType="afterGroup">
                            <p:stCondLst>
                              <p:cond delay="0"/>
                            </p:stCondLst>
                            <p:childTnLst>
                              <p:par>
                                <p:cTn fill="hold" grpId="0" id="16" nodeType="clickEffect" presetClass="entr" presetID="2" presetSubtype="4">
                                  <p:stCondLst>
                                    <p:cond delay="0"/>
                                  </p:stCondLst>
                                  <p:childTnLst>
                                    <p:set>
                                      <p:cBhvr>
                                        <p:cTn dur="1" fill="hold" id="17">
                                          <p:stCondLst>
                                            <p:cond delay="0"/>
                                          </p:stCondLst>
                                        </p:cTn>
                                        <p:tgtEl>
                                          <p:spTgt spid="13"/>
                                        </p:tgtEl>
                                        <p:attrNameLst>
                                          <p:attrName>style.visibility</p:attrName>
                                        </p:attrNameLst>
                                      </p:cBhvr>
                                      <p:to>
                                        <p:strVal val="visible"/>
                                      </p:to>
                                    </p:set>
                                    <p:anim calcmode="lin" valueType="num">
                                      <p:cBhvr additive="base">
                                        <p:cTn dur="500" fill="hold" id="18"/>
                                        <p:tgtEl>
                                          <p:spTgt spid="13"/>
                                        </p:tgtEl>
                                        <p:attrNameLst>
                                          <p:attrName>ppt_x</p:attrName>
                                        </p:attrNameLst>
                                      </p:cBhvr>
                                      <p:tavLst>
                                        <p:tav tm="0">
                                          <p:val>
                                            <p:strVal val="#ppt_x"/>
                                          </p:val>
                                        </p:tav>
                                        <p:tav tm="100000">
                                          <p:val>
                                            <p:strVal val="#ppt_x"/>
                                          </p:val>
                                        </p:tav>
                                      </p:tavLst>
                                    </p:anim>
                                    <p:anim calcmode="lin" valueType="num">
                                      <p:cBhvr additive="base">
                                        <p:cTn dur="500" fill="hold" id="19"/>
                                        <p:tgtEl>
                                          <p:spTgt spid="13"/>
                                        </p:tgtEl>
                                        <p:attrNameLst>
                                          <p:attrName>ppt_y</p:attrName>
                                        </p:attrNameLst>
                                      </p:cBhvr>
                                      <p:tavLst>
                                        <p:tav tm="0">
                                          <p:val>
                                            <p:strVal val="1+#ppt_h/2"/>
                                          </p:val>
                                        </p:tav>
                                        <p:tav tm="100000">
                                          <p:val>
                                            <p:strVal val="#ppt_y"/>
                                          </p:val>
                                        </p:tav>
                                      </p:tavLst>
                                    </p:anim>
                                  </p:childTnLst>
                                </p:cTn>
                              </p:par>
                            </p:childTnLst>
                          </p:cTn>
                        </p:par>
                      </p:childTnLst>
                    </p:cTn>
                  </p:par>
                  <p:par>
                    <p:cTn fill="hold" id="20" nodeType="clickPar">
                      <p:stCondLst>
                        <p:cond delay="indefinite"/>
                        <p:cond delay="0" evt="onBegin">
                          <p:tn val="19"/>
                        </p:cond>
                      </p:stCondLst>
                      <p:childTnLst>
                        <p:par>
                          <p:cTn fill="hold" id="21" nodeType="afterGroup">
                            <p:stCondLst>
                              <p:cond delay="0"/>
                            </p:stCondLst>
                            <p:childTnLst>
                              <p:par>
                                <p:cTn fill="hold" grpId="0" id="22" nodeType="clickEffect" presetClass="entr" presetID="2" presetSubtype="4">
                                  <p:stCondLst>
                                    <p:cond delay="0"/>
                                  </p:stCondLst>
                                  <p:childTnLst>
                                    <p:set>
                                      <p:cBhvr>
                                        <p:cTn dur="1" fill="hold" id="23">
                                          <p:stCondLst>
                                            <p:cond delay="0"/>
                                          </p:stCondLst>
                                        </p:cTn>
                                        <p:tgtEl>
                                          <p:spTgt spid="14"/>
                                        </p:tgtEl>
                                        <p:attrNameLst>
                                          <p:attrName>style.visibility</p:attrName>
                                        </p:attrNameLst>
                                      </p:cBhvr>
                                      <p:to>
                                        <p:strVal val="visible"/>
                                      </p:to>
                                    </p:set>
                                    <p:anim calcmode="lin" valueType="num">
                                      <p:cBhvr additive="base">
                                        <p:cTn dur="500" fill="hold" id="24"/>
                                        <p:tgtEl>
                                          <p:spTgt spid="14"/>
                                        </p:tgtEl>
                                        <p:attrNameLst>
                                          <p:attrName>ppt_x</p:attrName>
                                        </p:attrNameLst>
                                      </p:cBhvr>
                                      <p:tavLst>
                                        <p:tav tm="0">
                                          <p:val>
                                            <p:strVal val="#ppt_x"/>
                                          </p:val>
                                        </p:tav>
                                        <p:tav tm="100000">
                                          <p:val>
                                            <p:strVal val="#ppt_x"/>
                                          </p:val>
                                        </p:tav>
                                      </p:tavLst>
                                    </p:anim>
                                    <p:anim calcmode="lin" valueType="num">
                                      <p:cBhvr additive="base">
                                        <p:cTn dur="500" fill="hold" id="25"/>
                                        <p:tgtEl>
                                          <p:spTgt spid="14"/>
                                        </p:tgtEl>
                                        <p:attrNameLst>
                                          <p:attrName>ppt_y</p:attrName>
                                        </p:attrNameLst>
                                      </p:cBhvr>
                                      <p:tavLst>
                                        <p:tav tm="0">
                                          <p:val>
                                            <p:strVal val="1+#ppt_h/2"/>
                                          </p:val>
                                        </p:tav>
                                        <p:tav tm="100000">
                                          <p:val>
                                            <p:strVal val="#ppt_y"/>
                                          </p:val>
                                        </p:tav>
                                      </p:tavLst>
                                    </p:anim>
                                  </p:childTnLst>
                                </p:cTn>
                              </p:par>
                            </p:childTnLst>
                          </p:cTn>
                        </p:par>
                      </p:childTnLst>
                    </p:cTn>
                  </p:par>
                  <p:par>
                    <p:cTn fill="hold" id="26" nodeType="clickPar">
                      <p:stCondLst>
                        <p:cond delay="indefinite"/>
                        <p:cond delay="0" evt="onBegin">
                          <p:tn val="25"/>
                        </p:cond>
                      </p:stCondLst>
                      <p:childTnLst>
                        <p:par>
                          <p:cTn fill="hold" id="27" nodeType="afterGroup">
                            <p:stCondLst>
                              <p:cond delay="0"/>
                            </p:stCondLst>
                            <p:childTnLst>
                              <p:par>
                                <p:cTn fill="hold" grpId="0" id="28" nodeType="clickEffect" presetClass="entr" presetID="2" presetSubtype="4">
                                  <p:stCondLst>
                                    <p:cond delay="0"/>
                                  </p:stCondLst>
                                  <p:childTnLst>
                                    <p:set>
                                      <p:cBhvr>
                                        <p:cTn dur="1" fill="hold" id="29">
                                          <p:stCondLst>
                                            <p:cond delay="0"/>
                                          </p:stCondLst>
                                        </p:cTn>
                                        <p:tgtEl>
                                          <p:spTgt spid="15"/>
                                        </p:tgtEl>
                                        <p:attrNameLst>
                                          <p:attrName>style.visibility</p:attrName>
                                        </p:attrNameLst>
                                      </p:cBhvr>
                                      <p:to>
                                        <p:strVal val="visible"/>
                                      </p:to>
                                    </p:set>
                                    <p:anim calcmode="lin" valueType="num">
                                      <p:cBhvr additive="base">
                                        <p:cTn dur="500" fill="hold" id="30"/>
                                        <p:tgtEl>
                                          <p:spTgt spid="15"/>
                                        </p:tgtEl>
                                        <p:attrNameLst>
                                          <p:attrName>ppt_x</p:attrName>
                                        </p:attrNameLst>
                                      </p:cBhvr>
                                      <p:tavLst>
                                        <p:tav tm="0">
                                          <p:val>
                                            <p:strVal val="#ppt_x"/>
                                          </p:val>
                                        </p:tav>
                                        <p:tav tm="100000">
                                          <p:val>
                                            <p:strVal val="#ppt_x"/>
                                          </p:val>
                                        </p:tav>
                                      </p:tavLst>
                                    </p:anim>
                                    <p:anim calcmode="lin" valueType="num">
                                      <p:cBhvr additive="base">
                                        <p:cTn dur="500" fill="hold" id="31"/>
                                        <p:tgtEl>
                                          <p:spTgt spid="15"/>
                                        </p:tgtEl>
                                        <p:attrNameLst>
                                          <p:attrName>ppt_y</p:attrName>
                                        </p:attrNameLst>
                                      </p:cBhvr>
                                      <p:tavLst>
                                        <p:tav tm="0">
                                          <p:val>
                                            <p:strVal val="1+#ppt_h/2"/>
                                          </p:val>
                                        </p:tav>
                                        <p:tav tm="100000">
                                          <p:val>
                                            <p:strVal val="#ppt_y"/>
                                          </p:val>
                                        </p:tav>
                                      </p:tavLst>
                                    </p:anim>
                                  </p:childTnLst>
                                </p:cTn>
                              </p:par>
                            </p:childTnLst>
                          </p:cTn>
                        </p:par>
                      </p:childTnLst>
                    </p:cTn>
                  </p:par>
                  <p:par>
                    <p:cTn fill="hold" id="32" nodeType="clickPar">
                      <p:stCondLst>
                        <p:cond delay="indefinite"/>
                        <p:cond delay="0" evt="onBegin">
                          <p:tn val="31"/>
                        </p:cond>
                      </p:stCondLst>
                      <p:childTnLst>
                        <p:par>
                          <p:cTn fill="hold" id="33" nodeType="afterGroup">
                            <p:stCondLst>
                              <p:cond delay="0"/>
                            </p:stCondLst>
                            <p:childTnLst>
                              <p:par>
                                <p:cTn fill="hold" grpId="0" id="34" nodeType="clickEffect" presetClass="entr" presetID="42" presetSubtype="0">
                                  <p:stCondLst>
                                    <p:cond delay="0"/>
                                  </p:stCondLst>
                                  <p:childTnLst>
                                    <p:set>
                                      <p:cBhvr>
                                        <p:cTn dur="1" fill="hold" id="35">
                                          <p:stCondLst>
                                            <p:cond delay="0"/>
                                          </p:stCondLst>
                                        </p:cTn>
                                        <p:tgtEl>
                                          <p:spTgt spid="16"/>
                                        </p:tgtEl>
                                        <p:attrNameLst>
                                          <p:attrName>style.visibility</p:attrName>
                                        </p:attrNameLst>
                                      </p:cBhvr>
                                      <p:to>
                                        <p:strVal val="visible"/>
                                      </p:to>
                                    </p:set>
                                    <p:animEffect filter="fade" transition="in">
                                      <p:cBhvr>
                                        <p:cTn dur="1000" id="36"/>
                                        <p:tgtEl>
                                          <p:spTgt spid="16"/>
                                        </p:tgtEl>
                                      </p:cBhvr>
                                    </p:animEffect>
                                    <p:anim calcmode="lin" valueType="num">
                                      <p:cBhvr>
                                        <p:cTn dur="1000" fill="hold" id="37"/>
                                        <p:tgtEl>
                                          <p:spTgt spid="16"/>
                                        </p:tgtEl>
                                        <p:attrNameLst>
                                          <p:attrName>ppt_x</p:attrName>
                                        </p:attrNameLst>
                                      </p:cBhvr>
                                      <p:tavLst>
                                        <p:tav tm="0">
                                          <p:val>
                                            <p:strVal val="#ppt_x"/>
                                          </p:val>
                                        </p:tav>
                                        <p:tav tm="100000">
                                          <p:val>
                                            <p:strVal val="#ppt_x"/>
                                          </p:val>
                                        </p:tav>
                                      </p:tavLst>
                                    </p:anim>
                                    <p:anim calcmode="lin" valueType="num">
                                      <p:cBhvr>
                                        <p:cTn dur="1000" fill="hold" id="38"/>
                                        <p:tgtEl>
                                          <p:spTgt spid="16"/>
                                        </p:tgtEl>
                                        <p:attrNameLst>
                                          <p:attrName>ppt_y</p:attrName>
                                        </p:attrNameLst>
                                      </p:cBhvr>
                                      <p:tavLst>
                                        <p:tav tm="0">
                                          <p:val>
                                            <p:strVal val="#ppt_y+.1"/>
                                          </p:val>
                                        </p:tav>
                                        <p:tav tm="100000">
                                          <p:val>
                                            <p:strVal val="#ppt_y"/>
                                          </p:val>
                                        </p:tav>
                                      </p:tavLst>
                                    </p:anim>
                                  </p:childTnLst>
                                </p:cTn>
                              </p:par>
                              <p:par>
                                <p:cTn fill="hold" grpId="0" id="39" nodeType="withEffect" presetClass="entr" presetID="42" presetSubtype="0">
                                  <p:stCondLst>
                                    <p:cond delay="0"/>
                                  </p:stCondLst>
                                  <p:childTnLst>
                                    <p:set>
                                      <p:cBhvr>
                                        <p:cTn dur="1" fill="hold" id="40">
                                          <p:stCondLst>
                                            <p:cond delay="0"/>
                                          </p:stCondLst>
                                        </p:cTn>
                                        <p:tgtEl>
                                          <p:spTgt spid="17"/>
                                        </p:tgtEl>
                                        <p:attrNameLst>
                                          <p:attrName>style.visibility</p:attrName>
                                        </p:attrNameLst>
                                      </p:cBhvr>
                                      <p:to>
                                        <p:strVal val="visible"/>
                                      </p:to>
                                    </p:set>
                                    <p:animEffect filter="fade" transition="in">
                                      <p:cBhvr>
                                        <p:cTn dur="1000" id="41"/>
                                        <p:tgtEl>
                                          <p:spTgt spid="17"/>
                                        </p:tgtEl>
                                      </p:cBhvr>
                                    </p:animEffect>
                                    <p:anim calcmode="lin" valueType="num">
                                      <p:cBhvr>
                                        <p:cTn dur="1000" fill="hold" id="42"/>
                                        <p:tgtEl>
                                          <p:spTgt spid="17"/>
                                        </p:tgtEl>
                                        <p:attrNameLst>
                                          <p:attrName>ppt_x</p:attrName>
                                        </p:attrNameLst>
                                      </p:cBhvr>
                                      <p:tavLst>
                                        <p:tav tm="0">
                                          <p:val>
                                            <p:strVal val="#ppt_x"/>
                                          </p:val>
                                        </p:tav>
                                        <p:tav tm="100000">
                                          <p:val>
                                            <p:strVal val="#ppt_x"/>
                                          </p:val>
                                        </p:tav>
                                      </p:tavLst>
                                    </p:anim>
                                    <p:anim calcmode="lin" valueType="num">
                                      <p:cBhvr>
                                        <p:cTn dur="1000" fill="hold" id="43"/>
                                        <p:tgtEl>
                                          <p:spTgt spid="17"/>
                                        </p:tgtEl>
                                        <p:attrNameLst>
                                          <p:attrName>ppt_y</p:attrName>
                                        </p:attrNameLst>
                                      </p:cBhvr>
                                      <p:tavLst>
                                        <p:tav tm="0">
                                          <p:val>
                                            <p:strVal val="#ppt_y+.1"/>
                                          </p:val>
                                        </p:tav>
                                        <p:tav tm="100000">
                                          <p:val>
                                            <p:strVal val="#ppt_y"/>
                                          </p:val>
                                        </p:tav>
                                      </p:tavLst>
                                    </p:anim>
                                  </p:childTnLst>
                                </p:cTn>
                              </p:par>
                            </p:childTnLst>
                          </p:cTn>
                        </p:par>
                      </p:childTnLst>
                    </p:cTn>
                  </p:par>
                  <p:par>
                    <p:cTn fill="hold" id="44" nodeType="clickPar">
                      <p:stCondLst>
                        <p:cond delay="indefinite"/>
                        <p:cond delay="0" evt="onBegin">
                          <p:tn val="43"/>
                        </p:cond>
                      </p:stCondLst>
                      <p:childTnLst>
                        <p:par>
                          <p:cTn fill="hold" id="45" nodeType="afterGroup">
                            <p:stCondLst>
                              <p:cond delay="0"/>
                            </p:stCondLst>
                            <p:childTnLst>
                              <p:par>
                                <p:cTn fill="hold" grpId="0" id="46" nodeType="clickEffect" presetClass="entr" presetID="42" presetSubtype="0">
                                  <p:stCondLst>
                                    <p:cond delay="0"/>
                                  </p:stCondLst>
                                  <p:childTnLst>
                                    <p:set>
                                      <p:cBhvr>
                                        <p:cTn dur="1" fill="hold" id="47">
                                          <p:stCondLst>
                                            <p:cond delay="0"/>
                                          </p:stCondLst>
                                        </p:cTn>
                                        <p:tgtEl>
                                          <p:spTgt spid="18"/>
                                        </p:tgtEl>
                                        <p:attrNameLst>
                                          <p:attrName>style.visibility</p:attrName>
                                        </p:attrNameLst>
                                      </p:cBhvr>
                                      <p:to>
                                        <p:strVal val="visible"/>
                                      </p:to>
                                    </p:set>
                                    <p:animEffect filter="fade" transition="in">
                                      <p:cBhvr>
                                        <p:cTn dur="1000" id="48"/>
                                        <p:tgtEl>
                                          <p:spTgt spid="18"/>
                                        </p:tgtEl>
                                      </p:cBhvr>
                                    </p:animEffect>
                                    <p:anim calcmode="lin" valueType="num">
                                      <p:cBhvr>
                                        <p:cTn dur="1000" fill="hold" id="49"/>
                                        <p:tgtEl>
                                          <p:spTgt spid="18"/>
                                        </p:tgtEl>
                                        <p:attrNameLst>
                                          <p:attrName>ppt_x</p:attrName>
                                        </p:attrNameLst>
                                      </p:cBhvr>
                                      <p:tavLst>
                                        <p:tav tm="0">
                                          <p:val>
                                            <p:strVal val="#ppt_x"/>
                                          </p:val>
                                        </p:tav>
                                        <p:tav tm="100000">
                                          <p:val>
                                            <p:strVal val="#ppt_x"/>
                                          </p:val>
                                        </p:tav>
                                      </p:tavLst>
                                    </p:anim>
                                    <p:anim calcmode="lin" valueType="num">
                                      <p:cBhvr>
                                        <p:cTn dur="1000" fill="hold" id="50"/>
                                        <p:tgtEl>
                                          <p:spTgt spid="18"/>
                                        </p:tgtEl>
                                        <p:attrNameLst>
                                          <p:attrName>ppt_y</p:attrName>
                                        </p:attrNameLst>
                                      </p:cBhvr>
                                      <p:tavLst>
                                        <p:tav tm="0">
                                          <p:val>
                                            <p:strVal val="#ppt_y+.1"/>
                                          </p:val>
                                        </p:tav>
                                        <p:tav tm="100000">
                                          <p:val>
                                            <p:strVal val="#ppt_y"/>
                                          </p:val>
                                        </p:tav>
                                      </p:tavLst>
                                    </p:anim>
                                  </p:childTnLst>
                                </p:cTn>
                              </p:par>
                              <p:par>
                                <p:cTn fill="hold" grpId="0" id="51" nodeType="withEffect" presetClass="entr" presetID="42" presetSubtype="0">
                                  <p:stCondLst>
                                    <p:cond delay="0"/>
                                  </p:stCondLst>
                                  <p:childTnLst>
                                    <p:set>
                                      <p:cBhvr>
                                        <p:cTn dur="1" fill="hold" id="52">
                                          <p:stCondLst>
                                            <p:cond delay="0"/>
                                          </p:stCondLst>
                                        </p:cTn>
                                        <p:tgtEl>
                                          <p:spTgt spid="19"/>
                                        </p:tgtEl>
                                        <p:attrNameLst>
                                          <p:attrName>style.visibility</p:attrName>
                                        </p:attrNameLst>
                                      </p:cBhvr>
                                      <p:to>
                                        <p:strVal val="visible"/>
                                      </p:to>
                                    </p:set>
                                    <p:animEffect filter="fade" transition="in">
                                      <p:cBhvr>
                                        <p:cTn dur="1000" id="53"/>
                                        <p:tgtEl>
                                          <p:spTgt spid="19"/>
                                        </p:tgtEl>
                                      </p:cBhvr>
                                    </p:animEffect>
                                    <p:anim calcmode="lin" valueType="num">
                                      <p:cBhvr>
                                        <p:cTn dur="1000" fill="hold" id="54"/>
                                        <p:tgtEl>
                                          <p:spTgt spid="19"/>
                                        </p:tgtEl>
                                        <p:attrNameLst>
                                          <p:attrName>ppt_x</p:attrName>
                                        </p:attrNameLst>
                                      </p:cBhvr>
                                      <p:tavLst>
                                        <p:tav tm="0">
                                          <p:val>
                                            <p:strVal val="#ppt_x"/>
                                          </p:val>
                                        </p:tav>
                                        <p:tav tm="100000">
                                          <p:val>
                                            <p:strVal val="#ppt_x"/>
                                          </p:val>
                                        </p:tav>
                                      </p:tavLst>
                                    </p:anim>
                                    <p:anim calcmode="lin" valueType="num">
                                      <p:cBhvr>
                                        <p:cTn dur="1000" fill="hold" id="55"/>
                                        <p:tgtEl>
                                          <p:spTgt spid="19"/>
                                        </p:tgtEl>
                                        <p:attrNameLst>
                                          <p:attrName>ppt_y</p:attrName>
                                        </p:attrNameLst>
                                      </p:cBhvr>
                                      <p:tavLst>
                                        <p:tav tm="0">
                                          <p:val>
                                            <p:strVal val="#ppt_y+.1"/>
                                          </p:val>
                                        </p:tav>
                                        <p:tav tm="100000">
                                          <p:val>
                                            <p:strVal val="#ppt_y"/>
                                          </p:val>
                                        </p:tav>
                                      </p:tavLst>
                                    </p:anim>
                                  </p:childTnLst>
                                </p:cTn>
                              </p:par>
                            </p:childTnLst>
                          </p:cTn>
                        </p:par>
                      </p:childTnLst>
                    </p:cTn>
                  </p:par>
                  <p:par>
                    <p:cTn fill="hold" id="56" nodeType="clickPar">
                      <p:stCondLst>
                        <p:cond delay="indefinite"/>
                        <p:cond delay="0" evt="onBegin">
                          <p:tn val="55"/>
                        </p:cond>
                      </p:stCondLst>
                      <p:childTnLst>
                        <p:par>
                          <p:cTn fill="hold" id="57" nodeType="afterGroup">
                            <p:stCondLst>
                              <p:cond delay="0"/>
                            </p:stCondLst>
                            <p:childTnLst>
                              <p:par>
                                <p:cTn fill="hold" grpId="0" id="58" nodeType="clickEffect" presetClass="entr" presetID="42" presetSubtype="0">
                                  <p:stCondLst>
                                    <p:cond delay="0"/>
                                  </p:stCondLst>
                                  <p:childTnLst>
                                    <p:set>
                                      <p:cBhvr>
                                        <p:cTn dur="1" fill="hold" id="59">
                                          <p:stCondLst>
                                            <p:cond delay="0"/>
                                          </p:stCondLst>
                                        </p:cTn>
                                        <p:tgtEl>
                                          <p:spTgt spid="20"/>
                                        </p:tgtEl>
                                        <p:attrNameLst>
                                          <p:attrName>style.visibility</p:attrName>
                                        </p:attrNameLst>
                                      </p:cBhvr>
                                      <p:to>
                                        <p:strVal val="visible"/>
                                      </p:to>
                                    </p:set>
                                    <p:animEffect filter="fade" transition="in">
                                      <p:cBhvr>
                                        <p:cTn dur="1000" id="60"/>
                                        <p:tgtEl>
                                          <p:spTgt spid="20"/>
                                        </p:tgtEl>
                                      </p:cBhvr>
                                    </p:animEffect>
                                    <p:anim calcmode="lin" valueType="num">
                                      <p:cBhvr>
                                        <p:cTn dur="1000" fill="hold" id="61"/>
                                        <p:tgtEl>
                                          <p:spTgt spid="20"/>
                                        </p:tgtEl>
                                        <p:attrNameLst>
                                          <p:attrName>ppt_x</p:attrName>
                                        </p:attrNameLst>
                                      </p:cBhvr>
                                      <p:tavLst>
                                        <p:tav tm="0">
                                          <p:val>
                                            <p:strVal val="#ppt_x"/>
                                          </p:val>
                                        </p:tav>
                                        <p:tav tm="100000">
                                          <p:val>
                                            <p:strVal val="#ppt_x"/>
                                          </p:val>
                                        </p:tav>
                                      </p:tavLst>
                                    </p:anim>
                                    <p:anim calcmode="lin" valueType="num">
                                      <p:cBhvr>
                                        <p:cTn dur="1000" fill="hold" id="62"/>
                                        <p:tgtEl>
                                          <p:spTgt spid="20"/>
                                        </p:tgtEl>
                                        <p:attrNameLst>
                                          <p:attrName>ppt_y</p:attrName>
                                        </p:attrNameLst>
                                      </p:cBhvr>
                                      <p:tavLst>
                                        <p:tav tm="0">
                                          <p:val>
                                            <p:strVal val="#ppt_y+.1"/>
                                          </p:val>
                                        </p:tav>
                                        <p:tav tm="100000">
                                          <p:val>
                                            <p:strVal val="#ppt_y"/>
                                          </p:val>
                                        </p:tav>
                                      </p:tavLst>
                                    </p:anim>
                                  </p:childTnLst>
                                </p:cTn>
                              </p:par>
                              <p:par>
                                <p:cTn fill="hold" grpId="0" id="63" nodeType="withEffect" presetClass="entr" presetID="42" presetSubtype="0">
                                  <p:stCondLst>
                                    <p:cond delay="0"/>
                                  </p:stCondLst>
                                  <p:childTnLst>
                                    <p:set>
                                      <p:cBhvr>
                                        <p:cTn dur="1" fill="hold" id="64">
                                          <p:stCondLst>
                                            <p:cond delay="0"/>
                                          </p:stCondLst>
                                        </p:cTn>
                                        <p:tgtEl>
                                          <p:spTgt spid="21"/>
                                        </p:tgtEl>
                                        <p:attrNameLst>
                                          <p:attrName>style.visibility</p:attrName>
                                        </p:attrNameLst>
                                      </p:cBhvr>
                                      <p:to>
                                        <p:strVal val="visible"/>
                                      </p:to>
                                    </p:set>
                                    <p:animEffect filter="fade" transition="in">
                                      <p:cBhvr>
                                        <p:cTn dur="1000" id="65"/>
                                        <p:tgtEl>
                                          <p:spTgt spid="21"/>
                                        </p:tgtEl>
                                      </p:cBhvr>
                                    </p:animEffect>
                                    <p:anim calcmode="lin" valueType="num">
                                      <p:cBhvr>
                                        <p:cTn dur="1000" fill="hold" id="66"/>
                                        <p:tgtEl>
                                          <p:spTgt spid="21"/>
                                        </p:tgtEl>
                                        <p:attrNameLst>
                                          <p:attrName>ppt_x</p:attrName>
                                        </p:attrNameLst>
                                      </p:cBhvr>
                                      <p:tavLst>
                                        <p:tav tm="0">
                                          <p:val>
                                            <p:strVal val="#ppt_x"/>
                                          </p:val>
                                        </p:tav>
                                        <p:tav tm="100000">
                                          <p:val>
                                            <p:strVal val="#ppt_x"/>
                                          </p:val>
                                        </p:tav>
                                      </p:tavLst>
                                    </p:anim>
                                    <p:anim calcmode="lin" valueType="num">
                                      <p:cBhvr>
                                        <p:cTn dur="1000" fill="hold" id="67"/>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8"/>
      <p:bldP grpId="0" spid="13"/>
      <p:bldP grpId="0" spid="14"/>
      <p:bldP grpId="0" spid="15"/>
      <p:bldP grpId="0" spid="16"/>
      <p:bldP grpId="0" spid="17"/>
      <p:bldP grpId="0" spid="18"/>
      <p:bldP grpId="0" spid="19"/>
      <p:bldP grpId="0" spid="20"/>
      <p:bldP grpId="0" spid="21"/>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开题报告"/>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186</Paragraphs>
  <Slides>25</Slides>
  <Notes>25</Notes>
  <TotalTime>1928</TotalTime>
  <HiddenSlides>0</HiddenSlides>
  <MMClips>0</MMClips>
  <ScaleCrop>0</ScaleCrop>
  <HeadingPairs>
    <vt:vector baseType="variant" size="6">
      <vt:variant>
        <vt:lpstr>Fonts used</vt:lpstr>
      </vt:variant>
      <vt:variant>
        <vt:i4>16</vt:i4>
      </vt:variant>
      <vt:variant>
        <vt:lpstr>Theme</vt:lpstr>
      </vt:variant>
      <vt:variant>
        <vt:i4>1</vt:i4>
      </vt:variant>
      <vt:variant>
        <vt:lpstr>Slide Titles</vt:lpstr>
      </vt:variant>
      <vt:variant>
        <vt:i4>25</vt:i4>
      </vt:variant>
    </vt:vector>
  </HeadingPairs>
  <TitlesOfParts>
    <vt:vector baseType="lpstr" size="42">
      <vt:lpstr>Arial</vt:lpstr>
      <vt:lpstr>等线 Light</vt:lpstr>
      <vt:lpstr>等线</vt:lpstr>
      <vt:lpstr>Calibri Light</vt:lpstr>
      <vt:lpstr>Calibri</vt:lpstr>
      <vt:lpstr>字魂59号-创粗黑</vt:lpstr>
      <vt:lpstr>字魂58号-创中黑</vt:lpstr>
      <vt:lpstr>微软雅黑</vt:lpstr>
      <vt:lpstr>Segoe UI Light</vt:lpstr>
      <vt:lpstr>思源黑体</vt:lpstr>
      <vt:lpstr>Bebas Neue</vt:lpstr>
      <vt:lpstr>Roboto Light</vt:lpstr>
      <vt:lpstr>Lato Light</vt:lpstr>
      <vt:lpstr>Open Sans Light</vt:lpstr>
      <vt:lpstr>宋体</vt:lpstr>
      <vt:lpstr>Segoe UI</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2019-07-04T08:14:45Z</dcterms:created>
  <cp:lastModifiedBy>优品PPT</cp:lastModifiedBy>
  <dcterms:modified xsi:type="dcterms:W3CDTF">2021-08-20T11:05:38Z</dcterms:modified>
  <cp:revision>136</cp:revision>
  <dc:title>PowerPoint 演示文稿</dc:title>
</cp:coreProperties>
</file>