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5" r:id="rId21"/>
    <p:sldId id="276" r:id="rId22"/>
    <p:sldId id="257"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88" d="100"/>
          <a:sy n="88" d="100"/>
        </p:scale>
        <p:origin x="246"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25.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EE68A-5D64-450C-9B22-05F44D2B7896}" type="datetimeFigureOut">
              <a:rPr lang="zh-CN" altLang="en-US" smtClean="0"/>
              <a:t>2017/7/24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FB9C1-29A6-4A1F-AC7D-980D95B0B17E}" type="slidenum">
              <a:rPr lang="zh-CN" altLang="en-US" smtClean="0"/>
              <a:t>‹#›</a:t>
            </a:fld>
            <a:endParaRPr lang="zh-CN" altLang="en-US"/>
          </a:p>
        </p:txBody>
      </p:sp>
    </p:spTree>
    <p:extLst>
      <p:ext uri="{BB962C8B-B14F-4D97-AF65-F5344CB8AC3E}">
        <p14:creationId val="394766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296680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247461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032161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571326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610515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83240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019847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128517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267677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70456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907186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411143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058696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76162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476453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482821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667047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921743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537000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703217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E316205-F89F-419C-8816-0D1A0C91A544}" type="datetimeFigureOut">
              <a:rPr lang="zh-CN" altLang="en-US" smtClean="0"/>
              <a:t>2017/7/24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826414-1A92-4F11-AA8D-74668997A616}" type="slidenum">
              <a:rPr lang="zh-CN" altLang="en-US" smtClean="0"/>
              <a:t>‹#›</a:t>
            </a:fld>
            <a:endParaRPr lang="zh-CN" altLang="en-US"/>
          </a:p>
        </p:txBody>
      </p:sp>
    </p:spTree>
    <p:extLst>
      <p:ext uri="{BB962C8B-B14F-4D97-AF65-F5344CB8AC3E}">
        <p14:creationId val="344487025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473988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110814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218624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42838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80400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735548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970795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527106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008199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51482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459976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6205-F89F-419C-8816-0D1A0C91A544}" type="datetimeFigureOut">
              <a:rPr lang="zh-CN" altLang="en-US" smtClean="0"/>
              <a:t>2017/7/24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26414-1A92-4F11-AA8D-74668997A616}" type="slidenum">
              <a:rPr lang="zh-CN" altLang="en-US" smtClean="0"/>
              <a:t>‹#›</a:t>
            </a:fld>
            <a:endParaRPr lang="zh-CN" altLang="en-US"/>
          </a:p>
        </p:txBody>
      </p:sp>
    </p:spTree>
    <p:extLst>
      <p:ext uri="{BB962C8B-B14F-4D97-AF65-F5344CB8AC3E}">
        <p14:creationId val="2272694204"/>
      </p:ext>
    </p:extLst>
  </p:cSld>
  <p:clrMap bg1="lt1" tx1="dk1" bg2="lt2" tx2="dk2" accent1="accent1" accent2="accent2" accent3="accent3" accent4="accent4" accent5="accent5" accent6="accent6" hlink="hlink" folHlink="folHlink"/>
  <p:sldLayoutIdLst>
    <p:sldLayoutId id="2147483655"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2017/7/24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019412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5.jpeg" Type="http://schemas.openxmlformats.org/officeDocument/2006/relationships/image"/><Relationship Id="rId4" Target="../tags/tag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tags/tag6.xml" Type="http://schemas.openxmlformats.org/officeDocument/2006/relationships/tags"/><Relationship Id="rId7" Target="../tags/tag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9.jpeg" Type="http://schemas.openxmlformats.org/officeDocument/2006/relationships/image"/><Relationship Id="rId4" Target="../tags/tag8.xml" Type="http://schemas.openxmlformats.org/officeDocument/2006/relationships/tags"/><Relationship Id="rId5" Target="../tags/tag9.xml" Type="http://schemas.openxmlformats.org/officeDocument/2006/relationships/tags"/><Relationship Id="rId6" Target="../media/image2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tags/tag10.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3.xml" Type="http://schemas.openxmlformats.org/officeDocument/2006/relationships/tags"/><Relationship Id="rId11" Target="../tags/tag14.xml" Type="http://schemas.openxmlformats.org/officeDocument/2006/relationships/tags"/><Relationship Id="rId2" Target="../notesSlides/notesSlide14.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 Id="rId8" Target="../tags/tag11.xml" Type="http://schemas.openxmlformats.org/officeDocument/2006/relationships/tags"/><Relationship Id="rId9" Target="../tags/tag12.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tags/tag1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8.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tags/tag16.xml" Type="http://schemas.openxmlformats.org/officeDocument/2006/relationships/tags"/><Relationship Id="rId7" Target="../tags/tag1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3.jpeg" Type="http://schemas.openxmlformats.org/officeDocument/2006/relationships/image"/><Relationship Id="rId4" Target="../tags/tag18.xml" Type="http://schemas.openxmlformats.org/officeDocument/2006/relationships/tags"/><Relationship Id="rId5" Target="../media/image34.jpeg" Type="http://schemas.openxmlformats.org/officeDocument/2006/relationships/image"/><Relationship Id="rId6" Target="../tags/tag1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5.jpeg" Type="http://schemas.openxmlformats.org/officeDocument/2006/relationships/image"/><Relationship Id="rId4" Target="../media/image36.jpeg" Type="http://schemas.openxmlformats.org/officeDocument/2006/relationships/image"/><Relationship Id="rId5" Target="../media/image37.jpeg" Type="http://schemas.openxmlformats.org/officeDocument/2006/relationships/image"/><Relationship Id="rId6" Target="../tags/tag20.xml" Type="http://schemas.openxmlformats.org/officeDocument/2006/relationships/tags"/><Relationship Id="rId7" Target="../tags/tag21.xml" Type="http://schemas.openxmlformats.org/officeDocument/2006/relationships/tags"/><Relationship Id="rId8" Target="../tags/tag22.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38.jpeg" Type="http://schemas.openxmlformats.org/officeDocument/2006/relationships/image"/><Relationship Id="rId4" Target="../tags/tag23.xml" Type="http://schemas.openxmlformats.org/officeDocument/2006/relationships/tags"/><Relationship Id="rId5" Target="../tags/tag24.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tags/tag1.xml" Type="http://schemas.openxmlformats.org/officeDocument/2006/relationships/tags"/><Relationship Id="rId6" Target="../tags/tag2.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tags/tag3.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3.jpeg" Type="http://schemas.openxmlformats.org/officeDocument/2006/relationships/image"/><Relationship Id="rId4" Target="../tags/tag4.xml" Type="http://schemas.openxmlformats.org/officeDocument/2006/relationships/tags"/><Relationship Id="rId5" Target="../media/image1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6000"/>
            <a:lum/>
          </a:blip>
          <a:stretch>
            <a:fillRect/>
          </a:stretch>
        </a:blipFill>
        <a:effectLst/>
      </p:bgPr>
    </p:bg>
    <p:spTree>
      <p:nvGrpSpPr>
        <p:cNvPr id="1" name=""/>
        <p:cNvGrpSpPr/>
        <p:nvPr/>
      </p:nvGrpSpPr>
      <p:grpSpPr>
        <a:xfrm>
          <a:off x="0" y="0"/>
          <a:ext cx="0" cy="0"/>
        </a:xfrm>
      </p:grpSpPr>
      <p:grpSp>
        <p:nvGrpSpPr>
          <p:cNvPr id="11" name="组合 10"/>
          <p:cNvGrpSpPr/>
          <p:nvPr/>
        </p:nvGrpSpPr>
        <p:grpSpPr>
          <a:xfrm>
            <a:off x="2818109" y="1615765"/>
            <a:ext cx="6555783" cy="2940737"/>
            <a:chOff x="2818109" y="1615765"/>
            <a:chExt cx="6555783" cy="2940737"/>
          </a:xfrm>
        </p:grpSpPr>
        <p:sp>
          <p:nvSpPr>
            <p:cNvPr id="3" name="矩形 2"/>
            <p:cNvSpPr/>
            <p:nvPr/>
          </p:nvSpPr>
          <p:spPr>
            <a:xfrm>
              <a:off x="2818109" y="2169763"/>
              <a:ext cx="6555783" cy="238673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 name="文本框 1"/>
            <p:cNvSpPr txBox="1"/>
            <p:nvPr/>
          </p:nvSpPr>
          <p:spPr>
            <a:xfrm>
              <a:off x="3755756" y="1615765"/>
              <a:ext cx="4680488" cy="1097280"/>
            </a:xfrm>
            <a:prstGeom prst="rect">
              <a:avLst/>
            </a:prstGeom>
            <a:ln>
              <a:noFill/>
            </a:ln>
          </p:spPr>
          <p:txBody>
            <a:bodyPr rtlCol="0" wrap="square">
              <a:spAutoFit/>
            </a:bodyPr>
            <a:lstStyle/>
            <a:p>
              <a:pPr algn="ctr"/>
              <a:endParaRPr altLang="en-US" b="1" lang="zh-CN" sz="6600">
                <a:solidFill>
                  <a:schemeClr val="bg1"/>
                </a:solidFill>
                <a:latin charset="-122" pitchFamily="34" typeface="微软雅黑"/>
                <a:ea charset="-122" pitchFamily="34" typeface="微软雅黑"/>
              </a:endParaRPr>
            </a:p>
          </p:txBody>
        </p:sp>
      </p:grpSp>
      <p:sp>
        <p:nvSpPr>
          <p:cNvPr id="4" name="文本框 3"/>
          <p:cNvSpPr txBox="1"/>
          <p:nvPr/>
        </p:nvSpPr>
        <p:spPr>
          <a:xfrm>
            <a:off x="2872353" y="2599940"/>
            <a:ext cx="6447294" cy="1005840"/>
          </a:xfrm>
          <a:prstGeom prst="rect">
            <a:avLst/>
          </a:prstGeom>
          <a:noFill/>
        </p:spPr>
        <p:txBody>
          <a:bodyPr rtlCol="0" wrap="square">
            <a:spAutoFit/>
          </a:bodyPr>
          <a:lstStyle/>
          <a:p>
            <a:pPr algn="ctr"/>
            <a:r>
              <a:rPr altLang="zh-CN" b="1" lang="en-US" sz="6000">
                <a:solidFill>
                  <a:schemeClr val="bg1"/>
                </a:solidFill>
                <a:latin charset="0" panose="02020602080505020303" pitchFamily="18" typeface="Baskerville Old Face"/>
              </a:rPr>
              <a:t>TRAVEL ALBUM</a:t>
            </a:r>
          </a:p>
        </p:txBody>
      </p:sp>
      <p:sp>
        <p:nvSpPr>
          <p:cNvPr id="7" name="文本框 6"/>
          <p:cNvSpPr txBox="1"/>
          <p:nvPr/>
        </p:nvSpPr>
        <p:spPr>
          <a:xfrm>
            <a:off x="2872353" y="3604603"/>
            <a:ext cx="6447294" cy="640080"/>
          </a:xfrm>
          <a:prstGeom prst="rect">
            <a:avLst/>
          </a:prstGeom>
          <a:noFill/>
        </p:spPr>
        <p:txBody>
          <a:bodyPr rtlCol="0" wrap="square">
            <a:spAutoFit/>
          </a:bodyPr>
          <a:lstStyle/>
          <a:p>
            <a:pPr algn="ctr"/>
            <a:r>
              <a:rPr altLang="en-US" b="1" lang="zh-CN" sz="3600">
                <a:solidFill>
                  <a:schemeClr val="bg1"/>
                </a:solidFill>
                <a:latin charset="0" panose="02020602080505020303" pitchFamily="18" typeface="Baskerville Old Face"/>
              </a:rPr>
              <a:t>旅行相册 赏春/出游/踏青</a:t>
            </a:r>
          </a:p>
        </p:txBody>
      </p:sp>
      <p:sp>
        <p:nvSpPr>
          <p:cNvPr id="8" name="矩形: 圆角 7"/>
          <p:cNvSpPr/>
          <p:nvPr/>
        </p:nvSpPr>
        <p:spPr>
          <a:xfrm>
            <a:off x="5145437" y="4974956"/>
            <a:ext cx="2014780" cy="418454"/>
          </a:xfrm>
          <a:prstGeom prst="roundRect">
            <a:avLst>
              <a:gd fmla="val 38889" name="adj"/>
            </a:avLst>
          </a:prstGeom>
          <a:solidFill>
            <a:schemeClr val="bg1"/>
          </a:solidFill>
          <a:ln>
            <a:solidFill>
              <a:schemeClr val="bg1"/>
            </a:solidFill>
          </a:ln>
          <a:effectLst>
            <a:outerShdw algn="ctr" blurRad="2540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7030A0"/>
                </a:solidFill>
              </a:rPr>
              <a:t>点击开始吧</a:t>
            </a:r>
          </a:p>
        </p:txBody>
      </p:sp>
      <p:sp useBgFill="1">
        <p:nvSpPr>
          <p:cNvPr id="10" name="文本框 9"/>
          <p:cNvSpPr txBox="1"/>
          <p:nvPr/>
        </p:nvSpPr>
        <p:spPr>
          <a:xfrm>
            <a:off x="3755756" y="1594621"/>
            <a:ext cx="4680488" cy="1097280"/>
          </a:xfrm>
          <a:prstGeom prst="rect">
            <a:avLst/>
          </a:prstGeom>
          <a:ln>
            <a:noFill/>
          </a:ln>
        </p:spPr>
        <p:txBody>
          <a:bodyPr rtlCol="0" wrap="square">
            <a:spAutoFit/>
          </a:bodyPr>
          <a:lstStyle/>
          <a:p>
            <a:pPr algn="ctr"/>
            <a:r>
              <a:rPr altLang="en-US" b="1" lang="zh-CN" sz="6600">
                <a:solidFill>
                  <a:schemeClr val="bg1"/>
                </a:solidFill>
                <a:latin charset="-122" pitchFamily="34" typeface="微软雅黑"/>
                <a:ea charset="-122" pitchFamily="34" typeface="微软雅黑"/>
              </a:rPr>
              <a:t>一起去旅行</a:t>
            </a:r>
          </a:p>
        </p:txBody>
      </p:sp>
    </p:spTree>
    <p:extLst>
      <p:ext uri="{BB962C8B-B14F-4D97-AF65-F5344CB8AC3E}">
        <p14:creationId val="300581640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anim calcmode="lin" valueType="num">
                                      <p:cBhvr>
                                        <p:cTn dur="500" fill="hold" id="8"/>
                                        <p:tgtEl>
                                          <p:spTgt spid="10"/>
                                        </p:tgtEl>
                                        <p:attrNameLst>
                                          <p:attrName>ppt_x</p:attrName>
                                        </p:attrNameLst>
                                      </p:cBhvr>
                                      <p:tavLst>
                                        <p:tav tm="0">
                                          <p:val>
                                            <p:strVal val="#ppt_x"/>
                                          </p:val>
                                        </p:tav>
                                        <p:tav tm="100000">
                                          <p:val>
                                            <p:strVal val="#ppt_x"/>
                                          </p:val>
                                        </p:tav>
                                      </p:tavLst>
                                    </p:anim>
                                    <p:anim calcmode="lin" valueType="num">
                                      <p:cBhvr>
                                        <p:cTn dur="500" fill="hold" id="9"/>
                                        <p:tgtEl>
                                          <p:spTgt spid="1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11"/>
                                        </p:tgtEl>
                                        <p:attrNameLst>
                                          <p:attrName>style.visibility</p:attrName>
                                        </p:attrNameLst>
                                      </p:cBhvr>
                                      <p:to>
                                        <p:strVal val="visible"/>
                                      </p:to>
                                    </p:set>
                                    <p:animEffect filter="fade" transition="in">
                                      <p:cBhvr>
                                        <p:cTn dur="500" id="12"/>
                                        <p:tgtEl>
                                          <p:spTgt spid="11"/>
                                        </p:tgtEl>
                                      </p:cBhvr>
                                    </p:animEffect>
                                    <p:anim calcmode="lin" valueType="num">
                                      <p:cBhvr>
                                        <p:cTn dur="500" fill="hold" id="13"/>
                                        <p:tgtEl>
                                          <p:spTgt spid="11"/>
                                        </p:tgtEl>
                                        <p:attrNameLst>
                                          <p:attrName>ppt_x</p:attrName>
                                        </p:attrNameLst>
                                      </p:cBhvr>
                                      <p:tavLst>
                                        <p:tav tm="0">
                                          <p:val>
                                            <p:strVal val="#ppt_x"/>
                                          </p:val>
                                        </p:tav>
                                        <p:tav tm="100000">
                                          <p:val>
                                            <p:strVal val="#ppt_x"/>
                                          </p:val>
                                        </p:tav>
                                      </p:tavLst>
                                    </p:anim>
                                    <p:anim calcmode="lin" valueType="num">
                                      <p:cBhvr>
                                        <p:cTn dur="5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14" presetSubtype="10">
                                  <p:stCondLst>
                                    <p:cond delay="0"/>
                                  </p:stCondLst>
                                  <p:childTnLst>
                                    <p:set>
                                      <p:cBhvr>
                                        <p:cTn dur="1" fill="hold" id="17">
                                          <p:stCondLst>
                                            <p:cond delay="0"/>
                                          </p:stCondLst>
                                        </p:cTn>
                                        <p:tgtEl>
                                          <p:spTgt spid="4"/>
                                        </p:tgtEl>
                                        <p:attrNameLst>
                                          <p:attrName>style.visibility</p:attrName>
                                        </p:attrNameLst>
                                      </p:cBhvr>
                                      <p:to>
                                        <p:strVal val="visible"/>
                                      </p:to>
                                    </p:set>
                                    <p:animEffect filter="randombar(horizontal)" transition="in">
                                      <p:cBhvr>
                                        <p:cTn dur="500" id="18"/>
                                        <p:tgtEl>
                                          <p:spTgt spid="4"/>
                                        </p:tgtEl>
                                      </p:cBhvr>
                                    </p:animEffect>
                                  </p:childTnLst>
                                </p:cTn>
                              </p:par>
                            </p:childTnLst>
                          </p:cTn>
                        </p:par>
                        <p:par>
                          <p:cTn fill="hold" id="19" nodeType="afterGroup">
                            <p:stCondLst>
                              <p:cond delay="1250"/>
                            </p:stCondLst>
                            <p:childTnLst>
                              <p:par>
                                <p:cTn fill="hold" grpId="0" id="20" nodeType="afterEffect" presetClass="entr" presetID="14" presetSubtype="10">
                                  <p:stCondLst>
                                    <p:cond delay="0"/>
                                  </p:stCondLst>
                                  <p:childTnLst>
                                    <p:set>
                                      <p:cBhvr>
                                        <p:cTn dur="1" fill="hold" id="21">
                                          <p:stCondLst>
                                            <p:cond delay="0"/>
                                          </p:stCondLst>
                                        </p:cTn>
                                        <p:tgtEl>
                                          <p:spTgt spid="7"/>
                                        </p:tgtEl>
                                        <p:attrNameLst>
                                          <p:attrName>style.visibility</p:attrName>
                                        </p:attrNameLst>
                                      </p:cBhvr>
                                      <p:to>
                                        <p:strVal val="visible"/>
                                      </p:to>
                                    </p:set>
                                    <p:animEffect filter="randombar(horizontal)" transition="in">
                                      <p:cBhvr>
                                        <p:cTn dur="500" id="22"/>
                                        <p:tgtEl>
                                          <p:spTgt spid="7"/>
                                        </p:tgtEl>
                                      </p:cBhvr>
                                    </p:animEffect>
                                  </p:childTnLst>
                                </p:cTn>
                              </p:par>
                            </p:childTnLst>
                          </p:cTn>
                        </p:par>
                        <p:par>
                          <p:cTn fill="hold" id="23" nodeType="afterGroup">
                            <p:stCondLst>
                              <p:cond delay="1750"/>
                            </p:stCondLst>
                            <p:childTnLst>
                              <p:par>
                                <p:cTn fill="hold" grpId="0" id="24" nodeType="afterEffect" presetClass="entr" presetID="10"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childTnLst>
                                </p:cTn>
                              </p:par>
                            </p:childTnLst>
                          </p:cTn>
                        </p:par>
                        <p:par>
                          <p:cTn fill="hold" id="27" nodeType="afterGroup">
                            <p:stCondLst>
                              <p:cond delay="2250"/>
                            </p:stCondLst>
                            <p:childTnLst>
                              <p:par>
                                <p:cTn fill="hold" grpId="1" id="28" nodeType="afterEffect" presetClass="emph" presetID="26" presetSubtype="0">
                                  <p:stCondLst>
                                    <p:cond delay="0"/>
                                  </p:stCondLst>
                                  <p:childTnLst>
                                    <p:animEffect filter="fade" transition="out">
                                      <p:cBhvr>
                                        <p:cTn dur="500" id="29" tmFilter="0, 0; .2, .5; .8, .5; 1, 0"/>
                                        <p:tgtEl>
                                          <p:spTgt spid="8"/>
                                        </p:tgtEl>
                                      </p:cBhvr>
                                    </p:animEffect>
                                    <p:animScale>
                                      <p:cBhvr>
                                        <p:cTn autoRev="1" dur="250" fill="hold" id="30"/>
                                        <p:tgtEl>
                                          <p:spTgt spid="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P grpId="1" spid="8"/>
      <p:bldP grpId="0" spid="10"/>
    </p:bldLst>
  </p:timing>
  <p:extLst mod="1">
    <p:ext uri="{E180D4A7-C9FB-4DFB-919C-405C955672EB}">
      <p14:showEvtLst>
        <p14:playEvt objId="12" time="56"/>
      </p14:showEvtLst>
    </p:ext>
  </p:extLst>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61000"/>
            <a:lum/>
          </a:blip>
          <a:tile algn="tl" flip="none" sx="100000" sy="100000" tx="0" ty="0"/>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0"/>
            <a:ext cx="6816671" cy="6816671"/>
          </a:xfrm>
          <a:prstGeom prst="rect">
            <a:avLst/>
          </a:prstGeom>
        </p:spPr>
      </p:pic>
      <p:sp>
        <p:nvSpPr>
          <p:cNvPr id="7" name="矩形 6"/>
          <p:cNvSpPr/>
          <p:nvPr/>
        </p:nvSpPr>
        <p:spPr>
          <a:xfrm>
            <a:off x="12026685" y="0"/>
            <a:ext cx="16531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7180157" y="4415518"/>
            <a:ext cx="4794247" cy="762000"/>
          </a:xfrm>
          <a:prstGeom prst="rect">
            <a:avLst/>
          </a:prstGeom>
          <a:solidFill>
            <a:srgbClr val="605C5C"/>
          </a:solidFill>
        </p:spPr>
        <p:txBody>
          <a:bodyPr rtlCol="0" wrap="square">
            <a:spAutoFit/>
          </a:bodyPr>
          <a:lstStyle/>
          <a:p>
            <a:pPr algn="ctr"/>
            <a:r>
              <a:rPr altLang="en-US" b="1" lang="zh-CN" sz="4400">
                <a:solidFill>
                  <a:schemeClr val="bg1"/>
                </a:solidFill>
              </a:rPr>
              <a:t>点击添加标题</a:t>
            </a:r>
          </a:p>
        </p:txBody>
      </p:sp>
      <p:sp>
        <p:nvSpPr>
          <p:cNvPr id="9" name="PA_矩形 9"/>
          <p:cNvSpPr/>
          <p:nvPr>
            <p:custDataLst>
              <p:tags r:id="rId4"/>
            </p:custDataLst>
          </p:nvPr>
        </p:nvSpPr>
        <p:spPr>
          <a:xfrm>
            <a:off x="7783353" y="869971"/>
            <a:ext cx="3648612" cy="3383281"/>
          </a:xfrm>
          <a:prstGeom prst="rect">
            <a:avLst/>
          </a:prstGeom>
        </p:spPr>
        <p:txBody>
          <a:bodyPr wrap="square">
            <a:spAutoFit/>
          </a:bodyPr>
          <a:lstStyle/>
          <a:p>
            <a:r>
              <a:rPr altLang="zh-CN" lang="en-US">
                <a:solidFill>
                  <a:schemeClr val="bg1"/>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You have to make sure he can make it clearIn this part you should describe your business to the investor. In this part you should describe your business to the investor. </a:t>
            </a:r>
          </a:p>
        </p:txBody>
      </p:sp>
    </p:spTree>
    <p:extLst>
      <p:ext uri="{BB962C8B-B14F-4D97-AF65-F5344CB8AC3E}">
        <p14:creationId val="417164069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ipe(right)"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9"/>
                                        </p:tgtEl>
                                        <p:attrNameLst>
                                          <p:attrName>style.visibility</p:attrName>
                                        </p:attrNameLst>
                                      </p:cBhvr>
                                      <p:to>
                                        <p:strVal val="visible"/>
                                      </p:to>
                                    </p:set>
                                    <p:animEffect filter="wipe(right)" transition="in">
                                      <p:cBhvr>
                                        <p:cTn dur="500" id="1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rcRect b="13798" r="2"/>
          <a:stretch>
            <a:fillRect/>
          </a:stretch>
        </p:blipFill>
        <p:spPr>
          <a:xfrm>
            <a:off x="6887045" y="10"/>
            <a:ext cx="4661488" cy="3104198"/>
          </a:xfrm>
          <a:prstGeom prst="rect">
            <a:avLst/>
          </a:prstGeom>
        </p:spPr>
      </p:pic>
      <p:pic>
        <p:nvPicPr>
          <p:cNvPr id="2" name="图片 1"/>
          <p:cNvPicPr>
            <a:picLocks noChangeAspect="1"/>
          </p:cNvPicPr>
          <p:nvPr/>
        </p:nvPicPr>
        <p:blipFill>
          <a:blip r:embed="rId4">
            <a:extLst>
              <a:ext uri="{28A0092B-C50C-407E-A947-70E740481C1C}">
                <a14:useLocalDpi val="0"/>
              </a:ext>
            </a:extLst>
          </a:blip>
          <a:srcRect b="1" r="4896"/>
          <a:stretch>
            <a:fillRect/>
          </a:stretch>
        </p:blipFill>
        <p:spPr>
          <a:xfrm>
            <a:off x="5419264" y="3265080"/>
            <a:ext cx="6129269" cy="3592925"/>
          </a:xfrm>
          <a:prstGeom prst="rect">
            <a:avLst/>
          </a:prstGeom>
        </p:spPr>
      </p:pic>
      <p:pic>
        <p:nvPicPr>
          <p:cNvPr id="4" name="图片 3"/>
          <p:cNvPicPr>
            <a:picLocks noChangeAspect="1"/>
          </p:cNvPicPr>
          <p:nvPr/>
        </p:nvPicPr>
        <p:blipFill>
          <a:blip r:embed="rId5">
            <a:extLst>
              <a:ext uri="{28A0092B-C50C-407E-A947-70E740481C1C}">
                <a14:useLocalDpi val="0"/>
              </a:ext>
            </a:extLst>
          </a:blip>
          <a:srcRect b="1" r="1" t="3452"/>
          <a:stretch>
            <a:fillRect/>
          </a:stretch>
        </p:blipFill>
        <p:spPr>
          <a:xfrm>
            <a:off x="643467" y="-5"/>
            <a:ext cx="6082711" cy="3920044"/>
          </a:xfrm>
          <a:custGeom>
            <a:gdLst>
              <a:gd fmla="*/ 0 w 6082711" name="connsiteX0"/>
              <a:gd fmla="*/ 0 h 3920044" name="connsiteY0"/>
              <a:gd fmla="*/ 6082711 w 6082711" name="connsiteX1"/>
              <a:gd fmla="*/ 0 h 3920044" name="connsiteY1"/>
              <a:gd fmla="*/ 6082711 w 6082711" name="connsiteX2"/>
              <a:gd fmla="*/ 3103225 h 3920044" name="connsiteY2"/>
              <a:gd fmla="*/ 4614930 w 6082711" name="connsiteX3"/>
              <a:gd fmla="*/ 3103225 h 3920044" name="connsiteY3"/>
              <a:gd fmla="*/ 4614930 w 6082711" name="connsiteX4"/>
              <a:gd fmla="*/ 3920044 h 3920044" name="connsiteY4"/>
              <a:gd fmla="*/ 0 w 6082711" name="connsiteX5"/>
              <a:gd fmla="*/ 3920044 h 392004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920044" w="6082711">
                <a:moveTo>
                  <a:pt x="0" y="0"/>
                </a:moveTo>
                <a:lnTo>
                  <a:pt x="6082711" y="0"/>
                </a:lnTo>
                <a:lnTo>
                  <a:pt x="6082711" y="3103225"/>
                </a:lnTo>
                <a:lnTo>
                  <a:pt x="4614930" y="3103225"/>
                </a:lnTo>
                <a:lnTo>
                  <a:pt x="4614930" y="3920044"/>
                </a:lnTo>
                <a:lnTo>
                  <a:pt x="0" y="3920044"/>
                </a:lnTo>
                <a:close/>
              </a:path>
            </a:pathLst>
          </a:custGeom>
        </p:spPr>
      </p:pic>
      <p:sp>
        <p:nvSpPr>
          <p:cNvPr id="11" name="Rectangle 10"/>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PA_文本框 8"/>
          <p:cNvSpPr txBox="1"/>
          <p:nvPr>
            <p:custDataLst>
              <p:tags r:id="rId6"/>
            </p:custDataLst>
          </p:nvPr>
        </p:nvSpPr>
        <p:spPr>
          <a:xfrm>
            <a:off x="409721" y="4080062"/>
            <a:ext cx="5243289" cy="762000"/>
          </a:xfrm>
          <a:prstGeom prst="rect">
            <a:avLst/>
          </a:prstGeom>
          <a:noFill/>
        </p:spPr>
        <p:txBody>
          <a:bodyPr rtlCol="0" wrap="square">
            <a:spAutoFit/>
          </a:bodyPr>
          <a:lstStyle/>
          <a:p>
            <a:pPr algn="ctr"/>
            <a:r>
              <a:rPr altLang="en-US" b="1" lang="zh-CN" sz="4400">
                <a:solidFill>
                  <a:schemeClr val="bg2">
                    <a:lumMod val="50000"/>
                  </a:schemeClr>
                </a:solidFill>
              </a:rPr>
              <a:t>添加标题</a:t>
            </a:r>
          </a:p>
        </p:txBody>
      </p:sp>
      <p:sp>
        <p:nvSpPr>
          <p:cNvPr id="9" name="PA_矩形 9"/>
          <p:cNvSpPr/>
          <p:nvPr>
            <p:custDataLst>
              <p:tags r:id="rId7"/>
            </p:custDataLst>
          </p:nvPr>
        </p:nvSpPr>
        <p:spPr>
          <a:xfrm>
            <a:off x="1143951" y="4849504"/>
            <a:ext cx="3827111" cy="1188720"/>
          </a:xfrm>
          <a:prstGeom prst="rect">
            <a:avLst/>
          </a:prstGeom>
        </p:spPr>
        <p:txBody>
          <a:bodyPr wrap="square">
            <a:spAutoFit/>
          </a:bodyPr>
          <a:lstStyle/>
          <a:p>
            <a:pPr algn="ctr"/>
            <a:r>
              <a:rPr altLang="zh-CN" lang="en-US">
                <a:solidFill>
                  <a:srgbClr val="17324D"/>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a:t>
            </a:r>
          </a:p>
        </p:txBody>
      </p:sp>
    </p:spTree>
    <p:extLst>
      <p:ext uri="{BB962C8B-B14F-4D97-AF65-F5344CB8AC3E}">
        <p14:creationId val="151108553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20000" decel="40000" fill="hold" id="5" nodeType="withEffect" presetClass="entr" presetID="2" presetSubtype="9">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par>
                                <p:cTn accel="20000" decel="40000" fill="hold" id="9" nodeType="withEffect" presetClass="entr" presetID="2" presetSubtype="6">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1+#ppt_w/2"/>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par>
                                <p:cTn accel="20000" decel="4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1+#ppt_w/2"/>
                                          </p:val>
                                        </p:tav>
                                        <p:tav tm="100000">
                                          <p:val>
                                            <p:strVal val="#ppt_x"/>
                                          </p:val>
                                        </p:tav>
                                      </p:tavLst>
                                    </p:anim>
                                    <p:anim calcmode="lin" valueType="num">
                                      <p:cBhvr additive="base">
                                        <p:cTn dur="500" fill="hold" id="16"/>
                                        <p:tgtEl>
                                          <p:spTgt spid="6"/>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wipe(left)" transition="in">
                                      <p:cBhvr>
                                        <p:cTn dur="500" id="20"/>
                                        <p:tgtEl>
                                          <p:spTgt spid="8"/>
                                        </p:tgtEl>
                                      </p:cBhvr>
                                    </p:animEffect>
                                  </p:childTnLst>
                                </p:cTn>
                              </p:par>
                            </p:childTnLst>
                          </p:cTn>
                        </p:par>
                        <p:par>
                          <p:cTn fill="hold" id="21" nodeType="afterGroup">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500" id="2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2603715"/>
            <a:ext cx="12192000" cy="41380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4632960" y="2782979"/>
            <a:ext cx="7559040" cy="3779520"/>
          </a:xfrm>
          <a:prstGeom prst="rect">
            <a:avLst/>
          </a:prstGeom>
          <a:effectLst>
            <a:innerShdw blurRad="114300">
              <a:prstClr val="black"/>
            </a:innerShdw>
          </a:effectLst>
        </p:spPr>
      </p:pic>
      <p:sp>
        <p:nvSpPr>
          <p:cNvPr id="5" name="文本框 4"/>
          <p:cNvSpPr txBox="1"/>
          <p:nvPr/>
        </p:nvSpPr>
        <p:spPr>
          <a:xfrm>
            <a:off x="418454" y="3044279"/>
            <a:ext cx="4794247" cy="762000"/>
          </a:xfrm>
          <a:prstGeom prst="rect">
            <a:avLst/>
          </a:prstGeom>
          <a:solidFill>
            <a:srgbClr val="605C5C"/>
          </a:solidFill>
        </p:spPr>
        <p:txBody>
          <a:bodyPr rtlCol="0" wrap="square">
            <a:spAutoFit/>
          </a:bodyPr>
          <a:lstStyle/>
          <a:p>
            <a:pPr algn="ctr"/>
            <a:r>
              <a:rPr altLang="en-US" b="1" lang="zh-CN" sz="4400">
                <a:solidFill>
                  <a:schemeClr val="bg1"/>
                </a:solidFill>
              </a:rPr>
              <a:t>点击添加标题</a:t>
            </a:r>
          </a:p>
        </p:txBody>
      </p:sp>
      <p:sp>
        <p:nvSpPr>
          <p:cNvPr id="6" name="PA_矩形 9"/>
          <p:cNvSpPr/>
          <p:nvPr>
            <p:custDataLst>
              <p:tags r:id="rId4"/>
            </p:custDataLst>
          </p:nvPr>
        </p:nvSpPr>
        <p:spPr>
          <a:xfrm>
            <a:off x="423724" y="3992984"/>
            <a:ext cx="4086283" cy="2011680"/>
          </a:xfrm>
          <a:prstGeom prst="rect">
            <a:avLst/>
          </a:prstGeom>
        </p:spPr>
        <p:txBody>
          <a:bodyPr wrap="square">
            <a:spAutoFit/>
          </a:bodyPr>
          <a:lstStyle/>
          <a:p>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You have to make sure he can</a:t>
            </a:r>
          </a:p>
        </p:txBody>
      </p:sp>
      <p:sp>
        <p:nvSpPr>
          <p:cNvPr id="8" name="PA_矩形 9"/>
          <p:cNvSpPr/>
          <p:nvPr>
            <p:custDataLst>
              <p:tags r:id="rId5"/>
            </p:custDataLst>
          </p:nvPr>
        </p:nvSpPr>
        <p:spPr>
          <a:xfrm>
            <a:off x="4632960" y="627136"/>
            <a:ext cx="6989736" cy="1463040"/>
          </a:xfrm>
          <a:prstGeom prst="rect">
            <a:avLst/>
          </a:prstGeom>
        </p:spPr>
        <p:txBody>
          <a:bodyPr wrap="square">
            <a:spAutoFit/>
          </a:bodyPr>
          <a:lstStyle/>
          <a:p>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You have to make sure he can make it clearIn this part you should describe your business to the</a:t>
            </a:r>
          </a:p>
        </p:txBody>
      </p:sp>
      <p:pic>
        <p:nvPicPr>
          <p:cNvPr id="10" name="图片 9"/>
          <p:cNvPicPr>
            <a:picLocks noChangeAspect="1"/>
          </p:cNvPicPr>
          <p:nvPr/>
        </p:nvPicPr>
        <p:blipFill>
          <a:blip r:embed="rId6">
            <a:extLst>
              <a:ext uri="{28A0092B-C50C-407E-A947-70E740481C1C}">
                <a14:useLocalDpi val="0"/>
              </a:ext>
            </a:extLst>
          </a:blip>
          <a:stretch>
            <a:fillRect/>
          </a:stretch>
        </p:blipFill>
        <p:spPr>
          <a:xfrm>
            <a:off x="556905" y="375477"/>
            <a:ext cx="3953101" cy="2042436"/>
          </a:xfrm>
          <a:prstGeom prst="rect">
            <a:avLst/>
          </a:prstGeom>
          <a:effectLst>
            <a:innerShdw blurRad="114300">
              <a:prstClr val="black"/>
            </a:innerShdw>
          </a:effectLst>
        </p:spPr>
      </p:pic>
    </p:spTree>
    <p:extLst>
      <p:ext uri="{BB962C8B-B14F-4D97-AF65-F5344CB8AC3E}">
        <p14:creationId val="372818407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20000" decel="60000" fill="hold"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par>
                                <p:cTn accel="20000" decel="60000" fill="hold" id="9" nodeType="with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2" presetSubtype="2">
                                  <p:stCondLst>
                                    <p:cond delay="0"/>
                                  </p:stCondLst>
                                  <p:childTnLst>
                                    <p:set>
                                      <p:cBhvr>
                                        <p:cTn dur="1" fill="hold" id="15">
                                          <p:stCondLst>
                                            <p:cond delay="0"/>
                                          </p:stCondLst>
                                        </p:cTn>
                                        <p:tgtEl>
                                          <p:spTgt spid="5"/>
                                        </p:tgtEl>
                                        <p:attrNameLst>
                                          <p:attrName>style.visibility</p:attrName>
                                        </p:attrNameLst>
                                      </p:cBhvr>
                                      <p:to>
                                        <p:strVal val="visible"/>
                                      </p:to>
                                    </p:set>
                                    <p:animEffect filter="wipe(right)" transition="in">
                                      <p:cBhvr>
                                        <p:cTn dur="500" id="16"/>
                                        <p:tgtEl>
                                          <p:spTgt spid="5"/>
                                        </p:tgtEl>
                                      </p:cBhvr>
                                    </p:animEffect>
                                  </p:childTnLst>
                                </p:cTn>
                              </p:par>
                            </p:childTnLst>
                          </p:cTn>
                        </p:par>
                        <p:par>
                          <p:cTn fill="hold" id="17" nodeType="afterGroup">
                            <p:stCondLst>
                              <p:cond delay="1000"/>
                            </p:stCondLst>
                            <p:childTnLst>
                              <p:par>
                                <p:cTn fill="hold" grpId="0" id="18" nodeType="afterEffect" presetClass="entr" presetID="22" presetSubtype="2">
                                  <p:stCondLst>
                                    <p:cond delay="0"/>
                                  </p:stCondLst>
                                  <p:childTnLst>
                                    <p:set>
                                      <p:cBhvr>
                                        <p:cTn dur="1" fill="hold" id="19">
                                          <p:stCondLst>
                                            <p:cond delay="0"/>
                                          </p:stCondLst>
                                        </p:cTn>
                                        <p:tgtEl>
                                          <p:spTgt spid="6"/>
                                        </p:tgtEl>
                                        <p:attrNameLst>
                                          <p:attrName>style.visibility</p:attrName>
                                        </p:attrNameLst>
                                      </p:cBhvr>
                                      <p:to>
                                        <p:strVal val="visible"/>
                                      </p:to>
                                    </p:set>
                                    <p:animEffect filter="wipe(right)" transition="in">
                                      <p:cBhvr>
                                        <p:cTn dur="500" id="20"/>
                                        <p:tgtEl>
                                          <p:spTgt spid="6"/>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8"/>
                                        </p:tgtEl>
                                        <p:attrNameLst>
                                          <p:attrName>style.visibility</p:attrName>
                                        </p:attrNameLst>
                                      </p:cBhvr>
                                      <p:to>
                                        <p:strVal val="visible"/>
                                      </p:to>
                                    </p:set>
                                    <p:animEffect filter="wipe(left)" transition="in">
                                      <p:cBhvr>
                                        <p:cTn dur="500" id="2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30629" y="245631"/>
            <a:ext cx="9709907" cy="5411250"/>
          </a:xfrm>
          <a:prstGeom prst="rect">
            <a:avLst/>
          </a:prstGeom>
          <a:effectLst>
            <a:innerShdw blurRad="114300">
              <a:prstClr val="black"/>
            </a:innerShdw>
          </a:effectLst>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6749417" y="3429000"/>
            <a:ext cx="5060473" cy="3199695"/>
          </a:xfrm>
          <a:prstGeom prst="rect">
            <a:avLst/>
          </a:prstGeom>
          <a:solidFill>
            <a:srgbClr val="FFFFFF">
              <a:shade val="85000"/>
            </a:srgbClr>
          </a:solidFill>
          <a:ln cap="sq" w="88900">
            <a:solidFill>
              <a:srgbClr val="FFFFFF"/>
            </a:solidFill>
            <a:miter lim="800000"/>
          </a:ln>
          <a:effectLst>
            <a:outerShdw algn="br" blurRad="50800" dir="13500000" dist="38100" rotWithShape="0">
              <a:prstClr val="black">
                <a:alpha val="40000"/>
              </a:prstClr>
            </a:outerShdw>
          </a:effectLst>
          <a:scene3d>
            <a:camera prst="orthographicFront"/>
            <a:lightRig dir="t" rig="twoPt">
              <a:rot lat="0" lon="0" rev="7200000"/>
            </a:lightRig>
          </a:scene3d>
          <a:sp3d>
            <a:bevelT h="19050" w="25400"/>
            <a:contourClr>
              <a:srgbClr val="FFFFFF"/>
            </a:contourClr>
          </a:sp3d>
        </p:spPr>
      </p:pic>
      <p:sp>
        <p:nvSpPr>
          <p:cNvPr id="6" name="文本框 5"/>
          <p:cNvSpPr txBox="1"/>
          <p:nvPr/>
        </p:nvSpPr>
        <p:spPr>
          <a:xfrm>
            <a:off x="330629" y="5710074"/>
            <a:ext cx="6302646" cy="762000"/>
          </a:xfrm>
          <a:prstGeom prst="rect">
            <a:avLst/>
          </a:prstGeom>
          <a:solidFill>
            <a:srgbClr val="605C5C"/>
          </a:solidFill>
        </p:spPr>
        <p:txBody>
          <a:bodyPr rtlCol="0" wrap="square">
            <a:spAutoFit/>
          </a:bodyPr>
          <a:lstStyle/>
          <a:p>
            <a:pPr algn="ctr"/>
            <a:r>
              <a:rPr altLang="en-US" b="1" lang="zh-CN" sz="4400">
                <a:solidFill>
                  <a:schemeClr val="bg1"/>
                </a:solidFill>
              </a:rPr>
              <a:t>点击添加标题</a:t>
            </a:r>
          </a:p>
        </p:txBody>
      </p:sp>
      <p:sp>
        <p:nvSpPr>
          <p:cNvPr id="7" name="PA_矩形 9"/>
          <p:cNvSpPr/>
          <p:nvPr>
            <p:custDataLst>
              <p:tags r:id="rId5"/>
            </p:custDataLst>
          </p:nvPr>
        </p:nvSpPr>
        <p:spPr>
          <a:xfrm>
            <a:off x="10156677" y="245631"/>
            <a:ext cx="1978617" cy="3108960"/>
          </a:xfrm>
          <a:prstGeom prst="rect">
            <a:avLst/>
          </a:prstGeom>
        </p:spPr>
        <p:txBody>
          <a:bodyPr wrap="square">
            <a:spAutoFit/>
          </a:bodyPr>
          <a:lstStyle/>
          <a:p>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a:t>
            </a:r>
          </a:p>
        </p:txBody>
      </p:sp>
    </p:spTree>
    <p:extLst>
      <p:ext uri="{BB962C8B-B14F-4D97-AF65-F5344CB8AC3E}">
        <p14:creationId val="12188347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50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2">
                                  <p:stCondLst>
                                    <p:cond delay="0"/>
                                  </p:stCondLst>
                                  <p:childTnLst>
                                    <p:set>
                                      <p:cBhvr>
                                        <p:cTn dur="1" fill="hold" id="17">
                                          <p:stCondLst>
                                            <p:cond delay="0"/>
                                          </p:stCondLst>
                                        </p:cTn>
                                        <p:tgtEl>
                                          <p:spTgt spid="7"/>
                                        </p:tgtEl>
                                        <p:attrNameLst>
                                          <p:attrName>style.visibility</p:attrName>
                                        </p:attrNameLst>
                                      </p:cBhvr>
                                      <p:to>
                                        <p:strVal val="visible"/>
                                      </p:to>
                                    </p:set>
                                    <p:animEffect filter="wipe(right)" transition="in">
                                      <p:cBhvr>
                                        <p:cTn dur="500" id="18"/>
                                        <p:tgtEl>
                                          <p:spTgt spid="7"/>
                                        </p:tgtEl>
                                      </p:cBhvr>
                                    </p:animEffect>
                                  </p:childTnLst>
                                </p:cTn>
                              </p:par>
                            </p:childTnLst>
                          </p:cTn>
                        </p:par>
                        <p:par>
                          <p:cTn fill="hold" id="19" nodeType="afterGroup">
                            <p:stCondLst>
                              <p:cond delay="2000"/>
                            </p:stCondLst>
                            <p:childTnLst>
                              <p:par>
                                <p:cTn fill="hold" grpId="0" id="20" nodeType="afterEffect" presetClass="entr" presetID="22" presetSubtype="8">
                                  <p:stCondLst>
                                    <p:cond delay="0"/>
                                  </p:stCondLst>
                                  <p:childTnLst>
                                    <p:set>
                                      <p:cBhvr>
                                        <p:cTn dur="1" fill="hold" id="21">
                                          <p:stCondLst>
                                            <p:cond delay="0"/>
                                          </p:stCondLst>
                                        </p:cTn>
                                        <p:tgtEl>
                                          <p:spTgt spid="6"/>
                                        </p:tgtEl>
                                        <p:attrNameLst>
                                          <p:attrName>style.visibility</p:attrName>
                                        </p:attrNameLst>
                                      </p:cBhvr>
                                      <p:to>
                                        <p:strVal val="visible"/>
                                      </p:to>
                                    </p:set>
                                    <p:animEffect filter="wipe(left)" transition="in">
                                      <p:cBhvr>
                                        <p:cTn dur="500" id="2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587903" y="407865"/>
            <a:ext cx="2926080" cy="1950720"/>
          </a:xfrm>
          <a:prstGeom prst="rect">
            <a:avLst/>
          </a:prstGeom>
          <a:effectLst>
            <a:innerShdw blurRad="114300">
              <a:prstClr val="black"/>
            </a:innerShdw>
          </a:effectLst>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587903" y="2455164"/>
            <a:ext cx="2926080" cy="1947672"/>
          </a:xfrm>
          <a:prstGeom prst="rect">
            <a:avLst/>
          </a:prstGeom>
          <a:effectLst>
            <a:innerShdw blurRad="114300">
              <a:prstClr val="black"/>
            </a:innerShdw>
          </a:effectLst>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3641070" y="2455164"/>
            <a:ext cx="2926080" cy="1950720"/>
          </a:xfrm>
          <a:prstGeom prst="rect">
            <a:avLst/>
          </a:prstGeom>
          <a:effectLst>
            <a:innerShdw blurRad="114300">
              <a:prstClr val="black"/>
            </a:innerShdw>
          </a:effectLst>
        </p:spPr>
      </p:pic>
      <p:pic>
        <p:nvPicPr>
          <p:cNvPr id="8" name="图片 7"/>
          <p:cNvPicPr>
            <a:picLocks noChangeAspect="1"/>
          </p:cNvPicPr>
          <p:nvPr/>
        </p:nvPicPr>
        <p:blipFill>
          <a:blip r:embed="rId6">
            <a:extLst>
              <a:ext uri="{28A0092B-C50C-407E-A947-70E740481C1C}">
                <a14:useLocalDpi val="0"/>
              </a:ext>
            </a:extLst>
          </a:blip>
          <a:stretch>
            <a:fillRect/>
          </a:stretch>
        </p:blipFill>
        <p:spPr>
          <a:xfrm>
            <a:off x="3641070" y="4510083"/>
            <a:ext cx="2926080" cy="1935480"/>
          </a:xfrm>
          <a:prstGeom prst="rect">
            <a:avLst/>
          </a:prstGeom>
          <a:effectLst>
            <a:innerShdw blurRad="114300">
              <a:prstClr val="black"/>
            </a:innerShdw>
          </a:effectLst>
        </p:spPr>
      </p:pic>
      <p:pic>
        <p:nvPicPr>
          <p:cNvPr id="9" name="图片 8"/>
          <p:cNvPicPr>
            <a:picLocks noChangeAspect="1"/>
          </p:cNvPicPr>
          <p:nvPr/>
        </p:nvPicPr>
        <p:blipFill>
          <a:blip r:embed="rId7">
            <a:extLst>
              <a:ext uri="{28A0092B-C50C-407E-A947-70E740481C1C}">
                <a14:useLocalDpi val="0"/>
              </a:ext>
            </a:extLst>
          </a:blip>
          <a:stretch>
            <a:fillRect/>
          </a:stretch>
        </p:blipFill>
        <p:spPr>
          <a:xfrm>
            <a:off x="6725233" y="4510083"/>
            <a:ext cx="2926080" cy="2045700"/>
          </a:xfrm>
          <a:prstGeom prst="rect">
            <a:avLst/>
          </a:prstGeom>
          <a:effectLst>
            <a:innerShdw blurRad="114300">
              <a:prstClr val="black"/>
            </a:innerShdw>
          </a:effectLst>
        </p:spPr>
      </p:pic>
      <p:grpSp>
        <p:nvGrpSpPr>
          <p:cNvPr id="16" name="组合 15"/>
          <p:cNvGrpSpPr/>
          <p:nvPr/>
        </p:nvGrpSpPr>
        <p:grpSpPr>
          <a:xfrm>
            <a:off x="-570702" y="4507036"/>
            <a:ext cx="5243289" cy="1938528"/>
            <a:chOff x="-570702" y="4507036"/>
            <a:chExt cx="5243289" cy="1938528"/>
          </a:xfrm>
        </p:grpSpPr>
        <p:sp>
          <p:nvSpPr>
            <p:cNvPr id="12" name="矩形 11"/>
            <p:cNvSpPr/>
            <p:nvPr/>
          </p:nvSpPr>
          <p:spPr>
            <a:xfrm>
              <a:off x="587903" y="4507036"/>
              <a:ext cx="2895084" cy="1938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PA_文本框 8"/>
            <p:cNvSpPr txBox="1"/>
            <p:nvPr>
              <p:custDataLst>
                <p:tags r:id="rId8"/>
              </p:custDataLst>
            </p:nvPr>
          </p:nvSpPr>
          <p:spPr>
            <a:xfrm>
              <a:off x="-570702" y="4566677"/>
              <a:ext cx="5243289" cy="762000"/>
            </a:xfrm>
            <a:prstGeom prst="rect">
              <a:avLst/>
            </a:prstGeom>
            <a:noFill/>
          </p:spPr>
          <p:txBody>
            <a:bodyPr rtlCol="0" wrap="square">
              <a:spAutoFit/>
            </a:bodyPr>
            <a:lstStyle/>
            <a:p>
              <a:pPr algn="ctr"/>
              <a:r>
                <a:rPr altLang="en-US" b="1" lang="zh-CN" sz="4400">
                  <a:solidFill>
                    <a:schemeClr val="bg2">
                      <a:lumMod val="50000"/>
                    </a:schemeClr>
                  </a:solidFill>
                </a:rPr>
                <a:t>添加标题</a:t>
              </a:r>
            </a:p>
          </p:txBody>
        </p:sp>
        <p:sp>
          <p:nvSpPr>
            <p:cNvPr id="11" name="PA_矩形 9"/>
            <p:cNvSpPr/>
            <p:nvPr>
              <p:custDataLst>
                <p:tags r:id="rId9"/>
              </p:custDataLst>
            </p:nvPr>
          </p:nvSpPr>
          <p:spPr>
            <a:xfrm>
              <a:off x="628375" y="5336119"/>
              <a:ext cx="2854612" cy="914400"/>
            </a:xfrm>
            <a:prstGeom prst="rect">
              <a:avLst/>
            </a:prstGeom>
          </p:spPr>
          <p:txBody>
            <a:bodyPr wrap="square">
              <a:spAutoFit/>
            </a:bodyPr>
            <a:lstStyle/>
            <a:p>
              <a:pPr algn="ctr"/>
              <a:r>
                <a:rPr altLang="zh-CN" lang="en-US">
                  <a:solidFill>
                    <a:srgbClr val="17324D"/>
                  </a:solidFill>
                  <a:latin charset="0" pitchFamily="34" typeface="Calibri"/>
                  <a:ea charset="-122" pitchFamily="2" typeface="华文细黑"/>
                  <a:cs charset="-79" pitchFamily="2" typeface="Aharoni"/>
                  <a:sym charset="-122" typeface="Nixie One"/>
                </a:rPr>
                <a:t>In this part you should describe your business to the investor. You have to</a:t>
              </a:r>
            </a:p>
          </p:txBody>
        </p:sp>
      </p:grpSp>
      <p:sp>
        <p:nvSpPr>
          <p:cNvPr id="13" name="矩形 12"/>
          <p:cNvSpPr/>
          <p:nvPr/>
        </p:nvSpPr>
        <p:spPr>
          <a:xfrm>
            <a:off x="10585343" y="542441"/>
            <a:ext cx="1022888" cy="6013342"/>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PA_矩形 9"/>
          <p:cNvSpPr/>
          <p:nvPr>
            <p:custDataLst>
              <p:tags r:id="rId10"/>
            </p:custDataLst>
          </p:nvPr>
        </p:nvSpPr>
        <p:spPr>
          <a:xfrm>
            <a:off x="3641070" y="644561"/>
            <a:ext cx="6665303" cy="1463040"/>
          </a:xfrm>
          <a:prstGeom prst="rect">
            <a:avLst/>
          </a:prstGeom>
        </p:spPr>
        <p:txBody>
          <a:bodyPr wrap="square">
            <a:spAutoFit/>
          </a:bodyPr>
          <a:lstStyle/>
          <a:p>
            <a:pPr algn="just"/>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You have to make sure he can make it clearIn this part you should describe your business to the</a:t>
            </a:r>
          </a:p>
        </p:txBody>
      </p:sp>
      <p:sp>
        <p:nvSpPr>
          <p:cNvPr id="15" name="PA_矩形 9"/>
          <p:cNvSpPr/>
          <p:nvPr>
            <p:custDataLst>
              <p:tags r:id="rId11"/>
            </p:custDataLst>
          </p:nvPr>
        </p:nvSpPr>
        <p:spPr>
          <a:xfrm>
            <a:off x="6690106" y="2413337"/>
            <a:ext cx="3616268" cy="2011680"/>
          </a:xfrm>
          <a:prstGeom prst="rect">
            <a:avLst/>
          </a:prstGeom>
        </p:spPr>
        <p:txBody>
          <a:bodyPr wrap="square">
            <a:spAutoFit/>
          </a:bodyPr>
          <a:lstStyle/>
          <a:p>
            <a:pPr algn="just"/>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a:t>
            </a:r>
          </a:p>
        </p:txBody>
      </p:sp>
    </p:spTree>
    <p:extLst>
      <p:ext uri="{BB962C8B-B14F-4D97-AF65-F5344CB8AC3E}">
        <p14:creationId val="638000708"/>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500" id="15"/>
                                        <p:tgtEl>
                                          <p:spTgt spid="16"/>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500" id="23"/>
                                        <p:tgtEl>
                                          <p:spTgt spid="9"/>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500" id="27"/>
                                        <p:tgtEl>
                                          <p:spTgt spid="7"/>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4"/>
                                        </p:tgtEl>
                                        <p:attrNameLst>
                                          <p:attrName>style.visibility</p:attrName>
                                        </p:attrNameLst>
                                      </p:cBhvr>
                                      <p:to>
                                        <p:strVal val="visible"/>
                                      </p:to>
                                    </p:set>
                                    <p:animEffect filter="wipe(left)" transition="in">
                                      <p:cBhvr>
                                        <p:cTn dur="500" id="31"/>
                                        <p:tgtEl>
                                          <p:spTgt spid="14"/>
                                        </p:tgtEl>
                                      </p:cBhvr>
                                    </p:animEffect>
                                  </p:childTnLst>
                                </p:cTn>
                              </p:par>
                            </p:childTnLst>
                          </p:cTn>
                        </p:par>
                        <p:par>
                          <p:cTn fill="hold" id="32" nodeType="afterGroup">
                            <p:stCondLst>
                              <p:cond delay="3500"/>
                            </p:stCondLst>
                            <p:childTnLst>
                              <p:par>
                                <p:cTn fill="hold" grpId="0" id="33" nodeType="afterEffect" presetClass="entr" presetID="22" presetSubtype="1">
                                  <p:stCondLst>
                                    <p:cond delay="0"/>
                                  </p:stCondLst>
                                  <p:childTnLst>
                                    <p:set>
                                      <p:cBhvr>
                                        <p:cTn dur="1" fill="hold" id="34">
                                          <p:stCondLst>
                                            <p:cond delay="0"/>
                                          </p:stCondLst>
                                        </p:cTn>
                                        <p:tgtEl>
                                          <p:spTgt spid="13"/>
                                        </p:tgtEl>
                                        <p:attrNameLst>
                                          <p:attrName>style.visibility</p:attrName>
                                        </p:attrNameLst>
                                      </p:cBhvr>
                                      <p:to>
                                        <p:strVal val="visible"/>
                                      </p:to>
                                    </p:set>
                                    <p:animEffect filter="wipe(up)" transition="in">
                                      <p:cBhvr>
                                        <p:cTn dur="500" id="35"/>
                                        <p:tgtEl>
                                          <p:spTgt spid="13"/>
                                        </p:tgtEl>
                                      </p:cBhvr>
                                    </p:animEffect>
                                  </p:childTnLst>
                                </p:cTn>
                              </p:par>
                            </p:childTnLst>
                          </p:cTn>
                        </p:par>
                        <p:par>
                          <p:cTn fill="hold" id="36" nodeType="afterGroup">
                            <p:stCondLst>
                              <p:cond delay="4000"/>
                            </p:stCondLst>
                            <p:childTnLst>
                              <p:par>
                                <p:cTn fill="hold" grpId="0" id="37" nodeType="afterEffect" presetClass="entr" presetID="22" presetSubtype="2">
                                  <p:stCondLst>
                                    <p:cond delay="0"/>
                                  </p:stCondLst>
                                  <p:childTnLst>
                                    <p:set>
                                      <p:cBhvr>
                                        <p:cTn dur="1" fill="hold" id="38">
                                          <p:stCondLst>
                                            <p:cond delay="0"/>
                                          </p:stCondLst>
                                        </p:cTn>
                                        <p:tgtEl>
                                          <p:spTgt spid="15"/>
                                        </p:tgtEl>
                                        <p:attrNameLst>
                                          <p:attrName>style.visibility</p:attrName>
                                        </p:attrNameLst>
                                      </p:cBhvr>
                                      <p:to>
                                        <p:strVal val="visible"/>
                                      </p:to>
                                    </p:set>
                                    <p:animEffect filter="wipe(right)" transition="in">
                                      <p:cBhvr>
                                        <p:cTn dur="500" id="3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6096001"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6096000" y="2755109"/>
            <a:ext cx="5870592" cy="3883152"/>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3169920" y="4696685"/>
            <a:ext cx="2926080" cy="1935480"/>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243840" y="2742917"/>
            <a:ext cx="2926080" cy="1947672"/>
          </a:xfrm>
          <a:prstGeom prst="rect">
            <a:avLst/>
          </a:prstGeom>
        </p:spPr>
      </p:pic>
      <p:pic>
        <p:nvPicPr>
          <p:cNvPr id="8" name="图片 7"/>
          <p:cNvPicPr>
            <a:picLocks noChangeAspect="1"/>
          </p:cNvPicPr>
          <p:nvPr/>
        </p:nvPicPr>
        <p:blipFill>
          <a:blip r:embed="rId5">
            <a:duotone>
              <a:prstClr val="black"/>
              <a:srgbClr val="D9C3A5">
                <a:tint val="50000"/>
                <a:satMod val="180000"/>
              </a:srgbClr>
            </a:duotone>
            <a:extLst>
              <a:ext uri="{28A0092B-C50C-407E-A947-70E740481C1C}">
                <a14:useLocalDpi val="0"/>
              </a:ext>
            </a:extLst>
          </a:blip>
          <a:stretch>
            <a:fillRect/>
          </a:stretch>
        </p:blipFill>
        <p:spPr>
          <a:xfrm>
            <a:off x="243840" y="4690589"/>
            <a:ext cx="2926080" cy="1947672"/>
          </a:xfrm>
          <a:prstGeom prst="rect">
            <a:avLst/>
          </a:prstGeom>
          <a:solidFill>
            <a:schemeClr val="bg1">
              <a:lumMod val="75000"/>
            </a:schemeClr>
          </a:solidFill>
        </p:spPr>
      </p:pic>
      <p:pic>
        <p:nvPicPr>
          <p:cNvPr id="9" name="图片 8"/>
          <p:cNvPicPr>
            <a:picLocks noChangeAspect="1"/>
          </p:cNvPicPr>
          <p:nvPr/>
        </p:nvPicPr>
        <p:blipFill>
          <a:blip r:embed="rId5">
            <a:duotone>
              <a:prstClr val="black"/>
              <a:srgbClr val="D9C3A5">
                <a:tint val="50000"/>
                <a:satMod val="180000"/>
              </a:srgbClr>
            </a:duotone>
            <a:extLst>
              <a:ext uri="{28A0092B-C50C-407E-A947-70E740481C1C}">
                <a14:useLocalDpi val="0"/>
              </a:ext>
            </a:extLst>
          </a:blip>
          <a:stretch>
            <a:fillRect/>
          </a:stretch>
        </p:blipFill>
        <p:spPr>
          <a:xfrm>
            <a:off x="3169920" y="2742917"/>
            <a:ext cx="2926080" cy="1947672"/>
          </a:xfrm>
          <a:prstGeom prst="rect">
            <a:avLst/>
          </a:prstGeom>
          <a:solidFill>
            <a:schemeClr val="bg1">
              <a:lumMod val="75000"/>
            </a:schemeClr>
          </a:solidFill>
        </p:spPr>
      </p:pic>
      <p:sp>
        <p:nvSpPr>
          <p:cNvPr id="10" name="文本框 9"/>
          <p:cNvSpPr txBox="1"/>
          <p:nvPr/>
        </p:nvSpPr>
        <p:spPr>
          <a:xfrm>
            <a:off x="752185" y="480413"/>
            <a:ext cx="4794247" cy="762000"/>
          </a:xfrm>
          <a:prstGeom prst="rect">
            <a:avLst/>
          </a:prstGeom>
          <a:solidFill>
            <a:srgbClr val="605C5C"/>
          </a:solidFill>
        </p:spPr>
        <p:txBody>
          <a:bodyPr rtlCol="0" wrap="square">
            <a:spAutoFit/>
          </a:bodyPr>
          <a:lstStyle/>
          <a:p>
            <a:pPr algn="ctr"/>
            <a:r>
              <a:rPr altLang="en-US" b="1" lang="zh-CN" sz="4400">
                <a:solidFill>
                  <a:schemeClr val="bg1"/>
                </a:solidFill>
              </a:rPr>
              <a:t>点击添加标题</a:t>
            </a:r>
          </a:p>
        </p:txBody>
      </p:sp>
      <p:sp>
        <p:nvSpPr>
          <p:cNvPr id="11" name="PA_矩形 9"/>
          <p:cNvSpPr/>
          <p:nvPr>
            <p:custDataLst>
              <p:tags r:id="rId6"/>
            </p:custDataLst>
          </p:nvPr>
        </p:nvSpPr>
        <p:spPr>
          <a:xfrm>
            <a:off x="202616" y="1382623"/>
            <a:ext cx="11717482" cy="1188720"/>
          </a:xfrm>
          <a:prstGeom prst="rect">
            <a:avLst/>
          </a:prstGeom>
        </p:spPr>
        <p:txBody>
          <a:bodyPr wrap="square">
            <a:spAutoFit/>
          </a:bodyPr>
          <a:lstStyle/>
          <a:p>
            <a:pPr algn="just"/>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You have to make sure he canIn this part you should describe your business to the investor. You have to make sure he can make it clearIn this part you should describe your business to the investor. In this part you should describe your business to the investor. </a:t>
            </a:r>
          </a:p>
        </p:txBody>
      </p:sp>
    </p:spTree>
    <p:extLst>
      <p:ext uri="{BB962C8B-B14F-4D97-AF65-F5344CB8AC3E}">
        <p14:creationId val="811892792"/>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fade" transition="in">
                                      <p:cBhvr>
                                        <p:cTn dur="500" id="23"/>
                                        <p:tgtEl>
                                          <p:spTgt spid="3"/>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500" id="27"/>
                                        <p:tgtEl>
                                          <p:spTgt spid="5"/>
                                        </p:tgtEl>
                                      </p:cBhvr>
                                    </p:animEffect>
                                  </p:childTnLst>
                                </p:cTn>
                              </p:par>
                            </p:childTnLst>
                          </p:cTn>
                        </p:par>
                        <p:par>
                          <p:cTn fill="hold" id="28" nodeType="afterGroup">
                            <p:stCondLst>
                              <p:cond delay="3000"/>
                            </p:stCondLst>
                            <p:childTnLst>
                              <p:par>
                                <p:cTn fill="hold" grpId="0" id="29" nodeType="afterEffect" presetClass="entr" presetID="22" presetSubtype="1">
                                  <p:stCondLst>
                                    <p:cond delay="0"/>
                                  </p:stCondLst>
                                  <p:childTnLst>
                                    <p:set>
                                      <p:cBhvr>
                                        <p:cTn dur="1" fill="hold" id="30">
                                          <p:stCondLst>
                                            <p:cond delay="0"/>
                                          </p:stCondLst>
                                        </p:cTn>
                                        <p:tgtEl>
                                          <p:spTgt spid="10"/>
                                        </p:tgtEl>
                                        <p:attrNameLst>
                                          <p:attrName>style.visibility</p:attrName>
                                        </p:attrNameLst>
                                      </p:cBhvr>
                                      <p:to>
                                        <p:strVal val="visible"/>
                                      </p:to>
                                    </p:set>
                                    <p:animEffect filter="wipe(up)" transition="in">
                                      <p:cBhvr>
                                        <p:cTn dur="500" id="31"/>
                                        <p:tgtEl>
                                          <p:spTgt spid="10"/>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11"/>
                                        </p:tgtEl>
                                        <p:attrNameLst>
                                          <p:attrName>style.visibility</p:attrName>
                                        </p:attrNameLst>
                                      </p:cBhvr>
                                      <p:to>
                                        <p:strVal val="visible"/>
                                      </p:to>
                                    </p:set>
                                    <p:animEffect filter="wipe(left)" transition="in">
                                      <p:cBhvr>
                                        <p:cTn dur="500" id="3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0"/>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44913" y="700461"/>
            <a:ext cx="9593450" cy="4850969"/>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433953" y="433953"/>
            <a:ext cx="9593450" cy="4850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836792" y="890356"/>
            <a:ext cx="5312504" cy="3541670"/>
          </a:xfrm>
          <a:prstGeom prst="rect">
            <a:avLst/>
          </a:prstGeom>
          <a:ln>
            <a:noFill/>
          </a:ln>
          <a:effectLst>
            <a:outerShdw algn="tl" blurRad="292100" dir="2700000" dist="139700" rotWithShape="0">
              <a:srgbClr val="333333">
                <a:alpha val="65000"/>
              </a:srgbClr>
            </a:outerShdw>
          </a:effectLst>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5441638" y="2927699"/>
            <a:ext cx="2926080" cy="2164080"/>
          </a:xfrm>
          <a:prstGeom prst="rect">
            <a:avLst/>
          </a:prstGeom>
          <a:ln>
            <a:noFill/>
          </a:ln>
          <a:effectLst>
            <a:outerShdw algn="tl" blurRad="292100" dir="2700000" dist="139700" rotWithShape="0">
              <a:srgbClr val="333333">
                <a:alpha val="65000"/>
              </a:srgbClr>
            </a:outerShdw>
          </a:effectLst>
        </p:spPr>
      </p:pic>
      <p:pic>
        <p:nvPicPr>
          <p:cNvPr id="10" name="图片 9"/>
          <p:cNvPicPr>
            <a:picLocks noChangeAspect="1"/>
          </p:cNvPicPr>
          <p:nvPr/>
        </p:nvPicPr>
        <p:blipFill>
          <a:blip r:embed="rId5">
            <a:extLst>
              <a:ext uri="{28A0092B-C50C-407E-A947-70E740481C1C}">
                <a14:useLocalDpi val="0"/>
              </a:ext>
            </a:extLst>
          </a:blip>
          <a:stretch>
            <a:fillRect/>
          </a:stretch>
        </p:blipFill>
        <p:spPr>
          <a:xfrm>
            <a:off x="6728671" y="838720"/>
            <a:ext cx="2926080" cy="1950720"/>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11" name="文本框 10"/>
          <p:cNvSpPr txBox="1"/>
          <p:nvPr/>
        </p:nvSpPr>
        <p:spPr>
          <a:xfrm>
            <a:off x="644913" y="5741324"/>
            <a:ext cx="4794247" cy="762000"/>
          </a:xfrm>
          <a:prstGeom prst="rect">
            <a:avLst/>
          </a:prstGeom>
          <a:solidFill>
            <a:srgbClr val="605C5C"/>
          </a:solidFill>
        </p:spPr>
        <p:txBody>
          <a:bodyPr rtlCol="0" wrap="square">
            <a:spAutoFit/>
          </a:bodyPr>
          <a:lstStyle/>
          <a:p>
            <a:pPr algn="ctr"/>
            <a:r>
              <a:rPr altLang="en-US" b="1" lang="zh-CN" sz="4400">
                <a:solidFill>
                  <a:schemeClr val="bg1"/>
                </a:solidFill>
              </a:rPr>
              <a:t>点击添加标题</a:t>
            </a:r>
          </a:p>
        </p:txBody>
      </p:sp>
      <p:sp>
        <p:nvSpPr>
          <p:cNvPr id="12" name="PA_矩形 9"/>
          <p:cNvSpPr/>
          <p:nvPr>
            <p:custDataLst>
              <p:tags r:id="rId6"/>
            </p:custDataLst>
          </p:nvPr>
        </p:nvSpPr>
        <p:spPr>
          <a:xfrm>
            <a:off x="6001643" y="5817937"/>
            <a:ext cx="4588537" cy="640080"/>
          </a:xfrm>
          <a:prstGeom prst="rect">
            <a:avLst/>
          </a:prstGeom>
        </p:spPr>
        <p:txBody>
          <a:bodyPr wrap="square">
            <a:spAutoFit/>
          </a:bodyPr>
          <a:lstStyle/>
          <a:p>
            <a:r>
              <a:rPr altLang="zh-CN" lang="en-US">
                <a:solidFill>
                  <a:srgbClr val="17324D"/>
                </a:solidFill>
                <a:latin charset="0" pitchFamily="34" typeface="Calibri"/>
                <a:ea charset="-122" pitchFamily="2" typeface="华文细黑"/>
                <a:cs charset="-79" pitchFamily="2" typeface="Aharoni"/>
                <a:sym charset="-122" typeface="Nixie One"/>
              </a:rPr>
              <a:t>In this part you sould describe your business to the investor. You have to</a:t>
            </a:r>
          </a:p>
        </p:txBody>
      </p:sp>
      <p:sp>
        <p:nvSpPr>
          <p:cNvPr id="14" name="PA_矩形 9"/>
          <p:cNvSpPr/>
          <p:nvPr>
            <p:custDataLst>
              <p:tags r:id="rId7"/>
            </p:custDataLst>
          </p:nvPr>
        </p:nvSpPr>
        <p:spPr>
          <a:xfrm>
            <a:off x="10430163" y="838720"/>
            <a:ext cx="1689016" cy="4480561"/>
          </a:xfrm>
          <a:prstGeom prst="rect">
            <a:avLst/>
          </a:prstGeom>
        </p:spPr>
        <p:txBody>
          <a:bodyPr wrap="square">
            <a:spAutoFit/>
          </a:bodyPr>
          <a:lstStyle/>
          <a:p>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a:t>
            </a:r>
          </a:p>
        </p:txBody>
      </p:sp>
    </p:spTree>
    <p:extLst>
      <p:ext uri="{BB962C8B-B14F-4D97-AF65-F5344CB8AC3E}">
        <p14:creationId val="3494000814"/>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1000" id="13"/>
                                        <p:tgtEl>
                                          <p:spTgt spid="7"/>
                                        </p:tgtEl>
                                      </p:cBhvr>
                                    </p:animEffect>
                                    <p:anim calcmode="lin" valueType="num">
                                      <p:cBhvr>
                                        <p:cTn dur="1000" fill="hold" id="14"/>
                                        <p:tgtEl>
                                          <p:spTgt spid="7"/>
                                        </p:tgtEl>
                                        <p:attrNameLst>
                                          <p:attrName>ppt_x</p:attrName>
                                        </p:attrNameLst>
                                      </p:cBhvr>
                                      <p:tavLst>
                                        <p:tav tm="0">
                                          <p:val>
                                            <p:strVal val="#ppt_x"/>
                                          </p:val>
                                        </p:tav>
                                        <p:tav tm="100000">
                                          <p:val>
                                            <p:strVal val="#ppt_x"/>
                                          </p:val>
                                        </p:tav>
                                      </p:tavLst>
                                    </p:anim>
                                    <p:anim calcmode="lin" valueType="num">
                                      <p:cBhvr>
                                        <p:cTn dur="1000" fill="hold" id="15"/>
                                        <p:tgtEl>
                                          <p:spTgt spid="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7"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7"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1000" id="25"/>
                                        <p:tgtEl>
                                          <p:spTgt spid="10"/>
                                        </p:tgtEl>
                                      </p:cBhvr>
                                    </p:animEffect>
                                    <p:anim calcmode="lin" valueType="num">
                                      <p:cBhvr>
                                        <p:cTn dur="1000" fill="hold" id="26"/>
                                        <p:tgtEl>
                                          <p:spTgt spid="10"/>
                                        </p:tgtEl>
                                        <p:attrNameLst>
                                          <p:attrName>ppt_x</p:attrName>
                                        </p:attrNameLst>
                                      </p:cBhvr>
                                      <p:tavLst>
                                        <p:tav tm="0">
                                          <p:val>
                                            <p:strVal val="#ppt_x"/>
                                          </p:val>
                                        </p:tav>
                                        <p:tav tm="100000">
                                          <p:val>
                                            <p:strVal val="#ppt_x"/>
                                          </p:val>
                                        </p:tav>
                                      </p:tavLst>
                                    </p:anim>
                                    <p:anim calcmode="lin" valueType="num">
                                      <p:cBhvr>
                                        <p:cTn dur="10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7"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1000" id="31"/>
                                        <p:tgtEl>
                                          <p:spTgt spid="5"/>
                                        </p:tgtEl>
                                      </p:cBhvr>
                                    </p:animEffect>
                                    <p:anim calcmode="lin" valueType="num">
                                      <p:cBhvr>
                                        <p:cTn dur="1000" fill="hold" id="32"/>
                                        <p:tgtEl>
                                          <p:spTgt spid="5"/>
                                        </p:tgtEl>
                                        <p:attrNameLst>
                                          <p:attrName>ppt_x</p:attrName>
                                        </p:attrNameLst>
                                      </p:cBhvr>
                                      <p:tavLst>
                                        <p:tav tm="0">
                                          <p:val>
                                            <p:strVal val="#ppt_x"/>
                                          </p:val>
                                        </p:tav>
                                        <p:tav tm="100000">
                                          <p:val>
                                            <p:strVal val="#ppt_x"/>
                                          </p:val>
                                        </p:tav>
                                      </p:tavLst>
                                    </p:anim>
                                    <p:anim calcmode="lin" valueType="num">
                                      <p:cBhvr>
                                        <p:cTn dur="1000" fill="hold" id="33"/>
                                        <p:tgtEl>
                                          <p:spTgt spid="5"/>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14" presetSubtype="10">
                                  <p:stCondLst>
                                    <p:cond delay="0"/>
                                  </p:stCondLst>
                                  <p:childTnLst>
                                    <p:set>
                                      <p:cBhvr>
                                        <p:cTn dur="1" fill="hold" id="36">
                                          <p:stCondLst>
                                            <p:cond delay="0"/>
                                          </p:stCondLst>
                                        </p:cTn>
                                        <p:tgtEl>
                                          <p:spTgt spid="11"/>
                                        </p:tgtEl>
                                        <p:attrNameLst>
                                          <p:attrName>style.visibility</p:attrName>
                                        </p:attrNameLst>
                                      </p:cBhvr>
                                      <p:to>
                                        <p:strVal val="visible"/>
                                      </p:to>
                                    </p:set>
                                    <p:animEffect filter="randombar(horizontal)" transition="in">
                                      <p:cBhvr>
                                        <p:cTn dur="500" id="37"/>
                                        <p:tgtEl>
                                          <p:spTgt spid="11"/>
                                        </p:tgtEl>
                                      </p:cBhvr>
                                    </p:animEffect>
                                  </p:childTnLst>
                                </p:cTn>
                              </p:par>
                            </p:childTnLst>
                          </p:cTn>
                        </p:par>
                        <p:par>
                          <p:cTn fill="hold" id="38" nodeType="afterGroup">
                            <p:stCondLst>
                              <p:cond delay="5500"/>
                            </p:stCondLst>
                            <p:childTnLst>
                              <p:par>
                                <p:cTn fill="hold" grpId="0" id="39" nodeType="afterEffect" presetClass="entr" presetID="22" presetSubtype="2">
                                  <p:stCondLst>
                                    <p:cond delay="0"/>
                                  </p:stCondLst>
                                  <p:childTnLst>
                                    <p:set>
                                      <p:cBhvr>
                                        <p:cTn dur="1" fill="hold" id="40">
                                          <p:stCondLst>
                                            <p:cond delay="0"/>
                                          </p:stCondLst>
                                        </p:cTn>
                                        <p:tgtEl>
                                          <p:spTgt spid="14"/>
                                        </p:tgtEl>
                                        <p:attrNameLst>
                                          <p:attrName>style.visibility</p:attrName>
                                        </p:attrNameLst>
                                      </p:cBhvr>
                                      <p:to>
                                        <p:strVal val="visible"/>
                                      </p:to>
                                    </p:set>
                                    <p:animEffect filter="wipe(right)" transition="in">
                                      <p:cBhvr>
                                        <p:cTn dur="500" id="41"/>
                                        <p:tgtEl>
                                          <p:spTgt spid="14"/>
                                        </p:tgtEl>
                                      </p:cBhvr>
                                    </p:animEffect>
                                  </p:childTnLst>
                                </p:cTn>
                              </p:par>
                            </p:childTnLst>
                          </p:cTn>
                        </p:par>
                        <p:par>
                          <p:cTn fill="hold" id="42" nodeType="afterGroup">
                            <p:stCondLst>
                              <p:cond delay="6000"/>
                            </p:stCondLst>
                            <p:childTnLst>
                              <p:par>
                                <p:cTn fill="hold" grpId="0" id="43" nodeType="afterEffect" presetClass="entr" presetID="14" presetSubtype="10">
                                  <p:stCondLst>
                                    <p:cond delay="0"/>
                                  </p:stCondLst>
                                  <p:childTnLst>
                                    <p:set>
                                      <p:cBhvr>
                                        <p:cTn dur="1" fill="hold" id="44">
                                          <p:stCondLst>
                                            <p:cond delay="0"/>
                                          </p:stCondLst>
                                        </p:cTn>
                                        <p:tgtEl>
                                          <p:spTgt spid="12"/>
                                        </p:tgtEl>
                                        <p:attrNameLst>
                                          <p:attrName>style.visibility</p:attrName>
                                        </p:attrNameLst>
                                      </p:cBhvr>
                                      <p:to>
                                        <p:strVal val="visible"/>
                                      </p:to>
                                    </p:set>
                                    <p:animEffect filter="randombar(horizontal)" transition="in">
                                      <p:cBhvr>
                                        <p:cTn dur="500" id="4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7"/>
      <p:bldP grpId="0" spid="11"/>
      <p:bldP grpId="0" spid="12"/>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6"/>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1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74916" y="772340"/>
            <a:ext cx="9037806" cy="4518903"/>
          </a:xfrm>
          <a:prstGeom prst="rect">
            <a:avLst/>
          </a:prstGeom>
        </p:spPr>
      </p:pic>
      <p:sp>
        <p:nvSpPr>
          <p:cNvPr id="10" name="文本框 9"/>
          <p:cNvSpPr txBox="1"/>
          <p:nvPr/>
        </p:nvSpPr>
        <p:spPr>
          <a:xfrm>
            <a:off x="774916" y="5449870"/>
            <a:ext cx="4794247" cy="762000"/>
          </a:xfrm>
          <a:prstGeom prst="rect">
            <a:avLst/>
          </a:prstGeom>
          <a:solidFill>
            <a:srgbClr val="605C5C"/>
          </a:solidFill>
        </p:spPr>
        <p:txBody>
          <a:bodyPr rtlCol="0" wrap="square">
            <a:spAutoFit/>
          </a:bodyPr>
          <a:lstStyle/>
          <a:p>
            <a:pPr algn="ctr"/>
            <a:r>
              <a:rPr altLang="en-US" b="1" lang="zh-CN" sz="4400">
                <a:solidFill>
                  <a:schemeClr val="bg1"/>
                </a:solidFill>
              </a:rPr>
              <a:t>点击添加标题</a:t>
            </a:r>
          </a:p>
        </p:txBody>
      </p:sp>
      <p:sp>
        <p:nvSpPr>
          <p:cNvPr id="13" name="PA_矩形 9"/>
          <p:cNvSpPr/>
          <p:nvPr>
            <p:custDataLst>
              <p:tags r:id="rId4"/>
            </p:custDataLst>
          </p:nvPr>
        </p:nvSpPr>
        <p:spPr>
          <a:xfrm>
            <a:off x="9835421" y="661937"/>
            <a:ext cx="1689016" cy="2560320"/>
          </a:xfrm>
          <a:prstGeom prst="rect">
            <a:avLst/>
          </a:prstGeom>
        </p:spPr>
        <p:txBody>
          <a:bodyPr wrap="square">
            <a:spAutoFit/>
          </a:bodyPr>
          <a:lstStyle/>
          <a:p>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business to the investor. </a:t>
            </a:r>
          </a:p>
        </p:txBody>
      </p:sp>
      <p:pic>
        <p:nvPicPr>
          <p:cNvPr id="8" name="图片 7"/>
          <p:cNvPicPr>
            <a:picLocks noChangeAspect="1"/>
          </p:cNvPicPr>
          <p:nvPr/>
        </p:nvPicPr>
        <p:blipFill>
          <a:blip r:embed="rId5">
            <a:extLst>
              <a:ext uri="{28A0092B-C50C-407E-A947-70E740481C1C}">
                <a14:useLocalDpi val="0"/>
              </a:ext>
            </a:extLst>
          </a:blip>
          <a:stretch>
            <a:fillRect/>
          </a:stretch>
        </p:blipFill>
        <p:spPr>
          <a:xfrm>
            <a:off x="8588188" y="3340523"/>
            <a:ext cx="2926080" cy="1950720"/>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sp>
        <p:nvSpPr>
          <p:cNvPr id="14" name="PA_矩形 9"/>
          <p:cNvSpPr/>
          <p:nvPr>
            <p:custDataLst>
              <p:tags r:id="rId6"/>
            </p:custDataLst>
          </p:nvPr>
        </p:nvSpPr>
        <p:spPr>
          <a:xfrm>
            <a:off x="5569163" y="5511426"/>
            <a:ext cx="6131299" cy="640080"/>
          </a:xfrm>
          <a:prstGeom prst="rect">
            <a:avLst/>
          </a:prstGeom>
        </p:spPr>
        <p:txBody>
          <a:bodyPr wrap="square">
            <a:spAutoFit/>
          </a:bodyPr>
          <a:lstStyle/>
          <a:p>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business to the investor. </a:t>
            </a:r>
          </a:p>
        </p:txBody>
      </p:sp>
    </p:spTree>
    <p:extLst>
      <p:ext uri="{BB962C8B-B14F-4D97-AF65-F5344CB8AC3E}">
        <p14:creationId val="220955774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2"/>
                                        </p:tgtEl>
                                        <p:attrNameLst>
                                          <p:attrName>style.visibility</p:attrName>
                                        </p:attrNameLst>
                                      </p:cBhvr>
                                      <p:to>
                                        <p:strVal val="visible"/>
                                      </p:to>
                                    </p:set>
                                    <p:animEffect filter="randombar(horizontal)"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0"/>
                                        </p:tgtEl>
                                        <p:attrNameLst>
                                          <p:attrName>style.visibility</p:attrName>
                                        </p:attrNameLst>
                                      </p:cBhvr>
                                      <p:to>
                                        <p:strVal val="visible"/>
                                      </p:to>
                                    </p:set>
                                    <p:animEffect filter="wipe(right)"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22" presetSubtype="2">
                                  <p:stCondLst>
                                    <p:cond delay="0"/>
                                  </p:stCondLst>
                                  <p:childTnLst>
                                    <p:set>
                                      <p:cBhvr>
                                        <p:cTn dur="1" fill="hold" id="18">
                                          <p:stCondLst>
                                            <p:cond delay="0"/>
                                          </p:stCondLst>
                                        </p:cTn>
                                        <p:tgtEl>
                                          <p:spTgt spid="14"/>
                                        </p:tgtEl>
                                        <p:attrNameLst>
                                          <p:attrName>style.visibility</p:attrName>
                                        </p:attrNameLst>
                                      </p:cBhvr>
                                      <p:to>
                                        <p:strVal val="visible"/>
                                      </p:to>
                                    </p:set>
                                    <p:animEffect filter="wipe(right)" transition="in">
                                      <p:cBhvr>
                                        <p:cTn dur="500" id="19"/>
                                        <p:tgtEl>
                                          <p:spTgt spid="14"/>
                                        </p:tgtEl>
                                      </p:cBhvr>
                                    </p:animEffect>
                                  </p:childTnLst>
                                </p:cTn>
                              </p:par>
                            </p:childTnLst>
                          </p:cTn>
                        </p:par>
                        <p:par>
                          <p:cTn fill="hold" id="20" nodeType="afterGroup">
                            <p:stCondLst>
                              <p:cond delay="2000"/>
                            </p:stCondLst>
                            <p:childTnLst>
                              <p:par>
                                <p:cTn fill="hold" grpId="0" id="21" nodeType="afterEffect" presetClass="entr" presetID="22" presetSubtype="2">
                                  <p:stCondLst>
                                    <p:cond delay="0"/>
                                  </p:stCondLst>
                                  <p:childTnLst>
                                    <p:set>
                                      <p:cBhvr>
                                        <p:cTn dur="1" fill="hold" id="22">
                                          <p:stCondLst>
                                            <p:cond delay="0"/>
                                          </p:stCondLst>
                                        </p:cTn>
                                        <p:tgtEl>
                                          <p:spTgt spid="13"/>
                                        </p:tgtEl>
                                        <p:attrNameLst>
                                          <p:attrName>style.visibility</p:attrName>
                                        </p:attrNameLst>
                                      </p:cBhvr>
                                      <p:to>
                                        <p:strVal val="visible"/>
                                      </p:to>
                                    </p:set>
                                    <p:animEffect filter="wipe(right)" transition="in">
                                      <p:cBhvr>
                                        <p:cTn dur="500" id="2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371959" y="1162373"/>
            <a:ext cx="10709329" cy="4990454"/>
          </a:xfrm>
          <a:prstGeom prst="rect">
            <a:avLst/>
          </a:prstGeom>
          <a:solidFill>
            <a:schemeClr val="bg1"/>
          </a:solidFill>
          <a:ln w="38100"/>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989308" y="751149"/>
            <a:ext cx="2765932" cy="1843955"/>
          </a:xfrm>
          <a:prstGeom prst="rect">
            <a:avLst/>
          </a:prstGeom>
          <a:effectLst>
            <a:outerShdw algn="tr" blurRad="50800" dir="8100000" dist="38100" rotWithShape="0">
              <a:prstClr val="black">
                <a:alpha val="40000"/>
              </a:prstClr>
            </a:outerShdw>
          </a:effectLst>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3464388" y="1673126"/>
            <a:ext cx="4191775" cy="2794517"/>
          </a:xfrm>
          <a:prstGeom prst="rect">
            <a:avLst/>
          </a:prstGeom>
          <a:effectLst>
            <a:outerShdw algn="tr" blurRad="50800" dir="8100000" dist="38100" rotWithShape="0">
              <a:prstClr val="black">
                <a:alpha val="40000"/>
              </a:prstClr>
            </a:outerShdw>
          </a:effectLst>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6096000" y="3273583"/>
            <a:ext cx="5292134" cy="3103616"/>
          </a:xfrm>
          <a:prstGeom prst="rect">
            <a:avLst/>
          </a:prstGeom>
          <a:effectLst>
            <a:outerShdw algn="tr" blurRad="50800" dir="8100000" dist="38100" rotWithShape="0">
              <a:prstClr val="black">
                <a:alpha val="40000"/>
              </a:prstClr>
            </a:outerShdw>
          </a:effectLst>
        </p:spPr>
      </p:pic>
      <p:sp>
        <p:nvSpPr>
          <p:cNvPr id="9" name="PA_矩形 9"/>
          <p:cNvSpPr/>
          <p:nvPr>
            <p:custDataLst>
              <p:tags r:id="rId6"/>
            </p:custDataLst>
          </p:nvPr>
        </p:nvSpPr>
        <p:spPr>
          <a:xfrm>
            <a:off x="782814" y="2780437"/>
            <a:ext cx="2451166" cy="1737360"/>
          </a:xfrm>
          <a:prstGeom prst="rect">
            <a:avLst/>
          </a:prstGeom>
        </p:spPr>
        <p:txBody>
          <a:bodyPr wrap="square">
            <a:spAutoFit/>
          </a:bodyPr>
          <a:lstStyle/>
          <a:p>
            <a:pPr algn="r"/>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business to the investor. </a:t>
            </a:r>
          </a:p>
        </p:txBody>
      </p:sp>
      <p:sp>
        <p:nvSpPr>
          <p:cNvPr id="10" name="PA_矩形 9"/>
          <p:cNvSpPr/>
          <p:nvPr>
            <p:custDataLst>
              <p:tags r:id="rId7"/>
            </p:custDataLst>
          </p:nvPr>
        </p:nvSpPr>
        <p:spPr>
          <a:xfrm>
            <a:off x="782814" y="4784628"/>
            <a:ext cx="5184744" cy="1188720"/>
          </a:xfrm>
          <a:prstGeom prst="rect">
            <a:avLst/>
          </a:prstGeom>
        </p:spPr>
        <p:txBody>
          <a:bodyPr wrap="square">
            <a:spAutoFit/>
          </a:bodyPr>
          <a:lstStyle/>
          <a:p>
            <a:pPr algn="r"/>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business to the investorIn this part you should describe your business to the investor. You have</a:t>
            </a:r>
          </a:p>
        </p:txBody>
      </p:sp>
      <p:sp>
        <p:nvSpPr>
          <p:cNvPr id="11" name="PA_矩形 9"/>
          <p:cNvSpPr/>
          <p:nvPr>
            <p:custDataLst>
              <p:tags r:id="rId8"/>
            </p:custDataLst>
          </p:nvPr>
        </p:nvSpPr>
        <p:spPr>
          <a:xfrm>
            <a:off x="8021833" y="1796255"/>
            <a:ext cx="2914898" cy="1463040"/>
          </a:xfrm>
          <a:prstGeom prst="rect">
            <a:avLst/>
          </a:prstGeom>
        </p:spPr>
        <p:txBody>
          <a:bodyPr wrap="square">
            <a:spAutoFit/>
          </a:bodyPr>
          <a:lstStyle/>
          <a:p>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business to the investor. </a:t>
            </a:r>
          </a:p>
        </p:txBody>
      </p:sp>
      <p:sp>
        <p:nvSpPr>
          <p:cNvPr id="12" name="文本框 11"/>
          <p:cNvSpPr txBox="1"/>
          <p:nvPr/>
        </p:nvSpPr>
        <p:spPr>
          <a:xfrm>
            <a:off x="6096001" y="436482"/>
            <a:ext cx="5292134" cy="762000"/>
          </a:xfrm>
          <a:prstGeom prst="rect">
            <a:avLst/>
          </a:prstGeom>
          <a:solidFill>
            <a:srgbClr val="605C5C"/>
          </a:solidFill>
        </p:spPr>
        <p:txBody>
          <a:bodyPr rtlCol="0" wrap="square">
            <a:spAutoFit/>
          </a:bodyPr>
          <a:lstStyle/>
          <a:p>
            <a:pPr algn="ctr"/>
            <a:r>
              <a:rPr altLang="en-US" b="1" lang="zh-CN" sz="4400">
                <a:solidFill>
                  <a:schemeClr val="bg1"/>
                </a:solidFill>
              </a:rPr>
              <a:t>点击添加标题</a:t>
            </a:r>
          </a:p>
        </p:txBody>
      </p:sp>
    </p:spTree>
    <p:extLst>
      <p:ext uri="{BB962C8B-B14F-4D97-AF65-F5344CB8AC3E}">
        <p14:creationId val="294032455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500" id="19"/>
                                        <p:tgtEl>
                                          <p:spTgt spid="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childTnLst>
                          </p:cTn>
                        </p:par>
                        <p:par>
                          <p:cTn fill="hold" id="24" nodeType="afterGroup">
                            <p:stCondLst>
                              <p:cond delay="2500"/>
                            </p:stCondLst>
                            <p:childTnLst>
                              <p:par>
                                <p:cTn fill="hold" grpId="0" id="25" nodeType="afterEffect" presetClass="entr" presetID="22" presetSubtype="2">
                                  <p:stCondLst>
                                    <p:cond delay="0"/>
                                  </p:stCondLst>
                                  <p:childTnLst>
                                    <p:set>
                                      <p:cBhvr>
                                        <p:cTn dur="1" fill="hold" id="26">
                                          <p:stCondLst>
                                            <p:cond delay="0"/>
                                          </p:stCondLst>
                                        </p:cTn>
                                        <p:tgtEl>
                                          <p:spTgt spid="9"/>
                                        </p:tgtEl>
                                        <p:attrNameLst>
                                          <p:attrName>style.visibility</p:attrName>
                                        </p:attrNameLst>
                                      </p:cBhvr>
                                      <p:to>
                                        <p:strVal val="visible"/>
                                      </p:to>
                                    </p:set>
                                    <p:animEffect filter="wipe(right)" transition="in">
                                      <p:cBhvr>
                                        <p:cTn dur="500" id="27"/>
                                        <p:tgtEl>
                                          <p:spTgt spid="9"/>
                                        </p:tgtEl>
                                      </p:cBhvr>
                                    </p:animEffect>
                                  </p:childTnLst>
                                </p:cTn>
                              </p:par>
                            </p:childTnLst>
                          </p:cTn>
                        </p:par>
                        <p:par>
                          <p:cTn fill="hold" id="28" nodeType="afterGroup">
                            <p:stCondLst>
                              <p:cond delay="3000"/>
                            </p:stCondLst>
                            <p:childTnLst>
                              <p:par>
                                <p:cTn fill="hold" grpId="0" id="29" nodeType="afterEffect" presetClass="entr" presetID="22" presetSubtype="2">
                                  <p:stCondLst>
                                    <p:cond delay="0"/>
                                  </p:stCondLst>
                                  <p:childTnLst>
                                    <p:set>
                                      <p:cBhvr>
                                        <p:cTn dur="1" fill="hold" id="30">
                                          <p:stCondLst>
                                            <p:cond delay="0"/>
                                          </p:stCondLst>
                                        </p:cTn>
                                        <p:tgtEl>
                                          <p:spTgt spid="10"/>
                                        </p:tgtEl>
                                        <p:attrNameLst>
                                          <p:attrName>style.visibility</p:attrName>
                                        </p:attrNameLst>
                                      </p:cBhvr>
                                      <p:to>
                                        <p:strVal val="visible"/>
                                      </p:to>
                                    </p:set>
                                    <p:animEffect filter="wipe(right)" transition="in">
                                      <p:cBhvr>
                                        <p:cTn dur="500" id="31"/>
                                        <p:tgtEl>
                                          <p:spTgt spid="10"/>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11"/>
                                        </p:tgtEl>
                                        <p:attrNameLst>
                                          <p:attrName>style.visibility</p:attrName>
                                        </p:attrNameLst>
                                      </p:cBhvr>
                                      <p:to>
                                        <p:strVal val="visible"/>
                                      </p:to>
                                    </p:set>
                                    <p:animEffect filter="wipe(left)" transition="in">
                                      <p:cBhvr>
                                        <p:cTn dur="500" id="3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0"/>
            <a:ext cx="9144000" cy="6858000"/>
          </a:xfrm>
          <a:prstGeom prst="rect">
            <a:avLst/>
          </a:prstGeom>
          <a:effectLst>
            <a:innerShdw blurRad="114300">
              <a:prstClr val="black"/>
            </a:innerShdw>
          </a:effectLst>
        </p:spPr>
      </p:pic>
      <p:sp>
        <p:nvSpPr>
          <p:cNvPr id="8" name="矩形 7"/>
          <p:cNvSpPr/>
          <p:nvPr/>
        </p:nvSpPr>
        <p:spPr>
          <a:xfrm>
            <a:off x="7408190" y="240224"/>
            <a:ext cx="4479010" cy="1973193"/>
          </a:xfrm>
          <a:prstGeom prst="rect">
            <a:avLst/>
          </a:prstGeom>
          <a:solidFill>
            <a:schemeClr val="bg2">
              <a:lumMod val="50000"/>
            </a:schemeClr>
          </a:solidFill>
          <a:ln>
            <a:no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7250572" y="457379"/>
            <a:ext cx="4794247" cy="762000"/>
          </a:xfrm>
          <a:prstGeom prst="rect">
            <a:avLst/>
          </a:prstGeom>
          <a:solidFill>
            <a:srgbClr val="605C5C"/>
          </a:solidFill>
        </p:spPr>
        <p:txBody>
          <a:bodyPr rtlCol="0" wrap="square">
            <a:spAutoFit/>
          </a:bodyPr>
          <a:lstStyle/>
          <a:p>
            <a:pPr algn="ctr"/>
            <a:r>
              <a:rPr altLang="en-US" b="1" lang="zh-CN" sz="4400">
                <a:solidFill>
                  <a:schemeClr val="bg1"/>
                </a:solidFill>
              </a:rPr>
              <a:t>点击添加标题</a:t>
            </a:r>
          </a:p>
        </p:txBody>
      </p:sp>
      <p:sp>
        <p:nvSpPr>
          <p:cNvPr id="10" name="PA_矩形 9"/>
          <p:cNvSpPr/>
          <p:nvPr>
            <p:custDataLst>
              <p:tags r:id="rId4"/>
            </p:custDataLst>
          </p:nvPr>
        </p:nvSpPr>
        <p:spPr>
          <a:xfrm>
            <a:off x="9391875" y="2557700"/>
            <a:ext cx="2247451" cy="3657601"/>
          </a:xfrm>
          <a:prstGeom prst="rect">
            <a:avLst/>
          </a:prstGeom>
        </p:spPr>
        <p:txBody>
          <a:bodyPr wrap="square">
            <a:spAutoFit/>
          </a:bodyPr>
          <a:lstStyle/>
          <a:p>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a:t>
            </a:r>
          </a:p>
        </p:txBody>
      </p:sp>
      <p:sp>
        <p:nvSpPr>
          <p:cNvPr id="11" name="PA_矩形 9"/>
          <p:cNvSpPr/>
          <p:nvPr>
            <p:custDataLst>
              <p:tags r:id="rId5"/>
            </p:custDataLst>
          </p:nvPr>
        </p:nvSpPr>
        <p:spPr>
          <a:xfrm>
            <a:off x="7804320" y="1337414"/>
            <a:ext cx="3686747" cy="640080"/>
          </a:xfrm>
          <a:prstGeom prst="rect">
            <a:avLst/>
          </a:prstGeom>
        </p:spPr>
        <p:txBody>
          <a:bodyPr wrap="square">
            <a:spAutoFit/>
          </a:bodyPr>
          <a:lstStyle/>
          <a:p>
            <a:pPr algn="ctr"/>
            <a:r>
              <a:rPr altLang="zh-CN" lang="en-US">
                <a:solidFill>
                  <a:schemeClr val="bg1"/>
                </a:solidFill>
                <a:latin charset="0" pitchFamily="34" typeface="Calibri"/>
                <a:ea charset="-122" pitchFamily="2" typeface="华文细黑"/>
                <a:cs charset="-79" pitchFamily="2" typeface="Aharoni"/>
                <a:sym charset="-122" typeface="Nixie One"/>
              </a:rPr>
              <a:t>In this part you sould describe your business to the investor. You have to</a:t>
            </a:r>
          </a:p>
        </p:txBody>
      </p:sp>
    </p:spTree>
    <p:extLst>
      <p:ext uri="{BB962C8B-B14F-4D97-AF65-F5344CB8AC3E}">
        <p14:creationId val="33263282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20000" decel="40000" fill="hold"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4" presetSubtype="10">
                                  <p:stCondLst>
                                    <p:cond delay="0"/>
                                  </p:stCondLst>
                                  <p:childTnLst>
                                    <p:set>
                                      <p:cBhvr>
                                        <p:cTn dur="1" fill="hold" id="11">
                                          <p:stCondLst>
                                            <p:cond delay="0"/>
                                          </p:stCondLst>
                                        </p:cTn>
                                        <p:tgtEl>
                                          <p:spTgt spid="8"/>
                                        </p:tgtEl>
                                        <p:attrNameLst>
                                          <p:attrName>style.visibility</p:attrName>
                                        </p:attrNameLst>
                                      </p:cBhvr>
                                      <p:to>
                                        <p:strVal val="visible"/>
                                      </p:to>
                                    </p:set>
                                    <p:animEffect filter="randombar(horizontal)" transition="in">
                                      <p:cBhvr>
                                        <p:cTn dur="500" id="12"/>
                                        <p:tgtEl>
                                          <p:spTgt spid="8"/>
                                        </p:tgtEl>
                                      </p:cBhvr>
                                    </p:animEffect>
                                  </p:childTnLst>
                                </p:cTn>
                              </p:par>
                            </p:childTnLst>
                          </p:cTn>
                        </p:par>
                        <p:par>
                          <p:cTn fill="hold" id="13" nodeType="afterGroup">
                            <p:stCondLst>
                              <p:cond delay="1000"/>
                            </p:stCondLst>
                            <p:childTnLst>
                              <p:par>
                                <p:cTn fill="hold" grpId="0" id="14" nodeType="afterEffect" presetClass="entr" presetID="14" presetSubtype="10">
                                  <p:stCondLst>
                                    <p:cond delay="0"/>
                                  </p:stCondLst>
                                  <p:childTnLst>
                                    <p:set>
                                      <p:cBhvr>
                                        <p:cTn dur="1" fill="hold" id="15">
                                          <p:stCondLst>
                                            <p:cond delay="0"/>
                                          </p:stCondLst>
                                        </p:cTn>
                                        <p:tgtEl>
                                          <p:spTgt spid="9"/>
                                        </p:tgtEl>
                                        <p:attrNameLst>
                                          <p:attrName>style.visibility</p:attrName>
                                        </p:attrNameLst>
                                      </p:cBhvr>
                                      <p:to>
                                        <p:strVal val="visible"/>
                                      </p:to>
                                    </p:set>
                                    <p:animEffect filter="randombar(horizontal)" transition="in">
                                      <p:cBhvr>
                                        <p:cTn dur="500" id="16"/>
                                        <p:tgtEl>
                                          <p:spTgt spid="9"/>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11"/>
                                        </p:tgtEl>
                                        <p:attrNameLst>
                                          <p:attrName>style.visibility</p:attrName>
                                        </p:attrNameLst>
                                      </p:cBhvr>
                                      <p:to>
                                        <p:strVal val="visible"/>
                                      </p:to>
                                    </p:set>
                                    <p:animEffect filter="randombar(horizontal)" transition="in">
                                      <p:cBhvr>
                                        <p:cTn dur="500" id="19"/>
                                        <p:tgtEl>
                                          <p:spTgt spid="11"/>
                                        </p:tgtEl>
                                      </p:cBhvr>
                                    </p:animEffect>
                                  </p:childTnLst>
                                </p:cTn>
                              </p:par>
                            </p:childTnLst>
                          </p:cTn>
                        </p:par>
                        <p:par>
                          <p:cTn fill="hold" id="20" nodeType="afterGroup">
                            <p:stCondLst>
                              <p:cond delay="1500"/>
                            </p:stCondLst>
                            <p:childTnLst>
                              <p:par>
                                <p:cTn fill="hold" grpId="0" id="21" nodeType="afterEffect" presetClass="entr" presetID="22" presetSubtype="2">
                                  <p:stCondLst>
                                    <p:cond delay="0"/>
                                  </p:stCondLst>
                                  <p:childTnLst>
                                    <p:set>
                                      <p:cBhvr>
                                        <p:cTn dur="1" fill="hold" id="22">
                                          <p:stCondLst>
                                            <p:cond delay="0"/>
                                          </p:stCondLst>
                                        </p:cTn>
                                        <p:tgtEl>
                                          <p:spTgt spid="10"/>
                                        </p:tgtEl>
                                        <p:attrNameLst>
                                          <p:attrName>style.visibility</p:attrName>
                                        </p:attrNameLst>
                                      </p:cBhvr>
                                      <p:to>
                                        <p:strVal val="visible"/>
                                      </p:to>
                                    </p:set>
                                    <p:animEffect filter="wipe(right)" transition="in">
                                      <p:cBhvr>
                                        <p:cTn dur="500" id="2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826860" cy="6858000"/>
          </a:xfrm>
          <a:prstGeom prst="rect">
            <a:avLst/>
          </a:prstGeom>
          <a:blipFill dpi="0" rotWithShape="1">
            <a:blip r:embed="rId3"/>
            <a:tile algn="tl" flip="none" sx="100000" sy="100000" tx="0" ty="0"/>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3048000" y="0"/>
            <a:ext cx="9144000" cy="6858000"/>
          </a:xfrm>
          <a:prstGeom prst="rect">
            <a:avLst/>
          </a:prstGeom>
          <a:effectLst>
            <a:outerShdw algn="r" blurRad="50800" dir="10800000" dist="38100" rotWithShape="0">
              <a:prstClr val="black">
                <a:alpha val="40000"/>
              </a:prstClr>
            </a:outerShdw>
          </a:effectLst>
        </p:spPr>
      </p:pic>
      <p:sp>
        <p:nvSpPr>
          <p:cNvPr id="8" name="文本框 7"/>
          <p:cNvSpPr txBox="1"/>
          <p:nvPr/>
        </p:nvSpPr>
        <p:spPr>
          <a:xfrm>
            <a:off x="2006543" y="273099"/>
            <a:ext cx="853440" cy="4469383"/>
          </a:xfrm>
          <a:prstGeom prst="rect">
            <a:avLst/>
          </a:prstGeom>
          <a:noFill/>
        </p:spPr>
        <p:txBody>
          <a:bodyPr rtlCol="0" vert="eaVert" wrap="square">
            <a:spAutoFit/>
          </a:bodyPr>
          <a:lstStyle/>
          <a:p>
            <a:r>
              <a:rPr altLang="en-US" b="1" lang="zh-CN" sz="4400">
                <a:solidFill>
                  <a:schemeClr val="tx1">
                    <a:lumMod val="85000"/>
                    <a:lumOff val="15000"/>
                  </a:schemeClr>
                </a:solidFill>
              </a:rPr>
              <a:t>点击添加标题</a:t>
            </a:r>
          </a:p>
        </p:txBody>
      </p:sp>
      <p:sp>
        <p:nvSpPr>
          <p:cNvPr id="10" name="矩形 9"/>
          <p:cNvSpPr/>
          <p:nvPr/>
        </p:nvSpPr>
        <p:spPr>
          <a:xfrm>
            <a:off x="3200400" y="273099"/>
            <a:ext cx="7200900" cy="1463040"/>
          </a:xfrm>
          <a:prstGeom prst="rect">
            <a:avLst/>
          </a:prstGeom>
        </p:spPr>
        <p:txBody>
          <a:bodyPr wrap="square">
            <a:spAutoFit/>
          </a:bodyPr>
          <a:lstStyle/>
          <a:p>
            <a:r>
              <a:rPr altLang="zh-CN" lang="en-US">
                <a:solidFill>
                  <a:schemeClr val="bg1"/>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You have to make sure he can make it clear</a:t>
            </a:r>
          </a:p>
          <a:p>
            <a:r>
              <a:rPr altLang="zh-CN" lang="en-US">
                <a:solidFill>
                  <a:schemeClr val="bg1"/>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a:t>
            </a:r>
          </a:p>
        </p:txBody>
      </p:sp>
    </p:spTree>
    <p:extLst>
      <p:ext uri="{BB962C8B-B14F-4D97-AF65-F5344CB8AC3E}">
        <p14:creationId val="296504637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20000" decel="40000"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accel="20000" decel="40000" fill="hold" id="9" nodeType="with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accel="20000" decel="40000" fill="hold" grpId="0" id="14" nodeType="afterEffect" presetClass="entr" presetID="2" presetSubtype="1">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ppt_x"/>
                                          </p:val>
                                        </p:tav>
                                        <p:tav tm="100000">
                                          <p:val>
                                            <p:strVal val="#ppt_x"/>
                                          </p:val>
                                        </p:tav>
                                      </p:tavLst>
                                    </p:anim>
                                    <p:anim calcmode="lin" valueType="num">
                                      <p:cBhvr additive="base">
                                        <p:cTn dur="500" fill="hold" id="17"/>
                                        <p:tgtEl>
                                          <p:spTgt spid="8"/>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14" presetSubtype="10">
                                  <p:stCondLst>
                                    <p:cond delay="0"/>
                                  </p:stCondLst>
                                  <p:childTnLst>
                                    <p:set>
                                      <p:cBhvr>
                                        <p:cTn dur="1" fill="hold" id="20">
                                          <p:stCondLst>
                                            <p:cond delay="0"/>
                                          </p:stCondLst>
                                        </p:cTn>
                                        <p:tgtEl>
                                          <p:spTgt spid="10"/>
                                        </p:tgtEl>
                                        <p:attrNameLst>
                                          <p:attrName>style.visibility</p:attrName>
                                        </p:attrNameLst>
                                      </p:cBhvr>
                                      <p:to>
                                        <p:strVal val="visible"/>
                                      </p:to>
                                    </p:set>
                                    <p:animEffect filter="randombar(horizontal)" transition="in">
                                      <p:cBhvr>
                                        <p:cTn dur="500" id="2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6000"/>
            <a:lum/>
          </a:blip>
          <a:stretch>
            <a:fillRect/>
          </a:stretch>
        </a:blipFill>
        <a:effectLst/>
      </p:bgPr>
    </p:bg>
    <p:spTree>
      <p:nvGrpSpPr>
        <p:cNvPr id="1" name=""/>
        <p:cNvGrpSpPr/>
        <p:nvPr/>
      </p:nvGrpSpPr>
      <p:grpSpPr>
        <a:xfrm>
          <a:off x="0" y="0"/>
          <a:ext cx="0" cy="0"/>
        </a:xfrm>
      </p:grpSpPr>
      <p:sp>
        <p:nvSpPr>
          <p:cNvPr id="3" name="矩形 2"/>
          <p:cNvSpPr/>
          <p:nvPr/>
        </p:nvSpPr>
        <p:spPr>
          <a:xfrm>
            <a:off x="2818109" y="2169763"/>
            <a:ext cx="6555783" cy="238673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 name="文本框 1"/>
          <p:cNvSpPr txBox="1"/>
          <p:nvPr/>
        </p:nvSpPr>
        <p:spPr>
          <a:xfrm>
            <a:off x="3755756" y="1615765"/>
            <a:ext cx="4680488" cy="1097280"/>
          </a:xfrm>
          <a:prstGeom prst="rect">
            <a:avLst/>
          </a:prstGeom>
          <a:ln>
            <a:noFill/>
          </a:ln>
        </p:spPr>
        <p:txBody>
          <a:bodyPr rtlCol="0" wrap="square">
            <a:spAutoFit/>
          </a:bodyPr>
          <a:lstStyle/>
          <a:p>
            <a:pPr algn="ctr"/>
            <a:r>
              <a:rPr altLang="en-US" b="1" lang="zh-CN" sz="6600">
                <a:solidFill>
                  <a:schemeClr val="bg1"/>
                </a:solidFill>
                <a:latin charset="-122" pitchFamily="34" typeface="微软雅黑"/>
                <a:ea charset="-122" pitchFamily="34" typeface="微软雅黑"/>
              </a:rPr>
              <a:t>一起去旅行</a:t>
            </a:r>
          </a:p>
        </p:txBody>
      </p:sp>
      <p:sp>
        <p:nvSpPr>
          <p:cNvPr id="4" name="文本框 3"/>
          <p:cNvSpPr txBox="1"/>
          <p:nvPr/>
        </p:nvSpPr>
        <p:spPr>
          <a:xfrm>
            <a:off x="2872353" y="2599940"/>
            <a:ext cx="6447294" cy="1005840"/>
          </a:xfrm>
          <a:prstGeom prst="rect">
            <a:avLst/>
          </a:prstGeom>
          <a:noFill/>
        </p:spPr>
        <p:txBody>
          <a:bodyPr rtlCol="0" wrap="square">
            <a:spAutoFit/>
          </a:bodyPr>
          <a:lstStyle/>
          <a:p>
            <a:pPr algn="ctr"/>
            <a:r>
              <a:rPr altLang="zh-CN" b="1" lang="en-US" sz="6000">
                <a:solidFill>
                  <a:schemeClr val="bg1"/>
                </a:solidFill>
                <a:latin charset="0" panose="02020602080505020303" pitchFamily="18" typeface="Baskerville Old Face"/>
              </a:rPr>
              <a:t>TRAVEL ALBUM</a:t>
            </a:r>
          </a:p>
        </p:txBody>
      </p:sp>
      <p:sp>
        <p:nvSpPr>
          <p:cNvPr id="7" name="文本框 6"/>
          <p:cNvSpPr txBox="1"/>
          <p:nvPr/>
        </p:nvSpPr>
        <p:spPr>
          <a:xfrm>
            <a:off x="2872353" y="3604603"/>
            <a:ext cx="6447294" cy="640080"/>
          </a:xfrm>
          <a:prstGeom prst="rect">
            <a:avLst/>
          </a:prstGeom>
          <a:noFill/>
        </p:spPr>
        <p:txBody>
          <a:bodyPr rtlCol="0" wrap="square">
            <a:spAutoFit/>
          </a:bodyPr>
          <a:lstStyle/>
          <a:p>
            <a:pPr algn="ctr"/>
            <a:r>
              <a:rPr altLang="en-US" b="1" lang="zh-CN" sz="3600">
                <a:solidFill>
                  <a:schemeClr val="bg1"/>
                </a:solidFill>
                <a:latin charset="0" panose="02020602080505020303" pitchFamily="18" typeface="Baskerville Old Face"/>
              </a:rPr>
              <a:t>谢谢观赏</a:t>
            </a:r>
          </a:p>
        </p:txBody>
      </p:sp>
      <p:sp>
        <p:nvSpPr>
          <p:cNvPr id="8" name="矩形: 圆角 7"/>
          <p:cNvSpPr/>
          <p:nvPr/>
        </p:nvSpPr>
        <p:spPr>
          <a:xfrm>
            <a:off x="5145437" y="4974956"/>
            <a:ext cx="2014780" cy="418454"/>
          </a:xfrm>
          <a:prstGeom prst="roundRect">
            <a:avLst>
              <a:gd fmla="val 38889" name="adj"/>
            </a:avLst>
          </a:prstGeom>
          <a:solidFill>
            <a:schemeClr val="bg1"/>
          </a:solidFill>
          <a:ln>
            <a:solidFill>
              <a:schemeClr val="bg1"/>
            </a:solidFill>
          </a:ln>
          <a:effectLst>
            <a:outerShdw algn="ctr" blurRad="2540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solidFill>
                  <a:srgbClr val="7030A0"/>
                </a:solidFill>
              </a:rPr>
              <a:t>THANKS</a:t>
            </a:r>
          </a:p>
        </p:txBody>
      </p:sp>
    </p:spTree>
    <p:extLst>
      <p:ext uri="{BB962C8B-B14F-4D97-AF65-F5344CB8AC3E}">
        <p14:creationId val="1433866000"/>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Rectangle 7"/>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Rectangle 9"/>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B1913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 name="图片 2"/>
          <p:cNvPicPr>
            <a:picLocks noChangeAspect="1"/>
          </p:cNvPicPr>
          <p:nvPr/>
        </p:nvPicPr>
        <p:blipFill>
          <a:blip r:embed="rId3">
            <a:extLst>
              <a:ext uri="{28A0092B-C50C-407E-A947-70E740481C1C}">
                <a14:useLocalDpi val="0"/>
              </a:ext>
            </a:extLst>
          </a:blip>
          <a:srcRect b="23015" r="1" t="451"/>
          <a:stretch>
            <a:fillRect/>
          </a:stretch>
        </p:blipFill>
        <p:spPr>
          <a:xfrm>
            <a:off x="643467" y="643467"/>
            <a:ext cx="10905066" cy="5571066"/>
          </a:xfrm>
          <a:prstGeom prst="rect">
            <a:avLst/>
          </a:prstGeom>
        </p:spPr>
      </p:pic>
      <p:sp>
        <p:nvSpPr>
          <p:cNvPr id="7" name="矩形 6"/>
          <p:cNvSpPr/>
          <p:nvPr/>
        </p:nvSpPr>
        <p:spPr>
          <a:xfrm>
            <a:off x="910166" y="5014204"/>
            <a:ext cx="4576233" cy="914400"/>
          </a:xfrm>
          <a:prstGeom prst="rect">
            <a:avLst/>
          </a:prstGeom>
        </p:spPr>
        <p:txBody>
          <a:bodyPr wrap="square">
            <a:spAutoFit/>
          </a:bodyPr>
          <a:lstStyle/>
          <a:p>
            <a:r>
              <a:rPr altLang="zh-CN" lang="en-US">
                <a:solidFill>
                  <a:schemeClr val="bg1"/>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a:t>
            </a:r>
          </a:p>
        </p:txBody>
      </p:sp>
      <p:sp>
        <p:nvSpPr>
          <p:cNvPr id="9" name="文本框 8"/>
          <p:cNvSpPr txBox="1"/>
          <p:nvPr/>
        </p:nvSpPr>
        <p:spPr>
          <a:xfrm>
            <a:off x="872067" y="4244762"/>
            <a:ext cx="3471850" cy="762000"/>
          </a:xfrm>
          <a:prstGeom prst="rect">
            <a:avLst/>
          </a:prstGeom>
          <a:noFill/>
        </p:spPr>
        <p:txBody>
          <a:bodyPr rtlCol="0" wrap="square">
            <a:spAutoFit/>
          </a:bodyPr>
          <a:lstStyle/>
          <a:p>
            <a:r>
              <a:rPr altLang="en-US" b="1" lang="zh-CN" sz="4400">
                <a:solidFill>
                  <a:schemeClr val="bg1"/>
                </a:solidFill>
              </a:rPr>
              <a:t>添加标题</a:t>
            </a:r>
          </a:p>
        </p:txBody>
      </p:sp>
    </p:spTree>
    <p:extLst>
      <p:ext uri="{BB962C8B-B14F-4D97-AF65-F5344CB8AC3E}">
        <p14:creationId val="311392869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anim calcmode="lin" valueType="num">
                                      <p:cBhvr>
                                        <p:cTn dur="500" fill="hold" id="12"/>
                                        <p:tgtEl>
                                          <p:spTgt spid="9"/>
                                        </p:tgtEl>
                                        <p:attrNameLst>
                                          <p:attrName>ppt_x</p:attrName>
                                        </p:attrNameLst>
                                      </p:cBhvr>
                                      <p:tavLst>
                                        <p:tav tm="0">
                                          <p:val>
                                            <p:strVal val="#ppt_x"/>
                                          </p:val>
                                        </p:tav>
                                        <p:tav tm="100000">
                                          <p:val>
                                            <p:strVal val="#ppt_x"/>
                                          </p:val>
                                        </p:tav>
                                      </p:tavLst>
                                    </p:anim>
                                    <p:anim calcmode="lin" valueType="num">
                                      <p:cBhvr>
                                        <p:cTn dur="50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472017" y="489079"/>
            <a:ext cx="2423584" cy="5879842"/>
          </a:xfrm>
          <a:prstGeom prst="rect">
            <a:avLst/>
          </a:prstGeom>
          <a:blipFill dpi="0" rotWithShape="1">
            <a:blip r:embed="rId3">
              <a:alphaModFix amt="24000"/>
              <a:extLst>
                <a:ext uri="{28A0092B-C50C-407E-A947-70E740481C1C}">
                  <a14:useLocalDpi val="0"/>
                </a:ext>
              </a:extLst>
            </a:blip>
            <a:tile algn="tl" flip="none" sx="100000" sy="100000" tx="0" ty="0"/>
          </a:blipFill>
          <a:effectLst>
            <a:outerShdw algn="ctr" dir="5400000" dist="50800"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3333750" y="489079"/>
            <a:ext cx="8591550" cy="5879842"/>
          </a:xfrm>
          <a:prstGeom prst="rect">
            <a:avLst/>
          </a:prstGeom>
          <a:effectLst>
            <a:innerShdw blurRad="114300">
              <a:prstClr val="black"/>
            </a:innerShdw>
          </a:effectLst>
        </p:spPr>
      </p:pic>
      <p:sp>
        <p:nvSpPr>
          <p:cNvPr id="9" name="矩形 8"/>
          <p:cNvSpPr/>
          <p:nvPr/>
        </p:nvSpPr>
        <p:spPr>
          <a:xfrm>
            <a:off x="510117" y="1844606"/>
            <a:ext cx="2385484" cy="4206241"/>
          </a:xfrm>
          <a:prstGeom prst="rect">
            <a:avLst/>
          </a:prstGeom>
        </p:spPr>
        <p:txBody>
          <a:bodyPr wrap="square">
            <a:spAutoFit/>
          </a:bodyPr>
          <a:lstStyle/>
          <a:p>
            <a:pPr algn="ctr"/>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You have to make sure he can make it clear</a:t>
            </a:r>
          </a:p>
          <a:p>
            <a:pPr algn="ctr"/>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a:t>
            </a:r>
          </a:p>
        </p:txBody>
      </p:sp>
      <p:sp>
        <p:nvSpPr>
          <p:cNvPr id="11" name="文本框 10"/>
          <p:cNvSpPr txBox="1"/>
          <p:nvPr/>
        </p:nvSpPr>
        <p:spPr>
          <a:xfrm>
            <a:off x="472017" y="1075165"/>
            <a:ext cx="3471850" cy="762000"/>
          </a:xfrm>
          <a:prstGeom prst="rect">
            <a:avLst/>
          </a:prstGeom>
          <a:noFill/>
        </p:spPr>
        <p:txBody>
          <a:bodyPr rtlCol="0" wrap="square">
            <a:spAutoFit/>
          </a:bodyPr>
          <a:lstStyle/>
          <a:p>
            <a:r>
              <a:rPr altLang="en-US" b="1" lang="zh-CN" sz="4400">
                <a:solidFill>
                  <a:schemeClr val="tx1">
                    <a:lumMod val="85000"/>
                    <a:lumOff val="15000"/>
                  </a:schemeClr>
                </a:solidFill>
              </a:rPr>
              <a:t>添加标题</a:t>
            </a:r>
          </a:p>
        </p:txBody>
      </p:sp>
    </p:spTree>
    <p:extLst>
      <p:ext uri="{BB962C8B-B14F-4D97-AF65-F5344CB8AC3E}">
        <p14:creationId val="88628047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20000" decel="40000" fill="hold" grpId="0"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accel="20000" decel="40000" fill="hold"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0-#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2" presetSubtype="1">
                                  <p:stCondLst>
                                    <p:cond delay="0"/>
                                  </p:stCondLst>
                                  <p:childTnLst>
                                    <p:set>
                                      <p:cBhvr>
                                        <p:cTn dur="1" fill="hold" id="15">
                                          <p:stCondLst>
                                            <p:cond delay="0"/>
                                          </p:stCondLst>
                                        </p:cTn>
                                        <p:tgtEl>
                                          <p:spTgt spid="11"/>
                                        </p:tgtEl>
                                        <p:attrNameLst>
                                          <p:attrName>style.visibility</p:attrName>
                                        </p:attrNameLst>
                                      </p:cBhvr>
                                      <p:to>
                                        <p:strVal val="visible"/>
                                      </p:to>
                                    </p:set>
                                    <p:animEffect filter="wipe(up)" transition="in">
                                      <p:cBhvr>
                                        <p:cTn dur="500" id="16"/>
                                        <p:tgtEl>
                                          <p:spTgt spid="11"/>
                                        </p:tgtEl>
                                      </p:cBhvr>
                                    </p:animEffect>
                                  </p:childTnLst>
                                </p:cTn>
                              </p:par>
                            </p:childTnLst>
                          </p:cTn>
                        </p:par>
                        <p:par>
                          <p:cTn fill="hold" id="17" nodeType="afterGroup">
                            <p:stCondLst>
                              <p:cond delay="1000"/>
                            </p:stCondLst>
                            <p:childTnLst>
                              <p:par>
                                <p:cTn fill="hold" grpId="0" id="18" nodeType="afterEffect" presetClass="entr" presetID="22" presetSubtype="1">
                                  <p:stCondLst>
                                    <p:cond delay="0"/>
                                  </p:stCondLst>
                                  <p:childTnLst>
                                    <p:set>
                                      <p:cBhvr>
                                        <p:cTn dur="1" fill="hold" id="19">
                                          <p:stCondLst>
                                            <p:cond delay="0"/>
                                          </p:stCondLst>
                                        </p:cTn>
                                        <p:tgtEl>
                                          <p:spTgt spid="9"/>
                                        </p:tgtEl>
                                        <p:attrNameLst>
                                          <p:attrName>style.visibility</p:attrName>
                                        </p:attrNameLst>
                                      </p:cBhvr>
                                      <p:to>
                                        <p:strVal val="visible"/>
                                      </p:to>
                                    </p:set>
                                    <p:animEffect filter="wipe(up)" transition="in">
                                      <p:cBhvr>
                                        <p:cTn dur="500" id="2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1" l="25544" r="17081"/>
          <a:stretch>
            <a:fillRect/>
          </a:stretch>
        </p:blipFill>
        <p:spPr>
          <a:xfrm>
            <a:off x="643467" y="643467"/>
            <a:ext cx="2709334" cy="2809680"/>
          </a:xfrm>
          <a:prstGeom prst="rect">
            <a:avLst/>
          </a:prstGeom>
          <a:effectLst>
            <a:innerShdw blurRad="114300">
              <a:prstClr val="black"/>
            </a:innerShdw>
          </a:effectLst>
        </p:spPr>
      </p:pic>
      <p:pic>
        <p:nvPicPr>
          <p:cNvPr id="3" name="图片 2"/>
          <p:cNvPicPr>
            <a:picLocks noChangeAspect="1"/>
          </p:cNvPicPr>
          <p:nvPr/>
        </p:nvPicPr>
        <p:blipFill>
          <a:blip r:embed="rId4">
            <a:extLst>
              <a:ext uri="{28A0092B-C50C-407E-A947-70E740481C1C}">
                <a14:useLocalDpi val="0"/>
              </a:ext>
            </a:extLst>
          </a:blip>
          <a:srcRect b="-2" l="16996" r="18637"/>
          <a:stretch>
            <a:fillRect/>
          </a:stretch>
        </p:blipFill>
        <p:spPr>
          <a:xfrm>
            <a:off x="3409950" y="643467"/>
            <a:ext cx="5372099" cy="5571066"/>
          </a:xfrm>
          <a:prstGeom prst="rect">
            <a:avLst/>
          </a:prstGeom>
          <a:effectLst>
            <a:innerShdw blurRad="114300">
              <a:prstClr val="black"/>
            </a:innerShdw>
          </a:effectLst>
        </p:spPr>
      </p:pic>
      <p:grpSp>
        <p:nvGrpSpPr>
          <p:cNvPr id="15" name="组合 14"/>
          <p:cNvGrpSpPr/>
          <p:nvPr/>
        </p:nvGrpSpPr>
        <p:grpSpPr>
          <a:xfrm>
            <a:off x="643467" y="3423862"/>
            <a:ext cx="2709334" cy="2728382"/>
            <a:chOff x="643467" y="3423862"/>
            <a:chExt cx="2709334" cy="2728382"/>
          </a:xfrm>
        </p:grpSpPr>
        <p:sp>
          <p:nvSpPr>
            <p:cNvPr id="6" name="矩形 5"/>
            <p:cNvSpPr/>
            <p:nvPr/>
          </p:nvSpPr>
          <p:spPr>
            <a:xfrm>
              <a:off x="643467" y="3423862"/>
              <a:ext cx="2709334" cy="2728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a:off x="643467" y="3905250"/>
              <a:ext cx="27093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43467" y="3784903"/>
              <a:ext cx="27093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43467" y="3664556"/>
              <a:ext cx="27093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3467" y="3544209"/>
              <a:ext cx="27093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43467" y="6031897"/>
              <a:ext cx="27093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3467" y="5911550"/>
              <a:ext cx="27093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3467" y="5791200"/>
              <a:ext cx="27093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9120717" y="1627929"/>
            <a:ext cx="2385484" cy="4206241"/>
          </a:xfrm>
          <a:prstGeom prst="rect">
            <a:avLst/>
          </a:prstGeom>
        </p:spPr>
        <p:txBody>
          <a:bodyPr wrap="square">
            <a:spAutoFit/>
          </a:bodyPr>
          <a:lstStyle/>
          <a:p>
            <a:pPr algn="ctr"/>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You have to make sure he can make it clear</a:t>
            </a:r>
          </a:p>
          <a:p>
            <a:pPr algn="ctr"/>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a:t>
            </a:r>
          </a:p>
        </p:txBody>
      </p:sp>
      <p:sp>
        <p:nvSpPr>
          <p:cNvPr id="17" name="文本框 16"/>
          <p:cNvSpPr txBox="1"/>
          <p:nvPr/>
        </p:nvSpPr>
        <p:spPr>
          <a:xfrm>
            <a:off x="9082618" y="858488"/>
            <a:ext cx="3471850" cy="762000"/>
          </a:xfrm>
          <a:prstGeom prst="rect">
            <a:avLst/>
          </a:prstGeom>
          <a:noFill/>
        </p:spPr>
        <p:txBody>
          <a:bodyPr rtlCol="0" wrap="square">
            <a:spAutoFit/>
          </a:bodyPr>
          <a:lstStyle/>
          <a:p>
            <a:r>
              <a:rPr altLang="en-US" b="1" lang="zh-CN" sz="4400">
                <a:solidFill>
                  <a:schemeClr val="tx1">
                    <a:lumMod val="85000"/>
                    <a:lumOff val="15000"/>
                  </a:schemeClr>
                </a:solidFill>
              </a:rPr>
              <a:t>添加标题</a:t>
            </a:r>
          </a:p>
        </p:txBody>
      </p:sp>
    </p:spTree>
    <p:extLst>
      <p:ext uri="{BB962C8B-B14F-4D97-AF65-F5344CB8AC3E}">
        <p14:creationId val="1390486759"/>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500" id="11"/>
                                        <p:tgtEl>
                                          <p:spTgt spid="1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childTnLst>
                          </p:cTn>
                        </p:par>
                        <p:par>
                          <p:cTn fill="hold" id="16" nodeType="afterGroup">
                            <p:stCondLst>
                              <p:cond delay="1500"/>
                            </p:stCondLst>
                            <p:childTnLst>
                              <p:par>
                                <p:cTn accel="20000" decel="40000" fill="hold" grpId="0" id="17" nodeType="afterEffect" presetClass="entr" presetID="2" presetSubtype="2">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1+#ppt_w/2"/>
                                          </p:val>
                                        </p:tav>
                                        <p:tav tm="100000">
                                          <p:val>
                                            <p:strVal val="#ppt_x"/>
                                          </p:val>
                                        </p:tav>
                                      </p:tavLst>
                                    </p:anim>
                                    <p:anim calcmode="lin" valueType="num">
                                      <p:cBhvr additive="base">
                                        <p:cTn dur="500" fill="hold" id="20"/>
                                        <p:tgtEl>
                                          <p:spTgt spid="1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accel="20000" decel="40000" fill="hold" grpId="0" id="22" nodeType="afterEffect" presetClass="entr" presetID="2" presetSubtype="2">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fill="hold" id="24"/>
                                        <p:tgtEl>
                                          <p:spTgt spid="16"/>
                                        </p:tgtEl>
                                        <p:attrNameLst>
                                          <p:attrName>ppt_x</p:attrName>
                                        </p:attrNameLst>
                                      </p:cBhvr>
                                      <p:tavLst>
                                        <p:tav tm="0">
                                          <p:val>
                                            <p:strVal val="1+#ppt_w/2"/>
                                          </p:val>
                                        </p:tav>
                                        <p:tav tm="100000">
                                          <p:val>
                                            <p:strVal val="#ppt_x"/>
                                          </p:val>
                                        </p:tav>
                                      </p:tavLst>
                                    </p:anim>
                                    <p:anim calcmode="lin" valueType="num">
                                      <p:cBhvr additive="base">
                                        <p:cTn dur="500" fill="hold" id="25"/>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tangle 9"/>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15E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Rectangle 11"/>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Rectangle 13"/>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3" name="图片 2"/>
          <p:cNvPicPr>
            <a:picLocks noChangeAspect="1"/>
          </p:cNvPicPr>
          <p:nvPr/>
        </p:nvPicPr>
        <p:blipFill>
          <a:blip r:embed="rId3">
            <a:extLst>
              <a:ext uri="{28A0092B-C50C-407E-A947-70E740481C1C}">
                <a14:useLocalDpi val="0"/>
              </a:ext>
            </a:extLst>
          </a:blip>
          <a:srcRect b="56745" l="13131" r="25405"/>
          <a:stretch>
            <a:fillRect/>
          </a:stretch>
        </p:blipFill>
        <p:spPr>
          <a:xfrm>
            <a:off x="6421035" y="3804834"/>
            <a:ext cx="5129784" cy="2409699"/>
          </a:xfrm>
          <a:prstGeom prst="rect">
            <a:avLst/>
          </a:prstGeom>
        </p:spPr>
      </p:pic>
      <p:pic>
        <p:nvPicPr>
          <p:cNvPr id="5" name="图片 4"/>
          <p:cNvPicPr>
            <a:picLocks noChangeAspect="1"/>
          </p:cNvPicPr>
          <p:nvPr/>
        </p:nvPicPr>
        <p:blipFill>
          <a:blip r:embed="rId4">
            <a:extLst>
              <a:ext uri="{28A0092B-C50C-407E-A947-70E740481C1C}">
                <a14:useLocalDpi val="0"/>
              </a:ext>
            </a:extLst>
          </a:blip>
          <a:srcRect b="-2" l="2205" r="36331"/>
          <a:stretch>
            <a:fillRect/>
          </a:stretch>
        </p:blipFill>
        <p:spPr>
          <a:xfrm>
            <a:off x="641180" y="643467"/>
            <a:ext cx="5129784" cy="5571066"/>
          </a:xfrm>
          <a:prstGeom prst="rect">
            <a:avLst/>
          </a:prstGeom>
        </p:spPr>
      </p:pic>
      <p:grpSp>
        <p:nvGrpSpPr>
          <p:cNvPr id="15" name="组合 14"/>
          <p:cNvGrpSpPr/>
          <p:nvPr/>
        </p:nvGrpSpPr>
        <p:grpSpPr>
          <a:xfrm>
            <a:off x="6412145" y="1157562"/>
            <a:ext cx="5243289" cy="1969770"/>
            <a:chOff x="409721" y="4080063"/>
            <a:chExt cx="5243289" cy="1969770"/>
          </a:xfrm>
        </p:grpSpPr>
        <p:sp>
          <p:nvSpPr>
            <p:cNvPr id="16" name="PA_文本框 8"/>
            <p:cNvSpPr txBox="1"/>
            <p:nvPr>
              <p:custDataLst>
                <p:tags r:id="rId5"/>
              </p:custDataLst>
            </p:nvPr>
          </p:nvSpPr>
          <p:spPr>
            <a:xfrm>
              <a:off x="409720" y="4080063"/>
              <a:ext cx="5243289" cy="762000"/>
            </a:xfrm>
            <a:prstGeom prst="rect">
              <a:avLst/>
            </a:prstGeom>
            <a:noFill/>
          </p:spPr>
          <p:txBody>
            <a:bodyPr rtlCol="0" wrap="square">
              <a:spAutoFit/>
            </a:bodyPr>
            <a:lstStyle/>
            <a:p>
              <a:pPr algn="ctr"/>
              <a:r>
                <a:rPr altLang="en-US" b="1" lang="zh-CN" sz="4400">
                  <a:solidFill>
                    <a:schemeClr val="bg2">
                      <a:lumMod val="50000"/>
                    </a:schemeClr>
                  </a:solidFill>
                </a:rPr>
                <a:t>添加标题</a:t>
              </a:r>
            </a:p>
          </p:txBody>
        </p:sp>
        <p:sp>
          <p:nvSpPr>
            <p:cNvPr id="17" name="PA_矩形 9"/>
            <p:cNvSpPr/>
            <p:nvPr>
              <p:custDataLst>
                <p:tags r:id="rId6"/>
              </p:custDataLst>
            </p:nvPr>
          </p:nvSpPr>
          <p:spPr>
            <a:xfrm>
              <a:off x="1143951" y="4849504"/>
              <a:ext cx="3827111" cy="1188720"/>
            </a:xfrm>
            <a:prstGeom prst="rect">
              <a:avLst/>
            </a:prstGeom>
          </p:spPr>
          <p:txBody>
            <a:bodyPr wrap="square">
              <a:spAutoFit/>
            </a:bodyPr>
            <a:lstStyle/>
            <a:p>
              <a:pPr algn="ctr"/>
              <a:r>
                <a:rPr altLang="zh-CN" lang="en-US">
                  <a:solidFill>
                    <a:srgbClr val="17324D"/>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a:t>
              </a:r>
            </a:p>
          </p:txBody>
        </p:sp>
      </p:grpSp>
    </p:spTree>
    <p:extLst>
      <p:ext uri="{BB962C8B-B14F-4D97-AF65-F5344CB8AC3E}">
        <p14:creationId val="1663340500"/>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861518" y="3068664"/>
            <a:ext cx="4748843" cy="316589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8159040" y="2521707"/>
            <a:ext cx="3835728" cy="273695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11" name="图片 10"/>
          <p:cNvPicPr>
            <a:picLocks noChangeAspect="1"/>
          </p:cNvPicPr>
          <p:nvPr/>
        </p:nvPicPr>
        <p:blipFill>
          <a:blip r:embed="rId5">
            <a:extLst>
              <a:ext uri="{28A0092B-C50C-407E-A947-70E740481C1C}">
                <a14:useLocalDpi val="0"/>
              </a:ext>
            </a:extLst>
          </a:blip>
          <a:stretch>
            <a:fillRect/>
          </a:stretch>
        </p:blipFill>
        <p:spPr>
          <a:xfrm>
            <a:off x="6096000" y="5072679"/>
            <a:ext cx="2926080" cy="1645920"/>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14" name="组合 13"/>
          <p:cNvGrpSpPr/>
          <p:nvPr/>
        </p:nvGrpSpPr>
        <p:grpSpPr>
          <a:xfrm>
            <a:off x="-87824" y="299767"/>
            <a:ext cx="11727051" cy="1246040"/>
            <a:chOff x="1028700" y="971550"/>
            <a:chExt cx="10737581" cy="1524000"/>
          </a:xfrm>
        </p:grpSpPr>
        <p:sp>
          <p:nvSpPr>
            <p:cNvPr id="15" name="矩形 14"/>
            <p:cNvSpPr/>
            <p:nvPr/>
          </p:nvSpPr>
          <p:spPr>
            <a:xfrm>
              <a:off x="1028700" y="971550"/>
              <a:ext cx="10737581"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362932" y="1348829"/>
              <a:ext cx="4200524" cy="931983"/>
            </a:xfrm>
            <a:prstGeom prst="rect">
              <a:avLst/>
            </a:prstGeom>
            <a:noFill/>
          </p:spPr>
          <p:txBody>
            <a:bodyPr rtlCol="0" wrap="square">
              <a:spAutoFit/>
            </a:bodyPr>
            <a:lstStyle/>
            <a:p>
              <a:pPr algn="ctr"/>
              <a:r>
                <a:rPr altLang="en-US" b="1" lang="zh-CN" sz="4400">
                  <a:solidFill>
                    <a:schemeClr val="bg2">
                      <a:lumMod val="50000"/>
                    </a:schemeClr>
                  </a:solidFill>
                </a:rPr>
                <a:t>点击添加标题</a:t>
              </a:r>
            </a:p>
          </p:txBody>
        </p:sp>
      </p:grpSp>
      <p:sp>
        <p:nvSpPr>
          <p:cNvPr id="17" name="PA_矩形 9"/>
          <p:cNvSpPr/>
          <p:nvPr>
            <p:custDataLst>
              <p:tags r:id="rId6"/>
            </p:custDataLst>
          </p:nvPr>
        </p:nvSpPr>
        <p:spPr>
          <a:xfrm>
            <a:off x="803998" y="1836866"/>
            <a:ext cx="6722387" cy="914400"/>
          </a:xfrm>
          <a:prstGeom prst="rect">
            <a:avLst/>
          </a:prstGeom>
        </p:spPr>
        <p:txBody>
          <a:bodyPr wrap="square">
            <a:spAutoFit/>
          </a:bodyPr>
          <a:lstStyle/>
          <a:p>
            <a:r>
              <a:rPr altLang="zh-CN" lang="en-US">
                <a:solidFill>
                  <a:srgbClr val="17324D"/>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a:t>
            </a:r>
          </a:p>
        </p:txBody>
      </p:sp>
    </p:spTree>
    <p:extLst>
      <p:ext uri="{BB962C8B-B14F-4D97-AF65-F5344CB8AC3E}">
        <p14:creationId val="3617613437"/>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7"/>
                                        </p:tgtEl>
                                        <p:attrNameLst>
                                          <p:attrName>style.visibility</p:attrName>
                                        </p:attrNameLst>
                                      </p:cBhvr>
                                      <p:to>
                                        <p:strVal val="visible"/>
                                      </p:to>
                                    </p:set>
                                    <p:animEffect filter="wipe(right)"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anim calcmode="lin" valueType="num">
                                      <p:cBhvr>
                                        <p:cTn dur="500" fill="hold" id="16"/>
                                        <p:tgtEl>
                                          <p:spTgt spid="7"/>
                                        </p:tgtEl>
                                        <p:attrNameLst>
                                          <p:attrName>ppt_x</p:attrName>
                                        </p:attrNameLst>
                                      </p:cBhvr>
                                      <p:tavLst>
                                        <p:tav tm="0">
                                          <p:val>
                                            <p:strVal val="#ppt_x"/>
                                          </p:val>
                                        </p:tav>
                                        <p:tav tm="100000">
                                          <p:val>
                                            <p:strVal val="#ppt_x"/>
                                          </p:val>
                                        </p:tav>
                                      </p:tavLst>
                                    </p:anim>
                                    <p:anim calcmode="lin" valueType="num">
                                      <p:cBhvr>
                                        <p:cTn dur="500" fill="hold" id="17"/>
                                        <p:tgtEl>
                                          <p:spTgt spid="7"/>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id="19" nodeType="after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500" id="21"/>
                                        <p:tgtEl>
                                          <p:spTgt spid="11"/>
                                        </p:tgtEl>
                                      </p:cBhvr>
                                    </p:animEffect>
                                    <p:anim calcmode="lin" valueType="num">
                                      <p:cBhvr>
                                        <p:cTn dur="500" fill="hold" id="22"/>
                                        <p:tgtEl>
                                          <p:spTgt spid="11"/>
                                        </p:tgtEl>
                                        <p:attrNameLst>
                                          <p:attrName>ppt_x</p:attrName>
                                        </p:attrNameLst>
                                      </p:cBhvr>
                                      <p:tavLst>
                                        <p:tav tm="0">
                                          <p:val>
                                            <p:strVal val="#ppt_x"/>
                                          </p:val>
                                        </p:tav>
                                        <p:tav tm="100000">
                                          <p:val>
                                            <p:strVal val="#ppt_x"/>
                                          </p:val>
                                        </p:tav>
                                      </p:tavLst>
                                    </p:anim>
                                    <p:anim calcmode="lin" valueType="num">
                                      <p:cBhvr>
                                        <p:cTn dur="500" fill="hold" id="23"/>
                                        <p:tgtEl>
                                          <p:spTgt spid="1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500" id="27"/>
                                        <p:tgtEl>
                                          <p:spTgt spid="9"/>
                                        </p:tgtEl>
                                      </p:cBhvr>
                                    </p:animEffect>
                                    <p:anim calcmode="lin" valueType="num">
                                      <p:cBhvr>
                                        <p:cTn dur="500" fill="hold" id="28"/>
                                        <p:tgtEl>
                                          <p:spTgt spid="9"/>
                                        </p:tgtEl>
                                        <p:attrNameLst>
                                          <p:attrName>ppt_x</p:attrName>
                                        </p:attrNameLst>
                                      </p:cBhvr>
                                      <p:tavLst>
                                        <p:tav tm="0">
                                          <p:val>
                                            <p:strVal val="#ppt_x"/>
                                          </p:val>
                                        </p:tav>
                                        <p:tav tm="100000">
                                          <p:val>
                                            <p:strVal val="#ppt_x"/>
                                          </p:val>
                                        </p:tav>
                                      </p:tavLst>
                                    </p:anim>
                                    <p:anim calcmode="lin" valueType="num">
                                      <p:cBhvr>
                                        <p:cTn dur="500" fill="hold" id="29"/>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239864" y="0"/>
            <a:ext cx="3053167"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74915" y="851115"/>
            <a:ext cx="7733654" cy="5155769"/>
          </a:xfrm>
          <a:prstGeom prst="rect">
            <a:avLst/>
          </a:prstGeom>
          <a:ln cap="sq" w="190500">
            <a:solidFill>
              <a:srgbClr val="C8C6BD"/>
            </a:solidFill>
            <a:prstDash val="solid"/>
            <a:miter lim="800000"/>
          </a:ln>
          <a:effectLst>
            <a:outerShdw algn="bl" blurRad="254000" rotWithShape="0">
              <a:srgbClr val="000000">
                <a:alpha val="43000"/>
              </a:srgbClr>
            </a:outerShdw>
          </a:effectLst>
          <a:scene3d>
            <a:camera fov="5400000" prst="perspectiveFront"/>
            <a:lightRig dir="t" rig="threePt">
              <a:rot lat="0" lon="0" rev="2100000"/>
            </a:lightRig>
          </a:scene3d>
          <a:sp3d extrusionH="25400">
            <a:bevelT h="152400" prst="hardEdge" w="304800"/>
            <a:extrusionClr>
              <a:srgbClr val="000000"/>
            </a:extrusionClr>
          </a:sp3d>
        </p:spPr>
      </p:pic>
      <p:sp>
        <p:nvSpPr>
          <p:cNvPr id="4" name="矩形 3"/>
          <p:cNvSpPr/>
          <p:nvPr/>
        </p:nvSpPr>
        <p:spPr>
          <a:xfrm>
            <a:off x="8918513" y="1620556"/>
            <a:ext cx="2385484" cy="4206241"/>
          </a:xfrm>
          <a:prstGeom prst="rect">
            <a:avLst/>
          </a:prstGeom>
        </p:spPr>
        <p:txBody>
          <a:bodyPr wrap="square">
            <a:spAutoFit/>
          </a:bodyPr>
          <a:lstStyle/>
          <a:p>
            <a:pPr algn="ctr"/>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You have to make sure he can make it clear</a:t>
            </a:r>
          </a:p>
          <a:p>
            <a:pPr algn="ctr"/>
            <a:r>
              <a:rPr altLang="zh-CN" lang="en-US">
                <a:solidFill>
                  <a:schemeClr val="tx1">
                    <a:lumMod val="85000"/>
                    <a:lumOff val="15000"/>
                  </a:schemeClr>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a:t>
            </a:r>
          </a:p>
        </p:txBody>
      </p:sp>
      <p:sp>
        <p:nvSpPr>
          <p:cNvPr id="5" name="文本框 4"/>
          <p:cNvSpPr txBox="1"/>
          <p:nvPr/>
        </p:nvSpPr>
        <p:spPr>
          <a:xfrm>
            <a:off x="8880412" y="851115"/>
            <a:ext cx="3471850" cy="762000"/>
          </a:xfrm>
          <a:prstGeom prst="rect">
            <a:avLst/>
          </a:prstGeom>
          <a:noFill/>
        </p:spPr>
        <p:txBody>
          <a:bodyPr rtlCol="0" wrap="square">
            <a:spAutoFit/>
          </a:bodyPr>
          <a:lstStyle/>
          <a:p>
            <a:r>
              <a:rPr altLang="en-US" b="1" lang="zh-CN" sz="4400">
                <a:solidFill>
                  <a:schemeClr val="tx1">
                    <a:lumMod val="85000"/>
                    <a:lumOff val="15000"/>
                  </a:schemeClr>
                </a:solidFill>
              </a:rPr>
              <a:t>添加标题</a:t>
            </a:r>
          </a:p>
        </p:txBody>
      </p:sp>
    </p:spTree>
    <p:extLst>
      <p:ext uri="{BB962C8B-B14F-4D97-AF65-F5344CB8AC3E}">
        <p14:creationId val="372068772"/>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500" id="7"/>
                                        <p:tgtEl>
                                          <p:spTgt spid="3"/>
                                        </p:tgtEl>
                                      </p:cBhvr>
                                    </p:animEffect>
                                  </p:childTnLst>
                                </p:cTn>
                              </p:par>
                            </p:childTnLst>
                          </p:cTn>
                        </p:par>
                        <p:par>
                          <p:cTn fill="hold" id="8" nodeType="afterGroup">
                            <p:stCondLst>
                              <p:cond delay="500"/>
                            </p:stCondLst>
                            <p:childTnLst>
                              <p:par>
                                <p:cTn accel="20000" decel="40000" fill="hold" id="9" nodeType="after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14" presetSubtype="10">
                                  <p:stCondLst>
                                    <p:cond delay="0"/>
                                  </p:stCondLst>
                                  <p:childTnLst>
                                    <p:set>
                                      <p:cBhvr>
                                        <p:cTn dur="1" fill="hold" id="15">
                                          <p:stCondLst>
                                            <p:cond delay="0"/>
                                          </p:stCondLst>
                                        </p:cTn>
                                        <p:tgtEl>
                                          <p:spTgt spid="5"/>
                                        </p:tgtEl>
                                        <p:attrNameLst>
                                          <p:attrName>style.visibility</p:attrName>
                                        </p:attrNameLst>
                                      </p:cBhvr>
                                      <p:to>
                                        <p:strVal val="visible"/>
                                      </p:to>
                                    </p:set>
                                    <p:animEffect filter="randombar(horizontal)" transition="in">
                                      <p:cBhvr>
                                        <p:cTn dur="500" id="16"/>
                                        <p:tgtEl>
                                          <p:spTgt spid="5"/>
                                        </p:tgtEl>
                                      </p:cBhvr>
                                    </p:animEffect>
                                  </p:childTnLst>
                                </p:cTn>
                              </p:par>
                            </p:childTnLst>
                          </p:cTn>
                        </p:par>
                        <p:par>
                          <p:cTn fill="hold" id="17" nodeType="afterGroup">
                            <p:stCondLst>
                              <p:cond delay="1500"/>
                            </p:stCondLst>
                            <p:childTnLst>
                              <p:par>
                                <p:cTn fill="hold" grpId="0" id="18" nodeType="afterEffect" presetClass="entr" presetID="14" presetSubtype="10">
                                  <p:stCondLst>
                                    <p:cond delay="0"/>
                                  </p:stCondLst>
                                  <p:childTnLst>
                                    <p:set>
                                      <p:cBhvr>
                                        <p:cTn dur="1" fill="hold" id="19">
                                          <p:stCondLst>
                                            <p:cond delay="0"/>
                                          </p:stCondLst>
                                        </p:cTn>
                                        <p:tgtEl>
                                          <p:spTgt spid="4"/>
                                        </p:tgtEl>
                                        <p:attrNameLst>
                                          <p:attrName>style.visibility</p:attrName>
                                        </p:attrNameLst>
                                      </p:cBhvr>
                                      <p:to>
                                        <p:strVal val="visible"/>
                                      </p:to>
                                    </p:set>
                                    <p:animEffect filter="randombar(horizontal)" transition="in">
                                      <p:cBhvr>
                                        <p:cTn dur="500" id="2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242807" y="4355024"/>
            <a:ext cx="11727051" cy="1246040"/>
            <a:chOff x="1028700" y="971550"/>
            <a:chExt cx="10737581" cy="1524000"/>
          </a:xfrm>
        </p:grpSpPr>
        <p:sp>
          <p:nvSpPr>
            <p:cNvPr id="8" name="矩形 7"/>
            <p:cNvSpPr/>
            <p:nvPr/>
          </p:nvSpPr>
          <p:spPr>
            <a:xfrm>
              <a:off x="1028700" y="971550"/>
              <a:ext cx="10737581"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62932" y="1348830"/>
              <a:ext cx="4200524" cy="931983"/>
            </a:xfrm>
            <a:prstGeom prst="rect">
              <a:avLst/>
            </a:prstGeom>
            <a:noFill/>
          </p:spPr>
          <p:txBody>
            <a:bodyPr rtlCol="0" wrap="square">
              <a:spAutoFit/>
            </a:bodyPr>
            <a:lstStyle/>
            <a:p>
              <a:pPr algn="ctr"/>
              <a:r>
                <a:rPr altLang="en-US" b="1" lang="zh-CN" sz="4400">
                  <a:solidFill>
                    <a:schemeClr val="bg2">
                      <a:lumMod val="50000"/>
                    </a:schemeClr>
                  </a:solidFill>
                </a:rPr>
                <a:t>点击添加标题</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8006058" y="716906"/>
            <a:ext cx="3925847" cy="5888770"/>
          </a:xfrm>
          <a:prstGeom prst="rect">
            <a:avLst/>
          </a:prstGeom>
          <a:effectLst>
            <a:innerShdw blurRad="114300">
              <a:prstClr val="black"/>
            </a:innerShdw>
          </a:effectLst>
        </p:spPr>
      </p:pic>
      <p:sp>
        <p:nvSpPr>
          <p:cNvPr id="6" name="矩形 5"/>
          <p:cNvSpPr/>
          <p:nvPr/>
        </p:nvSpPr>
        <p:spPr>
          <a:xfrm>
            <a:off x="4716134" y="716906"/>
            <a:ext cx="2976707" cy="3638118"/>
          </a:xfrm>
          <a:prstGeom prst="rect">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PA_矩形 9"/>
          <p:cNvSpPr/>
          <p:nvPr>
            <p:custDataLst>
              <p:tags r:id="rId4"/>
            </p:custDataLst>
          </p:nvPr>
        </p:nvSpPr>
        <p:spPr>
          <a:xfrm>
            <a:off x="754305" y="784470"/>
            <a:ext cx="3648612" cy="3383281"/>
          </a:xfrm>
          <a:prstGeom prst="rect">
            <a:avLst/>
          </a:prstGeom>
        </p:spPr>
        <p:txBody>
          <a:bodyPr wrap="square">
            <a:spAutoFit/>
          </a:bodyPr>
          <a:lstStyle/>
          <a:p>
            <a:r>
              <a:rPr altLang="zh-CN" lang="en-US">
                <a:solidFill>
                  <a:srgbClr val="17324D"/>
                </a:solidFill>
                <a:latin charset="0" pitchFamily="34" typeface="Calibri"/>
                <a:ea charset="-122" pitchFamily="2" typeface="华文细黑"/>
                <a:cs charset="-79" pitchFamily="2" typeface="Aharoni"/>
                <a:sym charset="-122" typeface="Nixie One"/>
              </a:rPr>
              <a:t>In this part you should describe your business to the investor. You have to make sure he can make it clearIn this part you should describe your business to the investor. In this part you should describe your business to the investor. You have to make sure he can make it clearIn this part you should describe your business to the investor. In this part you should describe your business to the investor. </a:t>
            </a:r>
          </a:p>
        </p:txBody>
      </p:sp>
      <p:sp>
        <p:nvSpPr>
          <p:cNvPr id="11" name="文本框 10"/>
          <p:cNvSpPr txBox="1"/>
          <p:nvPr/>
        </p:nvSpPr>
        <p:spPr>
          <a:xfrm>
            <a:off x="754305" y="5938880"/>
            <a:ext cx="3492231" cy="365760"/>
          </a:xfrm>
          <a:prstGeom prst="rect">
            <a:avLst/>
          </a:prstGeom>
          <a:noFill/>
        </p:spPr>
        <p:txBody>
          <a:bodyPr rtlCol="0" wrap="square">
            <a:spAutoFit/>
          </a:bodyPr>
          <a:lstStyle/>
          <a:p>
            <a:r>
              <a:rPr altLang="en-US" lang="zh-CN">
                <a:solidFill>
                  <a:schemeClr val="bg2">
                    <a:lumMod val="10000"/>
                  </a:schemeClr>
                </a:solidFill>
                <a:latin charset="0" panose="02020602080505020303" pitchFamily="18" typeface="Baskerville Old Face"/>
              </a:rPr>
              <a:t>点击输入一句动人的话</a:t>
            </a:r>
          </a:p>
        </p:txBody>
      </p:sp>
      <p:pic>
        <p:nvPicPr>
          <p:cNvPr id="2" name="图片 1"/>
          <p:cNvPicPr>
            <a:picLocks noChangeAspect="1"/>
          </p:cNvPicPr>
          <p:nvPr/>
        </p:nvPicPr>
        <p:blipFill>
          <a:blip r:embed="rId5">
            <a:extLst>
              <a:ext uri="{28A0092B-C50C-407E-A947-70E740481C1C}">
                <a14:useLocalDpi val="0"/>
              </a:ext>
            </a:extLst>
          </a:blip>
          <a:stretch>
            <a:fillRect/>
          </a:stretch>
        </p:blipFill>
        <p:spPr>
          <a:xfrm>
            <a:off x="4716134" y="1532552"/>
            <a:ext cx="2976707" cy="1984471"/>
          </a:xfrm>
          <a:prstGeom prst="rect">
            <a:avLst/>
          </a:prstGeom>
          <a:effectLst>
            <a:innerShdw blurRad="114300">
              <a:prstClr val="black"/>
            </a:innerShdw>
          </a:effectLst>
        </p:spPr>
      </p:pic>
      <p:pic>
        <p:nvPicPr>
          <p:cNvPr id="12" name="图片 11"/>
          <p:cNvPicPr>
            <a:picLocks noChangeAspect="1"/>
          </p:cNvPicPr>
          <p:nvPr/>
        </p:nvPicPr>
        <p:blipFill>
          <a:blip r:embed="rId5">
            <a:extLst>
              <a:ext uri="{28A0092B-C50C-407E-A947-70E740481C1C}">
                <a14:useLocalDpi val="0"/>
              </a:ext>
            </a:extLst>
          </a:blip>
          <a:stretch>
            <a:fillRect/>
          </a:stretch>
        </p:blipFill>
        <p:spPr>
          <a:xfrm>
            <a:off x="4716134" y="4621205"/>
            <a:ext cx="2976707" cy="1984471"/>
          </a:xfrm>
          <a:prstGeom prst="rect">
            <a:avLst/>
          </a:prstGeom>
          <a:effectLst>
            <a:innerShdw blurRad="114300">
              <a:prstClr val="black"/>
            </a:innerShdw>
          </a:effectLst>
        </p:spPr>
      </p:pic>
    </p:spTree>
    <p:extLst>
      <p:ext uri="{BB962C8B-B14F-4D97-AF65-F5344CB8AC3E}">
        <p14:creationId val="2158922893"/>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1"/>
                                        </p:tgtEl>
                                        <p:attrNameLst>
                                          <p:attrName>style.visibility</p:attrName>
                                        </p:attrNameLst>
                                      </p:cBhvr>
                                      <p:to>
                                        <p:strVal val="visible"/>
                                      </p:to>
                                    </p:set>
                                    <p:animEffect filter="wipe(left)" transition="in">
                                      <p:cBhvr>
                                        <p:cTn dur="500" id="10"/>
                                        <p:tgtEl>
                                          <p:spTgt spid="11"/>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500" id="14"/>
                                        <p:tgtEl>
                                          <p:spTgt spid="10"/>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ur="500" id="18"/>
                                        <p:tgtEl>
                                          <p:spTgt spid="6"/>
                                        </p:tgtEl>
                                      </p:cBhvr>
                                    </p:animEffect>
                                  </p:childTnLst>
                                </p:cTn>
                              </p:par>
                            </p:childTnLst>
                          </p:cTn>
                        </p:par>
                        <p:par>
                          <p:cTn fill="hold" id="19" nodeType="afterGroup">
                            <p:stCondLst>
                              <p:cond delay="1500"/>
                            </p:stCondLst>
                            <p:childTnLst>
                              <p:par>
                                <p:cTn fill="hold" id="20" nodeType="afterEffect" presetClass="entr" presetID="47" presetSubtype="0">
                                  <p:stCondLst>
                                    <p:cond delay="0"/>
                                  </p:stCondLst>
                                  <p:childTnLst>
                                    <p:set>
                                      <p:cBhvr>
                                        <p:cTn dur="1" fill="hold" id="21">
                                          <p:stCondLst>
                                            <p:cond delay="0"/>
                                          </p:stCondLst>
                                        </p:cTn>
                                        <p:tgtEl>
                                          <p:spTgt spid="2"/>
                                        </p:tgtEl>
                                        <p:attrNameLst>
                                          <p:attrName>style.visibility</p:attrName>
                                        </p:attrNameLst>
                                      </p:cBhvr>
                                      <p:to>
                                        <p:strVal val="visible"/>
                                      </p:to>
                                    </p:set>
                                    <p:animEffect filter="fade" transition="in">
                                      <p:cBhvr>
                                        <p:cTn dur="1000" id="22"/>
                                        <p:tgtEl>
                                          <p:spTgt spid="2"/>
                                        </p:tgtEl>
                                      </p:cBhvr>
                                    </p:animEffect>
                                    <p:anim calcmode="lin" valueType="num">
                                      <p:cBhvr>
                                        <p:cTn dur="1000" fill="hold" id="23"/>
                                        <p:tgtEl>
                                          <p:spTgt spid="2"/>
                                        </p:tgtEl>
                                        <p:attrNameLst>
                                          <p:attrName>ppt_x</p:attrName>
                                        </p:attrNameLst>
                                      </p:cBhvr>
                                      <p:tavLst>
                                        <p:tav tm="0">
                                          <p:val>
                                            <p:strVal val="#ppt_x"/>
                                          </p:val>
                                        </p:tav>
                                        <p:tav tm="100000">
                                          <p:val>
                                            <p:strVal val="#ppt_x"/>
                                          </p:val>
                                        </p:tav>
                                      </p:tavLst>
                                    </p:anim>
                                    <p:anim calcmode="lin" valueType="num">
                                      <p:cBhvr>
                                        <p:cTn dur="1000" fill="hold" id="24"/>
                                        <p:tgtEl>
                                          <p:spTgt spid="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id="26" nodeType="afterEffect" presetClass="entr" presetID="14" presetSubtype="10">
                                  <p:stCondLst>
                                    <p:cond delay="0"/>
                                  </p:stCondLst>
                                  <p:childTnLst>
                                    <p:set>
                                      <p:cBhvr>
                                        <p:cTn dur="1" fill="hold" id="27">
                                          <p:stCondLst>
                                            <p:cond delay="0"/>
                                          </p:stCondLst>
                                        </p:cTn>
                                        <p:tgtEl>
                                          <p:spTgt spid="12"/>
                                        </p:tgtEl>
                                        <p:attrNameLst>
                                          <p:attrName>style.visibility</p:attrName>
                                        </p:attrNameLst>
                                      </p:cBhvr>
                                      <p:to>
                                        <p:strVal val="visible"/>
                                      </p:to>
                                    </p:set>
                                    <p:animEffect filter="randombar(horizontal)" transition="in">
                                      <p:cBhvr>
                                        <p:cTn dur="500" id="28"/>
                                        <p:tgtEl>
                                          <p:spTgt spid="12"/>
                                        </p:tgtEl>
                                      </p:cBhvr>
                                    </p:animEffect>
                                  </p:childTnLst>
                                </p:cTn>
                              </p:par>
                            </p:childTnLst>
                          </p:cTn>
                        </p:par>
                        <p:par>
                          <p:cTn fill="hold" id="29" nodeType="afterGroup">
                            <p:stCondLst>
                              <p:cond delay="3000"/>
                            </p:stCondLst>
                            <p:childTnLst>
                              <p:par>
                                <p:cTn fill="hold" id="30" nodeType="afterEffect" presetClass="entr" presetID="14" presetSubtype="10">
                                  <p:stCondLst>
                                    <p:cond delay="0"/>
                                  </p:stCondLst>
                                  <p:childTnLst>
                                    <p:set>
                                      <p:cBhvr>
                                        <p:cTn dur="1" fill="hold" id="31">
                                          <p:stCondLst>
                                            <p:cond delay="0"/>
                                          </p:stCondLst>
                                        </p:cTn>
                                        <p:tgtEl>
                                          <p:spTgt spid="3"/>
                                        </p:tgtEl>
                                        <p:attrNameLst>
                                          <p:attrName>style.visibility</p:attrName>
                                        </p:attrNameLst>
                                      </p:cBhvr>
                                      <p:to>
                                        <p:strVal val="visible"/>
                                      </p:to>
                                    </p:set>
                                    <p:animEffect filter="randombar(horizontal)"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57</Paragraphs>
  <Slides>20</Slides>
  <Notes>20</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20</vt:i4>
      </vt:variant>
    </vt:vector>
  </HeadingPairs>
  <TitlesOfParts>
    <vt:vector baseType="lpstr" size="31">
      <vt:lpstr>Arial</vt:lpstr>
      <vt:lpstr>等线 Light</vt:lpstr>
      <vt:lpstr>等线</vt:lpstr>
      <vt:lpstr>Calibri Light</vt:lpstr>
      <vt:lpstr>Calibri</vt:lpstr>
      <vt:lpstr>微软雅黑</vt:lpstr>
      <vt:lpstr>Baskerville Old Face</vt:lpstr>
      <vt:lpstr>华文细黑</vt:lpstr>
      <vt:lpstr>Aharoni</vt:lpstr>
      <vt:lpstr>Nixie One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2021-08-22T11:58:25Z</dcterms:created>
  <cp:lastPrinted>2021-08-22T11:58:25Z</cp:lastPrinted>
  <dcterms:modified xsi:type="dcterms:W3CDTF">2021-08-22T05:49:03Z</dcterms:modified>
  <cp:revision>1</cp:revision>
</cp:coreProperties>
</file>