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custDataLst>
    <p:tags r:id="rId1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tags/tag1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Masters/slideMaster2.xml" Type="http://schemas.openxmlformats.org/officeDocument/2006/relationships/slideMaster"/><Relationship Id="rId20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37A37-2FD1-4290-B237-0C02480EEF0B}" type="datetimeFigureOut">
              <a:rPr lang="zh-CN" altLang="en-US" smtClean="0"/>
              <a:t>2016/9/29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92C4B-FC7C-41B0-A9D8-12439D8410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581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0AE8-72AC-401E-B6AF-42E9170D6CC2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7C70-D9EB-4746-B19A-5C28D1C5BF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98354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C68D-4C89-4DC4-90FC-FD57E7726C96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81B4-3826-4C3C-9027-5213889F7B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823778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F8C8E-94C3-4B26-B9F8-76D688D1DD3D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89156-0A69-4127-82D9-33B5AC621C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5762626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338271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709067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235684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18293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5780311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909630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490371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491929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85C4-D7B9-4698-A271-C4FB9F8A828A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082E-7F5C-41FD-84B2-EF2622DB55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9788203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851030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906718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5354441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5B46-0BF4-4DED-A644-2570FFAA523D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F23B-3A13-427A-BD9E-A826A1AC42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495511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2DD5E-CFFA-4FE1-AFEC-8C9519C5F49B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38B5-63B4-41CF-B16B-ECF4915D79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7224895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3748-98DB-4CDE-BB3D-3C4F2D1D4C5A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CDDD2-D8C7-4C3A-87ED-93B858C021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095730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6BDE-6B7A-4E27-9E43-7FF08FA06807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31AAB-A6E7-43E8-8718-8F410237C9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178724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D13D-6E10-46B1-BBAB-8472A0C3DFC0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A600-36B4-40B4-BEB2-88AE5180A4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612177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380F-4BE5-4CAA-82FD-9173B601A2F6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899-8DDA-4191-87AE-EE9ACB3E37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938414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376A-EF00-4F56-ABF0-EEF306077F9D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A92EF-F6DB-4A22-AAA1-1892679D26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017584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D7A87B-63FC-4156-962D-E9342814981E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B369E2-8FAC-4AA7-B8CD-3B08B51470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2016/9/29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87414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50146" t="10948"/>
          <a:stretch>
            <a:fillRect/>
          </a:stretch>
        </p:blipFill>
        <p:spPr bwMode="auto">
          <a:xfrm>
            <a:off x="0" y="1277938"/>
            <a:ext cx="6078538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1110" l="23383" r="60625"/>
          <a:stretch>
            <a:fillRect/>
          </a:stretch>
        </p:blipFill>
        <p:spPr bwMode="auto">
          <a:xfrm>
            <a:off x="3394075" y="1125538"/>
            <a:ext cx="1951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图片 1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8235" l="14339" r="80919" t="40514"/>
          <a:stretch>
            <a:fillRect/>
          </a:stretch>
        </p:blipFill>
        <p:spPr bwMode="auto">
          <a:xfrm>
            <a:off x="6054725" y="3846513"/>
            <a:ext cx="577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11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51324" l="79742"/>
          <a:stretch>
            <a:fillRect/>
          </a:stretch>
        </p:blipFill>
        <p:spPr bwMode="auto">
          <a:xfrm>
            <a:off x="9721850" y="0"/>
            <a:ext cx="247015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文本框 14"/>
          <p:cNvSpPr txBox="1">
            <a:spLocks noChangeArrowheads="1"/>
          </p:cNvSpPr>
          <p:nvPr/>
        </p:nvSpPr>
        <p:spPr bwMode="auto">
          <a:xfrm>
            <a:off x="8450264" y="962025"/>
            <a:ext cx="1092200" cy="4480560"/>
          </a:xfrm>
          <a:prstGeom prst="rect">
            <a:avLst/>
          </a:prstGeom>
          <a:noFill/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7200">
                <a:latin charset="-122" panose="02010601030101010101" pitchFamily="2" typeface="方正舒体"/>
                <a:ea charset="-122" panose="02010601030101010101" pitchFamily="2" typeface="方正舒体"/>
              </a:rPr>
              <a:t>添加标题</a:t>
            </a:r>
          </a:p>
        </p:txBody>
      </p:sp>
      <p:pic>
        <p:nvPicPr>
          <p:cNvPr id="2056" name="图片 1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50092" r="23949" t="70392"/>
          <a:stretch>
            <a:fillRect/>
          </a:stretch>
        </p:blipFill>
        <p:spPr bwMode="auto">
          <a:xfrm>
            <a:off x="9586913" y="4827588"/>
            <a:ext cx="25415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7" name="直接连接符 19"/>
          <p:cNvCxnSpPr>
            <a:cxnSpLocks noChangeShapeType="1"/>
          </p:cNvCxnSpPr>
          <p:nvPr/>
        </p:nvCxnSpPr>
        <p:spPr bwMode="auto">
          <a:xfrm flipH="1">
            <a:off x="8245475" y="1123950"/>
            <a:ext cx="0" cy="4397375"/>
          </a:xfrm>
          <a:prstGeom prst="line">
            <a:avLst/>
          </a:prstGeom>
          <a:noFill/>
          <a:ln w="9525">
            <a:solidFill>
              <a:srgbClr val="D2A86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058" name="直接连接符 23"/>
          <p:cNvCxnSpPr>
            <a:cxnSpLocks noChangeShapeType="1"/>
          </p:cNvCxnSpPr>
          <p:nvPr/>
        </p:nvCxnSpPr>
        <p:spPr bwMode="auto">
          <a:xfrm flipH="1">
            <a:off x="7461250" y="1095375"/>
            <a:ext cx="0" cy="2730500"/>
          </a:xfrm>
          <a:prstGeom prst="line">
            <a:avLst/>
          </a:prstGeom>
          <a:noFill/>
          <a:ln w="9525">
            <a:solidFill>
              <a:srgbClr val="D2A86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059" name="直接连接符 25"/>
          <p:cNvCxnSpPr>
            <a:cxnSpLocks noChangeShapeType="1"/>
          </p:cNvCxnSpPr>
          <p:nvPr/>
        </p:nvCxnSpPr>
        <p:spPr bwMode="auto">
          <a:xfrm flipH="1">
            <a:off x="6602413" y="1095375"/>
            <a:ext cx="0" cy="2730500"/>
          </a:xfrm>
          <a:prstGeom prst="line">
            <a:avLst/>
          </a:prstGeom>
          <a:noFill/>
          <a:ln w="9525">
            <a:solidFill>
              <a:srgbClr val="D2A86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060" name="文本框 26"/>
          <p:cNvSpPr txBox="1">
            <a:spLocks noChangeArrowheads="1"/>
          </p:cNvSpPr>
          <p:nvPr/>
        </p:nvSpPr>
        <p:spPr bwMode="auto">
          <a:xfrm>
            <a:off x="7508874" y="906463"/>
            <a:ext cx="360363" cy="3078481"/>
          </a:xfrm>
          <a:prstGeom prst="rect">
            <a:avLst/>
          </a:prstGeom>
          <a:noFill/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latin charset="-122" panose="02010601030101010101" pitchFamily="2" typeface="方正舒体"/>
                <a:ea charset="-122" panose="02010601030101010101" pitchFamily="2" typeface="方正舒体"/>
              </a:rPr>
              <a:t>公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>
              <a:latin charset="-122" panose="02010601030101010101" pitchFamily="2" typeface="方正舒体"/>
              <a:ea charset="-122" panose="02010601030101010101" pitchFamily="2" typeface="方正舒体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latin charset="-122" panose="02010601030101010101" pitchFamily="2" typeface="方正舒体"/>
                <a:ea charset="-122" panose="02010601030101010101" pitchFamily="2" typeface="方正舒体"/>
              </a:rPr>
              <a:t>司：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latin charset="-122" panose="02010601030101010101" pitchFamily="2" typeface="方正舒体"/>
                <a:ea charset="-122" panose="02010601030101010101" pitchFamily="2" typeface="方正舒体"/>
              </a:rPr>
              <a:t>稻壳儿</a:t>
            </a:r>
          </a:p>
        </p:txBody>
      </p:sp>
      <p:sp>
        <p:nvSpPr>
          <p:cNvPr id="2061" name="文本框 27"/>
          <p:cNvSpPr txBox="1">
            <a:spLocks noChangeArrowheads="1"/>
          </p:cNvSpPr>
          <p:nvPr/>
        </p:nvSpPr>
        <p:spPr bwMode="auto">
          <a:xfrm>
            <a:off x="6645274" y="906463"/>
            <a:ext cx="360363" cy="3078481"/>
          </a:xfrm>
          <a:prstGeom prst="rect">
            <a:avLst/>
          </a:prstGeom>
          <a:noFill/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latin charset="-122" panose="02010601030101010101" pitchFamily="2" typeface="方正舒体"/>
                <a:ea charset="-122" panose="02010601030101010101" pitchFamily="2" typeface="方正舒体"/>
              </a:rPr>
              <a:t>报告人：小精灵</a:t>
            </a:r>
          </a:p>
        </p:txBody>
      </p:sp>
      <p:sp>
        <p:nvSpPr>
          <p:cNvPr id="2062" name="文本框 28"/>
          <p:cNvSpPr txBox="1">
            <a:spLocks noChangeArrowheads="1"/>
          </p:cNvSpPr>
          <p:nvPr/>
        </p:nvSpPr>
        <p:spPr bwMode="auto">
          <a:xfrm rot="5400000">
            <a:off x="8656798" y="184309"/>
            <a:ext cx="69056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7200"/>
              <a:t>【</a:t>
            </a:r>
          </a:p>
        </p:txBody>
      </p:sp>
      <p:sp>
        <p:nvSpPr>
          <p:cNvPr id="2063" name="文本框 29"/>
          <p:cNvSpPr txBox="1">
            <a:spLocks noChangeArrowheads="1"/>
          </p:cNvSpPr>
          <p:nvPr/>
        </p:nvSpPr>
        <p:spPr bwMode="auto">
          <a:xfrm rot="16200000">
            <a:off x="8658859" y="5273039"/>
            <a:ext cx="6921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7200"/>
              <a:t>【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合 2"/>
          <p:cNvGrpSpPr/>
          <p:nvPr/>
        </p:nvGrpSpPr>
        <p:grpSpPr>
          <a:xfrm>
            <a:off x="0" y="381000"/>
            <a:ext cx="695325" cy="506413"/>
            <a:chExt cx="694944" cy="624651"/>
          </a:xfrm>
        </p:grpSpPr>
        <p:sp>
          <p:nvSpPr>
            <p:cNvPr id="11285" name="矩形 3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1286" name="矩形 4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sp>
        <p:nvSpPr>
          <p:cNvPr id="11268" name="矩形 5"/>
          <p:cNvSpPr>
            <a:spLocks noChangeArrowheads="1"/>
          </p:cNvSpPr>
          <p:nvPr/>
        </p:nvSpPr>
        <p:spPr bwMode="auto">
          <a:xfrm>
            <a:off x="858838" y="425450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sp>
        <p:nvSpPr>
          <p:cNvPr id="11269" name="TextBox 31"/>
          <p:cNvSpPr txBox="1">
            <a:spLocks noChangeArrowheads="1"/>
          </p:cNvSpPr>
          <p:nvPr/>
        </p:nvSpPr>
        <p:spPr bwMode="auto">
          <a:xfrm>
            <a:off x="1947863" y="4040188"/>
            <a:ext cx="1873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1270" name="TextBox 33"/>
          <p:cNvSpPr txBox="1">
            <a:spLocks noChangeArrowheads="1"/>
          </p:cNvSpPr>
          <p:nvPr/>
        </p:nvSpPr>
        <p:spPr bwMode="auto">
          <a:xfrm>
            <a:off x="1936750" y="4375150"/>
            <a:ext cx="1895475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极致无岸，向天而歌。小精灵PPT，集PPT模板开发、设计定制、培训于一体的专业PPT服务提供商。</a:t>
            </a:r>
          </a:p>
        </p:txBody>
      </p:sp>
      <p:sp>
        <p:nvSpPr>
          <p:cNvPr id="11271" name="TextBox 31"/>
          <p:cNvSpPr txBox="1">
            <a:spLocks noChangeArrowheads="1"/>
          </p:cNvSpPr>
          <p:nvPr/>
        </p:nvSpPr>
        <p:spPr bwMode="auto">
          <a:xfrm>
            <a:off x="4056063" y="4049713"/>
            <a:ext cx="1871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1272" name="TextBox 33"/>
          <p:cNvSpPr txBox="1">
            <a:spLocks noChangeArrowheads="1"/>
          </p:cNvSpPr>
          <p:nvPr/>
        </p:nvSpPr>
        <p:spPr bwMode="auto">
          <a:xfrm>
            <a:off x="4044950" y="4384675"/>
            <a:ext cx="1895475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极致无岸，向天而歌。小精灵PPT，集PPT模板开发、设计定制、培训于一体的专业PPT服务提供商。</a:t>
            </a:r>
          </a:p>
        </p:txBody>
      </p:sp>
      <p:sp>
        <p:nvSpPr>
          <p:cNvPr id="11273" name="TextBox 31"/>
          <p:cNvSpPr txBox="1">
            <a:spLocks noChangeArrowheads="1"/>
          </p:cNvSpPr>
          <p:nvPr/>
        </p:nvSpPr>
        <p:spPr bwMode="auto">
          <a:xfrm>
            <a:off x="6254749" y="4049713"/>
            <a:ext cx="1873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1274" name="TextBox 33"/>
          <p:cNvSpPr txBox="1">
            <a:spLocks noChangeArrowheads="1"/>
          </p:cNvSpPr>
          <p:nvPr/>
        </p:nvSpPr>
        <p:spPr bwMode="auto">
          <a:xfrm>
            <a:off x="6243639" y="4384675"/>
            <a:ext cx="1897062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极致无岸，向天而歌。小精灵PPT，集PPT模板开发、设计定制、培训于一体的专业PPT服务提供商。</a:t>
            </a:r>
          </a:p>
        </p:txBody>
      </p:sp>
      <p:sp>
        <p:nvSpPr>
          <p:cNvPr id="11275" name="TextBox 31"/>
          <p:cNvSpPr txBox="1">
            <a:spLocks noChangeArrowheads="1"/>
          </p:cNvSpPr>
          <p:nvPr/>
        </p:nvSpPr>
        <p:spPr bwMode="auto">
          <a:xfrm>
            <a:off x="8356599" y="4068763"/>
            <a:ext cx="1871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1276" name="TextBox 33"/>
          <p:cNvSpPr txBox="1">
            <a:spLocks noChangeArrowheads="1"/>
          </p:cNvSpPr>
          <p:nvPr/>
        </p:nvSpPr>
        <p:spPr bwMode="auto">
          <a:xfrm>
            <a:off x="8345489" y="4403725"/>
            <a:ext cx="1895475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极致无岸，向天而歌。小精灵PPT，集PPT模板开发、设计定制、培训于一体的专业PPT服务提供商。</a:t>
            </a:r>
          </a:p>
        </p:txBody>
      </p:sp>
      <p:sp>
        <p:nvSpPr>
          <p:cNvPr id="11277" name="Freeform 12"/>
          <p:cNvSpPr>
            <a:spLocks noEditPoints="1"/>
          </p:cNvSpPr>
          <p:nvPr/>
        </p:nvSpPr>
        <p:spPr bwMode="auto">
          <a:xfrm>
            <a:off x="2509838" y="2473325"/>
            <a:ext cx="660400" cy="530225"/>
          </a:xfrm>
          <a:custGeom>
            <a:gdLst>
              <a:gd fmla="*/ 2147483646 w 174" name="T0"/>
              <a:gd fmla="*/ 2147483646 h 140" name="T1"/>
              <a:gd fmla="*/ 2147483646 w 174" name="T2"/>
              <a:gd fmla="*/ 2147483646 h 140" name="T3"/>
              <a:gd fmla="*/ 2147483646 w 174" name="T4"/>
              <a:gd fmla="*/ 2147483646 h 140" name="T5"/>
              <a:gd fmla="*/ 2147483646 w 174" name="T6"/>
              <a:gd fmla="*/ 2147483646 h 140" name="T7"/>
              <a:gd fmla="*/ 2147483646 w 174" name="T8"/>
              <a:gd fmla="*/ 2147483646 h 140" name="T9"/>
              <a:gd fmla="*/ 0 w 174" name="T10"/>
              <a:gd fmla="*/ 0 h 140" name="T11"/>
              <a:gd fmla="*/ 0 w 174" name="T12"/>
              <a:gd fmla="*/ 2147483646 h 140" name="T13"/>
              <a:gd fmla="*/ 2147483646 w 174" name="T14"/>
              <a:gd fmla="*/ 2147483646 h 140" name="T15"/>
              <a:gd fmla="*/ 2147483646 w 174" name="T16"/>
              <a:gd fmla="*/ 0 h 140" name="T17"/>
              <a:gd fmla="*/ 0 w 174" name="T18"/>
              <a:gd fmla="*/ 0 h 140" name="T19"/>
              <a:gd fmla="*/ 2147483646 w 174" name="T20"/>
              <a:gd fmla="*/ 2147483646 h 140" name="T21"/>
              <a:gd fmla="*/ 2147483646 w 174" name="T22"/>
              <a:gd fmla="*/ 2147483646 h 140" name="T23"/>
              <a:gd fmla="*/ 2147483646 w 174" name="T24"/>
              <a:gd fmla="*/ 2147483646 h 140" name="T25"/>
              <a:gd fmla="*/ 2147483646 w 174" name="T26"/>
              <a:gd fmla="*/ 2147483646 h 140" name="T27"/>
              <a:gd fmla="*/ 2147483646 w 174" name="T28"/>
              <a:gd fmla="*/ 2147483646 h 140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b" l="0" r="r" t="0"/>
            <a:pathLst>
              <a:path h="140" w="174">
                <a:moveTo>
                  <a:pt x="44" y="121"/>
                </a:moveTo>
                <a:lnTo>
                  <a:pt x="31" y="140"/>
                </a:lnTo>
                <a:lnTo>
                  <a:pt x="141" y="140"/>
                </a:lnTo>
                <a:lnTo>
                  <a:pt x="128" y="121"/>
                </a:lnTo>
                <a:lnTo>
                  <a:pt x="44" y="121"/>
                </a:lnTo>
                <a:close/>
                <a:moveTo>
                  <a:pt x="0" y="0"/>
                </a:moveTo>
                <a:lnTo>
                  <a:pt x="0" y="106"/>
                </a:lnTo>
                <a:lnTo>
                  <a:pt x="174" y="106"/>
                </a:lnTo>
                <a:lnTo>
                  <a:pt x="174" y="0"/>
                </a:lnTo>
                <a:lnTo>
                  <a:pt x="0" y="0"/>
                </a:lnTo>
                <a:close/>
                <a:moveTo>
                  <a:pt x="162" y="95"/>
                </a:moveTo>
                <a:lnTo>
                  <a:pt x="11" y="95"/>
                </a:lnTo>
                <a:lnTo>
                  <a:pt x="11" y="11"/>
                </a:lnTo>
                <a:lnTo>
                  <a:pt x="162" y="11"/>
                </a:lnTo>
                <a:lnTo>
                  <a:pt x="162" y="95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11278" name="Freeform 135"/>
          <p:cNvSpPr>
            <a:spLocks noEditPoints="1"/>
          </p:cNvSpPr>
          <p:nvPr/>
        </p:nvSpPr>
        <p:spPr bwMode="auto">
          <a:xfrm>
            <a:off x="4630738" y="2438400"/>
            <a:ext cx="722312" cy="630238"/>
          </a:xfrm>
          <a:custGeom>
            <a:gdLst>
              <a:gd fmla="*/ 2147483646 w 342" name="T0"/>
              <a:gd fmla="*/ 2147483646 h 298" name="T1"/>
              <a:gd fmla="*/ 2147483646 w 342" name="T2"/>
              <a:gd fmla="*/ 2147483646 h 298" name="T3"/>
              <a:gd fmla="*/ 2147483646 w 342" name="T4"/>
              <a:gd fmla="*/ 2147483646 h 298" name="T5"/>
              <a:gd fmla="*/ 2147483646 w 342" name="T6"/>
              <a:gd fmla="*/ 2147483646 h 298" name="T7"/>
              <a:gd fmla="*/ 2147483646 w 342" name="T8"/>
              <a:gd fmla="*/ 2147483646 h 298" name="T9"/>
              <a:gd fmla="*/ 2147483646 w 342" name="T10"/>
              <a:gd fmla="*/ 2147483646 h 298" name="T11"/>
              <a:gd fmla="*/ 2147483646 w 342" name="T12"/>
              <a:gd fmla="*/ 2147483646 h 298" name="T13"/>
              <a:gd fmla="*/ 2147483646 w 342" name="T14"/>
              <a:gd fmla="*/ 2147483646 h 298" name="T15"/>
              <a:gd fmla="*/ 2147483646 w 342" name="T16"/>
              <a:gd fmla="*/ 2147483646 h 298" name="T17"/>
              <a:gd fmla="*/ 2147483646 w 342" name="T18"/>
              <a:gd fmla="*/ 2147483646 h 298" name="T19"/>
              <a:gd fmla="*/ 2147483646 w 342" name="T20"/>
              <a:gd fmla="*/ 2147483646 h 298" name="T21"/>
              <a:gd fmla="*/ 2147483646 w 342" name="T22"/>
              <a:gd fmla="*/ 2147483646 h 298" name="T23"/>
              <a:gd fmla="*/ 2147483646 w 342" name="T24"/>
              <a:gd fmla="*/ 2147483646 h 298" name="T25"/>
              <a:gd fmla="*/ 2147483646 w 342" name="T26"/>
              <a:gd fmla="*/ 2147483646 h 298" name="T27"/>
              <a:gd fmla="*/ 2147483646 w 342" name="T28"/>
              <a:gd fmla="*/ 2147483646 h 298" name="T29"/>
              <a:gd fmla="*/ 2147483646 w 342" name="T30"/>
              <a:gd fmla="*/ 2147483646 h 298" name="T31"/>
              <a:gd fmla="*/ 2147483646 w 342" name="T32"/>
              <a:gd fmla="*/ 2147483646 h 298" name="T33"/>
              <a:gd fmla="*/ 2147483646 w 342" name="T34"/>
              <a:gd fmla="*/ 2147483646 h 298" name="T35"/>
              <a:gd fmla="*/ 2147483646 w 342" name="T36"/>
              <a:gd fmla="*/ 2147483646 h 298" name="T37"/>
              <a:gd fmla="*/ 2147483646 w 342" name="T38"/>
              <a:gd fmla="*/ 2147483646 h 298" name="T39"/>
              <a:gd fmla="*/ 2147483646 w 342" name="T40"/>
              <a:gd fmla="*/ 2147483646 h 298" name="T41"/>
              <a:gd fmla="*/ 2147483646 w 342" name="T42"/>
              <a:gd fmla="*/ 2147483646 h 298" name="T43"/>
              <a:gd fmla="*/ 2147483646 w 342" name="T44"/>
              <a:gd fmla="*/ 2147483646 h 298" name="T45"/>
              <a:gd fmla="*/ 2147483646 w 342" name="T46"/>
              <a:gd fmla="*/ 2147483646 h 298" name="T47"/>
              <a:gd fmla="*/ 2147483646 w 342" name="T48"/>
              <a:gd fmla="*/ 2147483646 h 298" name="T49"/>
              <a:gd fmla="*/ 2147483646 w 342" name="T50"/>
              <a:gd fmla="*/ 2147483646 h 298" name="T51"/>
              <a:gd fmla="*/ 2147483646 w 342" name="T52"/>
              <a:gd fmla="*/ 2147483646 h 298" name="T53"/>
              <a:gd fmla="*/ 2147483646 w 342" name="T54"/>
              <a:gd fmla="*/ 2147483646 h 298" name="T55"/>
              <a:gd fmla="*/ 2147483646 w 342" name="T56"/>
              <a:gd fmla="*/ 2147483646 h 298" name="T57"/>
              <a:gd fmla="*/ 2147483646 w 342" name="T58"/>
              <a:gd fmla="*/ 2147483646 h 298" name="T59"/>
              <a:gd fmla="*/ 2147483646 w 342" name="T60"/>
              <a:gd fmla="*/ 0 h 298" name="T61"/>
              <a:gd fmla="*/ 0 w 342" name="T62"/>
              <a:gd fmla="*/ 2147483646 h 298" name="T63"/>
              <a:gd fmla="*/ 2147483646 w 342" name="T64"/>
              <a:gd fmla="*/ 0 h 298" name="T65"/>
              <a:gd fmla="*/ 2147483646 w 342" name="T66"/>
              <a:gd fmla="*/ 2147483646 h 298" name="T67"/>
              <a:gd fmla="*/ 2147483646 w 342" name="T68"/>
              <a:gd fmla="*/ 2147483646 h 298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298" w="342">
                <a:moveTo>
                  <a:pt x="57" y="246"/>
                </a:moveTo>
                <a:cubicBezTo>
                  <a:pt x="47" y="231"/>
                  <a:pt x="69" y="218"/>
                  <a:pt x="79" y="208"/>
                </a:cubicBezTo>
                <a:cubicBezTo>
                  <a:pt x="85" y="203"/>
                  <a:pt x="120" y="170"/>
                  <a:pt x="104" y="163"/>
                </a:cubicBezTo>
                <a:cubicBezTo>
                  <a:pt x="95" y="159"/>
                  <a:pt x="63" y="131"/>
                  <a:pt x="52" y="138"/>
                </a:cubicBezTo>
                <a:cubicBezTo>
                  <a:pt x="49" y="140"/>
                  <a:pt x="40" y="142"/>
                  <a:pt x="35" y="142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40" y="176"/>
                  <a:pt x="52" y="180"/>
                  <a:pt x="52" y="189"/>
                </a:cubicBezTo>
                <a:cubicBezTo>
                  <a:pt x="52" y="204"/>
                  <a:pt x="34" y="243"/>
                  <a:pt x="57" y="246"/>
                </a:cubicBezTo>
                <a:close/>
                <a:moveTo>
                  <a:pt x="62" y="84"/>
                </a:moveTo>
                <a:cubicBezTo>
                  <a:pt x="66" y="81"/>
                  <a:pt x="55" y="72"/>
                  <a:pt x="62" y="71"/>
                </a:cubicBezTo>
                <a:cubicBezTo>
                  <a:pt x="64" y="70"/>
                  <a:pt x="86" y="83"/>
                  <a:pt x="86" y="81"/>
                </a:cubicBezTo>
                <a:cubicBezTo>
                  <a:pt x="86" y="76"/>
                  <a:pt x="62" y="62"/>
                  <a:pt x="56" y="59"/>
                </a:cubicBezTo>
                <a:cubicBezTo>
                  <a:pt x="39" y="49"/>
                  <a:pt x="43" y="64"/>
                  <a:pt x="35" y="72"/>
                </a:cubicBezTo>
                <a:cubicBezTo>
                  <a:pt x="35" y="99"/>
                  <a:pt x="35" y="99"/>
                  <a:pt x="35" y="99"/>
                </a:cubicBezTo>
                <a:cubicBezTo>
                  <a:pt x="35" y="97"/>
                  <a:pt x="41" y="96"/>
                  <a:pt x="43" y="95"/>
                </a:cubicBezTo>
                <a:cubicBezTo>
                  <a:pt x="48" y="89"/>
                  <a:pt x="56" y="89"/>
                  <a:pt x="62" y="84"/>
                </a:cubicBezTo>
                <a:close/>
                <a:moveTo>
                  <a:pt x="240" y="199"/>
                </a:moveTo>
                <a:cubicBezTo>
                  <a:pt x="247" y="195"/>
                  <a:pt x="245" y="178"/>
                  <a:pt x="243" y="175"/>
                </a:cubicBezTo>
                <a:cubicBezTo>
                  <a:pt x="240" y="179"/>
                  <a:pt x="234" y="202"/>
                  <a:pt x="240" y="199"/>
                </a:cubicBezTo>
                <a:close/>
                <a:moveTo>
                  <a:pt x="173" y="146"/>
                </a:moveTo>
                <a:cubicBezTo>
                  <a:pt x="187" y="152"/>
                  <a:pt x="187" y="228"/>
                  <a:pt x="210" y="208"/>
                </a:cubicBezTo>
                <a:cubicBezTo>
                  <a:pt x="223" y="197"/>
                  <a:pt x="226" y="183"/>
                  <a:pt x="227" y="169"/>
                </a:cubicBezTo>
                <a:cubicBezTo>
                  <a:pt x="227" y="161"/>
                  <a:pt x="250" y="142"/>
                  <a:pt x="248" y="137"/>
                </a:cubicBezTo>
                <a:cubicBezTo>
                  <a:pt x="246" y="134"/>
                  <a:pt x="234" y="143"/>
                  <a:pt x="234" y="135"/>
                </a:cubicBezTo>
                <a:cubicBezTo>
                  <a:pt x="233" y="129"/>
                  <a:pt x="217" y="118"/>
                  <a:pt x="220" y="114"/>
                </a:cubicBezTo>
                <a:cubicBezTo>
                  <a:pt x="225" y="108"/>
                  <a:pt x="231" y="125"/>
                  <a:pt x="231" y="125"/>
                </a:cubicBezTo>
                <a:cubicBezTo>
                  <a:pt x="235" y="135"/>
                  <a:pt x="238" y="133"/>
                  <a:pt x="247" y="131"/>
                </a:cubicBezTo>
                <a:cubicBezTo>
                  <a:pt x="267" y="126"/>
                  <a:pt x="250" y="119"/>
                  <a:pt x="245" y="113"/>
                </a:cubicBezTo>
                <a:cubicBezTo>
                  <a:pt x="238" y="104"/>
                  <a:pt x="267" y="114"/>
                  <a:pt x="269" y="114"/>
                </a:cubicBezTo>
                <a:cubicBezTo>
                  <a:pt x="280" y="114"/>
                  <a:pt x="282" y="142"/>
                  <a:pt x="288" y="141"/>
                </a:cubicBezTo>
                <a:cubicBezTo>
                  <a:pt x="292" y="140"/>
                  <a:pt x="302" y="130"/>
                  <a:pt x="308" y="124"/>
                </a:cubicBezTo>
                <a:cubicBezTo>
                  <a:pt x="308" y="51"/>
                  <a:pt x="308" y="51"/>
                  <a:pt x="308" y="51"/>
                </a:cubicBezTo>
                <a:cubicBezTo>
                  <a:pt x="303" y="51"/>
                  <a:pt x="293" y="52"/>
                  <a:pt x="289" y="52"/>
                </a:cubicBezTo>
                <a:cubicBezTo>
                  <a:pt x="284" y="52"/>
                  <a:pt x="259" y="54"/>
                  <a:pt x="260" y="44"/>
                </a:cubicBezTo>
                <a:cubicBezTo>
                  <a:pt x="260" y="43"/>
                  <a:pt x="225" y="54"/>
                  <a:pt x="222" y="53"/>
                </a:cubicBezTo>
                <a:cubicBezTo>
                  <a:pt x="217" y="52"/>
                  <a:pt x="230" y="46"/>
                  <a:pt x="229" y="46"/>
                </a:cubicBezTo>
                <a:cubicBezTo>
                  <a:pt x="230" y="44"/>
                  <a:pt x="229" y="43"/>
                  <a:pt x="227" y="42"/>
                </a:cubicBezTo>
                <a:cubicBezTo>
                  <a:pt x="211" y="42"/>
                  <a:pt x="211" y="42"/>
                  <a:pt x="211" y="42"/>
                </a:cubicBezTo>
                <a:cubicBezTo>
                  <a:pt x="196" y="45"/>
                  <a:pt x="178" y="52"/>
                  <a:pt x="175" y="57"/>
                </a:cubicBezTo>
                <a:cubicBezTo>
                  <a:pt x="179" y="52"/>
                  <a:pt x="186" y="69"/>
                  <a:pt x="186" y="69"/>
                </a:cubicBezTo>
                <a:cubicBezTo>
                  <a:pt x="188" y="69"/>
                  <a:pt x="199" y="49"/>
                  <a:pt x="204" y="57"/>
                </a:cubicBezTo>
                <a:cubicBezTo>
                  <a:pt x="210" y="67"/>
                  <a:pt x="184" y="72"/>
                  <a:pt x="178" y="70"/>
                </a:cubicBezTo>
                <a:cubicBezTo>
                  <a:pt x="175" y="68"/>
                  <a:pt x="169" y="77"/>
                  <a:pt x="167" y="75"/>
                </a:cubicBezTo>
                <a:cubicBezTo>
                  <a:pt x="163" y="71"/>
                  <a:pt x="165" y="57"/>
                  <a:pt x="163" y="56"/>
                </a:cubicBezTo>
                <a:cubicBezTo>
                  <a:pt x="157" y="53"/>
                  <a:pt x="153" y="71"/>
                  <a:pt x="152" y="72"/>
                </a:cubicBezTo>
                <a:cubicBezTo>
                  <a:pt x="151" y="74"/>
                  <a:pt x="170" y="80"/>
                  <a:pt x="163" y="84"/>
                </a:cubicBezTo>
                <a:cubicBezTo>
                  <a:pt x="161" y="85"/>
                  <a:pt x="143" y="83"/>
                  <a:pt x="146" y="92"/>
                </a:cubicBezTo>
                <a:cubicBezTo>
                  <a:pt x="150" y="106"/>
                  <a:pt x="181" y="77"/>
                  <a:pt x="185" y="87"/>
                </a:cubicBezTo>
                <a:cubicBezTo>
                  <a:pt x="188" y="95"/>
                  <a:pt x="220" y="85"/>
                  <a:pt x="226" y="83"/>
                </a:cubicBezTo>
                <a:cubicBezTo>
                  <a:pt x="220" y="109"/>
                  <a:pt x="194" y="103"/>
                  <a:pt x="176" y="98"/>
                </a:cubicBezTo>
                <a:cubicBezTo>
                  <a:pt x="159" y="93"/>
                  <a:pt x="141" y="110"/>
                  <a:pt x="140" y="127"/>
                </a:cubicBezTo>
                <a:cubicBezTo>
                  <a:pt x="139" y="155"/>
                  <a:pt x="159" y="140"/>
                  <a:pt x="173" y="146"/>
                </a:cubicBezTo>
                <a:close/>
                <a:moveTo>
                  <a:pt x="269" y="243"/>
                </a:moveTo>
                <a:cubicBezTo>
                  <a:pt x="262" y="246"/>
                  <a:pt x="261" y="258"/>
                  <a:pt x="262" y="262"/>
                </a:cubicBezTo>
                <a:cubicBezTo>
                  <a:pt x="307" y="262"/>
                  <a:pt x="307" y="262"/>
                  <a:pt x="307" y="262"/>
                </a:cubicBezTo>
                <a:cubicBezTo>
                  <a:pt x="307" y="218"/>
                  <a:pt x="307" y="218"/>
                  <a:pt x="307" y="218"/>
                </a:cubicBezTo>
                <a:cubicBezTo>
                  <a:pt x="296" y="225"/>
                  <a:pt x="286" y="237"/>
                  <a:pt x="269" y="243"/>
                </a:cubicBezTo>
                <a:close/>
                <a:moveTo>
                  <a:pt x="46" y="124"/>
                </a:moveTo>
                <a:cubicBezTo>
                  <a:pt x="46" y="119"/>
                  <a:pt x="37" y="115"/>
                  <a:pt x="35" y="111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8" y="121"/>
                  <a:pt x="46" y="124"/>
                  <a:pt x="46" y="124"/>
                </a:cubicBezTo>
                <a:close/>
                <a:moveTo>
                  <a:pt x="34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98"/>
                  <a:pt x="0" y="298"/>
                  <a:pt x="0" y="298"/>
                </a:cubicBezTo>
                <a:cubicBezTo>
                  <a:pt x="342" y="298"/>
                  <a:pt x="342" y="298"/>
                  <a:pt x="342" y="298"/>
                </a:cubicBezTo>
                <a:lnTo>
                  <a:pt x="342" y="0"/>
                </a:lnTo>
                <a:close/>
                <a:moveTo>
                  <a:pt x="320" y="275"/>
                </a:moveTo>
                <a:cubicBezTo>
                  <a:pt x="22" y="275"/>
                  <a:pt x="22" y="275"/>
                  <a:pt x="22" y="275"/>
                </a:cubicBezTo>
                <a:cubicBezTo>
                  <a:pt x="22" y="24"/>
                  <a:pt x="22" y="24"/>
                  <a:pt x="22" y="24"/>
                </a:cubicBezTo>
                <a:cubicBezTo>
                  <a:pt x="320" y="24"/>
                  <a:pt x="320" y="24"/>
                  <a:pt x="320" y="24"/>
                </a:cubicBezTo>
                <a:lnTo>
                  <a:pt x="320" y="275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11279" name="Freeform 230"/>
          <p:cNvSpPr/>
          <p:nvPr/>
        </p:nvSpPr>
        <p:spPr bwMode="auto">
          <a:xfrm>
            <a:off x="6870700" y="2370138"/>
            <a:ext cx="641350" cy="633412"/>
          </a:xfrm>
          <a:custGeom>
            <a:gdLst>
              <a:gd fmla="*/ 2147483646 w 215" name="T0"/>
              <a:gd fmla="*/ 2147483646 h 213" name="T1"/>
              <a:gd fmla="*/ 2147483646 w 215" name="T2"/>
              <a:gd fmla="*/ 2147483646 h 213" name="T3"/>
              <a:gd fmla="*/ 2147483646 w 215" name="T4"/>
              <a:gd fmla="*/ 2147483646 h 213" name="T5"/>
              <a:gd fmla="*/ 2147483646 w 215" name="T6"/>
              <a:gd fmla="*/ 2147483646 h 213" name="T7"/>
              <a:gd fmla="*/ 2147483646 w 215" name="T8"/>
              <a:gd fmla="*/ 2147483646 h 213" name="T9"/>
              <a:gd fmla="*/ 2147483646 w 215" name="T10"/>
              <a:gd fmla="*/ 2147483646 h 213" name="T11"/>
              <a:gd fmla="*/ 2147483646 w 215" name="T12"/>
              <a:gd fmla="*/ 2147483646 h 213" name="T13"/>
              <a:gd fmla="*/ 2147483646 w 215" name="T14"/>
              <a:gd fmla="*/ 2147483646 h 213" name="T15"/>
              <a:gd fmla="*/ 2147483646 w 215" name="T16"/>
              <a:gd fmla="*/ 2147483646 h 213" name="T17"/>
              <a:gd fmla="*/ 2147483646 w 215" name="T18"/>
              <a:gd fmla="*/ 2147483646 h 213" name="T19"/>
              <a:gd fmla="*/ 2147483646 w 215" name="T20"/>
              <a:gd fmla="*/ 2147483646 h 213" name="T21"/>
              <a:gd fmla="*/ 2147483646 w 215" name="T22"/>
              <a:gd fmla="*/ 2147483646 h 213" name="T23"/>
              <a:gd fmla="*/ 2147483646 w 215" name="T24"/>
              <a:gd fmla="*/ 2147483646 h 213" name="T25"/>
              <a:gd fmla="*/ 0 w 215" name="T26"/>
              <a:gd fmla="*/ 2147483646 h 213" name="T27"/>
              <a:gd fmla="*/ 2147483646 w 215" name="T28"/>
              <a:gd fmla="*/ 2147483646 h 213" name="T29"/>
              <a:gd fmla="*/ 2147483646 w 215" name="T30"/>
              <a:gd fmla="*/ 2147483646 h 213" name="T31"/>
              <a:gd fmla="*/ 2147483646 w 215" name="T32"/>
              <a:gd fmla="*/ 2147483646 h 213" name="T33"/>
              <a:gd fmla="*/ 2147483646 w 215" name="T34"/>
              <a:gd fmla="*/ 2147483646 h 213" name="T35"/>
              <a:gd fmla="*/ 2147483646 w 215" name="T36"/>
              <a:gd fmla="*/ 2147483646 h 213" name="T37"/>
              <a:gd fmla="*/ 2147483646 w 215" name="T38"/>
              <a:gd fmla="*/ 2147483646 h 213" name="T39"/>
              <a:gd fmla="*/ 2147483646 w 215" name="T40"/>
              <a:gd fmla="*/ 2147483646 h 213" name="T41"/>
              <a:gd fmla="*/ 2147483646 w 215" name="T42"/>
              <a:gd fmla="*/ 2147483646 h 213" name="T43"/>
              <a:gd fmla="*/ 2147483646 w 215" name="T44"/>
              <a:gd fmla="*/ 2147483646 h 213" name="T45"/>
              <a:gd fmla="*/ 2147483646 w 215" name="T46"/>
              <a:gd fmla="*/ 2147483646 h 213" name="T47"/>
              <a:gd fmla="*/ 2147483646 w 215" name="T48"/>
              <a:gd fmla="*/ 2147483646 h 213" name="T49"/>
              <a:gd fmla="*/ 2147483646 w 215" name="T50"/>
              <a:gd fmla="*/ 2147483646 h 213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b="b" l="0" r="r" t="0"/>
            <a:pathLst>
              <a:path h="213" w="215">
                <a:moveTo>
                  <a:pt x="200" y="119"/>
                </a:moveTo>
                <a:cubicBezTo>
                  <a:pt x="208" y="118"/>
                  <a:pt x="214" y="113"/>
                  <a:pt x="214" y="103"/>
                </a:cubicBezTo>
                <a:cubicBezTo>
                  <a:pt x="214" y="92"/>
                  <a:pt x="206" y="85"/>
                  <a:pt x="196" y="84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83" y="83"/>
                  <a:pt x="162" y="82"/>
                  <a:pt x="149" y="81"/>
                </a:cubicBezTo>
                <a:cubicBezTo>
                  <a:pt x="147" y="73"/>
                  <a:pt x="148" y="70"/>
                  <a:pt x="151" y="62"/>
                </a:cubicBezTo>
                <a:cubicBezTo>
                  <a:pt x="163" y="49"/>
                  <a:pt x="169" y="36"/>
                  <a:pt x="167" y="18"/>
                </a:cubicBezTo>
                <a:cubicBezTo>
                  <a:pt x="167" y="12"/>
                  <a:pt x="161" y="2"/>
                  <a:pt x="156" y="1"/>
                </a:cubicBezTo>
                <a:cubicBezTo>
                  <a:pt x="148" y="0"/>
                  <a:pt x="146" y="6"/>
                  <a:pt x="140" y="15"/>
                </a:cubicBezTo>
                <a:cubicBezTo>
                  <a:pt x="134" y="25"/>
                  <a:pt x="132" y="28"/>
                  <a:pt x="125" y="40"/>
                </a:cubicBezTo>
                <a:cubicBezTo>
                  <a:pt x="118" y="51"/>
                  <a:pt x="117" y="54"/>
                  <a:pt x="92" y="72"/>
                </a:cubicBezTo>
                <a:cubicBezTo>
                  <a:pt x="69" y="88"/>
                  <a:pt x="72" y="94"/>
                  <a:pt x="46" y="99"/>
                </a:cubicBezTo>
                <a:cubicBezTo>
                  <a:pt x="41" y="99"/>
                  <a:pt x="27" y="102"/>
                  <a:pt x="8" y="102"/>
                </a:cubicBezTo>
                <a:cubicBezTo>
                  <a:pt x="4" y="102"/>
                  <a:pt x="0" y="112"/>
                  <a:pt x="0" y="145"/>
                </a:cubicBezTo>
                <a:cubicBezTo>
                  <a:pt x="0" y="179"/>
                  <a:pt x="4" y="189"/>
                  <a:pt x="8" y="189"/>
                </a:cubicBezTo>
                <a:cubicBezTo>
                  <a:pt x="29" y="189"/>
                  <a:pt x="46" y="190"/>
                  <a:pt x="58" y="193"/>
                </a:cubicBezTo>
                <a:cubicBezTo>
                  <a:pt x="76" y="201"/>
                  <a:pt x="100" y="206"/>
                  <a:pt x="118" y="208"/>
                </a:cubicBezTo>
                <a:cubicBezTo>
                  <a:pt x="151" y="213"/>
                  <a:pt x="165" y="211"/>
                  <a:pt x="175" y="209"/>
                </a:cubicBezTo>
                <a:cubicBezTo>
                  <a:pt x="176" y="208"/>
                  <a:pt x="176" y="208"/>
                  <a:pt x="176" y="208"/>
                </a:cubicBezTo>
                <a:cubicBezTo>
                  <a:pt x="181" y="207"/>
                  <a:pt x="185" y="203"/>
                  <a:pt x="187" y="196"/>
                </a:cubicBezTo>
                <a:cubicBezTo>
                  <a:pt x="189" y="190"/>
                  <a:pt x="188" y="186"/>
                  <a:pt x="184" y="184"/>
                </a:cubicBezTo>
                <a:cubicBezTo>
                  <a:pt x="187" y="183"/>
                  <a:pt x="187" y="183"/>
                  <a:pt x="187" y="183"/>
                </a:cubicBezTo>
                <a:cubicBezTo>
                  <a:pt x="196" y="182"/>
                  <a:pt x="202" y="177"/>
                  <a:pt x="203" y="167"/>
                </a:cubicBezTo>
                <a:cubicBezTo>
                  <a:pt x="204" y="159"/>
                  <a:pt x="202" y="154"/>
                  <a:pt x="197" y="152"/>
                </a:cubicBezTo>
                <a:cubicBezTo>
                  <a:pt x="206" y="152"/>
                  <a:pt x="213" y="148"/>
                  <a:pt x="214" y="137"/>
                </a:cubicBezTo>
                <a:cubicBezTo>
                  <a:pt x="215" y="127"/>
                  <a:pt x="209" y="120"/>
                  <a:pt x="200" y="119"/>
                </a:cubicBez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11280" name="Freeform 245"/>
          <p:cNvSpPr>
            <a:spLocks noEditPoints="1"/>
          </p:cNvSpPr>
          <p:nvPr/>
        </p:nvSpPr>
        <p:spPr bwMode="auto">
          <a:xfrm>
            <a:off x="8958263" y="2438400"/>
            <a:ext cx="595312" cy="647700"/>
          </a:xfrm>
          <a:custGeom>
            <a:gdLst>
              <a:gd fmla="*/ 2147483646 w 269" name="T0"/>
              <a:gd fmla="*/ 2147483646 h 292" name="T1"/>
              <a:gd fmla="*/ 2147483646 w 269" name="T2"/>
              <a:gd fmla="*/ 2147483646 h 292" name="T3"/>
              <a:gd fmla="*/ 2147483646 w 269" name="T4"/>
              <a:gd fmla="*/ 2147483646 h 292" name="T5"/>
              <a:gd fmla="*/ 2147483646 w 269" name="T6"/>
              <a:gd fmla="*/ 2147483646 h 292" name="T7"/>
              <a:gd fmla="*/ 2147483646 w 269" name="T8"/>
              <a:gd fmla="*/ 2147483646 h 292" name="T9"/>
              <a:gd fmla="*/ 2147483646 w 269" name="T10"/>
              <a:gd fmla="*/ 2147483646 h 292" name="T11"/>
              <a:gd fmla="*/ 2147483646 w 269" name="T12"/>
              <a:gd fmla="*/ 0 h 292" name="T13"/>
              <a:gd fmla="*/ 2147483646 w 269" name="T14"/>
              <a:gd fmla="*/ 2147483646 h 292" name="T15"/>
              <a:gd fmla="*/ 2147483646 w 269" name="T16"/>
              <a:gd fmla="*/ 2147483646 h 292" name="T17"/>
              <a:gd fmla="*/ 2147483646 w 269" name="T18"/>
              <a:gd fmla="*/ 2147483646 h 292" name="T19"/>
              <a:gd fmla="*/ 2147483646 w 269" name="T20"/>
              <a:gd fmla="*/ 2147483646 h 292" name="T21"/>
              <a:gd fmla="*/ 2147483646 w 269" name="T22"/>
              <a:gd fmla="*/ 2147483646 h 292" name="T23"/>
              <a:gd fmla="*/ 2147483646 w 269" name="T24"/>
              <a:gd fmla="*/ 2147483646 h 292" name="T25"/>
              <a:gd fmla="*/ 2147483646 w 269" name="T26"/>
              <a:gd fmla="*/ 2147483646 h 292" name="T27"/>
              <a:gd fmla="*/ 2147483646 w 269" name="T28"/>
              <a:gd fmla="*/ 2147483646 h 292" name="T29"/>
              <a:gd fmla="*/ 2147483646 w 269" name="T30"/>
              <a:gd fmla="*/ 2147483646 h 292" name="T31"/>
              <a:gd fmla="*/ 2147483646 w 269" name="T32"/>
              <a:gd fmla="*/ 2147483646 h 292" name="T33"/>
              <a:gd fmla="*/ 2147483646 w 269" name="T34"/>
              <a:gd fmla="*/ 2147483646 h 292" name="T35"/>
              <a:gd fmla="*/ 2147483646 w 269" name="T36"/>
              <a:gd fmla="*/ 2147483646 h 292" name="T37"/>
              <a:gd fmla="*/ 2147483646 w 269" name="T38"/>
              <a:gd fmla="*/ 2147483646 h 292" name="T39"/>
              <a:gd fmla="*/ 2147483646 w 269" name="T40"/>
              <a:gd fmla="*/ 2147483646 h 292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292" w="269">
                <a:moveTo>
                  <a:pt x="175" y="54"/>
                </a:moveTo>
                <a:cubicBezTo>
                  <a:pt x="153" y="44"/>
                  <a:pt x="128" y="43"/>
                  <a:pt x="104" y="50"/>
                </a:cubicBezTo>
                <a:cubicBezTo>
                  <a:pt x="60" y="64"/>
                  <a:pt x="31" y="106"/>
                  <a:pt x="34" y="153"/>
                </a:cubicBezTo>
                <a:cubicBezTo>
                  <a:pt x="4" y="155"/>
                  <a:pt x="4" y="155"/>
                  <a:pt x="4" y="155"/>
                </a:cubicBezTo>
                <a:cubicBezTo>
                  <a:pt x="0" y="94"/>
                  <a:pt x="38" y="40"/>
                  <a:pt x="95" y="21"/>
                </a:cubicBezTo>
                <a:cubicBezTo>
                  <a:pt x="129" y="11"/>
                  <a:pt x="166" y="14"/>
                  <a:pt x="197" y="31"/>
                </a:cubicBezTo>
                <a:cubicBezTo>
                  <a:pt x="226" y="0"/>
                  <a:pt x="226" y="0"/>
                  <a:pt x="226" y="0"/>
                </a:cubicBezTo>
                <a:cubicBezTo>
                  <a:pt x="233" y="86"/>
                  <a:pt x="233" y="86"/>
                  <a:pt x="233" y="86"/>
                </a:cubicBezTo>
                <a:cubicBezTo>
                  <a:pt x="142" y="89"/>
                  <a:pt x="142" y="89"/>
                  <a:pt x="142" y="89"/>
                </a:cubicBezTo>
                <a:lnTo>
                  <a:pt x="175" y="54"/>
                </a:lnTo>
                <a:close/>
                <a:moveTo>
                  <a:pt x="174" y="271"/>
                </a:moveTo>
                <a:cubicBezTo>
                  <a:pt x="161" y="275"/>
                  <a:pt x="148" y="277"/>
                  <a:pt x="135" y="277"/>
                </a:cubicBezTo>
                <a:cubicBezTo>
                  <a:pt x="113" y="277"/>
                  <a:pt x="92" y="271"/>
                  <a:pt x="73" y="261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36" y="206"/>
                  <a:pt x="36" y="206"/>
                  <a:pt x="36" y="206"/>
                </a:cubicBezTo>
                <a:cubicBezTo>
                  <a:pt x="127" y="203"/>
                  <a:pt x="127" y="203"/>
                  <a:pt x="127" y="203"/>
                </a:cubicBezTo>
                <a:cubicBezTo>
                  <a:pt x="94" y="238"/>
                  <a:pt x="94" y="238"/>
                  <a:pt x="94" y="238"/>
                </a:cubicBezTo>
                <a:cubicBezTo>
                  <a:pt x="116" y="248"/>
                  <a:pt x="142" y="249"/>
                  <a:pt x="165" y="242"/>
                </a:cubicBezTo>
                <a:cubicBezTo>
                  <a:pt x="209" y="228"/>
                  <a:pt x="238" y="186"/>
                  <a:pt x="235" y="140"/>
                </a:cubicBezTo>
                <a:cubicBezTo>
                  <a:pt x="265" y="138"/>
                  <a:pt x="265" y="138"/>
                  <a:pt x="265" y="138"/>
                </a:cubicBezTo>
                <a:cubicBezTo>
                  <a:pt x="269" y="198"/>
                  <a:pt x="232" y="253"/>
                  <a:pt x="174" y="271"/>
                </a:cubicBez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pic>
        <p:nvPicPr>
          <p:cNvPr id="11281" name="图片 3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25122">
            <a:off x="1685925" y="1546225"/>
            <a:ext cx="2357438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图片 3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25122">
            <a:off x="3838575" y="1608138"/>
            <a:ext cx="23590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图片 3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25122">
            <a:off x="6011863" y="1593850"/>
            <a:ext cx="23590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图片 3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25122">
            <a:off x="8113713" y="1593850"/>
            <a:ext cx="235743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组合 2"/>
          <p:cNvGrpSpPr/>
          <p:nvPr/>
        </p:nvGrpSpPr>
        <p:grpSpPr>
          <a:xfrm>
            <a:off x="0" y="381000"/>
            <a:ext cx="695325" cy="506413"/>
            <a:chExt cx="694944" cy="624651"/>
          </a:xfrm>
        </p:grpSpPr>
        <p:sp>
          <p:nvSpPr>
            <p:cNvPr id="12310" name="矩形 3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2311" name="矩形 4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sp>
        <p:nvSpPr>
          <p:cNvPr id="12292" name="矩形 5"/>
          <p:cNvSpPr>
            <a:spLocks noChangeArrowheads="1"/>
          </p:cNvSpPr>
          <p:nvPr/>
        </p:nvSpPr>
        <p:spPr bwMode="auto">
          <a:xfrm>
            <a:off x="858838" y="425450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sp>
        <p:nvSpPr>
          <p:cNvPr id="12293" name="TextBox 20"/>
          <p:cNvSpPr txBox="1">
            <a:spLocks noChangeArrowheads="1"/>
          </p:cNvSpPr>
          <p:nvPr/>
        </p:nvSpPr>
        <p:spPr bwMode="auto">
          <a:xfrm>
            <a:off x="2636838" y="1870075"/>
            <a:ext cx="22352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294" name="Oval 19"/>
          <p:cNvSpPr>
            <a:spLocks noChangeArrowheads="1"/>
          </p:cNvSpPr>
          <p:nvPr/>
        </p:nvSpPr>
        <p:spPr bwMode="auto">
          <a:xfrm>
            <a:off x="1824038" y="1914525"/>
            <a:ext cx="711200" cy="711200"/>
          </a:xfrm>
          <a:prstGeom prst="ellipse">
            <a:avLst/>
          </a:pr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12295" name="Oval 24"/>
          <p:cNvSpPr>
            <a:spLocks noChangeArrowheads="1"/>
          </p:cNvSpPr>
          <p:nvPr/>
        </p:nvSpPr>
        <p:spPr bwMode="auto">
          <a:xfrm>
            <a:off x="5083175" y="1966913"/>
            <a:ext cx="711200" cy="711200"/>
          </a:xfrm>
          <a:prstGeom prst="ellipse">
            <a:avLst/>
          </a:pr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</a:endParaRPr>
          </a:p>
        </p:txBody>
      </p:sp>
      <p:pic>
        <p:nvPicPr>
          <p:cNvPr id="12296" name="Group 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26438" y="1914525"/>
            <a:ext cx="708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Group 4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22450" y="3413125"/>
            <a:ext cx="712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Oval 33"/>
          <p:cNvSpPr>
            <a:spLocks noChangeArrowheads="1"/>
          </p:cNvSpPr>
          <p:nvPr/>
        </p:nvSpPr>
        <p:spPr bwMode="auto">
          <a:xfrm>
            <a:off x="5075238" y="3405188"/>
            <a:ext cx="711200" cy="711200"/>
          </a:xfrm>
          <a:prstGeom prst="ellipse">
            <a:avLst/>
          </a:pr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12299" name="Oval 36"/>
          <p:cNvSpPr>
            <a:spLocks noChangeArrowheads="1"/>
          </p:cNvSpPr>
          <p:nvPr/>
        </p:nvSpPr>
        <p:spPr bwMode="auto">
          <a:xfrm>
            <a:off x="8442325" y="3400425"/>
            <a:ext cx="711200" cy="711200"/>
          </a:xfrm>
          <a:prstGeom prst="ellipse">
            <a:avLst/>
          </a:pr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12300" name="TextBox 20"/>
          <p:cNvSpPr txBox="1">
            <a:spLocks noChangeArrowheads="1"/>
          </p:cNvSpPr>
          <p:nvPr/>
        </p:nvSpPr>
        <p:spPr bwMode="auto">
          <a:xfrm>
            <a:off x="6007100" y="1917700"/>
            <a:ext cx="2233613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301" name="TextBox 20"/>
          <p:cNvSpPr txBox="1">
            <a:spLocks noChangeArrowheads="1"/>
          </p:cNvSpPr>
          <p:nvPr/>
        </p:nvSpPr>
        <p:spPr bwMode="auto">
          <a:xfrm>
            <a:off x="9153524" y="1908175"/>
            <a:ext cx="22352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302" name="TextBox 20"/>
          <p:cNvSpPr txBox="1">
            <a:spLocks noChangeArrowheads="1"/>
          </p:cNvSpPr>
          <p:nvPr/>
        </p:nvSpPr>
        <p:spPr bwMode="auto">
          <a:xfrm>
            <a:off x="2636838" y="3395663"/>
            <a:ext cx="22352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303" name="TextBox 20"/>
          <p:cNvSpPr txBox="1">
            <a:spLocks noChangeArrowheads="1"/>
          </p:cNvSpPr>
          <p:nvPr/>
        </p:nvSpPr>
        <p:spPr bwMode="auto">
          <a:xfrm>
            <a:off x="6007100" y="3394075"/>
            <a:ext cx="2233613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304" name="TextBox 20"/>
          <p:cNvSpPr txBox="1">
            <a:spLocks noChangeArrowheads="1"/>
          </p:cNvSpPr>
          <p:nvPr/>
        </p:nvSpPr>
        <p:spPr bwMode="auto">
          <a:xfrm>
            <a:off x="9153524" y="3322638"/>
            <a:ext cx="22352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305" name="TextBox 12"/>
          <p:cNvSpPr txBox="1">
            <a:spLocks noChangeArrowheads="1"/>
          </p:cNvSpPr>
          <p:nvPr/>
        </p:nvSpPr>
        <p:spPr bwMode="auto">
          <a:xfrm>
            <a:off x="2403475" y="4883150"/>
            <a:ext cx="73120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小精灵PPT，是集PPT模板开发、PPT设计定制、PPT培训于一体的专业PPT服务提供商。小精灵由多位PPT领域的资深设计师创立，致力于为客户奉献最用心的PPT作品、最实用的PPT培训和最贴心的PPT服务。更多关于小精灵，请在百度搜索：小精灵PPT</a:t>
            </a:r>
          </a:p>
        </p:txBody>
      </p:sp>
      <p:sp>
        <p:nvSpPr>
          <p:cNvPr id="12306" name="Freeform 28"/>
          <p:cNvSpPr>
            <a:spLocks noEditPoints="1"/>
          </p:cNvSpPr>
          <p:nvPr/>
        </p:nvSpPr>
        <p:spPr bwMode="auto">
          <a:xfrm>
            <a:off x="2065338" y="2141538"/>
            <a:ext cx="257175" cy="257175"/>
          </a:xfrm>
          <a:custGeom>
            <a:gdLst>
              <a:gd fmla="*/ 2147483646 w 207" name="T0"/>
              <a:gd fmla="*/ 2147483646 h 207" name="T1"/>
              <a:gd fmla="*/ 2147483646 w 207" name="T2"/>
              <a:gd fmla="*/ 2147483646 h 207" name="T3"/>
              <a:gd fmla="*/ 2147483646 w 207" name="T4"/>
              <a:gd fmla="*/ 2147483646 h 207" name="T5"/>
              <a:gd fmla="*/ 2147483646 w 207" name="T6"/>
              <a:gd fmla="*/ 2147483646 h 207" name="T7"/>
              <a:gd fmla="*/ 2147483646 w 207" name="T8"/>
              <a:gd fmla="*/ 2147483646 h 207" name="T9"/>
              <a:gd fmla="*/ 2147483646 w 207" name="T10"/>
              <a:gd fmla="*/ 2147483646 h 207" name="T11"/>
              <a:gd fmla="*/ 2147483646 w 207" name="T12"/>
              <a:gd fmla="*/ 2147483646 h 207" name="T13"/>
              <a:gd fmla="*/ 2147483646 w 207" name="T14"/>
              <a:gd fmla="*/ 2147483646 h 207" name="T15"/>
              <a:gd fmla="*/ 2147483646 w 207" name="T16"/>
              <a:gd fmla="*/ 2147483646 h 207" name="T17"/>
              <a:gd fmla="*/ 2147483646 w 207" name="T18"/>
              <a:gd fmla="*/ 2147483646 h 207" name="T19"/>
              <a:gd fmla="*/ 2147483646 w 207" name="T20"/>
              <a:gd fmla="*/ 2147483646 h 207" name="T21"/>
              <a:gd fmla="*/ 2147483646 w 207" name="T22"/>
              <a:gd fmla="*/ 2147483646 h 207" name="T23"/>
              <a:gd fmla="*/ 2147483646 w 207" name="T24"/>
              <a:gd fmla="*/ 2147483646 h 207" name="T25"/>
              <a:gd fmla="*/ 2147483646 w 207" name="T26"/>
              <a:gd fmla="*/ 2147483646 h 207" name="T27"/>
              <a:gd fmla="*/ 0 w 207" name="T28"/>
              <a:gd fmla="*/ 2147483646 h 207" name="T29"/>
              <a:gd fmla="*/ 2147483646 w 207" name="T30"/>
              <a:gd fmla="*/ 2147483646 h 207" name="T31"/>
              <a:gd fmla="*/ 2147483646 w 207" name="T32"/>
              <a:gd fmla="*/ 0 h 207" name="T33"/>
              <a:gd fmla="*/ 2147483646 w 207" name="T34"/>
              <a:gd fmla="*/ 2147483646 h 207" name="T35"/>
              <a:gd fmla="*/ 2147483646 w 207" name="T36"/>
              <a:gd fmla="*/ 2147483646 h 207" name="T37"/>
              <a:gd fmla="*/ 2147483646 w 207" name="T38"/>
              <a:gd fmla="*/ 2147483646 h 207" name="T39"/>
              <a:gd fmla="*/ 2147483646 w 207" name="T40"/>
              <a:gd fmla="*/ 2147483646 h 207" name="T41"/>
              <a:gd fmla="*/ 2147483646 w 207" name="T42"/>
              <a:gd fmla="*/ 2147483646 h 207" name="T43"/>
              <a:gd fmla="*/ 2147483646 w 207" name="T44"/>
              <a:gd fmla="*/ 2147483646 h 207" name="T45"/>
              <a:gd fmla="*/ 2147483646 w 207" name="T46"/>
              <a:gd fmla="*/ 2147483646 h 207" name="T47"/>
              <a:gd fmla="*/ 2147483646 w 207" name="T48"/>
              <a:gd fmla="*/ 2147483646 h 207" name="T49"/>
              <a:gd fmla="*/ 2147483646 w 207" name="T50"/>
              <a:gd fmla="*/ 2147483646 h 207" name="T51"/>
              <a:gd fmla="*/ 2147483646 w 207" name="T52"/>
              <a:gd fmla="*/ 2147483646 h 207" name="T53"/>
              <a:gd fmla="*/ 2147483646 w 207" name="T54"/>
              <a:gd fmla="*/ 2147483646 h 207" name="T55"/>
              <a:gd fmla="*/ 2147483646 w 207" name="T56"/>
              <a:gd fmla="*/ 2147483646 h 207" name="T57"/>
              <a:gd fmla="*/ 2147483646 w 207" name="T58"/>
              <a:gd fmla="*/ 2147483646 h 207" name="T59"/>
              <a:gd fmla="*/ 2147483646 w 207" name="T60"/>
              <a:gd fmla="*/ 2147483646 h 207" name="T61"/>
              <a:gd fmla="*/ 2147483646 w 207" name="T62"/>
              <a:gd fmla="*/ 2147483646 h 207" name="T63"/>
              <a:gd fmla="*/ 2147483646 w 207" name="T64"/>
              <a:gd fmla="*/ 2147483646 h 207" name="T65"/>
              <a:gd fmla="*/ 2147483646 w 207" name="T66"/>
              <a:gd fmla="*/ 2147483646 h 207" name="T67"/>
              <a:gd fmla="*/ 2147483646 w 207" name="T68"/>
              <a:gd fmla="*/ 2147483646 h 207" name="T69"/>
              <a:gd fmla="*/ 2147483646 w 207" name="T70"/>
              <a:gd fmla="*/ 2147483646 h 207" name="T71"/>
              <a:gd fmla="*/ 2147483646 w 207" name="T72"/>
              <a:gd fmla="*/ 2147483646 h 207" name="T73"/>
              <a:gd fmla="*/ 2147483646 w 207" name="T74"/>
              <a:gd fmla="*/ 2147483646 h 207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206" w="206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12307" name="组合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48275" y="2133600"/>
            <a:ext cx="3667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Freeform 211"/>
          <p:cNvSpPr/>
          <p:nvPr/>
        </p:nvSpPr>
        <p:spPr bwMode="auto">
          <a:xfrm>
            <a:off x="5319713" y="3629025"/>
            <a:ext cx="190500" cy="282575"/>
          </a:xfrm>
          <a:custGeom>
            <a:gdLst>
              <a:gd fmla="*/ 2147483646 w 192" name="T0"/>
              <a:gd fmla="*/ 2147483646 h 288" name="T1"/>
              <a:gd fmla="*/ 2147483646 w 192" name="T2"/>
              <a:gd fmla="*/ 2147483646 h 288" name="T3"/>
              <a:gd fmla="*/ 2147483646 w 192" name="T4"/>
              <a:gd fmla="*/ 2147483646 h 288" name="T5"/>
              <a:gd fmla="*/ 2147483646 w 192" name="T6"/>
              <a:gd fmla="*/ 2147483646 h 288" name="T7"/>
              <a:gd fmla="*/ 2147483646 w 192" name="T8"/>
              <a:gd fmla="*/ 2147483646 h 288" name="T9"/>
              <a:gd fmla="*/ 2147483646 w 192" name="T10"/>
              <a:gd fmla="*/ 2147483646 h 288" name="T11"/>
              <a:gd fmla="*/ 2147483646 w 192" name="T12"/>
              <a:gd fmla="*/ 2147483646 h 288" name="T13"/>
              <a:gd fmla="*/ 2147483646 w 192" name="T14"/>
              <a:gd fmla="*/ 2147483646 h 288" name="T15"/>
              <a:gd fmla="*/ 2147483646 w 192" name="T16"/>
              <a:gd fmla="*/ 2147483646 h 288" name="T17"/>
              <a:gd fmla="*/ 2147483646 w 192" name="T18"/>
              <a:gd fmla="*/ 2147483646 h 288" name="T19"/>
              <a:gd fmla="*/ 2147483646 w 192" name="T20"/>
              <a:gd fmla="*/ 2147483646 h 288" name="T21"/>
              <a:gd fmla="*/ 2147483646 w 192" name="T22"/>
              <a:gd fmla="*/ 2147483646 h 288" name="T23"/>
              <a:gd fmla="*/ 2147483646 w 192" name="T24"/>
              <a:gd fmla="*/ 0 h 288" name="T25"/>
              <a:gd fmla="*/ 2147483646 w 192" name="T26"/>
              <a:gd fmla="*/ 2147483646 h 288" name="T27"/>
              <a:gd fmla="*/ 2147483646 w 192" name="T28"/>
              <a:gd fmla="*/ 2147483646 h 288" name="T29"/>
              <a:gd fmla="*/ 2147483646 w 192" name="T30"/>
              <a:gd fmla="*/ 2147483646 h 288" name="T31"/>
              <a:gd fmla="*/ 2147483646 w 192" name="T32"/>
              <a:gd fmla="*/ 2147483646 h 288" name="T33"/>
              <a:gd fmla="*/ 2147483646 w 192" name="T34"/>
              <a:gd fmla="*/ 2147483646 h 288" name="T35"/>
              <a:gd fmla="*/ 2147483646 w 192" name="T36"/>
              <a:gd fmla="*/ 2147483646 h 288" name="T37"/>
              <a:gd fmla="*/ 0 w 192" name="T38"/>
              <a:gd fmla="*/ 2147483646 h 288" name="T39"/>
              <a:gd fmla="*/ 2147483646 w 192" name="T40"/>
              <a:gd fmla="*/ 2147483646 h 288" name="T41"/>
              <a:gd fmla="*/ 2147483646 w 192" name="T42"/>
              <a:gd fmla="*/ 2147483646 h 288" name="T43"/>
              <a:gd fmla="*/ 2147483646 w 192" name="T44"/>
              <a:gd fmla="*/ 2147483646 h 288" name="T45"/>
              <a:gd fmla="*/ 2147483646 w 192" name="T46"/>
              <a:gd fmla="*/ 2147483646 h 288" name="T47"/>
              <a:gd fmla="*/ 2147483646 w 192" name="T48"/>
              <a:gd fmla="*/ 2147483646 h 288" name="T49"/>
              <a:gd fmla="*/ 2147483646 w 192" name="T50"/>
              <a:gd fmla="*/ 2147483646 h 288" name="T51"/>
              <a:gd fmla="*/ 2147483646 w 192" name="T52"/>
              <a:gd fmla="*/ 2147483646 h 288" name="T53"/>
              <a:gd fmla="*/ 2147483646 w 192" name="T54"/>
              <a:gd fmla="*/ 2147483646 h 288" name="T55"/>
              <a:gd fmla="*/ 2147483646 w 192" name="T56"/>
              <a:gd fmla="*/ 2147483646 h 288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288" w="192">
                <a:moveTo>
                  <a:pt x="144" y="192"/>
                </a:moveTo>
                <a:cubicBezTo>
                  <a:pt x="137" y="192"/>
                  <a:pt x="130" y="194"/>
                  <a:pt x="130" y="194"/>
                </a:cubicBezTo>
                <a:cubicBezTo>
                  <a:pt x="127" y="195"/>
                  <a:pt x="123" y="194"/>
                  <a:pt x="120" y="192"/>
                </a:cubicBezTo>
                <a:cubicBezTo>
                  <a:pt x="96" y="167"/>
                  <a:pt x="96" y="167"/>
                  <a:pt x="96" y="167"/>
                </a:cubicBezTo>
                <a:cubicBezTo>
                  <a:pt x="94" y="165"/>
                  <a:pt x="93" y="161"/>
                  <a:pt x="94" y="158"/>
                </a:cubicBezTo>
                <a:cubicBezTo>
                  <a:pt x="94" y="158"/>
                  <a:pt x="96" y="151"/>
                  <a:pt x="96" y="144"/>
                </a:cubicBezTo>
                <a:cubicBezTo>
                  <a:pt x="96" y="137"/>
                  <a:pt x="94" y="131"/>
                  <a:pt x="94" y="131"/>
                </a:cubicBezTo>
                <a:cubicBezTo>
                  <a:pt x="93" y="128"/>
                  <a:pt x="94" y="124"/>
                  <a:pt x="96" y="121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3" y="94"/>
                  <a:pt x="128" y="93"/>
                  <a:pt x="131" y="94"/>
                </a:cubicBezTo>
                <a:cubicBezTo>
                  <a:pt x="131" y="94"/>
                  <a:pt x="137" y="96"/>
                  <a:pt x="144" y="96"/>
                </a:cubicBezTo>
                <a:cubicBezTo>
                  <a:pt x="170" y="96"/>
                  <a:pt x="192" y="75"/>
                  <a:pt x="192" y="48"/>
                </a:cubicBezTo>
                <a:cubicBezTo>
                  <a:pt x="192" y="22"/>
                  <a:pt x="170" y="0"/>
                  <a:pt x="144" y="0"/>
                </a:cubicBezTo>
                <a:cubicBezTo>
                  <a:pt x="117" y="0"/>
                  <a:pt x="96" y="22"/>
                  <a:pt x="96" y="48"/>
                </a:cubicBezTo>
                <a:cubicBezTo>
                  <a:pt x="96" y="55"/>
                  <a:pt x="98" y="62"/>
                  <a:pt x="98" y="62"/>
                </a:cubicBezTo>
                <a:cubicBezTo>
                  <a:pt x="99" y="65"/>
                  <a:pt x="98" y="69"/>
                  <a:pt x="96" y="71"/>
                </a:cubicBezTo>
                <a:cubicBezTo>
                  <a:pt x="71" y="96"/>
                  <a:pt x="71" y="96"/>
                  <a:pt x="71" y="96"/>
                </a:cubicBezTo>
                <a:cubicBezTo>
                  <a:pt x="69" y="98"/>
                  <a:pt x="65" y="99"/>
                  <a:pt x="62" y="98"/>
                </a:cubicBezTo>
                <a:cubicBezTo>
                  <a:pt x="62" y="98"/>
                  <a:pt x="55" y="96"/>
                  <a:pt x="48" y="96"/>
                </a:cubicBezTo>
                <a:cubicBezTo>
                  <a:pt x="21" y="96"/>
                  <a:pt x="0" y="117"/>
                  <a:pt x="0" y="144"/>
                </a:cubicBezTo>
                <a:cubicBezTo>
                  <a:pt x="0" y="170"/>
                  <a:pt x="21" y="192"/>
                  <a:pt x="48" y="192"/>
                </a:cubicBezTo>
                <a:cubicBezTo>
                  <a:pt x="54" y="192"/>
                  <a:pt x="60" y="190"/>
                  <a:pt x="60" y="190"/>
                </a:cubicBezTo>
                <a:cubicBezTo>
                  <a:pt x="63" y="189"/>
                  <a:pt x="68" y="190"/>
                  <a:pt x="70" y="192"/>
                </a:cubicBezTo>
                <a:cubicBezTo>
                  <a:pt x="95" y="218"/>
                  <a:pt x="95" y="218"/>
                  <a:pt x="95" y="218"/>
                </a:cubicBezTo>
                <a:cubicBezTo>
                  <a:pt x="97" y="220"/>
                  <a:pt x="98" y="224"/>
                  <a:pt x="98" y="227"/>
                </a:cubicBezTo>
                <a:cubicBezTo>
                  <a:pt x="98" y="227"/>
                  <a:pt x="96" y="234"/>
                  <a:pt x="96" y="240"/>
                </a:cubicBezTo>
                <a:cubicBezTo>
                  <a:pt x="96" y="266"/>
                  <a:pt x="117" y="288"/>
                  <a:pt x="144" y="288"/>
                </a:cubicBezTo>
                <a:cubicBezTo>
                  <a:pt x="170" y="288"/>
                  <a:pt x="192" y="266"/>
                  <a:pt x="192" y="240"/>
                </a:cubicBezTo>
                <a:cubicBezTo>
                  <a:pt x="192" y="213"/>
                  <a:pt x="170" y="192"/>
                  <a:pt x="144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12309" name="组合 2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631238" y="3627438"/>
            <a:ext cx="3365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组合 2"/>
          <p:cNvGrpSpPr/>
          <p:nvPr/>
        </p:nvGrpSpPr>
        <p:grpSpPr>
          <a:xfrm>
            <a:off x="0" y="381000"/>
            <a:ext cx="695325" cy="506413"/>
            <a:chExt cx="694944" cy="624651"/>
          </a:xfrm>
        </p:grpSpPr>
        <p:sp>
          <p:nvSpPr>
            <p:cNvPr id="13342" name="矩形 3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3343" name="矩形 4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sp>
        <p:nvSpPr>
          <p:cNvPr id="13316" name="矩形 5"/>
          <p:cNvSpPr>
            <a:spLocks noChangeArrowheads="1"/>
          </p:cNvSpPr>
          <p:nvPr/>
        </p:nvSpPr>
        <p:spPr bwMode="auto">
          <a:xfrm>
            <a:off x="858838" y="425450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cxnSp>
        <p:nvCxnSpPr>
          <p:cNvPr id="13317" name="Straight Connector 15"/>
          <p:cNvCxnSpPr>
            <a:cxnSpLocks noChangeShapeType="1"/>
          </p:cNvCxnSpPr>
          <p:nvPr/>
        </p:nvCxnSpPr>
        <p:spPr bwMode="auto">
          <a:xfrm>
            <a:off x="203200" y="6375400"/>
            <a:ext cx="11684000" cy="0"/>
          </a:xfrm>
          <a:prstGeom prst="line">
            <a:avLst/>
          </a:prstGeom>
          <a:noFill/>
          <a:ln w="6350">
            <a:solidFill>
              <a:srgbClr val="D9D9D9"/>
            </a:solidFill>
            <a:prstDash val="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3318" name="Teardrop 25"/>
          <p:cNvSpPr/>
          <p:nvPr/>
        </p:nvSpPr>
        <p:spPr bwMode="auto">
          <a:xfrm rot="-2700000">
            <a:off x="1174750" y="1778000"/>
            <a:ext cx="706438" cy="706438"/>
          </a:xfrm>
          <a:custGeom>
            <a:gdLst>
              <a:gd fmla="*/ 0 w 706445" name="T0"/>
              <a:gd fmla="*/ 353211 h 706446" name="T1"/>
              <a:gd fmla="*/ 353213 w 706445" name="T2"/>
              <a:gd fmla="*/ 0 h 706446" name="T3"/>
              <a:gd fmla="*/ 706424 w 706445" name="T4"/>
              <a:gd fmla="*/ 0 h 706446" name="T5"/>
              <a:gd fmla="*/ 706424 w 706445" name="T6"/>
              <a:gd fmla="*/ 353211 h 706446" name="T7"/>
              <a:gd fmla="*/ 353213 w 706445" name="T8"/>
              <a:gd fmla="*/ 706422 h 706446" name="T9"/>
              <a:gd fmla="*/ -1 w 706445" name="T10"/>
              <a:gd fmla="*/ 353211 h 706446" name="T11"/>
              <a:gd fmla="*/ 0 w 706445" name="T12"/>
              <a:gd fmla="*/ 353211 h 70644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706446" w="706445">
                <a:moveTo>
                  <a:pt x="0" y="353223"/>
                </a:moveTo>
                <a:cubicBezTo>
                  <a:pt x="0" y="158143"/>
                  <a:pt x="158143" y="0"/>
                  <a:pt x="353223" y="0"/>
                </a:cubicBezTo>
                <a:lnTo>
                  <a:pt x="706445" y="0"/>
                </a:lnTo>
                <a:lnTo>
                  <a:pt x="706445" y="353223"/>
                </a:lnTo>
                <a:cubicBezTo>
                  <a:pt x="706445" y="548303"/>
                  <a:pt x="548302" y="706446"/>
                  <a:pt x="353222" y="706446"/>
                </a:cubicBezTo>
                <a:cubicBezTo>
                  <a:pt x="158142" y="706446"/>
                  <a:pt x="-1" y="548303"/>
                  <a:pt x="-1" y="353223"/>
                </a:cubicBezTo>
                <a:lnTo>
                  <a:pt x="0" y="353223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3319" name="Teardrop 26"/>
          <p:cNvSpPr/>
          <p:nvPr/>
        </p:nvSpPr>
        <p:spPr bwMode="auto">
          <a:xfrm rot="-2700000">
            <a:off x="1174750" y="3294063"/>
            <a:ext cx="706438" cy="706437"/>
          </a:xfrm>
          <a:custGeom>
            <a:gdLst>
              <a:gd fmla="*/ 0 w 706445" name="T0"/>
              <a:gd fmla="*/ 353211 h 706446" name="T1"/>
              <a:gd fmla="*/ 353213 w 706445" name="T2"/>
              <a:gd fmla="*/ 0 h 706446" name="T3"/>
              <a:gd fmla="*/ 706424 w 706445" name="T4"/>
              <a:gd fmla="*/ 0 h 706446" name="T5"/>
              <a:gd fmla="*/ 706424 w 706445" name="T6"/>
              <a:gd fmla="*/ 353211 h 706446" name="T7"/>
              <a:gd fmla="*/ 353213 w 706445" name="T8"/>
              <a:gd fmla="*/ 706419 h 706446" name="T9"/>
              <a:gd fmla="*/ -1 w 706445" name="T10"/>
              <a:gd fmla="*/ 353211 h 706446" name="T11"/>
              <a:gd fmla="*/ 0 w 706445" name="T12"/>
              <a:gd fmla="*/ 353211 h 70644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706446" w="706445">
                <a:moveTo>
                  <a:pt x="0" y="353223"/>
                </a:moveTo>
                <a:cubicBezTo>
                  <a:pt x="0" y="158143"/>
                  <a:pt x="158143" y="0"/>
                  <a:pt x="353223" y="0"/>
                </a:cubicBezTo>
                <a:lnTo>
                  <a:pt x="706445" y="0"/>
                </a:lnTo>
                <a:lnTo>
                  <a:pt x="706445" y="353223"/>
                </a:lnTo>
                <a:cubicBezTo>
                  <a:pt x="706445" y="548303"/>
                  <a:pt x="548302" y="706446"/>
                  <a:pt x="353222" y="706446"/>
                </a:cubicBezTo>
                <a:cubicBezTo>
                  <a:pt x="158142" y="706446"/>
                  <a:pt x="-1" y="548303"/>
                  <a:pt x="-1" y="353223"/>
                </a:cubicBezTo>
                <a:lnTo>
                  <a:pt x="0" y="353223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3320" name="Teardrop 27"/>
          <p:cNvSpPr/>
          <p:nvPr/>
        </p:nvSpPr>
        <p:spPr bwMode="auto">
          <a:xfrm rot="-2700000">
            <a:off x="1174750" y="4752975"/>
            <a:ext cx="706438" cy="706438"/>
          </a:xfrm>
          <a:custGeom>
            <a:gdLst>
              <a:gd fmla="*/ 0 w 706445" name="T0"/>
              <a:gd fmla="*/ 353211 h 706446" name="T1"/>
              <a:gd fmla="*/ 353213 w 706445" name="T2"/>
              <a:gd fmla="*/ 0 h 706446" name="T3"/>
              <a:gd fmla="*/ 706424 w 706445" name="T4"/>
              <a:gd fmla="*/ 0 h 706446" name="T5"/>
              <a:gd fmla="*/ 706424 w 706445" name="T6"/>
              <a:gd fmla="*/ 353211 h 706446" name="T7"/>
              <a:gd fmla="*/ 353213 w 706445" name="T8"/>
              <a:gd fmla="*/ 706422 h 706446" name="T9"/>
              <a:gd fmla="*/ -1 w 706445" name="T10"/>
              <a:gd fmla="*/ 353211 h 706446" name="T11"/>
              <a:gd fmla="*/ 0 w 706445" name="T12"/>
              <a:gd fmla="*/ 353211 h 70644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706446" w="706445">
                <a:moveTo>
                  <a:pt x="0" y="353223"/>
                </a:moveTo>
                <a:cubicBezTo>
                  <a:pt x="0" y="158143"/>
                  <a:pt x="158143" y="0"/>
                  <a:pt x="353223" y="0"/>
                </a:cubicBezTo>
                <a:lnTo>
                  <a:pt x="706445" y="0"/>
                </a:lnTo>
                <a:lnTo>
                  <a:pt x="706445" y="353223"/>
                </a:lnTo>
                <a:cubicBezTo>
                  <a:pt x="706445" y="548303"/>
                  <a:pt x="548302" y="706446"/>
                  <a:pt x="353222" y="706446"/>
                </a:cubicBezTo>
                <a:cubicBezTo>
                  <a:pt x="158142" y="706446"/>
                  <a:pt x="-1" y="548303"/>
                  <a:pt x="-1" y="353223"/>
                </a:cubicBezTo>
                <a:lnTo>
                  <a:pt x="0" y="353223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3321" name="Teardrop 28"/>
          <p:cNvSpPr/>
          <p:nvPr/>
        </p:nvSpPr>
        <p:spPr bwMode="auto">
          <a:xfrm rot="-2700000">
            <a:off x="6491288" y="1778000"/>
            <a:ext cx="706437" cy="706438"/>
          </a:xfrm>
          <a:custGeom>
            <a:gdLst>
              <a:gd fmla="*/ 0 w 706445" name="T0"/>
              <a:gd fmla="*/ 353211 h 706446" name="T1"/>
              <a:gd fmla="*/ 353211 w 706445" name="T2"/>
              <a:gd fmla="*/ 0 h 706446" name="T3"/>
              <a:gd fmla="*/ 706421 w 706445" name="T4"/>
              <a:gd fmla="*/ 0 h 706446" name="T5"/>
              <a:gd fmla="*/ 706421 w 706445" name="T6"/>
              <a:gd fmla="*/ 353211 h 706446" name="T7"/>
              <a:gd fmla="*/ 353210 w 706445" name="T8"/>
              <a:gd fmla="*/ 706422 h 706446" name="T9"/>
              <a:gd fmla="*/ -1 w 706445" name="T10"/>
              <a:gd fmla="*/ 353211 h 706446" name="T11"/>
              <a:gd fmla="*/ 0 w 706445" name="T12"/>
              <a:gd fmla="*/ 353211 h 70644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706446" w="706445">
                <a:moveTo>
                  <a:pt x="0" y="353223"/>
                </a:moveTo>
                <a:cubicBezTo>
                  <a:pt x="0" y="158143"/>
                  <a:pt x="158143" y="0"/>
                  <a:pt x="353223" y="0"/>
                </a:cubicBezTo>
                <a:lnTo>
                  <a:pt x="706445" y="0"/>
                </a:lnTo>
                <a:lnTo>
                  <a:pt x="706445" y="353223"/>
                </a:lnTo>
                <a:cubicBezTo>
                  <a:pt x="706445" y="548303"/>
                  <a:pt x="548302" y="706446"/>
                  <a:pt x="353222" y="706446"/>
                </a:cubicBezTo>
                <a:cubicBezTo>
                  <a:pt x="158142" y="706446"/>
                  <a:pt x="-1" y="548303"/>
                  <a:pt x="-1" y="353223"/>
                </a:cubicBezTo>
                <a:lnTo>
                  <a:pt x="0" y="353223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pic>
        <p:nvPicPr>
          <p:cNvPr id="13322" name="Picture 3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04938" y="4983163"/>
            <a:ext cx="24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04938" y="3497263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ardrop 33"/>
          <p:cNvSpPr/>
          <p:nvPr/>
        </p:nvSpPr>
        <p:spPr bwMode="auto">
          <a:xfrm rot="-2700000">
            <a:off x="6491288" y="3268663"/>
            <a:ext cx="706437" cy="706437"/>
          </a:xfrm>
          <a:custGeom>
            <a:gdLst>
              <a:gd fmla="*/ 0 w 706445" name="T0"/>
              <a:gd fmla="*/ 353211 h 706446" name="T1"/>
              <a:gd fmla="*/ 353211 w 706445" name="T2"/>
              <a:gd fmla="*/ 0 h 706446" name="T3"/>
              <a:gd fmla="*/ 706421 w 706445" name="T4"/>
              <a:gd fmla="*/ 0 h 706446" name="T5"/>
              <a:gd fmla="*/ 706421 w 706445" name="T6"/>
              <a:gd fmla="*/ 353211 h 706446" name="T7"/>
              <a:gd fmla="*/ 353210 w 706445" name="T8"/>
              <a:gd fmla="*/ 706419 h 706446" name="T9"/>
              <a:gd fmla="*/ -1 w 706445" name="T10"/>
              <a:gd fmla="*/ 353211 h 706446" name="T11"/>
              <a:gd fmla="*/ 0 w 706445" name="T12"/>
              <a:gd fmla="*/ 353211 h 70644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706446" w="706445">
                <a:moveTo>
                  <a:pt x="0" y="353223"/>
                </a:moveTo>
                <a:cubicBezTo>
                  <a:pt x="0" y="158143"/>
                  <a:pt x="158143" y="0"/>
                  <a:pt x="353223" y="0"/>
                </a:cubicBezTo>
                <a:lnTo>
                  <a:pt x="706445" y="0"/>
                </a:lnTo>
                <a:lnTo>
                  <a:pt x="706445" y="353223"/>
                </a:lnTo>
                <a:cubicBezTo>
                  <a:pt x="706445" y="548303"/>
                  <a:pt x="548302" y="706446"/>
                  <a:pt x="353222" y="706446"/>
                </a:cubicBezTo>
                <a:cubicBezTo>
                  <a:pt x="158142" y="706446"/>
                  <a:pt x="-1" y="548303"/>
                  <a:pt x="-1" y="353223"/>
                </a:cubicBezTo>
                <a:lnTo>
                  <a:pt x="0" y="353223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3325" name="Teardrop 34"/>
          <p:cNvSpPr/>
          <p:nvPr/>
        </p:nvSpPr>
        <p:spPr bwMode="auto">
          <a:xfrm rot="-2700000">
            <a:off x="6491288" y="4752975"/>
            <a:ext cx="706437" cy="706438"/>
          </a:xfrm>
          <a:custGeom>
            <a:gdLst>
              <a:gd fmla="*/ 0 w 706445" name="T0"/>
              <a:gd fmla="*/ 353211 h 706446" name="T1"/>
              <a:gd fmla="*/ 353211 w 706445" name="T2"/>
              <a:gd fmla="*/ 0 h 706446" name="T3"/>
              <a:gd fmla="*/ 706421 w 706445" name="T4"/>
              <a:gd fmla="*/ 0 h 706446" name="T5"/>
              <a:gd fmla="*/ 706421 w 706445" name="T6"/>
              <a:gd fmla="*/ 353211 h 706446" name="T7"/>
              <a:gd fmla="*/ 353210 w 706445" name="T8"/>
              <a:gd fmla="*/ 706422 h 706446" name="T9"/>
              <a:gd fmla="*/ -1 w 706445" name="T10"/>
              <a:gd fmla="*/ 353211 h 706446" name="T11"/>
              <a:gd fmla="*/ 0 w 706445" name="T12"/>
              <a:gd fmla="*/ 353211 h 70644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706446" w="706445">
                <a:moveTo>
                  <a:pt x="0" y="353223"/>
                </a:moveTo>
                <a:cubicBezTo>
                  <a:pt x="0" y="158143"/>
                  <a:pt x="158143" y="0"/>
                  <a:pt x="353223" y="0"/>
                </a:cubicBezTo>
                <a:lnTo>
                  <a:pt x="706445" y="0"/>
                </a:lnTo>
                <a:lnTo>
                  <a:pt x="706445" y="353223"/>
                </a:lnTo>
                <a:cubicBezTo>
                  <a:pt x="706445" y="548303"/>
                  <a:pt x="548302" y="706446"/>
                  <a:pt x="353222" y="706446"/>
                </a:cubicBezTo>
                <a:cubicBezTo>
                  <a:pt x="158142" y="706446"/>
                  <a:pt x="-1" y="548303"/>
                  <a:pt x="-1" y="353223"/>
                </a:cubicBezTo>
                <a:lnTo>
                  <a:pt x="0" y="353223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pic>
        <p:nvPicPr>
          <p:cNvPr id="13326" name="Picture 1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97663" y="4933950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37350" y="2020888"/>
            <a:ext cx="20796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8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22400" y="2009775"/>
            <a:ext cx="2063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9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37350" y="3514725"/>
            <a:ext cx="2079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TextBox 32"/>
          <p:cNvSpPr txBox="1">
            <a:spLocks noChangeArrowheads="1"/>
          </p:cNvSpPr>
          <p:nvPr/>
        </p:nvSpPr>
        <p:spPr bwMode="auto">
          <a:xfrm>
            <a:off x="2011363" y="1511300"/>
            <a:ext cx="38100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noProof="1" sz="16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3331" name="TextBox 33"/>
          <p:cNvSpPr txBox="1">
            <a:spLocks noChangeArrowheads="1"/>
          </p:cNvSpPr>
          <p:nvPr/>
        </p:nvSpPr>
        <p:spPr bwMode="auto">
          <a:xfrm>
            <a:off x="2011363" y="1836738"/>
            <a:ext cx="33305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7E7E7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极致无岸，向天而歌。小精灵PPT是专业PPT服务提供商。更多关于小精灵，请在百度搜索：小精灵PPT</a:t>
            </a:r>
          </a:p>
        </p:txBody>
      </p:sp>
      <p:sp>
        <p:nvSpPr>
          <p:cNvPr id="13332" name="TextBox 32"/>
          <p:cNvSpPr txBox="1">
            <a:spLocks noChangeArrowheads="1"/>
          </p:cNvSpPr>
          <p:nvPr/>
        </p:nvSpPr>
        <p:spPr bwMode="auto">
          <a:xfrm>
            <a:off x="2027238" y="3090863"/>
            <a:ext cx="381158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noProof="1" sz="16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3333" name="TextBox 33"/>
          <p:cNvSpPr txBox="1">
            <a:spLocks noChangeArrowheads="1"/>
          </p:cNvSpPr>
          <p:nvPr/>
        </p:nvSpPr>
        <p:spPr bwMode="auto">
          <a:xfrm>
            <a:off x="2027238" y="3416300"/>
            <a:ext cx="333216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7E7E7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极致无岸，向天而歌。小精灵PPT是专业PPT服务提供商。更多关于小精灵，请在百度搜索：小精灵PPT</a:t>
            </a:r>
          </a:p>
        </p:txBody>
      </p:sp>
      <p:sp>
        <p:nvSpPr>
          <p:cNvPr id="13334" name="TextBox 32"/>
          <p:cNvSpPr txBox="1">
            <a:spLocks noChangeArrowheads="1"/>
          </p:cNvSpPr>
          <p:nvPr/>
        </p:nvSpPr>
        <p:spPr bwMode="auto">
          <a:xfrm>
            <a:off x="2027238" y="4594225"/>
            <a:ext cx="381158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noProof="1" sz="16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3335" name="TextBox 33"/>
          <p:cNvSpPr txBox="1">
            <a:spLocks noChangeArrowheads="1"/>
          </p:cNvSpPr>
          <p:nvPr/>
        </p:nvSpPr>
        <p:spPr bwMode="auto">
          <a:xfrm>
            <a:off x="2027238" y="4919663"/>
            <a:ext cx="333216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7E7E7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极致无岸，向天而歌。小精灵PPT是专业PPT服务提供商。更多关于小精灵，请在百度搜索：小精灵PPT</a:t>
            </a:r>
          </a:p>
        </p:txBody>
      </p:sp>
      <p:sp>
        <p:nvSpPr>
          <p:cNvPr id="13336" name="TextBox 32"/>
          <p:cNvSpPr txBox="1">
            <a:spLocks noChangeArrowheads="1"/>
          </p:cNvSpPr>
          <p:nvPr/>
        </p:nvSpPr>
        <p:spPr bwMode="auto">
          <a:xfrm>
            <a:off x="7337424" y="1508125"/>
            <a:ext cx="381158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noProof="1" sz="16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3337" name="TextBox 33"/>
          <p:cNvSpPr txBox="1">
            <a:spLocks noChangeArrowheads="1"/>
          </p:cNvSpPr>
          <p:nvPr/>
        </p:nvSpPr>
        <p:spPr bwMode="auto">
          <a:xfrm>
            <a:off x="7337424" y="1833563"/>
            <a:ext cx="333216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7E7E7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极致无岸，向天而歌。小精灵PPT是专业PPT服务提供商。更多关于小精灵，请在百度搜索：小精灵PPT</a:t>
            </a:r>
          </a:p>
        </p:txBody>
      </p:sp>
      <p:sp>
        <p:nvSpPr>
          <p:cNvPr id="13338" name="TextBox 32"/>
          <p:cNvSpPr txBox="1">
            <a:spLocks noChangeArrowheads="1"/>
          </p:cNvSpPr>
          <p:nvPr/>
        </p:nvSpPr>
        <p:spPr bwMode="auto">
          <a:xfrm>
            <a:off x="7337424" y="3090863"/>
            <a:ext cx="381158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noProof="1" sz="16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3339" name="TextBox 33"/>
          <p:cNvSpPr txBox="1">
            <a:spLocks noChangeArrowheads="1"/>
          </p:cNvSpPr>
          <p:nvPr/>
        </p:nvSpPr>
        <p:spPr bwMode="auto">
          <a:xfrm>
            <a:off x="7337424" y="3416300"/>
            <a:ext cx="333216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7E7E7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极致无岸，向天而歌。小精灵PPT是专业PPT服务提供商。更多关于小精灵，请在百度搜索：小精灵PPT</a:t>
            </a:r>
          </a:p>
        </p:txBody>
      </p:sp>
      <p:sp>
        <p:nvSpPr>
          <p:cNvPr id="13340" name="TextBox 32"/>
          <p:cNvSpPr txBox="1">
            <a:spLocks noChangeArrowheads="1"/>
          </p:cNvSpPr>
          <p:nvPr/>
        </p:nvSpPr>
        <p:spPr bwMode="auto">
          <a:xfrm>
            <a:off x="7337424" y="4594225"/>
            <a:ext cx="381158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noProof="1" sz="16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3341" name="TextBox 33"/>
          <p:cNvSpPr txBox="1">
            <a:spLocks noChangeArrowheads="1"/>
          </p:cNvSpPr>
          <p:nvPr/>
        </p:nvSpPr>
        <p:spPr bwMode="auto">
          <a:xfrm>
            <a:off x="7337424" y="4919663"/>
            <a:ext cx="333216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7E7E7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极致无岸，向天而歌。小精灵PPT是专业PPT服务提供商。更多关于小精灵，请在百度搜索：小精灵PPT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50146" t="10948"/>
          <a:stretch>
            <a:fillRect/>
          </a:stretch>
        </p:blipFill>
        <p:spPr bwMode="auto">
          <a:xfrm>
            <a:off x="0" y="1277938"/>
            <a:ext cx="6078538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1110" l="23383" r="60625"/>
          <a:stretch>
            <a:fillRect/>
          </a:stretch>
        </p:blipFill>
        <p:spPr bwMode="auto">
          <a:xfrm>
            <a:off x="3394075" y="1125538"/>
            <a:ext cx="1951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51324" l="79742"/>
          <a:stretch>
            <a:fillRect/>
          </a:stretch>
        </p:blipFill>
        <p:spPr bwMode="auto">
          <a:xfrm>
            <a:off x="9721850" y="0"/>
            <a:ext cx="247015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50092" r="23949" t="70392"/>
          <a:stretch>
            <a:fillRect/>
          </a:stretch>
        </p:blipFill>
        <p:spPr bwMode="auto">
          <a:xfrm>
            <a:off x="9586913" y="4827588"/>
            <a:ext cx="25415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文本框 15"/>
          <p:cNvSpPr txBox="1">
            <a:spLocks noChangeArrowheads="1"/>
          </p:cNvSpPr>
          <p:nvPr/>
        </p:nvSpPr>
        <p:spPr bwMode="auto">
          <a:xfrm rot="5400000">
            <a:off x="8718708" y="531972"/>
            <a:ext cx="690563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7200"/>
              <a:t>【</a:t>
            </a:r>
          </a:p>
        </p:txBody>
      </p:sp>
      <p:sp>
        <p:nvSpPr>
          <p:cNvPr id="3080" name="文本框 17"/>
          <p:cNvSpPr txBox="1">
            <a:spLocks noChangeArrowheads="1"/>
          </p:cNvSpPr>
          <p:nvPr/>
        </p:nvSpPr>
        <p:spPr bwMode="auto">
          <a:xfrm rot="16200000">
            <a:off x="8707278" y="4721384"/>
            <a:ext cx="69056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7200"/>
              <a:t>【</a:t>
            </a:r>
          </a:p>
        </p:txBody>
      </p:sp>
      <p:sp>
        <p:nvSpPr>
          <p:cNvPr id="3081" name="文本框 1"/>
          <p:cNvSpPr txBox="1">
            <a:spLocks noChangeArrowheads="1"/>
          </p:cNvSpPr>
          <p:nvPr/>
        </p:nvSpPr>
        <p:spPr bwMode="auto">
          <a:xfrm>
            <a:off x="8304214" y="1612900"/>
            <a:ext cx="519112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9600">
                <a:latin charset="-122" panose="02010601030101010101" pitchFamily="2" typeface="方正舒体"/>
                <a:ea charset="-122" panose="02010601030101010101" pitchFamily="2" typeface="方正舒体"/>
              </a:rPr>
              <a:t>目录</a:t>
            </a:r>
          </a:p>
        </p:txBody>
      </p:sp>
      <p:sp>
        <p:nvSpPr>
          <p:cNvPr id="3082" name="圆角矩形 2"/>
          <p:cNvSpPr>
            <a:spLocks noChangeArrowheads="1"/>
          </p:cNvSpPr>
          <p:nvPr/>
        </p:nvSpPr>
        <p:spPr bwMode="auto">
          <a:xfrm>
            <a:off x="6821488" y="646113"/>
            <a:ext cx="1020762" cy="5199062"/>
          </a:xfrm>
          <a:prstGeom prst="roundRect">
            <a:avLst>
              <a:gd fmla="val 16667" name="adj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3083" name="圆角矩形 20"/>
          <p:cNvSpPr>
            <a:spLocks noChangeArrowheads="1"/>
          </p:cNvSpPr>
          <p:nvPr/>
        </p:nvSpPr>
        <p:spPr bwMode="auto">
          <a:xfrm>
            <a:off x="5065713" y="646113"/>
            <a:ext cx="1020762" cy="5199062"/>
          </a:xfrm>
          <a:prstGeom prst="roundRect">
            <a:avLst>
              <a:gd fmla="val 16667" name="adj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3084" name="圆角矩形 21"/>
          <p:cNvSpPr>
            <a:spLocks noChangeArrowheads="1"/>
          </p:cNvSpPr>
          <p:nvPr/>
        </p:nvSpPr>
        <p:spPr bwMode="auto">
          <a:xfrm>
            <a:off x="3309938" y="646113"/>
            <a:ext cx="1020762" cy="5199062"/>
          </a:xfrm>
          <a:prstGeom prst="roundRect">
            <a:avLst>
              <a:gd fmla="val 16667" name="adj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3085" name="文本框 3"/>
          <p:cNvSpPr txBox="1">
            <a:spLocks noChangeArrowheads="1"/>
          </p:cNvSpPr>
          <p:nvPr/>
        </p:nvSpPr>
        <p:spPr bwMode="auto">
          <a:xfrm>
            <a:off x="7040564" y="736600"/>
            <a:ext cx="171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latin charset="-122" panose="02010601030101010101" pitchFamily="2" typeface="方正舒体"/>
                <a:ea charset="-122" panose="02010601030101010101" pitchFamily="2" typeface="方正舒体"/>
              </a:rPr>
              <a:t>壹   单击此处添加标题</a:t>
            </a:r>
          </a:p>
        </p:txBody>
      </p:sp>
      <p:sp>
        <p:nvSpPr>
          <p:cNvPr id="3086" name="文本框 22"/>
          <p:cNvSpPr txBox="1">
            <a:spLocks noChangeArrowheads="1"/>
          </p:cNvSpPr>
          <p:nvPr/>
        </p:nvSpPr>
        <p:spPr bwMode="auto">
          <a:xfrm>
            <a:off x="5262563" y="736600"/>
            <a:ext cx="171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latin charset="-122" panose="02010601030101010101" pitchFamily="2" typeface="方正舒体"/>
                <a:ea charset="-122" panose="02010601030101010101" pitchFamily="2" typeface="方正舒体"/>
              </a:rPr>
              <a:t>贰   单击此处添加标题</a:t>
            </a:r>
          </a:p>
        </p:txBody>
      </p:sp>
      <p:sp>
        <p:nvSpPr>
          <p:cNvPr id="3087" name="文本框 24"/>
          <p:cNvSpPr txBox="1">
            <a:spLocks noChangeArrowheads="1"/>
          </p:cNvSpPr>
          <p:nvPr/>
        </p:nvSpPr>
        <p:spPr bwMode="auto">
          <a:xfrm>
            <a:off x="3500438" y="781050"/>
            <a:ext cx="171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latin charset="-122" panose="02010601030101010101" pitchFamily="2" typeface="方正舒体"/>
                <a:ea charset="-122" panose="02010601030101010101" pitchFamily="2" typeface="方正舒体"/>
              </a:rPr>
              <a:t>叁   单击此处添加标题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1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1324" l="79742"/>
          <a:stretch>
            <a:fillRect/>
          </a:stretch>
        </p:blipFill>
        <p:spPr bwMode="auto">
          <a:xfrm>
            <a:off x="9721850" y="0"/>
            <a:ext cx="247015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50092" r="23949" t="70392"/>
          <a:stretch>
            <a:fillRect/>
          </a:stretch>
        </p:blipFill>
        <p:spPr bwMode="auto">
          <a:xfrm>
            <a:off x="0" y="4827588"/>
            <a:ext cx="254158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圆角矩形 7"/>
          <p:cNvSpPr>
            <a:spLocks noChangeArrowheads="1"/>
          </p:cNvSpPr>
          <p:nvPr/>
        </p:nvSpPr>
        <p:spPr bwMode="auto">
          <a:xfrm>
            <a:off x="1981200" y="2239963"/>
            <a:ext cx="8855075" cy="2195512"/>
          </a:xfrm>
          <a:prstGeom prst="roundRect">
            <a:avLst>
              <a:gd fmla="val 16667" name="adj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4102" name="文本框 10"/>
          <p:cNvSpPr txBox="1">
            <a:spLocks noChangeArrowheads="1"/>
          </p:cNvSpPr>
          <p:nvPr/>
        </p:nvSpPr>
        <p:spPr bwMode="auto">
          <a:xfrm>
            <a:off x="3192463" y="2830513"/>
            <a:ext cx="6430962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6000">
                <a:latin charset="-122" panose="02010601030101010101" pitchFamily="2" typeface="方正舒体"/>
                <a:ea charset="-122" panose="02010601030101010101" pitchFamily="2" typeface="方正舒体"/>
              </a:rPr>
              <a:t>单击此处添加标题</a:t>
            </a:r>
          </a:p>
        </p:txBody>
      </p:sp>
      <p:pic>
        <p:nvPicPr>
          <p:cNvPr id="4103" name="图片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2342856">
            <a:off x="3932238" y="30163"/>
            <a:ext cx="7693025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1901825"/>
            <a:ext cx="12192000" cy="3375025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grpSp>
        <p:nvGrpSpPr>
          <p:cNvPr id="5124" name="组合 5"/>
          <p:cNvGrpSpPr/>
          <p:nvPr/>
        </p:nvGrpSpPr>
        <p:grpSpPr>
          <a:xfrm>
            <a:off x="0" y="381000"/>
            <a:ext cx="695325" cy="506413"/>
            <a:chExt cx="694944" cy="624651"/>
          </a:xfrm>
        </p:grpSpPr>
        <p:sp>
          <p:nvSpPr>
            <p:cNvPr id="5146" name="矩形 6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5147" name="矩形 7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sp>
        <p:nvSpPr>
          <p:cNvPr id="5125" name="矩形 8"/>
          <p:cNvSpPr>
            <a:spLocks noChangeArrowheads="1"/>
          </p:cNvSpPr>
          <p:nvPr/>
        </p:nvSpPr>
        <p:spPr bwMode="auto">
          <a:xfrm>
            <a:off x="858838" y="425450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grpSp>
        <p:nvGrpSpPr>
          <p:cNvPr id="5126" name="组合 9"/>
          <p:cNvGrpSpPr/>
          <p:nvPr/>
        </p:nvGrpSpPr>
        <p:grpSpPr>
          <a:xfrm>
            <a:off x="1409700" y="2716213"/>
            <a:ext cx="1168400" cy="1166812"/>
            <a:chExt cx="1167713" cy="1167713"/>
          </a:xfrm>
        </p:grpSpPr>
        <p:sp>
          <p:nvSpPr>
            <p:cNvPr id="5144" name="Oval 16"/>
            <p:cNvSpPr>
              <a:spLocks noChangeArrowheads="1"/>
            </p:cNvSpPr>
            <p:nvPr/>
          </p:nvSpPr>
          <p:spPr bwMode="auto">
            <a:xfrm>
              <a:off x="0" y="0"/>
              <a:ext cx="1167713" cy="1167713"/>
            </a:xfrm>
            <a:prstGeom prst="ellipse">
              <a:avLst/>
            </a:prstGeom>
            <a:noFill/>
            <a:ln w="6350">
              <a:solidFill>
                <a:srgbClr val="D2A868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5" name="TextBox 24"/>
            <p:cNvSpPr txBox="1">
              <a:spLocks noChangeArrowheads="1"/>
            </p:cNvSpPr>
            <p:nvPr/>
          </p:nvSpPr>
          <p:spPr bwMode="auto">
            <a:xfrm>
              <a:off x="198158" y="353024"/>
              <a:ext cx="841198" cy="45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2400">
                  <a:solidFill>
                    <a:srgbClr val="D2A86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85%</a:t>
              </a:r>
            </a:p>
          </p:txBody>
        </p:sp>
      </p:grpSp>
      <p:grpSp>
        <p:nvGrpSpPr>
          <p:cNvPr id="5127" name="组合 13"/>
          <p:cNvGrpSpPr/>
          <p:nvPr/>
        </p:nvGrpSpPr>
        <p:grpSpPr>
          <a:xfrm>
            <a:off x="4132263" y="2716213"/>
            <a:ext cx="1168400" cy="1166812"/>
            <a:chExt cx="1167713" cy="1167713"/>
          </a:xfrm>
        </p:grpSpPr>
        <p:sp>
          <p:nvSpPr>
            <p:cNvPr id="5142" name="Oval 17"/>
            <p:cNvSpPr>
              <a:spLocks noChangeArrowheads="1"/>
            </p:cNvSpPr>
            <p:nvPr/>
          </p:nvSpPr>
          <p:spPr bwMode="auto">
            <a:xfrm>
              <a:off x="0" y="0"/>
              <a:ext cx="1167713" cy="1167713"/>
            </a:xfrm>
            <a:prstGeom prst="ellipse">
              <a:avLst/>
            </a:prstGeom>
            <a:noFill/>
            <a:ln w="6350">
              <a:solidFill>
                <a:srgbClr val="D2A868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3" name="TextBox 27"/>
            <p:cNvSpPr txBox="1">
              <a:spLocks noChangeArrowheads="1"/>
            </p:cNvSpPr>
            <p:nvPr/>
          </p:nvSpPr>
          <p:spPr bwMode="auto">
            <a:xfrm>
              <a:off x="220959" y="353024"/>
              <a:ext cx="841198" cy="45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2400">
                  <a:solidFill>
                    <a:srgbClr val="D2A86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73%</a:t>
              </a:r>
            </a:p>
          </p:txBody>
        </p:sp>
      </p:grpSp>
      <p:grpSp>
        <p:nvGrpSpPr>
          <p:cNvPr id="5128" name="组合 17"/>
          <p:cNvGrpSpPr/>
          <p:nvPr/>
        </p:nvGrpSpPr>
        <p:grpSpPr>
          <a:xfrm>
            <a:off x="6854825" y="2716213"/>
            <a:ext cx="1168400" cy="1166812"/>
            <a:chExt cx="1167713" cy="1167713"/>
          </a:xfrm>
        </p:grpSpPr>
        <p:sp>
          <p:nvSpPr>
            <p:cNvPr id="5140" name="Oval 18"/>
            <p:cNvSpPr>
              <a:spLocks noChangeArrowheads="1"/>
            </p:cNvSpPr>
            <p:nvPr/>
          </p:nvSpPr>
          <p:spPr bwMode="auto">
            <a:xfrm>
              <a:off x="0" y="0"/>
              <a:ext cx="1167713" cy="1167713"/>
            </a:xfrm>
            <a:prstGeom prst="ellipse">
              <a:avLst/>
            </a:prstGeom>
            <a:noFill/>
            <a:ln w="6350">
              <a:solidFill>
                <a:srgbClr val="D2A868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1" name="TextBox 28"/>
            <p:cNvSpPr txBox="1">
              <a:spLocks noChangeArrowheads="1"/>
            </p:cNvSpPr>
            <p:nvPr/>
          </p:nvSpPr>
          <p:spPr bwMode="auto">
            <a:xfrm>
              <a:off x="190151" y="354910"/>
              <a:ext cx="841198" cy="45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2400">
                  <a:solidFill>
                    <a:srgbClr val="D2A86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78%</a:t>
              </a:r>
            </a:p>
          </p:txBody>
        </p:sp>
      </p:grpSp>
      <p:grpSp>
        <p:nvGrpSpPr>
          <p:cNvPr id="5129" name="组合 21"/>
          <p:cNvGrpSpPr/>
          <p:nvPr/>
        </p:nvGrpSpPr>
        <p:grpSpPr>
          <a:xfrm>
            <a:off x="9577388" y="2716213"/>
            <a:ext cx="1168400" cy="1166812"/>
            <a:chExt cx="1167713" cy="1167713"/>
          </a:xfrm>
        </p:grpSpPr>
        <p:sp>
          <p:nvSpPr>
            <p:cNvPr id="5138" name="Oval 19"/>
            <p:cNvSpPr>
              <a:spLocks noChangeArrowheads="1"/>
            </p:cNvSpPr>
            <p:nvPr/>
          </p:nvSpPr>
          <p:spPr bwMode="auto">
            <a:xfrm>
              <a:off x="0" y="0"/>
              <a:ext cx="1167713" cy="1167713"/>
            </a:xfrm>
            <a:prstGeom prst="ellipse">
              <a:avLst/>
            </a:prstGeom>
            <a:noFill/>
            <a:ln w="6350">
              <a:solidFill>
                <a:srgbClr val="D2A868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9" name="TextBox 29"/>
            <p:cNvSpPr txBox="1">
              <a:spLocks noChangeArrowheads="1"/>
            </p:cNvSpPr>
            <p:nvPr/>
          </p:nvSpPr>
          <p:spPr bwMode="auto">
            <a:xfrm>
              <a:off x="195213" y="353024"/>
              <a:ext cx="841198" cy="45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2400">
                  <a:solidFill>
                    <a:srgbClr val="D2A86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90%</a:t>
              </a:r>
            </a:p>
          </p:txBody>
        </p:sp>
      </p:grpSp>
      <p:sp>
        <p:nvSpPr>
          <p:cNvPr id="5130" name="矩形 25"/>
          <p:cNvSpPr>
            <a:spLocks noChangeArrowheads="1"/>
          </p:cNvSpPr>
          <p:nvPr/>
        </p:nvSpPr>
        <p:spPr bwMode="auto">
          <a:xfrm>
            <a:off x="946150" y="4338638"/>
            <a:ext cx="21732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此处添加您的文字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此处添加您的文字</a:t>
            </a:r>
          </a:p>
        </p:txBody>
      </p:sp>
      <p:pic>
        <p:nvPicPr>
          <p:cNvPr id="5131" name="图片 2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771940">
            <a:off x="598488" y="1911350"/>
            <a:ext cx="28686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3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609659">
            <a:off x="3328988" y="1911350"/>
            <a:ext cx="28686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3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675381">
            <a:off x="6035675" y="1911350"/>
            <a:ext cx="286861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图片 3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015494">
            <a:off x="8763000" y="1911350"/>
            <a:ext cx="286861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矩形 25"/>
          <p:cNvSpPr>
            <a:spLocks noChangeArrowheads="1"/>
          </p:cNvSpPr>
          <p:nvPr/>
        </p:nvSpPr>
        <p:spPr bwMode="auto">
          <a:xfrm>
            <a:off x="3679825" y="4306888"/>
            <a:ext cx="21732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此处添加您的文字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此处添加您的文字</a:t>
            </a:r>
          </a:p>
        </p:txBody>
      </p:sp>
      <p:sp>
        <p:nvSpPr>
          <p:cNvPr id="5136" name="矩形 25"/>
          <p:cNvSpPr>
            <a:spLocks noChangeArrowheads="1"/>
          </p:cNvSpPr>
          <p:nvPr/>
        </p:nvSpPr>
        <p:spPr bwMode="auto">
          <a:xfrm>
            <a:off x="6521449" y="4338638"/>
            <a:ext cx="21732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此处添加您的文字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此处添加您的文字</a:t>
            </a:r>
          </a:p>
        </p:txBody>
      </p:sp>
      <p:sp>
        <p:nvSpPr>
          <p:cNvPr id="5137" name="矩形 25"/>
          <p:cNvSpPr>
            <a:spLocks noChangeArrowheads="1"/>
          </p:cNvSpPr>
          <p:nvPr/>
        </p:nvSpPr>
        <p:spPr bwMode="auto">
          <a:xfrm>
            <a:off x="9147174" y="4306888"/>
            <a:ext cx="21732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此处添加您的文字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此处添加您的文字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图片 2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组合 3"/>
          <p:cNvGrpSpPr/>
          <p:nvPr/>
        </p:nvGrpSpPr>
        <p:grpSpPr>
          <a:xfrm>
            <a:off x="0" y="381000"/>
            <a:ext cx="695325" cy="506413"/>
            <a:chExt cx="694944" cy="624651"/>
          </a:xfrm>
        </p:grpSpPr>
        <p:sp>
          <p:nvSpPr>
            <p:cNvPr id="6166" name="矩形 4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6167" name="矩形 5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sp>
        <p:nvSpPr>
          <p:cNvPr id="6148" name="矩形 6"/>
          <p:cNvSpPr>
            <a:spLocks noChangeArrowheads="1"/>
          </p:cNvSpPr>
          <p:nvPr/>
        </p:nvSpPr>
        <p:spPr bwMode="auto">
          <a:xfrm>
            <a:off x="858838" y="425450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grpSp>
        <p:nvGrpSpPr>
          <p:cNvPr id="6149" name="Group 7"/>
          <p:cNvGrpSpPr/>
          <p:nvPr/>
        </p:nvGrpSpPr>
        <p:grpSpPr>
          <a:xfrm>
            <a:off x="2044700" y="2279650"/>
            <a:ext cx="557213" cy="557213"/>
            <a:chExt cx="987777" cy="987777"/>
          </a:xfrm>
        </p:grpSpPr>
        <p:sp>
          <p:nvSpPr>
            <p:cNvPr id="6162" name="Folded Corner 3"/>
            <p:cNvSpPr>
              <a:spLocks noChangeArrowheads="1"/>
            </p:cNvSpPr>
            <p:nvPr/>
          </p:nvSpPr>
          <p:spPr bwMode="auto">
            <a:xfrm>
              <a:off x="637" y="665"/>
              <a:ext cx="979536" cy="979566"/>
            </a:xfrm>
            <a:prstGeom prst="foldedCorner">
              <a:avLst>
                <a:gd fmla="val 32255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800">
                <a:solidFill>
                  <a:srgbClr val="FFFFFF"/>
                </a:solidFill>
                <a:latin charset="0" pitchFamily="2" typeface="Roboto Regular"/>
                <a:ea charset="0" pitchFamily="2" typeface="Roboto Regular"/>
                <a:cs charset="0" pitchFamily="2" typeface="Roboto Regular"/>
              </a:endParaRPr>
            </a:p>
          </p:txBody>
        </p:sp>
        <p:sp>
          <p:nvSpPr>
            <p:cNvPr id="6163" name="Rectangle 4"/>
            <p:cNvSpPr>
              <a:spLocks noChangeArrowheads="1"/>
            </p:cNvSpPr>
            <p:nvPr/>
          </p:nvSpPr>
          <p:spPr bwMode="auto">
            <a:xfrm>
              <a:off x="179509" y="230650"/>
              <a:ext cx="621791" cy="65305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800">
                <a:solidFill>
                  <a:srgbClr val="FFFFFF"/>
                </a:solidFill>
                <a:latin charset="0" pitchFamily="2" typeface="Roboto Regular"/>
                <a:ea charset="0" pitchFamily="2" typeface="Roboto Regular"/>
                <a:cs charset="0" pitchFamily="2" typeface="Roboto Regular"/>
              </a:endParaRPr>
            </a:p>
          </p:txBody>
        </p:sp>
        <p:sp>
          <p:nvSpPr>
            <p:cNvPr id="6164" name="Rectangle 27"/>
            <p:cNvSpPr>
              <a:spLocks noChangeArrowheads="1"/>
            </p:cNvSpPr>
            <p:nvPr/>
          </p:nvSpPr>
          <p:spPr bwMode="auto">
            <a:xfrm>
              <a:off x="179509" y="383973"/>
              <a:ext cx="621791" cy="62465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800">
                <a:solidFill>
                  <a:srgbClr val="FFFFFF"/>
                </a:solidFill>
                <a:latin charset="0" pitchFamily="2" typeface="Roboto Regular"/>
                <a:ea charset="0" pitchFamily="2" typeface="Roboto Regular"/>
                <a:cs charset="0" pitchFamily="2" typeface="Roboto Regular"/>
              </a:endParaRPr>
            </a:p>
          </p:txBody>
        </p:sp>
        <p:sp>
          <p:nvSpPr>
            <p:cNvPr id="6165" name="Rectangle 28"/>
            <p:cNvSpPr>
              <a:spLocks noChangeArrowheads="1"/>
            </p:cNvSpPr>
            <p:nvPr/>
          </p:nvSpPr>
          <p:spPr bwMode="auto">
            <a:xfrm>
              <a:off x="179509" y="534458"/>
              <a:ext cx="621791" cy="65304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800">
                <a:solidFill>
                  <a:srgbClr val="FFFFFF"/>
                </a:solidFill>
                <a:latin charset="0" pitchFamily="2" typeface="Roboto Regular"/>
                <a:ea charset="0" pitchFamily="2" typeface="Roboto Regular"/>
                <a:cs charset="0" pitchFamily="2" typeface="Roboto Regular"/>
              </a:endParaRPr>
            </a:p>
          </p:txBody>
        </p:sp>
      </p:grpSp>
      <p:grpSp>
        <p:nvGrpSpPr>
          <p:cNvPr id="6150" name="Group 44"/>
          <p:cNvGrpSpPr/>
          <p:nvPr/>
        </p:nvGrpSpPr>
        <p:grpSpPr>
          <a:xfrm>
            <a:off x="2052638" y="4700588"/>
            <a:ext cx="554037" cy="555625"/>
            <a:chExt cx="550938" cy="552543"/>
          </a:xfrm>
        </p:grpSpPr>
        <p:sp>
          <p:nvSpPr>
            <p:cNvPr id="6160" name="Folded Corner 32"/>
            <p:cNvSpPr>
              <a:spLocks noChangeArrowheads="1"/>
            </p:cNvSpPr>
            <p:nvPr/>
          </p:nvSpPr>
          <p:spPr bwMode="auto">
            <a:xfrm>
              <a:off x="0" y="0"/>
              <a:ext cx="550938" cy="552543"/>
            </a:xfrm>
            <a:prstGeom prst="foldedCorner">
              <a:avLst>
                <a:gd fmla="val 32255" name="adj"/>
              </a:avLst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800">
                <a:solidFill>
                  <a:srgbClr val="FFFFFF"/>
                </a:solidFill>
                <a:latin charset="0" pitchFamily="2" typeface="Roboto Regular"/>
                <a:ea charset="0" pitchFamily="2" typeface="Roboto Regular"/>
                <a:cs charset="0" pitchFamily="2" typeface="Roboto Regular"/>
              </a:endParaRPr>
            </a:p>
          </p:txBody>
        </p:sp>
        <p:sp>
          <p:nvSpPr>
            <p:cNvPr id="6161" name="Pie 42"/>
            <p:cNvSpPr/>
            <p:nvPr/>
          </p:nvSpPr>
          <p:spPr bwMode="auto">
            <a:xfrm>
              <a:off x="128606" y="109555"/>
              <a:ext cx="293727" cy="293738"/>
            </a:xfrm>
            <a:custGeom>
              <a:gdLst>
                <a:gd fmla="*/ 293727 w 293727" name="T0"/>
                <a:gd fmla="*/ 146869 h 293738" name="T1"/>
                <a:gd fmla="*/ 146863 w 293727" name="T2"/>
                <a:gd fmla="*/ 293738 h 293738" name="T3"/>
                <a:gd fmla="*/ -1 w 293727" name="T4"/>
                <a:gd fmla="*/ 146869 h 293738" name="T5"/>
                <a:gd fmla="*/ 146863 w 293727" name="T6"/>
                <a:gd fmla="*/ 0 h 293738" name="T7"/>
                <a:gd fmla="*/ 146864 w 293727" name="T8"/>
                <a:gd fmla="*/ 146869 h 293738" name="T9"/>
                <a:gd fmla="*/ 293727 w 293727" name="T10"/>
                <a:gd fmla="*/ 146869 h 29373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93738" w="293727">
                  <a:moveTo>
                    <a:pt x="293727" y="146869"/>
                  </a:moveTo>
                  <a:cubicBezTo>
                    <a:pt x="293727" y="227983"/>
                    <a:pt x="227974" y="293738"/>
                    <a:pt x="146863" y="293738"/>
                  </a:cubicBezTo>
                  <a:cubicBezTo>
                    <a:pt x="65752" y="293738"/>
                    <a:pt x="-1" y="227983"/>
                    <a:pt x="-1" y="146869"/>
                  </a:cubicBezTo>
                  <a:cubicBezTo>
                    <a:pt x="-1" y="65755"/>
                    <a:pt x="65752" y="0"/>
                    <a:pt x="146863" y="0"/>
                  </a:cubicBezTo>
                  <a:cubicBezTo>
                    <a:pt x="146863" y="48956"/>
                    <a:pt x="146864" y="97913"/>
                    <a:pt x="146864" y="146869"/>
                  </a:cubicBezTo>
                  <a:lnTo>
                    <a:pt x="293727" y="1468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cxnSp>
        <p:nvCxnSpPr>
          <p:cNvPr id="6151" name="Straight Connector 38"/>
          <p:cNvCxnSpPr>
            <a:cxnSpLocks noChangeShapeType="1"/>
          </p:cNvCxnSpPr>
          <p:nvPr/>
        </p:nvCxnSpPr>
        <p:spPr bwMode="auto">
          <a:xfrm>
            <a:off x="1871663" y="3797300"/>
            <a:ext cx="8599487" cy="0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6152" name="组合 19"/>
          <p:cNvGrpSpPr/>
          <p:nvPr/>
        </p:nvGrpSpPr>
        <p:grpSpPr>
          <a:xfrm>
            <a:off x="3135313" y="1770063"/>
            <a:ext cx="7234237" cy="1363662"/>
            <a:chExt cx="7234425" cy="1363688"/>
          </a:xfrm>
        </p:grpSpPr>
        <p:sp>
          <p:nvSpPr>
            <p:cNvPr id="6158" name="文本框 20"/>
            <p:cNvSpPr txBox="1">
              <a:spLocks noChangeArrowheads="1"/>
            </p:cNvSpPr>
            <p:nvPr/>
          </p:nvSpPr>
          <p:spPr bwMode="auto">
            <a:xfrm>
              <a:off x="202689" y="409581"/>
              <a:ext cx="7031736" cy="944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极致无岸，向天而歌。小精灵PPT，是集PPT模板开发、PPT设计定制、PPT培训于一体的专业PPT服务提供商。小精灵由多位PPT领域的资深设计师创立，致力于为客户奉献最用心的PPT作品、最实用的PPT培训和最贴心的PPT服务。因为专业、愈逐极致，我们力求为客户提供兼顾商业价值体现与视觉艺术并重的作品。</a:t>
              </a:r>
            </a:p>
          </p:txBody>
        </p:sp>
        <p:sp>
          <p:nvSpPr>
            <p:cNvPr id="6159" name="TextBox 10"/>
            <p:cNvSpPr txBox="1">
              <a:spLocks noChangeArrowheads="1"/>
            </p:cNvSpPr>
            <p:nvPr/>
          </p:nvSpPr>
          <p:spPr bwMode="auto">
            <a:xfrm>
              <a:off x="0" y="0"/>
              <a:ext cx="2636141" cy="39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2000">
                  <a:solidFill>
                    <a:srgbClr val="D2A86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6153" name="组合 22"/>
          <p:cNvGrpSpPr/>
          <p:nvPr/>
        </p:nvGrpSpPr>
        <p:grpSpPr>
          <a:xfrm>
            <a:off x="3144838" y="4291013"/>
            <a:ext cx="7234237" cy="1363662"/>
            <a:chExt cx="7234425" cy="1363688"/>
          </a:xfrm>
        </p:grpSpPr>
        <p:sp>
          <p:nvSpPr>
            <p:cNvPr id="6156" name="文本框 23"/>
            <p:cNvSpPr txBox="1">
              <a:spLocks noChangeArrowheads="1"/>
            </p:cNvSpPr>
            <p:nvPr/>
          </p:nvSpPr>
          <p:spPr bwMode="auto">
            <a:xfrm>
              <a:off x="202689" y="409581"/>
              <a:ext cx="7031736" cy="944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极致无岸，向天而歌。小精灵PPT，是集PPT模板开发、PPT设计定制、PPT培训于一体的专业PPT服务提供商。小精灵由多位PPT领域的资深设计师创立，致力于为客户奉献最用心的PPT作品、最实用的PPT培训和最贴心的PPT服务。因为专业、愈逐极致，我们力求为客户提供兼顾商业价值体现与视觉艺术并重的作品。</a:t>
              </a:r>
            </a:p>
          </p:txBody>
        </p:sp>
        <p:sp>
          <p:nvSpPr>
            <p:cNvPr id="6157" name="TextBox 10"/>
            <p:cNvSpPr txBox="1">
              <a:spLocks noChangeArrowheads="1"/>
            </p:cNvSpPr>
            <p:nvPr/>
          </p:nvSpPr>
          <p:spPr bwMode="auto">
            <a:xfrm>
              <a:off x="0" y="1"/>
              <a:ext cx="2636141" cy="39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2000">
                  <a:solidFill>
                    <a:srgbClr val="D2A86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pic>
        <p:nvPicPr>
          <p:cNvPr id="6154" name="图片 2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25122">
            <a:off x="1171575" y="1444625"/>
            <a:ext cx="22987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图片 2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25122">
            <a:off x="1155700" y="3867150"/>
            <a:ext cx="22987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图片 2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合 3"/>
          <p:cNvGrpSpPr/>
          <p:nvPr/>
        </p:nvGrpSpPr>
        <p:grpSpPr>
          <a:xfrm>
            <a:off x="0" y="381000"/>
            <a:ext cx="695325" cy="506413"/>
            <a:chExt cx="694944" cy="624651"/>
          </a:xfrm>
        </p:grpSpPr>
        <p:sp>
          <p:nvSpPr>
            <p:cNvPr id="7188" name="矩形 4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7189" name="矩形 5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矩形 6"/>
          <p:cNvSpPr>
            <a:spLocks noChangeArrowheads="1"/>
          </p:cNvSpPr>
          <p:nvPr/>
        </p:nvSpPr>
        <p:spPr bwMode="auto">
          <a:xfrm>
            <a:off x="858838" y="425450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pic>
        <p:nvPicPr>
          <p:cNvPr id="7173" name="组合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36788" y="2371725"/>
            <a:ext cx="830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Freeform 251"/>
          <p:cNvSpPr>
            <a:spLocks noEditPoints="1"/>
          </p:cNvSpPr>
          <p:nvPr/>
        </p:nvSpPr>
        <p:spPr bwMode="auto">
          <a:xfrm>
            <a:off x="5648325" y="2433638"/>
            <a:ext cx="779463" cy="728662"/>
          </a:xfrm>
          <a:custGeom>
            <a:gdLst>
              <a:gd fmla="*/ 2147483646 w 301" name="T0"/>
              <a:gd fmla="*/ 2147483646 h 282" name="T1"/>
              <a:gd fmla="*/ 2147483646 w 301" name="T2"/>
              <a:gd fmla="*/ 2147483646 h 282" name="T3"/>
              <a:gd fmla="*/ 2147483646 w 301" name="T4"/>
              <a:gd fmla="*/ 2147483646 h 282" name="T5"/>
              <a:gd fmla="*/ 2147483646 w 301" name="T6"/>
              <a:gd fmla="*/ 2147483646 h 282" name="T7"/>
              <a:gd fmla="*/ 2147483646 w 301" name="T8"/>
              <a:gd fmla="*/ 2147483646 h 282" name="T9"/>
              <a:gd fmla="*/ 2147483646 w 301" name="T10"/>
              <a:gd fmla="*/ 2147483646 h 282" name="T11"/>
              <a:gd fmla="*/ 2147483646 w 301" name="T12"/>
              <a:gd fmla="*/ 2147483646 h 282" name="T13"/>
              <a:gd fmla="*/ 2147483646 w 301" name="T14"/>
              <a:gd fmla="*/ 2147483646 h 282" name="T15"/>
              <a:gd fmla="*/ 2147483646 w 301" name="T16"/>
              <a:gd fmla="*/ 2147483646 h 282" name="T17"/>
              <a:gd fmla="*/ 2147483646 w 301" name="T18"/>
              <a:gd fmla="*/ 2147483646 h 282" name="T19"/>
              <a:gd fmla="*/ 2147483646 w 301" name="T20"/>
              <a:gd fmla="*/ 2147483646 h 282" name="T21"/>
              <a:gd fmla="*/ 2147483646 w 301" name="T22"/>
              <a:gd fmla="*/ 2147483646 h 282" name="T23"/>
              <a:gd fmla="*/ 2147483646 w 301" name="T24"/>
              <a:gd fmla="*/ 2147483646 h 282" name="T25"/>
              <a:gd fmla="*/ 2147483646 w 301" name="T26"/>
              <a:gd fmla="*/ 2147483646 h 282" name="T27"/>
              <a:gd fmla="*/ 2147483646 w 301" name="T28"/>
              <a:gd fmla="*/ 2147483646 h 282" name="T29"/>
              <a:gd fmla="*/ 2147483646 w 301" name="T30"/>
              <a:gd fmla="*/ 2147483646 h 282" name="T31"/>
              <a:gd fmla="*/ 2147483646 w 301" name="T32"/>
              <a:gd fmla="*/ 2147483646 h 282" name="T33"/>
              <a:gd fmla="*/ 2147483646 w 301" name="T34"/>
              <a:gd fmla="*/ 2147483646 h 282" name="T35"/>
              <a:gd fmla="*/ 2147483646 w 301" name="T36"/>
              <a:gd fmla="*/ 2147483646 h 282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282" w="301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75" name="Freeform 93"/>
          <p:cNvSpPr>
            <a:spLocks noEditPoints="1"/>
          </p:cNvSpPr>
          <p:nvPr/>
        </p:nvSpPr>
        <p:spPr bwMode="auto">
          <a:xfrm>
            <a:off x="9280525" y="2339975"/>
            <a:ext cx="541338" cy="727075"/>
          </a:xfrm>
          <a:custGeom>
            <a:gdLst>
              <a:gd fmla="*/ 2147483646 w 216" name="T0"/>
              <a:gd fmla="*/ 2147483646 h 288" name="T1"/>
              <a:gd fmla="*/ 2147483646 w 216" name="T2"/>
              <a:gd fmla="*/ 2147483646 h 288" name="T3"/>
              <a:gd fmla="*/ 2147483646 w 216" name="T4"/>
              <a:gd fmla="*/ 0 h 288" name="T5"/>
              <a:gd fmla="*/ 2147483646 w 216" name="T6"/>
              <a:gd fmla="*/ 0 h 288" name="T7"/>
              <a:gd fmla="*/ 2147483646 w 216" name="T8"/>
              <a:gd fmla="*/ 0 h 288" name="T9"/>
              <a:gd fmla="*/ 2147483646 w 216" name="T10"/>
              <a:gd fmla="*/ 2147483646 h 288" name="T11"/>
              <a:gd fmla="*/ 2147483646 w 216" name="T12"/>
              <a:gd fmla="*/ 2147483646 h 288" name="T13"/>
              <a:gd fmla="*/ 0 w 216" name="T14"/>
              <a:gd fmla="*/ 2147483646 h 288" name="T15"/>
              <a:gd fmla="*/ 0 w 216" name="T16"/>
              <a:gd fmla="*/ 2147483646 h 288" name="T17"/>
              <a:gd fmla="*/ 2147483646 w 216" name="T18"/>
              <a:gd fmla="*/ 2147483646 h 288" name="T19"/>
              <a:gd fmla="*/ 2147483646 w 216" name="T20"/>
              <a:gd fmla="*/ 2147483646 h 288" name="T21"/>
              <a:gd fmla="*/ 2147483646 w 216" name="T22"/>
              <a:gd fmla="*/ 2147483646 h 288" name="T23"/>
              <a:gd fmla="*/ 2147483646 w 216" name="T24"/>
              <a:gd fmla="*/ 2147483646 h 288" name="T25"/>
              <a:gd fmla="*/ 2147483646 w 216" name="T26"/>
              <a:gd fmla="*/ 2147483646 h 288" name="T27"/>
              <a:gd fmla="*/ 2147483646 w 216" name="T28"/>
              <a:gd fmla="*/ 2147483646 h 288" name="T29"/>
              <a:gd fmla="*/ 2147483646 w 216" name="T30"/>
              <a:gd fmla="*/ 2147483646 h 288" name="T31"/>
              <a:gd fmla="*/ 2147483646 w 216" name="T32"/>
              <a:gd fmla="*/ 2147483646 h 288" name="T33"/>
              <a:gd fmla="*/ 2147483646 w 216" name="T34"/>
              <a:gd fmla="*/ 2147483646 h 288" name="T35"/>
              <a:gd fmla="*/ 2147483646 w 216" name="T36"/>
              <a:gd fmla="*/ 2147483646 h 288" name="T37"/>
              <a:gd fmla="*/ 2147483646 w 216" name="T38"/>
              <a:gd fmla="*/ 2147483646 h 288" name="T39"/>
              <a:gd fmla="*/ 2147483646 w 216" name="T40"/>
              <a:gd fmla="*/ 2147483646 h 288" name="T41"/>
              <a:gd fmla="*/ 2147483646 w 216" name="T42"/>
              <a:gd fmla="*/ 2147483646 h 288" name="T43"/>
              <a:gd fmla="*/ 2147483646 w 216" name="T44"/>
              <a:gd fmla="*/ 2147483646 h 288" name="T45"/>
              <a:gd fmla="*/ 2147483646 w 216" name="T46"/>
              <a:gd fmla="*/ 2147483646 h 288" name="T47"/>
              <a:gd fmla="*/ 2147483646 w 216" name="T48"/>
              <a:gd fmla="*/ 2147483646 h 288" name="T49"/>
              <a:gd fmla="*/ 2147483646 w 216" name="T50"/>
              <a:gd fmla="*/ 2147483646 h 288" name="T51"/>
              <a:gd fmla="*/ 2147483646 w 216" name="T52"/>
              <a:gd fmla="*/ 2147483646 h 288" name="T53"/>
              <a:gd fmla="*/ 2147483646 w 216" name="T54"/>
              <a:gd fmla="*/ 2147483646 h 288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b" l="0" r="r" t="0"/>
            <a:pathLst>
              <a:path h="288" w="216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7176" name="组合 19"/>
          <p:cNvGrpSpPr/>
          <p:nvPr/>
        </p:nvGrpSpPr>
        <p:grpSpPr>
          <a:xfrm>
            <a:off x="1624013" y="4114800"/>
            <a:ext cx="2047875" cy="1328738"/>
            <a:chExt cx="2048256" cy="1327724"/>
          </a:xfrm>
        </p:grpSpPr>
        <p:sp>
          <p:nvSpPr>
            <p:cNvPr id="7186" name="TextBox 11"/>
            <p:cNvSpPr txBox="1">
              <a:spLocks noChangeArrowheads="1"/>
            </p:cNvSpPr>
            <p:nvPr/>
          </p:nvSpPr>
          <p:spPr bwMode="auto">
            <a:xfrm>
              <a:off x="0" y="373617"/>
              <a:ext cx="2048256" cy="94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小精灵PPT，是集PPT模板开发、PPT设计定制、PPT培训于一体的专业PPT服务提供商。</a:t>
              </a:r>
            </a:p>
          </p:txBody>
        </p:sp>
        <p:sp>
          <p:nvSpPr>
            <p:cNvPr id="7187" name="TextBox 10"/>
            <p:cNvSpPr txBox="1">
              <a:spLocks noChangeArrowheads="1"/>
            </p:cNvSpPr>
            <p:nvPr/>
          </p:nvSpPr>
          <p:spPr bwMode="auto">
            <a:xfrm>
              <a:off x="307935" y="0"/>
              <a:ext cx="1432385" cy="335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D2A86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7177" name="组合 22"/>
          <p:cNvGrpSpPr/>
          <p:nvPr/>
        </p:nvGrpSpPr>
        <p:grpSpPr>
          <a:xfrm>
            <a:off x="5067300" y="4106863"/>
            <a:ext cx="2047875" cy="1327150"/>
            <a:chExt cx="2048256" cy="1327724"/>
          </a:xfrm>
        </p:grpSpPr>
        <p:sp>
          <p:nvSpPr>
            <p:cNvPr id="7184" name="TextBox 11"/>
            <p:cNvSpPr txBox="1">
              <a:spLocks noChangeArrowheads="1"/>
            </p:cNvSpPr>
            <p:nvPr/>
          </p:nvSpPr>
          <p:spPr bwMode="auto">
            <a:xfrm>
              <a:off x="0" y="373617"/>
              <a:ext cx="2048256" cy="945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小精灵PPT，是集PPT模板开发、PPT设计定制、PPT培训于一体的专业PPT服务提供商。</a:t>
              </a:r>
            </a:p>
          </p:txBody>
        </p:sp>
        <p:sp>
          <p:nvSpPr>
            <p:cNvPr id="7185" name="TextBox 10"/>
            <p:cNvSpPr txBox="1">
              <a:spLocks noChangeArrowheads="1"/>
            </p:cNvSpPr>
            <p:nvPr/>
          </p:nvSpPr>
          <p:spPr bwMode="auto">
            <a:xfrm>
              <a:off x="307935" y="0"/>
              <a:ext cx="1432385" cy="33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D2A86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7178" name="组合 25"/>
          <p:cNvGrpSpPr/>
          <p:nvPr/>
        </p:nvGrpSpPr>
        <p:grpSpPr>
          <a:xfrm>
            <a:off x="8485188" y="4106863"/>
            <a:ext cx="2047875" cy="1327150"/>
            <a:chExt cx="2048256" cy="1327724"/>
          </a:xfrm>
        </p:grpSpPr>
        <p:sp>
          <p:nvSpPr>
            <p:cNvPr id="7182" name="TextBox 11"/>
            <p:cNvSpPr txBox="1">
              <a:spLocks noChangeArrowheads="1"/>
            </p:cNvSpPr>
            <p:nvPr/>
          </p:nvSpPr>
          <p:spPr bwMode="auto">
            <a:xfrm>
              <a:off x="1" y="373617"/>
              <a:ext cx="2048256" cy="945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小精灵PPT，是集PPT模板开发、PPT设计定制、PPT培训于一体的专业PPT服务提供商。</a:t>
              </a:r>
            </a:p>
          </p:txBody>
        </p:sp>
        <p:sp>
          <p:nvSpPr>
            <p:cNvPr id="7183" name="TextBox 10"/>
            <p:cNvSpPr txBox="1">
              <a:spLocks noChangeArrowheads="1"/>
            </p:cNvSpPr>
            <p:nvPr/>
          </p:nvSpPr>
          <p:spPr bwMode="auto">
            <a:xfrm>
              <a:off x="307935" y="0"/>
              <a:ext cx="1432385" cy="33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D2A86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pic>
        <p:nvPicPr>
          <p:cNvPr id="7179" name="图片 2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25122">
            <a:off x="1127125" y="1336675"/>
            <a:ext cx="3021013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图片 3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25122">
            <a:off x="4568825" y="1322388"/>
            <a:ext cx="302101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图片 3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25122">
            <a:off x="7997825" y="1322388"/>
            <a:ext cx="30226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图片 1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组合 1"/>
          <p:cNvGrpSpPr/>
          <p:nvPr/>
        </p:nvGrpSpPr>
        <p:grpSpPr>
          <a:xfrm>
            <a:off x="0" y="381000"/>
            <a:ext cx="695325" cy="506413"/>
            <a:chExt cx="694944" cy="624651"/>
          </a:xfrm>
        </p:grpSpPr>
        <p:sp>
          <p:nvSpPr>
            <p:cNvPr id="8204" name="矩形 2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8205" name="矩形 3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sp>
        <p:nvSpPr>
          <p:cNvPr id="8196" name="矩形 4"/>
          <p:cNvSpPr>
            <a:spLocks noChangeArrowheads="1"/>
          </p:cNvSpPr>
          <p:nvPr/>
        </p:nvSpPr>
        <p:spPr bwMode="auto">
          <a:xfrm>
            <a:off x="858838" y="425450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pic>
        <p:nvPicPr>
          <p:cNvPr id="8197" name="Group 2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71788" y="1858963"/>
            <a:ext cx="117633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8" name="直接连接符 11"/>
          <p:cNvCxnSpPr>
            <a:cxnSpLocks noChangeShapeType="1"/>
          </p:cNvCxnSpPr>
          <p:nvPr/>
        </p:nvCxnSpPr>
        <p:spPr bwMode="auto">
          <a:xfrm>
            <a:off x="1735138" y="3536950"/>
            <a:ext cx="8416925" cy="0"/>
          </a:xfrm>
          <a:prstGeom prst="line">
            <a:avLst/>
          </a:prstGeom>
          <a:noFill/>
          <a:ln w="6350">
            <a:solidFill>
              <a:srgbClr val="D2A86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199" name="Freeform 98"/>
          <p:cNvSpPr>
            <a:spLocks noEditPoints="1"/>
          </p:cNvSpPr>
          <p:nvPr/>
        </p:nvSpPr>
        <p:spPr bwMode="auto">
          <a:xfrm>
            <a:off x="7956550" y="2066925"/>
            <a:ext cx="985838" cy="835025"/>
          </a:xfrm>
          <a:custGeom>
            <a:gdLst>
              <a:gd fmla="*/ 2147483646 w 288" name="T0"/>
              <a:gd fmla="*/ 2147483646 h 244" name="T1"/>
              <a:gd fmla="*/ 2147483646 w 288" name="T2"/>
              <a:gd fmla="*/ 0 h 244" name="T3"/>
              <a:gd fmla="*/ 2147483646 w 288" name="T4"/>
              <a:gd fmla="*/ 2147483646 h 244" name="T5"/>
              <a:gd fmla="*/ 2147483646 w 288" name="T6"/>
              <a:gd fmla="*/ 0 h 244" name="T7"/>
              <a:gd fmla="*/ 2147483646 w 288" name="T8"/>
              <a:gd fmla="*/ 2147483646 h 244" name="T9"/>
              <a:gd fmla="*/ 0 w 288" name="T10"/>
              <a:gd fmla="*/ 2147483646 h 244" name="T11"/>
              <a:gd fmla="*/ 0 w 288" name="T12"/>
              <a:gd fmla="*/ 2147483646 h 244" name="T13"/>
              <a:gd fmla="*/ 2147483646 w 288" name="T14"/>
              <a:gd fmla="*/ 2147483646 h 244" name="T15"/>
              <a:gd fmla="*/ 2147483646 w 288" name="T16"/>
              <a:gd fmla="*/ 2147483646 h 244" name="T17"/>
              <a:gd fmla="*/ 2147483646 w 288" name="T18"/>
              <a:gd fmla="*/ 2147483646 h 244" name="T19"/>
              <a:gd fmla="*/ 2147483646 w 288" name="T20"/>
              <a:gd fmla="*/ 2147483646 h 244" name="T21"/>
              <a:gd fmla="*/ 2147483646 w 288" name="T22"/>
              <a:gd fmla="*/ 2147483646 h 244" name="T23"/>
              <a:gd fmla="*/ 2147483646 w 288" name="T24"/>
              <a:gd fmla="*/ 2147483646 h 244" name="T25"/>
              <a:gd fmla="*/ 2147483646 w 288" name="T26"/>
              <a:gd fmla="*/ 2147483646 h 244" name="T27"/>
              <a:gd fmla="*/ 2147483646 w 288" name="T28"/>
              <a:gd fmla="*/ 2147483646 h 244" name="T29"/>
              <a:gd fmla="*/ 2147483646 w 288" name="T30"/>
              <a:gd fmla="*/ 2147483646 h 244" name="T31"/>
              <a:gd fmla="*/ 2147483646 w 288" name="T32"/>
              <a:gd fmla="*/ 2147483646 h 244" name="T33"/>
              <a:gd fmla="*/ 2147483646 w 288" name="T34"/>
              <a:gd fmla="*/ 2147483646 h 244" name="T35"/>
              <a:gd fmla="*/ 2147483646 w 288" name="T36"/>
              <a:gd fmla="*/ 2147483646 h 244" name="T37"/>
              <a:gd fmla="*/ 2147483646 w 288" name="T38"/>
              <a:gd fmla="*/ 2147483646 h 244" name="T39"/>
              <a:gd fmla="*/ 2147483646 w 288" name="T40"/>
              <a:gd fmla="*/ 2147483646 h 244" name="T41"/>
              <a:gd fmla="*/ 2147483646 w 288" name="T42"/>
              <a:gd fmla="*/ 2147483646 h 244" name="T43"/>
              <a:gd fmla="*/ 2147483646 w 288" name="T44"/>
              <a:gd fmla="*/ 2147483646 h 244" name="T45"/>
              <a:gd fmla="*/ 2147483646 w 288" name="T46"/>
              <a:gd fmla="*/ 2147483646 h 244" name="T47"/>
              <a:gd fmla="*/ 2147483646 w 288" name="T48"/>
              <a:gd fmla="*/ 2147483646 h 244" name="T49"/>
              <a:gd fmla="*/ 2147483646 w 288" name="T50"/>
              <a:gd fmla="*/ 2147483646 h 244" name="T51"/>
              <a:gd fmla="*/ 2147483646 w 288" name="T52"/>
              <a:gd fmla="*/ 2147483646 h 244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244" w="288">
                <a:moveTo>
                  <a:pt x="262" y="36"/>
                </a:moveTo>
                <a:cubicBezTo>
                  <a:pt x="262" y="0"/>
                  <a:pt x="262" y="0"/>
                  <a:pt x="262" y="0"/>
                </a:cubicBezTo>
                <a:cubicBezTo>
                  <a:pt x="160" y="0"/>
                  <a:pt x="145" y="33"/>
                  <a:pt x="144" y="35"/>
                </a:cubicBezTo>
                <a:cubicBezTo>
                  <a:pt x="143" y="33"/>
                  <a:pt x="127" y="0"/>
                  <a:pt x="26" y="0"/>
                </a:cubicBezTo>
                <a:cubicBezTo>
                  <a:pt x="26" y="36"/>
                  <a:pt x="26" y="36"/>
                  <a:pt x="26" y="36"/>
                </a:cubicBezTo>
                <a:cubicBezTo>
                  <a:pt x="18" y="35"/>
                  <a:pt x="9" y="35"/>
                  <a:pt x="0" y="35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19"/>
                  <a:pt x="79" y="210"/>
                  <a:pt x="119" y="231"/>
                </a:cubicBezTo>
                <a:cubicBezTo>
                  <a:pt x="126" y="235"/>
                  <a:pt x="133" y="244"/>
                  <a:pt x="144" y="244"/>
                </a:cubicBezTo>
                <a:cubicBezTo>
                  <a:pt x="155" y="244"/>
                  <a:pt x="162" y="235"/>
                  <a:pt x="169" y="231"/>
                </a:cubicBezTo>
                <a:cubicBezTo>
                  <a:pt x="208" y="210"/>
                  <a:pt x="288" y="219"/>
                  <a:pt x="288" y="219"/>
                </a:cubicBezTo>
                <a:cubicBezTo>
                  <a:pt x="288" y="35"/>
                  <a:pt x="288" y="35"/>
                  <a:pt x="288" y="35"/>
                </a:cubicBezTo>
                <a:cubicBezTo>
                  <a:pt x="278" y="35"/>
                  <a:pt x="270" y="35"/>
                  <a:pt x="262" y="36"/>
                </a:cubicBezTo>
                <a:close/>
                <a:moveTo>
                  <a:pt x="39" y="13"/>
                </a:moveTo>
                <a:cubicBezTo>
                  <a:pt x="117" y="16"/>
                  <a:pt x="131" y="39"/>
                  <a:pt x="132" y="41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07" y="191"/>
                  <a:pt x="66" y="188"/>
                  <a:pt x="40" y="188"/>
                </a:cubicBezTo>
                <a:cubicBezTo>
                  <a:pt x="40" y="188"/>
                  <a:pt x="39" y="188"/>
                  <a:pt x="39" y="188"/>
                </a:cubicBezTo>
                <a:lnTo>
                  <a:pt x="39" y="13"/>
                </a:lnTo>
                <a:close/>
                <a:moveTo>
                  <a:pt x="248" y="13"/>
                </a:moveTo>
                <a:cubicBezTo>
                  <a:pt x="248" y="188"/>
                  <a:pt x="248" y="188"/>
                  <a:pt x="248" y="188"/>
                </a:cubicBezTo>
                <a:cubicBezTo>
                  <a:pt x="248" y="188"/>
                  <a:pt x="248" y="188"/>
                  <a:pt x="247" y="188"/>
                </a:cubicBezTo>
                <a:cubicBezTo>
                  <a:pt x="221" y="188"/>
                  <a:pt x="180" y="191"/>
                  <a:pt x="152" y="207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6" y="39"/>
                  <a:pt x="171" y="16"/>
                  <a:pt x="248" y="13"/>
                </a:cubicBez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8200" name="矩形 13"/>
          <p:cNvSpPr>
            <a:spLocks noChangeArrowheads="1"/>
          </p:cNvSpPr>
          <p:nvPr/>
        </p:nvSpPr>
        <p:spPr bwMode="auto">
          <a:xfrm>
            <a:off x="1735138" y="3751263"/>
            <a:ext cx="365125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我们拥有全国领先的PPT设计团队，并在商务展示领域为您提供领先行业的呈现方式与创意构成。因为专业、愈逐极致，我们力求为客户提供兼顾商业价值体现与视觉艺术并重的作品。更多关于小精灵，请在百度搜索：小精灵PPT</a:t>
            </a:r>
          </a:p>
        </p:txBody>
      </p:sp>
      <p:sp>
        <p:nvSpPr>
          <p:cNvPr id="8201" name="矩形 14"/>
          <p:cNvSpPr>
            <a:spLocks noChangeArrowheads="1"/>
          </p:cNvSpPr>
          <p:nvPr/>
        </p:nvSpPr>
        <p:spPr bwMode="auto">
          <a:xfrm>
            <a:off x="6500812" y="3751263"/>
            <a:ext cx="365125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。我们拥有全国领先的PPT设计团队，并在商务展示领域为您提供领先行业的呈现方式与创意构成。因为专业、愈逐极致，我们力求为客户提供兼顾商业价值体现与视觉艺术并重的作品。更多关于小精灵，请在百度搜索：小精灵PPT</a:t>
            </a:r>
          </a:p>
        </p:txBody>
      </p:sp>
      <p:sp>
        <p:nvSpPr>
          <p:cNvPr id="8202" name="矩形 15"/>
          <p:cNvSpPr>
            <a:spLocks noChangeArrowheads="1"/>
          </p:cNvSpPr>
          <p:nvPr/>
        </p:nvSpPr>
        <p:spPr bwMode="auto">
          <a:xfrm>
            <a:off x="2381250" y="2987675"/>
            <a:ext cx="2154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8203" name="矩形 16"/>
          <p:cNvSpPr>
            <a:spLocks noChangeArrowheads="1"/>
          </p:cNvSpPr>
          <p:nvPr/>
        </p:nvSpPr>
        <p:spPr bwMode="auto">
          <a:xfrm>
            <a:off x="7372349" y="2987675"/>
            <a:ext cx="2154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组合 2"/>
          <p:cNvGrpSpPr/>
          <p:nvPr/>
        </p:nvGrpSpPr>
        <p:grpSpPr>
          <a:xfrm>
            <a:off x="0" y="381000"/>
            <a:ext cx="695325" cy="506413"/>
            <a:chExt cx="694944" cy="624651"/>
          </a:xfrm>
        </p:grpSpPr>
        <p:sp>
          <p:nvSpPr>
            <p:cNvPr id="9250" name="矩形 3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9251" name="矩形 4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sp>
        <p:nvSpPr>
          <p:cNvPr id="9220" name="矩形 5"/>
          <p:cNvSpPr>
            <a:spLocks noChangeArrowheads="1"/>
          </p:cNvSpPr>
          <p:nvPr/>
        </p:nvSpPr>
        <p:spPr bwMode="auto">
          <a:xfrm>
            <a:off x="858838" y="425450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sp>
        <p:nvSpPr>
          <p:cNvPr id="9221" name="Slide Number Placeholder 2"/>
          <p:cNvSpPr txBox="1">
            <a:spLocks noChangeArrowheads="1"/>
          </p:cNvSpPr>
          <p:nvPr/>
        </p:nvSpPr>
        <p:spPr bwMode="auto">
          <a:xfrm>
            <a:off x="10826750" y="5443538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fld id="{3DE362A9-22D5-4DFF-8F68-883A7944F536}" type="slidenum">
              <a:rPr altLang="zh-CN" b="1" lang="en-US" sz="1000">
                <a:solidFill>
                  <a:srgbClr val="FFFFFF"/>
                </a:solidFill>
                <a:latin charset="0" panose="020b0603020203020204" pitchFamily="34" typeface="PT Sans Caption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t>8</a:t>
            </a:fld>
          </a:p>
        </p:txBody>
      </p:sp>
      <p:sp>
        <p:nvSpPr>
          <p:cNvPr id="9222" name="Rectangle 69"/>
          <p:cNvSpPr>
            <a:spLocks noChangeArrowheads="1"/>
          </p:cNvSpPr>
          <p:nvPr/>
        </p:nvSpPr>
        <p:spPr bwMode="auto">
          <a:xfrm>
            <a:off x="346075" y="2306638"/>
            <a:ext cx="2540000" cy="3730625"/>
          </a:xfrm>
          <a:prstGeom prst="rect">
            <a:avLst/>
          </a:prstGeom>
          <a:solidFill>
            <a:srgbClr val="F2F2F2"/>
          </a:solidFill>
          <a:ln w="25400">
            <a:solidFill>
              <a:srgbClr val="D2A86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400">
              <a:solidFill>
                <a:srgbClr val="FFFFFF"/>
              </a:solidFill>
              <a:latin charset="-52" pitchFamily="34" typeface="PT Sans"/>
            </a:endParaRPr>
          </a:p>
        </p:txBody>
      </p:sp>
      <p:sp>
        <p:nvSpPr>
          <p:cNvPr id="9223" name="Rectangle 76"/>
          <p:cNvSpPr>
            <a:spLocks noChangeArrowheads="1"/>
          </p:cNvSpPr>
          <p:nvPr/>
        </p:nvSpPr>
        <p:spPr bwMode="auto">
          <a:xfrm>
            <a:off x="3357563" y="2306638"/>
            <a:ext cx="2540000" cy="3730625"/>
          </a:xfrm>
          <a:prstGeom prst="rect">
            <a:avLst/>
          </a:prstGeom>
          <a:solidFill>
            <a:srgbClr val="F2F2F2"/>
          </a:solidFill>
          <a:ln w="25400">
            <a:solidFill>
              <a:srgbClr val="D2A86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400">
              <a:solidFill>
                <a:srgbClr val="FFFFFF"/>
              </a:solidFill>
              <a:latin charset="-52" pitchFamily="34" typeface="PT Sans"/>
            </a:endParaRPr>
          </a:p>
        </p:txBody>
      </p:sp>
      <p:sp>
        <p:nvSpPr>
          <p:cNvPr id="9224" name="Rectangle 79"/>
          <p:cNvSpPr>
            <a:spLocks noChangeArrowheads="1"/>
          </p:cNvSpPr>
          <p:nvPr/>
        </p:nvSpPr>
        <p:spPr bwMode="auto">
          <a:xfrm>
            <a:off x="6369050" y="2306638"/>
            <a:ext cx="2540000" cy="3730625"/>
          </a:xfrm>
          <a:prstGeom prst="rect">
            <a:avLst/>
          </a:prstGeom>
          <a:solidFill>
            <a:srgbClr val="F2F2F2"/>
          </a:solidFill>
          <a:ln w="25400">
            <a:solidFill>
              <a:srgbClr val="D2A86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400">
              <a:solidFill>
                <a:srgbClr val="FFFFFF"/>
              </a:solidFill>
              <a:latin charset="-52" pitchFamily="34" typeface="PT Sans"/>
            </a:endParaRPr>
          </a:p>
        </p:txBody>
      </p:sp>
      <p:sp>
        <p:nvSpPr>
          <p:cNvPr id="9225" name="Rectangle 82"/>
          <p:cNvSpPr>
            <a:spLocks noChangeArrowheads="1"/>
          </p:cNvSpPr>
          <p:nvPr/>
        </p:nvSpPr>
        <p:spPr bwMode="auto">
          <a:xfrm>
            <a:off x="9378950" y="2306638"/>
            <a:ext cx="2540000" cy="3730625"/>
          </a:xfrm>
          <a:prstGeom prst="rect">
            <a:avLst/>
          </a:prstGeom>
          <a:solidFill>
            <a:srgbClr val="F2F2F2"/>
          </a:solidFill>
          <a:ln w="25400">
            <a:solidFill>
              <a:srgbClr val="D2A86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400">
              <a:solidFill>
                <a:srgbClr val="FFFFFF"/>
              </a:solidFill>
              <a:latin charset="-52" pitchFamily="34" typeface="PT Sans"/>
            </a:endParaRPr>
          </a:p>
        </p:txBody>
      </p:sp>
      <p:grpSp>
        <p:nvGrpSpPr>
          <p:cNvPr id="9226" name="Group 1"/>
          <p:cNvGrpSpPr/>
          <p:nvPr/>
        </p:nvGrpSpPr>
        <p:grpSpPr>
          <a:xfrm>
            <a:off x="1027113" y="1716088"/>
            <a:ext cx="1179512" cy="1181100"/>
            <a:chExt cx="885025" cy="885025"/>
          </a:xfrm>
        </p:grpSpPr>
        <p:sp>
          <p:nvSpPr>
            <p:cNvPr id="9248" name="Rectangle 70"/>
            <p:cNvSpPr>
              <a:spLocks noChangeArrowheads="1"/>
            </p:cNvSpPr>
            <p:nvPr/>
          </p:nvSpPr>
          <p:spPr bwMode="auto">
            <a:xfrm rot="-8100000">
              <a:off x="0" y="0"/>
              <a:ext cx="885025" cy="885025"/>
            </a:xfrm>
            <a:prstGeom prst="rect">
              <a:avLst/>
            </a:prstGeom>
            <a:solidFill>
              <a:srgbClr val="D2A868"/>
            </a:solidFill>
            <a:ln w="127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2400">
                <a:solidFill>
                  <a:srgbClr val="FFFFFF"/>
                </a:solidFill>
                <a:latin charset="-52" pitchFamily="34" typeface="PT Sans"/>
              </a:endParaRPr>
            </a:p>
          </p:txBody>
        </p:sp>
        <p:sp>
          <p:nvSpPr>
            <p:cNvPr id="9249" name="Freeform 12"/>
            <p:cNvSpPr>
              <a:spLocks noEditPoints="1"/>
            </p:cNvSpPr>
            <p:nvPr/>
          </p:nvSpPr>
          <p:spPr bwMode="auto">
            <a:xfrm>
              <a:off x="162299" y="217055"/>
              <a:ext cx="560428" cy="450918"/>
            </a:xfrm>
            <a:custGeom>
              <a:gdLst>
                <a:gd fmla="*/ 2147483646 w 174" name="T0"/>
                <a:gd fmla="*/ 2147483646 h 140" name="T1"/>
                <a:gd fmla="*/ 2147483646 w 174" name="T2"/>
                <a:gd fmla="*/ 2147483646 h 140" name="T3"/>
                <a:gd fmla="*/ 2147483646 w 174" name="T4"/>
                <a:gd fmla="*/ 2147483646 h 140" name="T5"/>
                <a:gd fmla="*/ 2147483646 w 174" name="T6"/>
                <a:gd fmla="*/ 2147483646 h 140" name="T7"/>
                <a:gd fmla="*/ 2147483646 w 174" name="T8"/>
                <a:gd fmla="*/ 2147483646 h 140" name="T9"/>
                <a:gd fmla="*/ 0 w 174" name="T10"/>
                <a:gd fmla="*/ 0 h 140" name="T11"/>
                <a:gd fmla="*/ 0 w 174" name="T12"/>
                <a:gd fmla="*/ 2147483646 h 140" name="T13"/>
                <a:gd fmla="*/ 2147483646 w 174" name="T14"/>
                <a:gd fmla="*/ 2147483646 h 140" name="T15"/>
                <a:gd fmla="*/ 2147483646 w 174" name="T16"/>
                <a:gd fmla="*/ 0 h 140" name="T17"/>
                <a:gd fmla="*/ 0 w 174" name="T18"/>
                <a:gd fmla="*/ 0 h 140" name="T19"/>
                <a:gd fmla="*/ 2147483646 w 174" name="T20"/>
                <a:gd fmla="*/ 2147483646 h 140" name="T21"/>
                <a:gd fmla="*/ 2147483646 w 174" name="T22"/>
                <a:gd fmla="*/ 2147483646 h 140" name="T23"/>
                <a:gd fmla="*/ 2147483646 w 174" name="T24"/>
                <a:gd fmla="*/ 2147483646 h 140" name="T25"/>
                <a:gd fmla="*/ 2147483646 w 174" name="T26"/>
                <a:gd fmla="*/ 2147483646 h 140" name="T27"/>
                <a:gd fmla="*/ 2147483646 w 174" name="T28"/>
                <a:gd fmla="*/ 2147483646 h 14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40" w="174">
                  <a:moveTo>
                    <a:pt x="44" y="121"/>
                  </a:moveTo>
                  <a:lnTo>
                    <a:pt x="31" y="140"/>
                  </a:lnTo>
                  <a:lnTo>
                    <a:pt x="141" y="140"/>
                  </a:lnTo>
                  <a:lnTo>
                    <a:pt x="128" y="121"/>
                  </a:lnTo>
                  <a:lnTo>
                    <a:pt x="44" y="121"/>
                  </a:lnTo>
                  <a:close/>
                  <a:moveTo>
                    <a:pt x="0" y="0"/>
                  </a:moveTo>
                  <a:lnTo>
                    <a:pt x="0" y="106"/>
                  </a:lnTo>
                  <a:lnTo>
                    <a:pt x="174" y="106"/>
                  </a:lnTo>
                  <a:lnTo>
                    <a:pt x="174" y="0"/>
                  </a:lnTo>
                  <a:lnTo>
                    <a:pt x="0" y="0"/>
                  </a:lnTo>
                  <a:close/>
                  <a:moveTo>
                    <a:pt x="162" y="95"/>
                  </a:moveTo>
                  <a:lnTo>
                    <a:pt x="11" y="95"/>
                  </a:lnTo>
                  <a:lnTo>
                    <a:pt x="11" y="11"/>
                  </a:lnTo>
                  <a:lnTo>
                    <a:pt x="162" y="11"/>
                  </a:lnTo>
                  <a:lnTo>
                    <a:pt x="16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9227" name="Group 3"/>
          <p:cNvGrpSpPr/>
          <p:nvPr/>
        </p:nvGrpSpPr>
        <p:grpSpPr>
          <a:xfrm>
            <a:off x="4037013" y="1716088"/>
            <a:ext cx="1181100" cy="1181100"/>
            <a:chExt cx="885025" cy="885025"/>
          </a:xfrm>
        </p:grpSpPr>
        <p:sp>
          <p:nvSpPr>
            <p:cNvPr id="9246" name="Rectangle 77"/>
            <p:cNvSpPr>
              <a:spLocks noChangeArrowheads="1"/>
            </p:cNvSpPr>
            <p:nvPr/>
          </p:nvSpPr>
          <p:spPr bwMode="auto">
            <a:xfrm rot="-8100000">
              <a:off x="0" y="0"/>
              <a:ext cx="885025" cy="885025"/>
            </a:xfrm>
            <a:prstGeom prst="rect">
              <a:avLst/>
            </a:prstGeom>
            <a:solidFill>
              <a:srgbClr val="D2A868"/>
            </a:solidFill>
            <a:ln w="3175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2400">
                <a:solidFill>
                  <a:srgbClr val="FFFFFF"/>
                </a:solidFill>
                <a:latin charset="-52" pitchFamily="34" typeface="PT Sans"/>
              </a:endParaRPr>
            </a:p>
          </p:txBody>
        </p:sp>
        <p:sp>
          <p:nvSpPr>
            <p:cNvPr id="9247" name="Freeform 135"/>
            <p:cNvSpPr>
              <a:spLocks noEditPoints="1"/>
            </p:cNvSpPr>
            <p:nvPr/>
          </p:nvSpPr>
          <p:spPr bwMode="auto">
            <a:xfrm>
              <a:off x="171278" y="186701"/>
              <a:ext cx="542470" cy="472626"/>
            </a:xfrm>
            <a:custGeom>
              <a:gdLst>
                <a:gd fmla="*/ 2147483646 w 342" name="T0"/>
                <a:gd fmla="*/ 2147483646 h 298" name="T1"/>
                <a:gd fmla="*/ 2147483646 w 342" name="T2"/>
                <a:gd fmla="*/ 2147483646 h 298" name="T3"/>
                <a:gd fmla="*/ 2147483646 w 342" name="T4"/>
                <a:gd fmla="*/ 2147483646 h 298" name="T5"/>
                <a:gd fmla="*/ 2147483646 w 342" name="T6"/>
                <a:gd fmla="*/ 2147483646 h 298" name="T7"/>
                <a:gd fmla="*/ 2147483646 w 342" name="T8"/>
                <a:gd fmla="*/ 2147483646 h 298" name="T9"/>
                <a:gd fmla="*/ 2147483646 w 342" name="T10"/>
                <a:gd fmla="*/ 2147483646 h 298" name="T11"/>
                <a:gd fmla="*/ 2147483646 w 342" name="T12"/>
                <a:gd fmla="*/ 2147483646 h 298" name="T13"/>
                <a:gd fmla="*/ 2147483646 w 342" name="T14"/>
                <a:gd fmla="*/ 2147483646 h 298" name="T15"/>
                <a:gd fmla="*/ 2147483646 w 342" name="T16"/>
                <a:gd fmla="*/ 2147483646 h 298" name="T17"/>
                <a:gd fmla="*/ 2147483646 w 342" name="T18"/>
                <a:gd fmla="*/ 2147483646 h 298" name="T19"/>
                <a:gd fmla="*/ 2147483646 w 342" name="T20"/>
                <a:gd fmla="*/ 2147483646 h 298" name="T21"/>
                <a:gd fmla="*/ 2147483646 w 342" name="T22"/>
                <a:gd fmla="*/ 2147483646 h 298" name="T23"/>
                <a:gd fmla="*/ 2147483646 w 342" name="T24"/>
                <a:gd fmla="*/ 2147483646 h 298" name="T25"/>
                <a:gd fmla="*/ 2147483646 w 342" name="T26"/>
                <a:gd fmla="*/ 2147483646 h 298" name="T27"/>
                <a:gd fmla="*/ 2147483646 w 342" name="T28"/>
                <a:gd fmla="*/ 2147483646 h 298" name="T29"/>
                <a:gd fmla="*/ 2147483646 w 342" name="T30"/>
                <a:gd fmla="*/ 2147483646 h 298" name="T31"/>
                <a:gd fmla="*/ 2147483646 w 342" name="T32"/>
                <a:gd fmla="*/ 2147483646 h 298" name="T33"/>
                <a:gd fmla="*/ 2147483646 w 342" name="T34"/>
                <a:gd fmla="*/ 2147483646 h 298" name="T35"/>
                <a:gd fmla="*/ 2147483646 w 342" name="T36"/>
                <a:gd fmla="*/ 2147483646 h 298" name="T37"/>
                <a:gd fmla="*/ 2147483646 w 342" name="T38"/>
                <a:gd fmla="*/ 2147483646 h 298" name="T39"/>
                <a:gd fmla="*/ 2147483646 w 342" name="T40"/>
                <a:gd fmla="*/ 2147483646 h 298" name="T41"/>
                <a:gd fmla="*/ 2147483646 w 342" name="T42"/>
                <a:gd fmla="*/ 2147483646 h 298" name="T43"/>
                <a:gd fmla="*/ 2147483646 w 342" name="T44"/>
                <a:gd fmla="*/ 2147483646 h 298" name="T45"/>
                <a:gd fmla="*/ 2147483646 w 342" name="T46"/>
                <a:gd fmla="*/ 2147483646 h 298" name="T47"/>
                <a:gd fmla="*/ 2147483646 w 342" name="T48"/>
                <a:gd fmla="*/ 2147483646 h 298" name="T49"/>
                <a:gd fmla="*/ 2147483646 w 342" name="T50"/>
                <a:gd fmla="*/ 2147483646 h 298" name="T51"/>
                <a:gd fmla="*/ 2147483646 w 342" name="T52"/>
                <a:gd fmla="*/ 2147483646 h 298" name="T53"/>
                <a:gd fmla="*/ 2147483646 w 342" name="T54"/>
                <a:gd fmla="*/ 2147483646 h 298" name="T55"/>
                <a:gd fmla="*/ 2147483646 w 342" name="T56"/>
                <a:gd fmla="*/ 2147483646 h 298" name="T57"/>
                <a:gd fmla="*/ 2147483646 w 342" name="T58"/>
                <a:gd fmla="*/ 2147483646 h 298" name="T59"/>
                <a:gd fmla="*/ 2147483646 w 342" name="T60"/>
                <a:gd fmla="*/ 0 h 298" name="T61"/>
                <a:gd fmla="*/ 0 w 342" name="T62"/>
                <a:gd fmla="*/ 2147483646 h 298" name="T63"/>
                <a:gd fmla="*/ 2147483646 w 342" name="T64"/>
                <a:gd fmla="*/ 0 h 298" name="T65"/>
                <a:gd fmla="*/ 2147483646 w 342" name="T66"/>
                <a:gd fmla="*/ 2147483646 h 298" name="T67"/>
                <a:gd fmla="*/ 2147483646 w 342" name="T68"/>
                <a:gd fmla="*/ 2147483646 h 298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298" w="342">
                  <a:moveTo>
                    <a:pt x="57" y="246"/>
                  </a:moveTo>
                  <a:cubicBezTo>
                    <a:pt x="47" y="231"/>
                    <a:pt x="69" y="218"/>
                    <a:pt x="79" y="208"/>
                  </a:cubicBezTo>
                  <a:cubicBezTo>
                    <a:pt x="85" y="203"/>
                    <a:pt x="120" y="170"/>
                    <a:pt x="104" y="163"/>
                  </a:cubicBezTo>
                  <a:cubicBezTo>
                    <a:pt x="95" y="159"/>
                    <a:pt x="63" y="131"/>
                    <a:pt x="52" y="138"/>
                  </a:cubicBezTo>
                  <a:cubicBezTo>
                    <a:pt x="49" y="140"/>
                    <a:pt x="40" y="142"/>
                    <a:pt x="35" y="142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40" y="176"/>
                    <a:pt x="52" y="180"/>
                    <a:pt x="52" y="189"/>
                  </a:cubicBezTo>
                  <a:cubicBezTo>
                    <a:pt x="52" y="204"/>
                    <a:pt x="34" y="243"/>
                    <a:pt x="57" y="246"/>
                  </a:cubicBezTo>
                  <a:close/>
                  <a:moveTo>
                    <a:pt x="62" y="84"/>
                  </a:moveTo>
                  <a:cubicBezTo>
                    <a:pt x="66" y="81"/>
                    <a:pt x="55" y="72"/>
                    <a:pt x="62" y="71"/>
                  </a:cubicBezTo>
                  <a:cubicBezTo>
                    <a:pt x="64" y="70"/>
                    <a:pt x="86" y="83"/>
                    <a:pt x="86" y="81"/>
                  </a:cubicBezTo>
                  <a:cubicBezTo>
                    <a:pt x="86" y="76"/>
                    <a:pt x="62" y="62"/>
                    <a:pt x="56" y="59"/>
                  </a:cubicBezTo>
                  <a:cubicBezTo>
                    <a:pt x="39" y="49"/>
                    <a:pt x="43" y="64"/>
                    <a:pt x="35" y="72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7"/>
                    <a:pt x="41" y="96"/>
                    <a:pt x="43" y="95"/>
                  </a:cubicBezTo>
                  <a:cubicBezTo>
                    <a:pt x="48" y="89"/>
                    <a:pt x="56" y="89"/>
                    <a:pt x="62" y="84"/>
                  </a:cubicBezTo>
                  <a:close/>
                  <a:moveTo>
                    <a:pt x="240" y="199"/>
                  </a:moveTo>
                  <a:cubicBezTo>
                    <a:pt x="247" y="195"/>
                    <a:pt x="245" y="178"/>
                    <a:pt x="243" y="175"/>
                  </a:cubicBezTo>
                  <a:cubicBezTo>
                    <a:pt x="240" y="179"/>
                    <a:pt x="234" y="202"/>
                    <a:pt x="240" y="199"/>
                  </a:cubicBezTo>
                  <a:close/>
                  <a:moveTo>
                    <a:pt x="173" y="146"/>
                  </a:moveTo>
                  <a:cubicBezTo>
                    <a:pt x="187" y="152"/>
                    <a:pt x="187" y="228"/>
                    <a:pt x="210" y="208"/>
                  </a:cubicBezTo>
                  <a:cubicBezTo>
                    <a:pt x="223" y="197"/>
                    <a:pt x="226" y="183"/>
                    <a:pt x="227" y="169"/>
                  </a:cubicBezTo>
                  <a:cubicBezTo>
                    <a:pt x="227" y="161"/>
                    <a:pt x="250" y="142"/>
                    <a:pt x="248" y="137"/>
                  </a:cubicBezTo>
                  <a:cubicBezTo>
                    <a:pt x="246" y="134"/>
                    <a:pt x="234" y="143"/>
                    <a:pt x="234" y="135"/>
                  </a:cubicBezTo>
                  <a:cubicBezTo>
                    <a:pt x="233" y="129"/>
                    <a:pt x="217" y="118"/>
                    <a:pt x="220" y="114"/>
                  </a:cubicBezTo>
                  <a:cubicBezTo>
                    <a:pt x="225" y="108"/>
                    <a:pt x="231" y="125"/>
                    <a:pt x="231" y="125"/>
                  </a:cubicBezTo>
                  <a:cubicBezTo>
                    <a:pt x="235" y="135"/>
                    <a:pt x="238" y="133"/>
                    <a:pt x="247" y="131"/>
                  </a:cubicBezTo>
                  <a:cubicBezTo>
                    <a:pt x="267" y="126"/>
                    <a:pt x="250" y="119"/>
                    <a:pt x="245" y="113"/>
                  </a:cubicBezTo>
                  <a:cubicBezTo>
                    <a:pt x="238" y="104"/>
                    <a:pt x="267" y="114"/>
                    <a:pt x="269" y="114"/>
                  </a:cubicBezTo>
                  <a:cubicBezTo>
                    <a:pt x="280" y="114"/>
                    <a:pt x="282" y="142"/>
                    <a:pt x="288" y="141"/>
                  </a:cubicBezTo>
                  <a:cubicBezTo>
                    <a:pt x="292" y="140"/>
                    <a:pt x="302" y="130"/>
                    <a:pt x="308" y="124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3" y="51"/>
                    <a:pt x="293" y="52"/>
                    <a:pt x="289" y="52"/>
                  </a:cubicBezTo>
                  <a:cubicBezTo>
                    <a:pt x="284" y="52"/>
                    <a:pt x="259" y="54"/>
                    <a:pt x="260" y="44"/>
                  </a:cubicBezTo>
                  <a:cubicBezTo>
                    <a:pt x="260" y="43"/>
                    <a:pt x="225" y="54"/>
                    <a:pt x="222" y="53"/>
                  </a:cubicBezTo>
                  <a:cubicBezTo>
                    <a:pt x="217" y="52"/>
                    <a:pt x="230" y="46"/>
                    <a:pt x="229" y="46"/>
                  </a:cubicBezTo>
                  <a:cubicBezTo>
                    <a:pt x="230" y="44"/>
                    <a:pt x="229" y="43"/>
                    <a:pt x="227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196" y="45"/>
                    <a:pt x="178" y="52"/>
                    <a:pt x="175" y="57"/>
                  </a:cubicBezTo>
                  <a:cubicBezTo>
                    <a:pt x="179" y="52"/>
                    <a:pt x="186" y="69"/>
                    <a:pt x="186" y="69"/>
                  </a:cubicBezTo>
                  <a:cubicBezTo>
                    <a:pt x="188" y="69"/>
                    <a:pt x="199" y="49"/>
                    <a:pt x="204" y="57"/>
                  </a:cubicBezTo>
                  <a:cubicBezTo>
                    <a:pt x="210" y="67"/>
                    <a:pt x="184" y="72"/>
                    <a:pt x="178" y="70"/>
                  </a:cubicBezTo>
                  <a:cubicBezTo>
                    <a:pt x="175" y="68"/>
                    <a:pt x="169" y="77"/>
                    <a:pt x="167" y="75"/>
                  </a:cubicBezTo>
                  <a:cubicBezTo>
                    <a:pt x="163" y="71"/>
                    <a:pt x="165" y="57"/>
                    <a:pt x="163" y="56"/>
                  </a:cubicBezTo>
                  <a:cubicBezTo>
                    <a:pt x="157" y="53"/>
                    <a:pt x="153" y="71"/>
                    <a:pt x="152" y="72"/>
                  </a:cubicBezTo>
                  <a:cubicBezTo>
                    <a:pt x="151" y="74"/>
                    <a:pt x="170" y="80"/>
                    <a:pt x="163" y="84"/>
                  </a:cubicBezTo>
                  <a:cubicBezTo>
                    <a:pt x="161" y="85"/>
                    <a:pt x="143" y="83"/>
                    <a:pt x="146" y="92"/>
                  </a:cubicBezTo>
                  <a:cubicBezTo>
                    <a:pt x="150" y="106"/>
                    <a:pt x="181" y="77"/>
                    <a:pt x="185" y="87"/>
                  </a:cubicBezTo>
                  <a:cubicBezTo>
                    <a:pt x="188" y="95"/>
                    <a:pt x="220" y="85"/>
                    <a:pt x="226" y="83"/>
                  </a:cubicBezTo>
                  <a:cubicBezTo>
                    <a:pt x="220" y="109"/>
                    <a:pt x="194" y="103"/>
                    <a:pt x="176" y="98"/>
                  </a:cubicBezTo>
                  <a:cubicBezTo>
                    <a:pt x="159" y="93"/>
                    <a:pt x="141" y="110"/>
                    <a:pt x="140" y="127"/>
                  </a:cubicBezTo>
                  <a:cubicBezTo>
                    <a:pt x="139" y="155"/>
                    <a:pt x="159" y="140"/>
                    <a:pt x="173" y="146"/>
                  </a:cubicBezTo>
                  <a:close/>
                  <a:moveTo>
                    <a:pt x="269" y="243"/>
                  </a:moveTo>
                  <a:cubicBezTo>
                    <a:pt x="262" y="246"/>
                    <a:pt x="261" y="258"/>
                    <a:pt x="262" y="262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7" y="218"/>
                    <a:pt x="307" y="218"/>
                    <a:pt x="307" y="218"/>
                  </a:cubicBezTo>
                  <a:cubicBezTo>
                    <a:pt x="296" y="225"/>
                    <a:pt x="286" y="237"/>
                    <a:pt x="269" y="243"/>
                  </a:cubicBezTo>
                  <a:close/>
                  <a:moveTo>
                    <a:pt x="46" y="124"/>
                  </a:moveTo>
                  <a:cubicBezTo>
                    <a:pt x="46" y="119"/>
                    <a:pt x="37" y="115"/>
                    <a:pt x="35" y="111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8" y="121"/>
                    <a:pt x="46" y="124"/>
                    <a:pt x="46" y="124"/>
                  </a:cubicBezTo>
                  <a:close/>
                  <a:moveTo>
                    <a:pt x="3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342" y="298"/>
                    <a:pt x="342" y="298"/>
                    <a:pt x="342" y="298"/>
                  </a:cubicBezTo>
                  <a:lnTo>
                    <a:pt x="342" y="0"/>
                  </a:lnTo>
                  <a:close/>
                  <a:moveTo>
                    <a:pt x="320" y="275"/>
                  </a:moveTo>
                  <a:cubicBezTo>
                    <a:pt x="22" y="275"/>
                    <a:pt x="22" y="275"/>
                    <a:pt x="22" y="27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20" y="24"/>
                    <a:pt x="320" y="24"/>
                    <a:pt x="320" y="24"/>
                  </a:cubicBezTo>
                  <a:lnTo>
                    <a:pt x="320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9228" name="Group 5"/>
          <p:cNvGrpSpPr/>
          <p:nvPr/>
        </p:nvGrpSpPr>
        <p:grpSpPr>
          <a:xfrm>
            <a:off x="7048500" y="1716088"/>
            <a:ext cx="1179513" cy="1181100"/>
            <a:chExt cx="885025" cy="885025"/>
          </a:xfrm>
        </p:grpSpPr>
        <p:sp>
          <p:nvSpPr>
            <p:cNvPr id="9244" name="Rectangle 80"/>
            <p:cNvSpPr>
              <a:spLocks noChangeArrowheads="1"/>
            </p:cNvSpPr>
            <p:nvPr/>
          </p:nvSpPr>
          <p:spPr bwMode="auto">
            <a:xfrm rot="-8100000">
              <a:off x="0" y="0"/>
              <a:ext cx="885025" cy="885025"/>
            </a:xfrm>
            <a:prstGeom prst="rect">
              <a:avLst/>
            </a:prstGeom>
            <a:solidFill>
              <a:srgbClr val="D2A868"/>
            </a:solidFill>
            <a:ln w="3175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2400">
                <a:solidFill>
                  <a:srgbClr val="FFFFFF"/>
                </a:solidFill>
                <a:latin charset="-52" pitchFamily="34" typeface="PT Sans"/>
              </a:endParaRPr>
            </a:p>
          </p:txBody>
        </p:sp>
        <p:sp>
          <p:nvSpPr>
            <p:cNvPr id="9245" name="Freeform 230"/>
            <p:cNvSpPr/>
            <p:nvPr/>
          </p:nvSpPr>
          <p:spPr bwMode="auto">
            <a:xfrm>
              <a:off x="201657" y="82816"/>
              <a:ext cx="481712" cy="475156"/>
            </a:xfrm>
            <a:custGeom>
              <a:gdLst>
                <a:gd fmla="*/ 2147483646 w 215" name="T0"/>
                <a:gd fmla="*/ 2147483646 h 213" name="T1"/>
                <a:gd fmla="*/ 2147483646 w 215" name="T2"/>
                <a:gd fmla="*/ 2147483646 h 213" name="T3"/>
                <a:gd fmla="*/ 2147483646 w 215" name="T4"/>
                <a:gd fmla="*/ 2147483646 h 213" name="T5"/>
                <a:gd fmla="*/ 2147483646 w 215" name="T6"/>
                <a:gd fmla="*/ 2147483646 h 213" name="T7"/>
                <a:gd fmla="*/ 2147483646 w 215" name="T8"/>
                <a:gd fmla="*/ 2147483646 h 213" name="T9"/>
                <a:gd fmla="*/ 2147483646 w 215" name="T10"/>
                <a:gd fmla="*/ 2147483646 h 213" name="T11"/>
                <a:gd fmla="*/ 2147483646 w 215" name="T12"/>
                <a:gd fmla="*/ 2147483646 h 213" name="T13"/>
                <a:gd fmla="*/ 2147483646 w 215" name="T14"/>
                <a:gd fmla="*/ 2147483646 h 213" name="T15"/>
                <a:gd fmla="*/ 2147483646 w 215" name="T16"/>
                <a:gd fmla="*/ 2147483646 h 213" name="T17"/>
                <a:gd fmla="*/ 2147483646 w 215" name="T18"/>
                <a:gd fmla="*/ 2147483646 h 213" name="T19"/>
                <a:gd fmla="*/ 2147483646 w 215" name="T20"/>
                <a:gd fmla="*/ 2147483646 h 213" name="T21"/>
                <a:gd fmla="*/ 2147483646 w 215" name="T22"/>
                <a:gd fmla="*/ 2147483646 h 213" name="T23"/>
                <a:gd fmla="*/ 2147483646 w 215" name="T24"/>
                <a:gd fmla="*/ 2147483646 h 213" name="T25"/>
                <a:gd fmla="*/ 0 w 215" name="T26"/>
                <a:gd fmla="*/ 2147483646 h 213" name="T27"/>
                <a:gd fmla="*/ 2147483646 w 215" name="T28"/>
                <a:gd fmla="*/ 2147483646 h 213" name="T29"/>
                <a:gd fmla="*/ 2147483646 w 215" name="T30"/>
                <a:gd fmla="*/ 2147483646 h 213" name="T31"/>
                <a:gd fmla="*/ 2147483646 w 215" name="T32"/>
                <a:gd fmla="*/ 2147483646 h 213" name="T33"/>
                <a:gd fmla="*/ 2147483646 w 215" name="T34"/>
                <a:gd fmla="*/ 2147483646 h 213" name="T35"/>
                <a:gd fmla="*/ 2147483646 w 215" name="T36"/>
                <a:gd fmla="*/ 2147483646 h 213" name="T37"/>
                <a:gd fmla="*/ 2147483646 w 215" name="T38"/>
                <a:gd fmla="*/ 2147483646 h 213" name="T39"/>
                <a:gd fmla="*/ 2147483646 w 215" name="T40"/>
                <a:gd fmla="*/ 2147483646 h 213" name="T41"/>
                <a:gd fmla="*/ 2147483646 w 215" name="T42"/>
                <a:gd fmla="*/ 2147483646 h 213" name="T43"/>
                <a:gd fmla="*/ 2147483646 w 215" name="T44"/>
                <a:gd fmla="*/ 2147483646 h 213" name="T45"/>
                <a:gd fmla="*/ 2147483646 w 215" name="T46"/>
                <a:gd fmla="*/ 2147483646 h 213" name="T47"/>
                <a:gd fmla="*/ 2147483646 w 215" name="T48"/>
                <a:gd fmla="*/ 2147483646 h 213" name="T49"/>
                <a:gd fmla="*/ 2147483646 w 215" name="T50"/>
                <a:gd fmla="*/ 2147483646 h 213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213" w="215">
                  <a:moveTo>
                    <a:pt x="200" y="119"/>
                  </a:moveTo>
                  <a:cubicBezTo>
                    <a:pt x="208" y="118"/>
                    <a:pt x="214" y="113"/>
                    <a:pt x="214" y="103"/>
                  </a:cubicBezTo>
                  <a:cubicBezTo>
                    <a:pt x="214" y="92"/>
                    <a:pt x="206" y="85"/>
                    <a:pt x="196" y="84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83" y="83"/>
                    <a:pt x="162" y="82"/>
                    <a:pt x="149" y="81"/>
                  </a:cubicBezTo>
                  <a:cubicBezTo>
                    <a:pt x="147" y="73"/>
                    <a:pt x="148" y="70"/>
                    <a:pt x="151" y="62"/>
                  </a:cubicBezTo>
                  <a:cubicBezTo>
                    <a:pt x="163" y="49"/>
                    <a:pt x="169" y="36"/>
                    <a:pt x="167" y="18"/>
                  </a:cubicBezTo>
                  <a:cubicBezTo>
                    <a:pt x="167" y="12"/>
                    <a:pt x="161" y="2"/>
                    <a:pt x="156" y="1"/>
                  </a:cubicBezTo>
                  <a:cubicBezTo>
                    <a:pt x="148" y="0"/>
                    <a:pt x="146" y="6"/>
                    <a:pt x="140" y="15"/>
                  </a:cubicBezTo>
                  <a:cubicBezTo>
                    <a:pt x="134" y="25"/>
                    <a:pt x="132" y="28"/>
                    <a:pt x="125" y="40"/>
                  </a:cubicBezTo>
                  <a:cubicBezTo>
                    <a:pt x="118" y="51"/>
                    <a:pt x="117" y="54"/>
                    <a:pt x="92" y="72"/>
                  </a:cubicBezTo>
                  <a:cubicBezTo>
                    <a:pt x="69" y="88"/>
                    <a:pt x="72" y="94"/>
                    <a:pt x="46" y="99"/>
                  </a:cubicBezTo>
                  <a:cubicBezTo>
                    <a:pt x="41" y="99"/>
                    <a:pt x="27" y="102"/>
                    <a:pt x="8" y="102"/>
                  </a:cubicBezTo>
                  <a:cubicBezTo>
                    <a:pt x="4" y="102"/>
                    <a:pt x="0" y="112"/>
                    <a:pt x="0" y="145"/>
                  </a:cubicBezTo>
                  <a:cubicBezTo>
                    <a:pt x="0" y="179"/>
                    <a:pt x="4" y="189"/>
                    <a:pt x="8" y="189"/>
                  </a:cubicBezTo>
                  <a:cubicBezTo>
                    <a:pt x="29" y="189"/>
                    <a:pt x="46" y="190"/>
                    <a:pt x="58" y="193"/>
                  </a:cubicBezTo>
                  <a:cubicBezTo>
                    <a:pt x="76" y="201"/>
                    <a:pt x="100" y="206"/>
                    <a:pt x="118" y="208"/>
                  </a:cubicBezTo>
                  <a:cubicBezTo>
                    <a:pt x="151" y="213"/>
                    <a:pt x="165" y="211"/>
                    <a:pt x="175" y="209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81" y="207"/>
                    <a:pt x="185" y="203"/>
                    <a:pt x="187" y="196"/>
                  </a:cubicBezTo>
                  <a:cubicBezTo>
                    <a:pt x="189" y="190"/>
                    <a:pt x="188" y="186"/>
                    <a:pt x="184" y="184"/>
                  </a:cubicBezTo>
                  <a:cubicBezTo>
                    <a:pt x="187" y="183"/>
                    <a:pt x="187" y="183"/>
                    <a:pt x="187" y="183"/>
                  </a:cubicBezTo>
                  <a:cubicBezTo>
                    <a:pt x="196" y="182"/>
                    <a:pt x="202" y="177"/>
                    <a:pt x="203" y="167"/>
                  </a:cubicBezTo>
                  <a:cubicBezTo>
                    <a:pt x="204" y="159"/>
                    <a:pt x="202" y="154"/>
                    <a:pt x="197" y="152"/>
                  </a:cubicBezTo>
                  <a:cubicBezTo>
                    <a:pt x="206" y="152"/>
                    <a:pt x="213" y="148"/>
                    <a:pt x="214" y="137"/>
                  </a:cubicBezTo>
                  <a:cubicBezTo>
                    <a:pt x="215" y="127"/>
                    <a:pt x="209" y="120"/>
                    <a:pt x="200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9229" name="Group 6"/>
          <p:cNvGrpSpPr/>
          <p:nvPr/>
        </p:nvGrpSpPr>
        <p:grpSpPr>
          <a:xfrm>
            <a:off x="10059988" y="1716088"/>
            <a:ext cx="1179512" cy="1181100"/>
            <a:chExt cx="885025" cy="885025"/>
          </a:xfrm>
        </p:grpSpPr>
        <p:sp>
          <p:nvSpPr>
            <p:cNvPr id="9242" name="Rectangle 83"/>
            <p:cNvSpPr>
              <a:spLocks noChangeArrowheads="1"/>
            </p:cNvSpPr>
            <p:nvPr/>
          </p:nvSpPr>
          <p:spPr bwMode="auto">
            <a:xfrm rot="-8100000">
              <a:off x="0" y="0"/>
              <a:ext cx="885025" cy="885025"/>
            </a:xfrm>
            <a:prstGeom prst="rect">
              <a:avLst/>
            </a:prstGeom>
            <a:solidFill>
              <a:srgbClr val="D2A868"/>
            </a:solidFill>
            <a:ln w="3175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2400">
                <a:solidFill>
                  <a:srgbClr val="FFFFFF"/>
                </a:solidFill>
                <a:latin charset="-52" pitchFamily="34" typeface="PT Sans"/>
              </a:endParaRPr>
            </a:p>
          </p:txBody>
        </p:sp>
        <p:sp>
          <p:nvSpPr>
            <p:cNvPr id="9243" name="Freeform 245"/>
            <p:cNvSpPr>
              <a:spLocks noEditPoints="1"/>
            </p:cNvSpPr>
            <p:nvPr/>
          </p:nvSpPr>
          <p:spPr bwMode="auto">
            <a:xfrm>
              <a:off x="219063" y="173358"/>
              <a:ext cx="446898" cy="485970"/>
            </a:xfrm>
            <a:custGeom>
              <a:gdLst>
                <a:gd fmla="*/ 2147483646 w 269" name="T0"/>
                <a:gd fmla="*/ 2147483646 h 292" name="T1"/>
                <a:gd fmla="*/ 2147483646 w 269" name="T2"/>
                <a:gd fmla="*/ 2147483646 h 292" name="T3"/>
                <a:gd fmla="*/ 2147483646 w 269" name="T4"/>
                <a:gd fmla="*/ 2147483646 h 292" name="T5"/>
                <a:gd fmla="*/ 2147483646 w 269" name="T6"/>
                <a:gd fmla="*/ 2147483646 h 292" name="T7"/>
                <a:gd fmla="*/ 2147483646 w 269" name="T8"/>
                <a:gd fmla="*/ 2147483646 h 292" name="T9"/>
                <a:gd fmla="*/ 2147483646 w 269" name="T10"/>
                <a:gd fmla="*/ 2147483646 h 292" name="T11"/>
                <a:gd fmla="*/ 2147483646 w 269" name="T12"/>
                <a:gd fmla="*/ 0 h 292" name="T13"/>
                <a:gd fmla="*/ 2147483646 w 269" name="T14"/>
                <a:gd fmla="*/ 2147483646 h 292" name="T15"/>
                <a:gd fmla="*/ 2147483646 w 269" name="T16"/>
                <a:gd fmla="*/ 2147483646 h 292" name="T17"/>
                <a:gd fmla="*/ 2147483646 w 269" name="T18"/>
                <a:gd fmla="*/ 2147483646 h 292" name="T19"/>
                <a:gd fmla="*/ 2147483646 w 269" name="T20"/>
                <a:gd fmla="*/ 2147483646 h 292" name="T21"/>
                <a:gd fmla="*/ 2147483646 w 269" name="T22"/>
                <a:gd fmla="*/ 2147483646 h 292" name="T23"/>
                <a:gd fmla="*/ 2147483646 w 269" name="T24"/>
                <a:gd fmla="*/ 2147483646 h 292" name="T25"/>
                <a:gd fmla="*/ 2147483646 w 269" name="T26"/>
                <a:gd fmla="*/ 2147483646 h 292" name="T27"/>
                <a:gd fmla="*/ 2147483646 w 269" name="T28"/>
                <a:gd fmla="*/ 2147483646 h 292" name="T29"/>
                <a:gd fmla="*/ 2147483646 w 269" name="T30"/>
                <a:gd fmla="*/ 2147483646 h 292" name="T31"/>
                <a:gd fmla="*/ 2147483646 w 269" name="T32"/>
                <a:gd fmla="*/ 2147483646 h 292" name="T33"/>
                <a:gd fmla="*/ 2147483646 w 269" name="T34"/>
                <a:gd fmla="*/ 2147483646 h 292" name="T35"/>
                <a:gd fmla="*/ 2147483646 w 269" name="T36"/>
                <a:gd fmla="*/ 2147483646 h 292" name="T37"/>
                <a:gd fmla="*/ 2147483646 w 269" name="T38"/>
                <a:gd fmla="*/ 2147483646 h 292" name="T39"/>
                <a:gd fmla="*/ 2147483646 w 269" name="T40"/>
                <a:gd fmla="*/ 2147483646 h 292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292" w="269">
                  <a:moveTo>
                    <a:pt x="175" y="54"/>
                  </a:moveTo>
                  <a:cubicBezTo>
                    <a:pt x="153" y="44"/>
                    <a:pt x="128" y="43"/>
                    <a:pt x="104" y="50"/>
                  </a:cubicBezTo>
                  <a:cubicBezTo>
                    <a:pt x="60" y="64"/>
                    <a:pt x="31" y="106"/>
                    <a:pt x="34" y="153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0" y="94"/>
                    <a:pt x="38" y="40"/>
                    <a:pt x="95" y="21"/>
                  </a:cubicBezTo>
                  <a:cubicBezTo>
                    <a:pt x="129" y="11"/>
                    <a:pt x="166" y="14"/>
                    <a:pt x="197" y="3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3" y="86"/>
                    <a:pt x="233" y="86"/>
                    <a:pt x="233" y="86"/>
                  </a:cubicBezTo>
                  <a:cubicBezTo>
                    <a:pt x="142" y="89"/>
                    <a:pt x="142" y="89"/>
                    <a:pt x="142" y="89"/>
                  </a:cubicBezTo>
                  <a:lnTo>
                    <a:pt x="175" y="54"/>
                  </a:lnTo>
                  <a:close/>
                  <a:moveTo>
                    <a:pt x="174" y="271"/>
                  </a:moveTo>
                  <a:cubicBezTo>
                    <a:pt x="161" y="275"/>
                    <a:pt x="148" y="277"/>
                    <a:pt x="135" y="277"/>
                  </a:cubicBezTo>
                  <a:cubicBezTo>
                    <a:pt x="113" y="277"/>
                    <a:pt x="92" y="271"/>
                    <a:pt x="73" y="261"/>
                  </a:cubicBezTo>
                  <a:cubicBezTo>
                    <a:pt x="44" y="292"/>
                    <a:pt x="44" y="292"/>
                    <a:pt x="44" y="292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116" y="248"/>
                    <a:pt x="142" y="249"/>
                    <a:pt x="165" y="242"/>
                  </a:cubicBezTo>
                  <a:cubicBezTo>
                    <a:pt x="209" y="228"/>
                    <a:pt x="238" y="186"/>
                    <a:pt x="235" y="140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69" y="198"/>
                    <a:pt x="232" y="253"/>
                    <a:pt x="174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9230" name="组合 23"/>
          <p:cNvGrpSpPr/>
          <p:nvPr/>
        </p:nvGrpSpPr>
        <p:grpSpPr>
          <a:xfrm>
            <a:off x="469900" y="3725863"/>
            <a:ext cx="2301875" cy="1711325"/>
            <a:chExt cx="2302760" cy="1711027"/>
          </a:xfrm>
        </p:grpSpPr>
        <p:sp>
          <p:nvSpPr>
            <p:cNvPr id="9240" name="TextBox 51"/>
            <p:cNvSpPr txBox="1">
              <a:spLocks noChangeArrowheads="1"/>
            </p:cNvSpPr>
            <p:nvPr/>
          </p:nvSpPr>
          <p:spPr bwMode="auto">
            <a:xfrm>
              <a:off x="0" y="326032"/>
              <a:ext cx="2302760" cy="137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极致无岸，向天而歌。因为专业、愈逐极致，更多关于小精灵，请在百度搜索：小精灵PPT</a:t>
              </a:r>
            </a:p>
          </p:txBody>
        </p:sp>
        <p:sp>
          <p:nvSpPr>
            <p:cNvPr id="9241" name="TextBox 21"/>
            <p:cNvSpPr txBox="1">
              <a:spLocks noChangeArrowheads="1"/>
            </p:cNvSpPr>
            <p:nvPr/>
          </p:nvSpPr>
          <p:spPr bwMode="auto">
            <a:xfrm>
              <a:off x="497708" y="0"/>
              <a:ext cx="1345528" cy="365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9231" name="组合 26"/>
          <p:cNvGrpSpPr/>
          <p:nvPr/>
        </p:nvGrpSpPr>
        <p:grpSpPr>
          <a:xfrm>
            <a:off x="3498850" y="3725863"/>
            <a:ext cx="2301875" cy="1711325"/>
            <a:chExt cx="2302760" cy="1711027"/>
          </a:xfrm>
        </p:grpSpPr>
        <p:sp>
          <p:nvSpPr>
            <p:cNvPr id="9238" name="TextBox 51"/>
            <p:cNvSpPr txBox="1">
              <a:spLocks noChangeArrowheads="1"/>
            </p:cNvSpPr>
            <p:nvPr/>
          </p:nvSpPr>
          <p:spPr bwMode="auto">
            <a:xfrm>
              <a:off x="0" y="326032"/>
              <a:ext cx="2302760" cy="137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极致无岸，向天而歌。因为专业、愈逐极致，更多关于小精灵，请在百度搜索：小精灵PPT</a:t>
              </a:r>
            </a:p>
          </p:txBody>
        </p:sp>
        <p:sp>
          <p:nvSpPr>
            <p:cNvPr id="9239" name="TextBox 21"/>
            <p:cNvSpPr txBox="1">
              <a:spLocks noChangeArrowheads="1"/>
            </p:cNvSpPr>
            <p:nvPr/>
          </p:nvSpPr>
          <p:spPr bwMode="auto">
            <a:xfrm>
              <a:off x="497708" y="0"/>
              <a:ext cx="1345528" cy="365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9232" name="组合 29"/>
          <p:cNvGrpSpPr/>
          <p:nvPr/>
        </p:nvGrpSpPr>
        <p:grpSpPr>
          <a:xfrm>
            <a:off x="6478588" y="3725863"/>
            <a:ext cx="2301875" cy="1711325"/>
            <a:chExt cx="2302760" cy="1711027"/>
          </a:xfrm>
        </p:grpSpPr>
        <p:sp>
          <p:nvSpPr>
            <p:cNvPr id="9236" name="TextBox 51"/>
            <p:cNvSpPr txBox="1">
              <a:spLocks noChangeArrowheads="1"/>
            </p:cNvSpPr>
            <p:nvPr/>
          </p:nvSpPr>
          <p:spPr bwMode="auto">
            <a:xfrm>
              <a:off x="1" y="326032"/>
              <a:ext cx="2302760" cy="137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极致无岸，向天而歌。因为专业、愈逐极致，更多关于小精灵，请在百度搜索：小精灵PPT</a:t>
              </a:r>
            </a:p>
          </p:txBody>
        </p:sp>
        <p:sp>
          <p:nvSpPr>
            <p:cNvPr id="9237" name="TextBox 21"/>
            <p:cNvSpPr txBox="1">
              <a:spLocks noChangeArrowheads="1"/>
            </p:cNvSpPr>
            <p:nvPr/>
          </p:nvSpPr>
          <p:spPr bwMode="auto">
            <a:xfrm>
              <a:off x="497707" y="0"/>
              <a:ext cx="1345528" cy="365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9233" name="组合 32"/>
          <p:cNvGrpSpPr/>
          <p:nvPr/>
        </p:nvGrpSpPr>
        <p:grpSpPr>
          <a:xfrm>
            <a:off x="9505950" y="3725863"/>
            <a:ext cx="2303463" cy="1711325"/>
            <a:chExt cx="2302760" cy="1711027"/>
          </a:xfrm>
        </p:grpSpPr>
        <p:sp>
          <p:nvSpPr>
            <p:cNvPr id="9234" name="TextBox 51"/>
            <p:cNvSpPr txBox="1">
              <a:spLocks noChangeArrowheads="1"/>
            </p:cNvSpPr>
            <p:nvPr/>
          </p:nvSpPr>
          <p:spPr bwMode="auto">
            <a:xfrm>
              <a:off x="-1" y="326032"/>
              <a:ext cx="2302760" cy="137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极致无岸，向天而歌。因为专业、愈逐极致，更多关于小精灵，请在百度搜索：小精灵PPT</a:t>
              </a:r>
            </a:p>
          </p:txBody>
        </p:sp>
        <p:sp>
          <p:nvSpPr>
            <p:cNvPr id="9235" name="TextBox 21"/>
            <p:cNvSpPr txBox="1">
              <a:spLocks noChangeArrowheads="1"/>
            </p:cNvSpPr>
            <p:nvPr/>
          </p:nvSpPr>
          <p:spPr bwMode="auto">
            <a:xfrm>
              <a:off x="497706" y="0"/>
              <a:ext cx="1345528" cy="365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组合 2"/>
          <p:cNvGrpSpPr/>
          <p:nvPr/>
        </p:nvGrpSpPr>
        <p:grpSpPr>
          <a:xfrm>
            <a:off x="0" y="381000"/>
            <a:ext cx="695325" cy="506413"/>
            <a:chExt cx="694944" cy="624651"/>
          </a:xfrm>
        </p:grpSpPr>
        <p:sp>
          <p:nvSpPr>
            <p:cNvPr id="10265" name="矩形 3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0266" name="矩形 4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44" name="矩形 5"/>
          <p:cNvSpPr>
            <a:spLocks noChangeArrowheads="1"/>
          </p:cNvSpPr>
          <p:nvPr/>
        </p:nvSpPr>
        <p:spPr bwMode="auto">
          <a:xfrm>
            <a:off x="858838" y="425450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sp>
        <p:nvSpPr>
          <p:cNvPr id="10245" name="TextBox 17"/>
          <p:cNvSpPr txBox="1">
            <a:spLocks noChangeArrowheads="1"/>
          </p:cNvSpPr>
          <p:nvPr/>
        </p:nvSpPr>
        <p:spPr bwMode="auto">
          <a:xfrm>
            <a:off x="1481138" y="2168525"/>
            <a:ext cx="327025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1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0246" name="TextBox 18"/>
          <p:cNvSpPr txBox="1">
            <a:spLocks noChangeArrowheads="1"/>
          </p:cNvSpPr>
          <p:nvPr/>
        </p:nvSpPr>
        <p:spPr bwMode="auto">
          <a:xfrm>
            <a:off x="6456364" y="2168525"/>
            <a:ext cx="328612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1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0247" name="TextBox 19"/>
          <p:cNvSpPr txBox="1">
            <a:spLocks noChangeArrowheads="1"/>
          </p:cNvSpPr>
          <p:nvPr/>
        </p:nvSpPr>
        <p:spPr bwMode="auto">
          <a:xfrm>
            <a:off x="6456364" y="4583113"/>
            <a:ext cx="328612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1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10248" name="TextBox 20"/>
          <p:cNvSpPr txBox="1">
            <a:spLocks noChangeArrowheads="1"/>
          </p:cNvSpPr>
          <p:nvPr/>
        </p:nvSpPr>
        <p:spPr bwMode="auto">
          <a:xfrm>
            <a:off x="1481138" y="4583113"/>
            <a:ext cx="327025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100">
                <a:solidFill>
                  <a:srgbClr val="D2A8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grpSp>
        <p:nvGrpSpPr>
          <p:cNvPr id="10249" name="组合 18"/>
          <p:cNvGrpSpPr/>
          <p:nvPr/>
        </p:nvGrpSpPr>
        <p:grpSpPr>
          <a:xfrm>
            <a:off x="2286000" y="1963738"/>
            <a:ext cx="3570288" cy="1108075"/>
            <a:chExt cx="3570514" cy="1107996"/>
          </a:xfrm>
        </p:grpSpPr>
        <p:sp>
          <p:nvSpPr>
            <p:cNvPr id="10263" name="矩形 19"/>
            <p:cNvSpPr>
              <a:spLocks noChangeArrowheads="1"/>
            </p:cNvSpPr>
            <p:nvPr/>
          </p:nvSpPr>
          <p:spPr bwMode="auto">
            <a:xfrm>
              <a:off x="0" y="369332"/>
              <a:ext cx="3570514" cy="73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极致无岸，向天而歌。小精灵PPT，是集PPT模板开发、PPT设计定制、PPT培训于一体的专业PPT服务提供商。</a:t>
              </a:r>
            </a:p>
          </p:txBody>
        </p:sp>
        <p:sp>
          <p:nvSpPr>
            <p:cNvPr id="10264" name="矩形 20"/>
            <p:cNvSpPr>
              <a:spLocks noChangeArrowheads="1"/>
            </p:cNvSpPr>
            <p:nvPr/>
          </p:nvSpPr>
          <p:spPr bwMode="auto">
            <a:xfrm>
              <a:off x="0" y="0"/>
              <a:ext cx="1699354" cy="36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D2A86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0250" name="组合 21"/>
          <p:cNvGrpSpPr/>
          <p:nvPr/>
        </p:nvGrpSpPr>
        <p:grpSpPr>
          <a:xfrm>
            <a:off x="7319963" y="1963738"/>
            <a:ext cx="3570287" cy="1108075"/>
            <a:chExt cx="3570514" cy="1107996"/>
          </a:xfrm>
        </p:grpSpPr>
        <p:sp>
          <p:nvSpPr>
            <p:cNvPr id="10261" name="矩形 22"/>
            <p:cNvSpPr>
              <a:spLocks noChangeArrowheads="1"/>
            </p:cNvSpPr>
            <p:nvPr/>
          </p:nvSpPr>
          <p:spPr bwMode="auto">
            <a:xfrm>
              <a:off x="-1" y="369332"/>
              <a:ext cx="3570514" cy="73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极致无岸，向天而歌。小精灵PPT，是集PPT模板开发、PPT设计定制、PPT培训于一体的专业PPT服务提供商。</a:t>
              </a:r>
            </a:p>
          </p:txBody>
        </p:sp>
        <p:sp>
          <p:nvSpPr>
            <p:cNvPr id="10262" name="矩形 23"/>
            <p:cNvSpPr>
              <a:spLocks noChangeArrowheads="1"/>
            </p:cNvSpPr>
            <p:nvPr/>
          </p:nvSpPr>
          <p:spPr bwMode="auto">
            <a:xfrm>
              <a:off x="-1" y="0"/>
              <a:ext cx="1699354" cy="36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D2A86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0251" name="组合 24"/>
          <p:cNvGrpSpPr/>
          <p:nvPr/>
        </p:nvGrpSpPr>
        <p:grpSpPr>
          <a:xfrm>
            <a:off x="2286000" y="4449763"/>
            <a:ext cx="3570288" cy="1108075"/>
            <a:chExt cx="3570514" cy="1107996"/>
          </a:xfrm>
        </p:grpSpPr>
        <p:sp>
          <p:nvSpPr>
            <p:cNvPr id="10259" name="矩形 25"/>
            <p:cNvSpPr>
              <a:spLocks noChangeArrowheads="1"/>
            </p:cNvSpPr>
            <p:nvPr/>
          </p:nvSpPr>
          <p:spPr bwMode="auto">
            <a:xfrm>
              <a:off x="0" y="369332"/>
              <a:ext cx="3570514" cy="73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极致无岸，向天而歌。小精灵PPT，是集PPT模板开发、PPT设计定制、PPT培训于一体的专业PPT服务提供商。</a:t>
              </a:r>
            </a:p>
          </p:txBody>
        </p:sp>
        <p:sp>
          <p:nvSpPr>
            <p:cNvPr id="10260" name="矩形 26"/>
            <p:cNvSpPr>
              <a:spLocks noChangeArrowheads="1"/>
            </p:cNvSpPr>
            <p:nvPr/>
          </p:nvSpPr>
          <p:spPr bwMode="auto">
            <a:xfrm>
              <a:off x="0" y="0"/>
              <a:ext cx="1699354" cy="36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D2A86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0252" name="组合 27"/>
          <p:cNvGrpSpPr/>
          <p:nvPr/>
        </p:nvGrpSpPr>
        <p:grpSpPr>
          <a:xfrm>
            <a:off x="7319963" y="4449763"/>
            <a:ext cx="3570287" cy="1108075"/>
            <a:chExt cx="3570514" cy="1107996"/>
          </a:xfrm>
        </p:grpSpPr>
        <p:sp>
          <p:nvSpPr>
            <p:cNvPr id="10257" name="矩形 28"/>
            <p:cNvSpPr>
              <a:spLocks noChangeArrowheads="1"/>
            </p:cNvSpPr>
            <p:nvPr/>
          </p:nvSpPr>
          <p:spPr bwMode="auto">
            <a:xfrm>
              <a:off x="-1" y="369332"/>
              <a:ext cx="3570514" cy="73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极致无岸，向天而歌。小精灵PPT，是集PPT模板开发、PPT设计定制、PPT培训于一体的专业PPT服务提供商。</a:t>
              </a:r>
            </a:p>
          </p:txBody>
        </p:sp>
        <p:sp>
          <p:nvSpPr>
            <p:cNvPr id="10258" name="矩形 29"/>
            <p:cNvSpPr>
              <a:spLocks noChangeArrowheads="1"/>
            </p:cNvSpPr>
            <p:nvPr/>
          </p:nvSpPr>
          <p:spPr bwMode="auto">
            <a:xfrm>
              <a:off x="-1" y="0"/>
              <a:ext cx="1699354" cy="36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D2A86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pic>
        <p:nvPicPr>
          <p:cNvPr id="10253" name="图片 3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25122">
            <a:off x="1039813" y="1766888"/>
            <a:ext cx="11985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图片 3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25122">
            <a:off x="1039813" y="4214813"/>
            <a:ext cx="1198562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图片 3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25122">
            <a:off x="6021388" y="1766888"/>
            <a:ext cx="11985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图片 3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25122">
            <a:off x="6021388" y="4214813"/>
            <a:ext cx="1198562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103</Paragraphs>
  <Slides>12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2">
      <vt:lpstr>Arial</vt:lpstr>
      <vt:lpstr>Calibri Light</vt:lpstr>
      <vt:lpstr>宋体</vt:lpstr>
      <vt:lpstr>Calibri</vt:lpstr>
      <vt:lpstr>方正舒体</vt:lpstr>
      <vt:lpstr>微软雅黑</vt:lpstr>
      <vt:lpstr>Roboto Regular</vt:lpstr>
      <vt:lpstr>PT Sans Caption</vt:lpstr>
      <vt:lpstr>PT Sans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2021-08-22T11:47:58Z</dcterms:created>
  <cp:lastPrinted>2021-08-22T11:47:58Z</cp:lastPrinted>
  <dcterms:modified xsi:type="dcterms:W3CDTF">2021-08-22T05:34:39Z</dcterms:modified>
  <cp:revision>1</cp:revision>
</cp:coreProperties>
</file>