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59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embeddedFontLst>
    <p:embeddedFont>
      <p:font typeface="等线" panose="02010600030101010101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等线 Light" panose="02010600030101010101" charset="-122"/>
      <p:regular r:id="rId28"/>
    </p:embeddedFont>
    <p:embeddedFont>
      <p:font typeface="方正古隶简体" panose="03000509000000000000" pitchFamily="65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方正行楷繁体" panose="03000509000000000000" pitchFamily="65" charset="-122"/>
      <p:regular r:id="rId34"/>
    </p:embeddedFont>
    <p:embeddedFont>
      <p:font typeface="Meiryo" panose="020B0604030504040204" pitchFamily="34" charset="-128"/>
      <p:regular r:id="rId35"/>
      <p:bold r:id="rId36"/>
      <p:italic r:id="rId37"/>
      <p:boldItalic r:id="rId38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2" y="7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fonts/font1.fntdata" Type="http://schemas.openxmlformats.org/officeDocument/2006/relationships/font"/><Relationship Id="rId23" Target="fonts/font2.fntdata" Type="http://schemas.openxmlformats.org/officeDocument/2006/relationships/font"/><Relationship Id="rId24" Target="fonts/font3.fntdata" Type="http://schemas.openxmlformats.org/officeDocument/2006/relationships/font"/><Relationship Id="rId25" Target="fonts/font4.fntdata" Type="http://schemas.openxmlformats.org/officeDocument/2006/relationships/font"/><Relationship Id="rId26" Target="fonts/font5.fntdata" Type="http://schemas.openxmlformats.org/officeDocument/2006/relationships/font"/><Relationship Id="rId27" Target="fonts/font6.fntdata" Type="http://schemas.openxmlformats.org/officeDocument/2006/relationships/font"/><Relationship Id="rId28" Target="fonts/font7.fntdata" Type="http://schemas.openxmlformats.org/officeDocument/2006/relationships/font"/><Relationship Id="rId29" Target="fonts/font8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9.fntdata" Type="http://schemas.openxmlformats.org/officeDocument/2006/relationships/font"/><Relationship Id="rId31" Target="fonts/font10.fntdata" Type="http://schemas.openxmlformats.org/officeDocument/2006/relationships/font"/><Relationship Id="rId32" Target="fonts/font11.fntdata" Type="http://schemas.openxmlformats.org/officeDocument/2006/relationships/font"/><Relationship Id="rId33" Target="fonts/font12.fntdata" Type="http://schemas.openxmlformats.org/officeDocument/2006/relationships/font"/><Relationship Id="rId34" Target="fonts/font13.fntdata" Type="http://schemas.openxmlformats.org/officeDocument/2006/relationships/font"/><Relationship Id="rId35" Target="fonts/font14.fntdata" Type="http://schemas.openxmlformats.org/officeDocument/2006/relationships/font"/><Relationship Id="rId36" Target="fonts/font15.fntdata" Type="http://schemas.openxmlformats.org/officeDocument/2006/relationships/font"/><Relationship Id="rId37" Target="fonts/font16.fntdata" Type="http://schemas.openxmlformats.org/officeDocument/2006/relationships/font"/><Relationship Id="rId38" Target="fonts/font17.fntdata" Type="http://schemas.openxmlformats.org/officeDocument/2006/relationships/font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279077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0726508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484572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6455427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1114795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1797347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799569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905868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0239222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109782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0885927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5799636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2313865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4530266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273554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4806456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164611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1932513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7234017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218502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2144833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4829663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73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wdp" Type="http://schemas.microsoft.com/office/2007/relationships/hdphoto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Relationship Id="rId6" Target="../media/image5.emf" Type="http://schemas.openxmlformats.org/officeDocument/2006/relationships/image"/><Relationship Id="rId7" Target="../media/image6.png" Type="http://schemas.openxmlformats.org/officeDocument/2006/relationships/image"/><Relationship Id="rId8" Target="../media/image7.wdp" Type="http://schemas.microsoft.com/office/2007/relationships/hdphoto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41.wdp" Type="http://schemas.microsoft.com/office/2007/relationships/hdphoto"/><Relationship Id="rId4" Target="../media/image1.emf" Type="http://schemas.openxmlformats.org/officeDocument/2006/relationships/image"/><Relationship Id="rId5" Target="../media/image24.png" Type="http://schemas.openxmlformats.org/officeDocument/2006/relationships/image"/><Relationship Id="rId6" Target="../media/image42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3.emf" Type="http://schemas.openxmlformats.org/officeDocument/2006/relationships/image"/><Relationship Id="rId3" Target="../media/image1.emf" Type="http://schemas.openxmlformats.org/officeDocument/2006/relationships/image"/><Relationship Id="rId4" Target="../media/image44.png" Type="http://schemas.openxmlformats.org/officeDocument/2006/relationships/image"/><Relationship Id="rId5" Target="../media/image45.wdp" Type="http://schemas.microsoft.com/office/2007/relationships/hdphoto"/><Relationship Id="rId6" Target="../media/image3.emf" Type="http://schemas.openxmlformats.org/officeDocument/2006/relationships/image"/><Relationship Id="rId7" Target="../media/image24.png" Type="http://schemas.openxmlformats.org/officeDocument/2006/relationships/image"/><Relationship Id="rId8" Target="../media/image46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emf" Type="http://schemas.openxmlformats.org/officeDocument/2006/relationships/image"/><Relationship Id="rId3" Target="../media/image18.png" Type="http://schemas.openxmlformats.org/officeDocument/2006/relationships/image"/><Relationship Id="rId4" Target="../media/image47.wdp" Type="http://schemas.microsoft.com/office/2007/relationships/hdphoto"/><Relationship Id="rId5" Target="../media/image1.emf" Type="http://schemas.openxmlformats.org/officeDocument/2006/relationships/image"/><Relationship Id="rId6" Target="../media/image20.png" Type="http://schemas.openxmlformats.org/officeDocument/2006/relationships/image"/><Relationship Id="rId7" Target="../media/image48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18.png" Type="http://schemas.openxmlformats.org/officeDocument/2006/relationships/image"/><Relationship Id="rId4" Target="../media/image49.wdp" Type="http://schemas.microsoft.com/office/2007/relationships/hdphoto"/><Relationship Id="rId5" Target="../media/image24.png" Type="http://schemas.openxmlformats.org/officeDocument/2006/relationships/image"/><Relationship Id="rId6" Target="../media/image50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18.png" Type="http://schemas.openxmlformats.org/officeDocument/2006/relationships/image"/><Relationship Id="rId4" Target="../media/image51.wdp" Type="http://schemas.microsoft.com/office/2007/relationships/hdphoto"/><Relationship Id="rId5" Target="../media/image52.jpeg" Type="http://schemas.openxmlformats.org/officeDocument/2006/relationships/image"/><Relationship Id="rId6" Target="../media/image53.jpeg" Type="http://schemas.openxmlformats.org/officeDocument/2006/relationships/image"/><Relationship Id="rId7" Target="../media/image54.jpeg" Type="http://schemas.openxmlformats.org/officeDocument/2006/relationships/image"/><Relationship Id="rId8" Target="../media/image24.png" Type="http://schemas.openxmlformats.org/officeDocument/2006/relationships/image"/><Relationship Id="rId9" Target="../media/image55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18.png" Type="http://schemas.openxmlformats.org/officeDocument/2006/relationships/image"/><Relationship Id="rId4" Target="../media/image56.wdp" Type="http://schemas.microsoft.com/office/2007/relationships/hdphoto"/><Relationship Id="rId5" Target="../media/image3.emf" Type="http://schemas.openxmlformats.org/officeDocument/2006/relationships/image"/><Relationship Id="rId6" Target="../media/image24.png" Type="http://schemas.openxmlformats.org/officeDocument/2006/relationships/image"/><Relationship Id="rId7" Target="../media/image57.wdp" Type="http://schemas.microsoft.com/office/2007/relationships/hdphoto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18.png" Type="http://schemas.openxmlformats.org/officeDocument/2006/relationships/image"/><Relationship Id="rId4" Target="../media/image58.wdp" Type="http://schemas.microsoft.com/office/2007/relationships/hdphoto"/><Relationship Id="rId5" Target="../media/image59.wdp" Type="http://schemas.microsoft.com/office/2007/relationships/hdphoto"/><Relationship Id="rId6" Target="../media/image24.png" Type="http://schemas.openxmlformats.org/officeDocument/2006/relationships/image"/><Relationship Id="rId7" Target="../media/image60.wdp" Type="http://schemas.microsoft.com/office/2007/relationships/hdphoto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6.png" Type="http://schemas.openxmlformats.org/officeDocument/2006/relationships/image"/><Relationship Id="rId6" Target="../media/image61.wdp" Type="http://schemas.microsoft.com/office/2007/relationships/hdphoto"/><Relationship Id="rId7" Target="../media/image8.png" Type="http://schemas.openxmlformats.org/officeDocument/2006/relationships/image"/><Relationship Id="rId8" Target="../media/image62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png" Type="http://schemas.openxmlformats.org/officeDocument/2006/relationships/image"/><Relationship Id="rId11" Target="../media/image16.wdp" Type="http://schemas.microsoft.com/office/2007/relationships/hdphoto"/><Relationship Id="rId2" Target="../media/image2.emf" Type="http://schemas.openxmlformats.org/officeDocument/2006/relationships/image"/><Relationship Id="rId3" Target="../media/image1.emf" Type="http://schemas.openxmlformats.org/officeDocument/2006/relationships/image"/><Relationship Id="rId4" Target="../media/image10.png" Type="http://schemas.openxmlformats.org/officeDocument/2006/relationships/image"/><Relationship Id="rId5" Target="../media/image11.wdp" Type="http://schemas.microsoft.com/office/2007/relationships/hdphoto"/><Relationship Id="rId6" Target="../media/image12.wdp" Type="http://schemas.microsoft.com/office/2007/relationships/hdphoto"/><Relationship Id="rId7" Target="../media/image13.wdp" Type="http://schemas.microsoft.com/office/2007/relationships/hdphoto"/><Relationship Id="rId8" Target="../media/image14.wdp" Type="http://schemas.microsoft.com/office/2007/relationships/hdphoto"/><Relationship Id="rId9" Target="../media/image15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emf" Type="http://schemas.openxmlformats.org/officeDocument/2006/relationships/image"/><Relationship Id="rId3" Target="../media/image18.png" Type="http://schemas.openxmlformats.org/officeDocument/2006/relationships/image"/><Relationship Id="rId4" Target="../media/image19.wdp" Type="http://schemas.microsoft.com/office/2007/relationships/hdphoto"/><Relationship Id="rId5" Target="../media/image1.emf" Type="http://schemas.openxmlformats.org/officeDocument/2006/relationships/image"/><Relationship Id="rId6" Target="../media/image20.png" Type="http://schemas.openxmlformats.org/officeDocument/2006/relationships/image"/><Relationship Id="rId7" Target="../media/image21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emf" Type="http://schemas.openxmlformats.org/officeDocument/2006/relationships/image"/><Relationship Id="rId3" Target="../media/image18.png" Type="http://schemas.openxmlformats.org/officeDocument/2006/relationships/image"/><Relationship Id="rId4" Target="../media/image23.wdp" Type="http://schemas.microsoft.com/office/2007/relationships/hdphoto"/><Relationship Id="rId5" Target="../media/image1.emf" Type="http://schemas.openxmlformats.org/officeDocument/2006/relationships/image"/><Relationship Id="rId6" Target="../media/image24.png" Type="http://schemas.openxmlformats.org/officeDocument/2006/relationships/image"/><Relationship Id="rId7" Target="../media/image25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emf" Type="http://schemas.openxmlformats.org/officeDocument/2006/relationships/image"/><Relationship Id="rId3" Target="../media/image26.jpeg" Type="http://schemas.openxmlformats.org/officeDocument/2006/relationships/image"/><Relationship Id="rId4" Target="../media/image24.png" Type="http://schemas.openxmlformats.org/officeDocument/2006/relationships/image"/><Relationship Id="rId5" Target="../media/image27.wdp" Type="http://schemas.microsoft.com/office/2007/relationships/hdphoto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8.png" Type="http://schemas.openxmlformats.org/officeDocument/2006/relationships/image"/><Relationship Id="rId4" Target="../media/image29.wdp" Type="http://schemas.microsoft.com/office/2007/relationships/hdphoto"/><Relationship Id="rId5" Target="../media/image30.png" Type="http://schemas.openxmlformats.org/officeDocument/2006/relationships/image"/><Relationship Id="rId6" Target="../media/image31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18.png" Type="http://schemas.openxmlformats.org/officeDocument/2006/relationships/image"/><Relationship Id="rId4" Target="../media/image32.wdp" Type="http://schemas.microsoft.com/office/2007/relationships/hdphoto"/><Relationship Id="rId5" Target="../media/image33.wdp" Type="http://schemas.microsoft.com/office/2007/relationships/hdphoto"/><Relationship Id="rId6" Target="../media/image34.wdp" Type="http://schemas.microsoft.com/office/2007/relationships/hdphoto"/><Relationship Id="rId7" Target="../media/image3.emf" Type="http://schemas.openxmlformats.org/officeDocument/2006/relationships/image"/><Relationship Id="rId8" Target="../media/image24.png" Type="http://schemas.openxmlformats.org/officeDocument/2006/relationships/image"/><Relationship Id="rId9" Target="../media/image35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emf" Type="http://schemas.openxmlformats.org/officeDocument/2006/relationships/image"/><Relationship Id="rId3" Target="../media/image18.png" Type="http://schemas.openxmlformats.org/officeDocument/2006/relationships/image"/><Relationship Id="rId4" Target="../media/image36.wdp" Type="http://schemas.microsoft.com/office/2007/relationships/hdphoto"/><Relationship Id="rId5" Target="../media/image1.emf" Type="http://schemas.openxmlformats.org/officeDocument/2006/relationships/image"/><Relationship Id="rId6" Target="../media/image20.png" Type="http://schemas.openxmlformats.org/officeDocument/2006/relationships/image"/><Relationship Id="rId7" Target="../media/image37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8.png" Type="http://schemas.openxmlformats.org/officeDocument/2006/relationships/image"/><Relationship Id="rId3" Target="../media/image39.wdp" Type="http://schemas.microsoft.com/office/2007/relationships/hdphoto"/><Relationship Id="rId4" Target="../media/image1.emf" Type="http://schemas.openxmlformats.org/officeDocument/2006/relationships/image"/><Relationship Id="rId5" Target="../media/image24.png" Type="http://schemas.openxmlformats.org/officeDocument/2006/relationships/image"/><Relationship Id="rId6" Target="../media/image40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alphaModFix amt="26000"/>
            <a:extLst>
              <a:ext uri="{BEBA8EAE-BF5A-486C-A8C5-ECC9F3942E4B}">
                <a14:imgProps>
                  <a14:imgLayer r:embed="rId10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grayscl/>
          </a:blip>
          <a:srcRect b="29966" l="10634"/>
          <a:stretch>
            <a:fillRect/>
          </a:stretch>
        </p:blipFill>
        <p:spPr>
          <a:xfrm flipH="1" rot="9709526">
            <a:off x="-1065917" y="-450396"/>
            <a:ext cx="5820008" cy="5903817"/>
          </a:xfrm>
          <a:custGeom>
            <a:gdLst>
              <a:gd fmla="*/ 1938173 w 5820008" name="connsiteX0"/>
              <a:gd fmla="*/ 5903817 h 5903817" name="connsiteY0"/>
              <a:gd fmla="*/ 5820008 w 5820008" name="connsiteX1"/>
              <a:gd fmla="*/ 4629444 h 5903817" name="connsiteY1"/>
              <a:gd fmla="*/ 5820008 w 5820008" name="connsiteX2"/>
              <a:gd fmla="*/ 0 h 5903817" name="connsiteY2"/>
              <a:gd fmla="*/ 0 w 5820008" name="connsiteX3"/>
              <a:gd fmla="*/ 0 h 590381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903817" w="5820008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gdLst>
              <a:gd fmla="*/ 44 w 225374" name="connsiteX0"/>
              <a:gd fmla="*/ 110582 h 178133" name="connsiteY0"/>
              <a:gd fmla="*/ 123466 w 225374" name="connsiteX1"/>
              <a:gd fmla="*/ 0 h 178133" name="connsiteY1"/>
              <a:gd fmla="*/ 225374 w 225374" name="connsiteX2"/>
              <a:gd fmla="*/ 110582 h 178133" name="connsiteY2"/>
              <a:gd fmla="*/ 112709 w 225374" name="connsiteX3"/>
              <a:gd fmla="*/ 178133 h 178133" name="connsiteY3"/>
              <a:gd fmla="*/ 44 w 225374" name="connsiteX4"/>
              <a:gd fmla="*/ 110582 h 1781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8133" w="225374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gdLst>
              <a:gd fmla="*/ 997 w 151606" name="connsiteX0"/>
              <a:gd fmla="*/ 104235 h 144329" name="connsiteY0"/>
              <a:gd fmla="*/ 70923 w 151606" name="connsiteX1"/>
              <a:gd fmla="*/ 963 h 144329" name="connsiteY1"/>
              <a:gd fmla="*/ 151606 w 151606" name="connsiteX2"/>
              <a:gd fmla="*/ 61205 h 144329" name="connsiteY2"/>
              <a:gd fmla="*/ 124711 w 151606" name="connsiteX3"/>
              <a:gd fmla="*/ 142962 h 144329" name="connsiteY3"/>
              <a:gd fmla="*/ 997 w 151606" name="connsiteX4"/>
              <a:gd fmla="*/ 104235 h 1443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329" w="151606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gdLst>
              <a:gd fmla="*/ 45 w 182926" name="connsiteX0"/>
              <a:gd fmla="*/ 60309 h 163620" name="connsiteY0"/>
              <a:gd fmla="*/ 80728 w 182926" name="connsiteX1"/>
              <a:gd fmla="*/ 67 h 163620" name="connsiteY1"/>
              <a:gd fmla="*/ 182926 w 182926" name="connsiteX2"/>
              <a:gd fmla="*/ 71067 h 163620" name="connsiteY2"/>
              <a:gd fmla="*/ 91485 w 182926" name="connsiteX3"/>
              <a:gd fmla="*/ 163582 h 163620" name="connsiteY3"/>
              <a:gd fmla="*/ 45 w 182926" name="connsiteX4"/>
              <a:gd fmla="*/ 60309 h 1636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620" w="182926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组合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7">
                  <a:alphaModFix amt="26000"/>
                  <a:extLst>
                    <a:ext uri="{BEBA8EAE-BF5A-486C-A8C5-ECC9F3942E4B}">
                      <a14:imgProps>
                        <a14:imgLayer r:embed="rId8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 flipH="1"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 flipH="1"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文本框 6013"/>
          <p:cNvSpPr txBox="1"/>
          <p:nvPr/>
        </p:nvSpPr>
        <p:spPr>
          <a:xfrm>
            <a:off x="5890514" y="1840162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鸣</a:t>
            </a:r>
          </a:p>
        </p:txBody>
      </p:sp>
      <p:sp>
        <p:nvSpPr>
          <p:cNvPr id="6015" name="文本框 6014"/>
          <p:cNvSpPr txBox="1"/>
          <p:nvPr/>
        </p:nvSpPr>
        <p:spPr>
          <a:xfrm>
            <a:off x="5955656" y="3620682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雪</a:t>
            </a:r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 rot="11449014">
            <a:off x="3824513" y="1049701"/>
            <a:ext cx="2170413" cy="280941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615152" y="2447373"/>
            <a:ext cx="457200" cy="3268053"/>
            <a:chOff x="7615152" y="2447373"/>
            <a:chExt cx="457200" cy="3268053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615151" y="2447373"/>
              <a:ext cx="457200" cy="326805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zh-CN" lang="en-US"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blue        广告集装箱出品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7829973" y="2976140"/>
              <a:ext cx="0" cy="341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563338075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1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5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14"/>
      <p:bldP grpId="0" spid="60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5">
            <a:alphaModFix amt="26000"/>
            <a:extLst>
              <a:ext uri="{BEBA8EAE-BF5A-486C-A8C5-ECC9F3942E4B}">
                <a14:imgProps>
                  <a14:imgLayer r:embed="rId6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 flipV="1" rot="12615590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 rot="12615590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591629" y="1730346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23207" y="2253566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353629" y="4074963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185207" y="4598182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23146" y="2832316"/>
            <a:ext cx="3057247" cy="1046440"/>
            <a:chOff x="8723146" y="2832316"/>
            <a:chExt cx="3057247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8891568" y="2832316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723147" y="3355536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</p:spTree>
    <p:extLst>
      <p:ext uri="{BB962C8B-B14F-4D97-AF65-F5344CB8AC3E}">
        <p14:creationId val="1280023243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7">
            <a:alphaModFix amt="26000"/>
            <a:extLst>
              <a:ext uri="{BEBA8EAE-BF5A-486C-A8C5-ECC9F3942E4B}">
                <a14:imgProps>
                  <a14:imgLayer r:embed="rId8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47" name="图片 94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 rot="10800000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gdLst>
              <a:gd fmla="*/ 1358039 w 9842872" name="connsiteX0"/>
              <a:gd fmla="*/ 0 h 6858000" name="connsiteY0"/>
              <a:gd fmla="*/ 8484833 w 9842872" name="connsiteX1"/>
              <a:gd fmla="*/ 0 h 6858000" name="connsiteY1"/>
              <a:gd fmla="*/ 8564372 w 9842872" name="connsiteX2"/>
              <a:gd fmla="*/ 83426 h 6858000" name="connsiteY2"/>
              <a:gd fmla="*/ 9842872 w 9842872" name="connsiteX3"/>
              <a:gd fmla="*/ 3392488 h 6858000" name="connsiteY3"/>
              <a:gd fmla="*/ 8564372 w 9842872" name="connsiteX4"/>
              <a:gd fmla="*/ 6701551 h 6858000" name="connsiteY4"/>
              <a:gd fmla="*/ 8415211 w 9842872" name="connsiteX5"/>
              <a:gd fmla="*/ 6858000 h 6858000" name="connsiteY5"/>
              <a:gd fmla="*/ 1427661 w 9842872" name="connsiteX6"/>
              <a:gd fmla="*/ 6858000 h 6858000" name="connsiteY6"/>
              <a:gd fmla="*/ 1278500 w 9842872" name="connsiteX7"/>
              <a:gd fmla="*/ 6701551 h 6858000" name="connsiteY7"/>
              <a:gd fmla="*/ 0 w 9842872" name="connsiteX8"/>
              <a:gd fmla="*/ 3392488 h 6858000" name="connsiteY8"/>
              <a:gd fmla="*/ 1278500 w 9842872" name="connsiteX9"/>
              <a:gd fmla="*/ 83426 h 6858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858000" w="9842872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4">
              <a:alphaModFix amt="87000"/>
              <a:extLst>
                <a:ext uri="{BEBA8EAE-BF5A-486C-A8C5-ECC9F3942E4B}">
                  <a14:imgProps>
                    <a14:imgLayer r:embed="rId5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tile algn="tl" flip="none" sx="100000" sy="100000" tx="0" ty="0"/>
          </a:blipFill>
          <a:ln>
            <a:noFill/>
          </a:ln>
          <a:effectLst>
            <a:outerShdw algn="ctr" blurRad="368300" rotWithShape="0" sx="101000" sy="101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flipH="1" rot="161960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703662" y="827454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535241" y="1350674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606774" y="2543365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38351" y="3066585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003507" y="4572455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835084" y="5095673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</p:spTree>
    <p:extLst>
      <p:ext uri="{BB962C8B-B14F-4D97-AF65-F5344CB8AC3E}">
        <p14:creationId val="2544473702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 rot="10800000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2" y="1456467"/>
              <a:ext cx="2940366" cy="11887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7200"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991741742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5">
            <a:alphaModFix amt="26000"/>
            <a:extLst>
              <a:ext uri="{BEBA8EAE-BF5A-486C-A8C5-ECC9F3942E4B}">
                <a14:imgProps>
                  <a14:imgLayer r:embed="rId6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  <a:lum bright="20000" contrast="-40000"/>
          </a:blip>
          <a:stretch>
            <a:fillRect/>
          </a:stretch>
        </p:blipFill>
        <p:spPr>
          <a:xfrm flipV="1" rot="12615590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972" y="3392488"/>
            <a:ext cx="2432925" cy="396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0" name="矩形 19"/>
          <p:cNvSpPr/>
          <p:nvPr/>
        </p:nvSpPr>
        <p:spPr>
          <a:xfrm>
            <a:off x="638550" y="3915708"/>
            <a:ext cx="2849880" cy="5181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78506" y="3392488"/>
            <a:ext cx="2432925" cy="396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3" name="矩形 22"/>
          <p:cNvSpPr/>
          <p:nvPr/>
        </p:nvSpPr>
        <p:spPr>
          <a:xfrm>
            <a:off x="4610084" y="3915708"/>
            <a:ext cx="2849880" cy="5181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50041" y="3392488"/>
            <a:ext cx="2432925" cy="396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30" name="矩形 29"/>
          <p:cNvSpPr/>
          <p:nvPr/>
        </p:nvSpPr>
        <p:spPr>
          <a:xfrm>
            <a:off x="8581619" y="3915708"/>
            <a:ext cx="2849880" cy="51816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296447" y="1634306"/>
            <a:ext cx="3423909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长安大雪天，鸟雀难相觅。其中豪贵家，捣椒泥四壁。到处爇红炉，周回下罗幂。</a:t>
            </a: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40589225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3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1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5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7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4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1"/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5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6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6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7"/>
                                        <p:tgtEl>
                                          <p:spTgt spid="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build="p" grpId="0" spid="20" uiExpand="1"/>
      <p:bldP grpId="0" spid="21"/>
      <p:bldP build="p" grpId="0" spid="23" uiExpand="1"/>
      <p:bldP grpId="0" spid="28"/>
      <p:bldP build="p" grpId="0" spid="30" uiExpand="1"/>
      <p:bldP grpId="0" spid="26"/>
      <p:bldP build="p" grpId="0" spid="27" uiExpand="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8">
            <a:alphaModFix amt="26000"/>
            <a:extLst>
              <a:ext uri="{BEBA8EAE-BF5A-486C-A8C5-ECC9F3942E4B}">
                <a14:imgProps>
                  <a14:imgLayer r:embed="rId9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  <a:lum bright="20000" contrast="-40000"/>
          </a:blip>
          <a:stretch>
            <a:fillRect/>
          </a:stretch>
        </p:blipFill>
        <p:spPr>
          <a:xfrm flipV="1" rot="12615590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矩形 28"/>
          <p:cNvSpPr/>
          <p:nvPr/>
        </p:nvSpPr>
        <p:spPr>
          <a:xfrm>
            <a:off x="7495850" y="1789606"/>
            <a:ext cx="2468880" cy="45720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4" y="2489467"/>
            <a:ext cx="3169920" cy="316201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捣椒泥四壁。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到处爇红炉，周回下罗幂。暖手调金丝，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蘸甲斟琼液。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醉唱玉尘飞，困融香汗滴。岂知饥寒人，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手脚生皴劈。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90622" y="1251722"/>
            <a:ext cx="3625342" cy="461665"/>
            <a:chOff x="6990622" y="1251722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7364764" y="1251722"/>
              <a:ext cx="2909052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6591"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algn="ctr" blurRad="190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6604" l="28881" r="33295" t="21918"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algn="ctr" blurRad="190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3387" t="14391"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algn="ctr" blurRad="190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312689358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4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6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0"/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2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6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8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0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2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54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6"/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0"/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62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4"/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9" uiExpand="1"/>
      <p:bldP build="p" grpId="0" spid="32" uiExpand="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 rot="7673386">
            <a:off x="7602364" y="20626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矩形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gdLst>
                <a:gd fmla="*/ 166733 w 4520235" name="connsiteX0"/>
                <a:gd fmla="*/ 0 h 12205771" name="connsiteY0"/>
                <a:gd fmla="*/ 4520235 w 4520235" name="connsiteX1"/>
                <a:gd fmla="*/ 0 h 12205771" name="connsiteY1"/>
                <a:gd fmla="*/ 4520235 w 4520235" name="connsiteX2"/>
                <a:gd fmla="*/ 12205771 h 12205771" name="connsiteY2"/>
                <a:gd fmla="*/ 166733 w 4520235" name="connsiteX3"/>
                <a:gd fmla="*/ 12205771 h 12205771" name="connsiteY3"/>
                <a:gd fmla="*/ 166733 w 4520235" name="connsiteX4"/>
                <a:gd fmla="*/ 0 h 1220577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05771" w="4520235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gdLst>
                <a:gd fmla="*/ 162480 w 4538560" name="connsiteX0"/>
                <a:gd fmla="*/ 0 h 12205774" name="connsiteY0"/>
                <a:gd fmla="*/ 4538560 w 4538560" name="connsiteX1"/>
                <a:gd fmla="*/ 0 h 12205774" name="connsiteY1"/>
                <a:gd fmla="*/ 4538560 w 4538560" name="connsiteX2"/>
                <a:gd fmla="*/ 12205771 h 12205774" name="connsiteY2"/>
                <a:gd fmla="*/ 162481 w 4538560" name="connsiteX3"/>
                <a:gd fmla="*/ 12205774 h 12205774" name="connsiteY3"/>
                <a:gd fmla="*/ 162480 w 4538560" name="connsiteX4"/>
                <a:gd fmla="*/ 0 h 1220577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205774" w="4538560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60117" y="3392488"/>
            <a:ext cx="3527373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0" name="矩形 19"/>
          <p:cNvSpPr/>
          <p:nvPr/>
        </p:nvSpPr>
        <p:spPr>
          <a:xfrm>
            <a:off x="1091695" y="3915708"/>
            <a:ext cx="3611880" cy="64008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66135" y="527500"/>
            <a:ext cx="3423909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长安大雪天，鸟雀难相觅。其中豪贵家，捣椒泥四壁。到处爇红炉，周回下罗幂。</a:t>
            </a: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31577" y="3392488"/>
            <a:ext cx="3527373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22" name="矩形 21"/>
          <p:cNvSpPr/>
          <p:nvPr/>
        </p:nvSpPr>
        <p:spPr>
          <a:xfrm>
            <a:off x="7163154" y="3915708"/>
            <a:ext cx="3611880" cy="64008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5">
            <a:grayscl/>
          </a:blip>
          <a:srcRect b="11830" l="-856" r="73283" t="45442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5">
            <a:grayscl/>
          </a:blip>
          <a:srcRect b="39979" l="43742" r="32523" t="13987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5">
            <a:grayscl/>
          </a:blip>
          <a:srcRect b="32531" l="43742" r="-2121" t="43053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5">
            <a:grayscl/>
          </a:blip>
          <a:srcRect b="11830" l="-856" r="73283" t="45442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5">
            <a:grayscl/>
          </a:blip>
          <a:srcRect b="32531" l="43742" r="-2121" t="43053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5">
            <a:grayscl/>
          </a:blip>
          <a:srcRect b="39979" l="43742" r="32523" t="13987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5">
            <a:grayscl/>
          </a:blip>
          <a:srcRect b="11830" l="-856" r="73283" t="45442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  <p:extLst>
      <p:ext uri="{BB962C8B-B14F-4D97-AF65-F5344CB8AC3E}">
        <p14:creationId val="3086867427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3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1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5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3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7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4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1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8"/>
      <p:bldP build="p" grpId="0" spid="20" uiExpand="1"/>
      <p:bldP grpId="0" spid="26"/>
      <p:bldP build="p" grpId="0" spid="27" uiExpand="1"/>
      <p:bldP build="p" grpId="0" spid="19"/>
      <p:bldP build="p" grpId="0" spid="22" uiExpand="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grayscl/>
            <a:lum bright="20000" contrast="-40000"/>
          </a:blip>
          <a:srcRect b="1121" r="7269"/>
          <a:stretch>
            <a:fillRect/>
          </a:stretch>
        </p:blipFill>
        <p:spPr>
          <a:xfrm flipV="1" rot="12615590">
            <a:off x="-1635059" y="123650"/>
            <a:ext cx="4827534" cy="6663126"/>
          </a:xfrm>
          <a:custGeom>
            <a:gdLst>
              <a:gd fmla="*/ 4827534 w 4827534" name="connsiteX0"/>
              <a:gd fmla="*/ 739535 h 6663126" name="connsiteY0"/>
              <a:gd fmla="*/ 3559932 w 4827534" name="connsiteX1"/>
              <a:gd fmla="*/ 0 h 6663126" name="connsiteY1"/>
              <a:gd fmla="*/ 0 w 4827534" name="connsiteX2"/>
              <a:gd fmla="*/ 0 h 6663126" name="connsiteY2"/>
              <a:gd fmla="*/ 0 w 4827534" name="connsiteX3"/>
              <a:gd fmla="*/ 5862896 h 6663126" name="connsiteY3"/>
              <a:gd fmla="*/ 1371635 w 4827534" name="connsiteX4"/>
              <a:gd fmla="*/ 6663126 h 666312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663126" w="4827534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1407415" y="727977"/>
            <a:ext cx="3057247" cy="1046440"/>
            <a:chOff x="1407415" y="727977"/>
            <a:chExt cx="3057247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1575837" y="727977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407415" y="1251197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78000" y="2914314"/>
            <a:ext cx="3057247" cy="1046440"/>
            <a:chOff x="1378000" y="2914314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546422" y="2914314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378000" y="3437534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92405" y="4942372"/>
            <a:ext cx="3057247" cy="1046440"/>
            <a:chOff x="1392405" y="4942372"/>
            <a:chExt cx="3057247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560827" y="4942372"/>
              <a:ext cx="2432925" cy="3962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92405" y="5465592"/>
              <a:ext cx="2849880" cy="51816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</a:t>
              </a:r>
            </a:p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白雪却嫌春色晚，故穿庭树作飞花。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 rot="10800000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组合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3">
                  <a:alphaModFix amt="26000"/>
                  <a:extLst>
                    <a:ext uri="{BEBA8EAE-BF5A-486C-A8C5-ECC9F3942E4B}">
                      <a14:imgProps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">
                  <a:alphaModFix amt="26000"/>
                  <a:extLst>
                    <a:ext uri="{BEBA8EAE-BF5A-486C-A8C5-ECC9F3942E4B}">
                      <a14:imgProps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7051763" y="1855201"/>
            <a:ext cx="2468880" cy="45720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6" y="2555062"/>
            <a:ext cx="3169920" cy="316201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捣椒泥四壁。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到处爇红炉，周回下罗幂。暖手调金丝，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蘸甲斟琼液。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醉唱玉尘飞，困融香汗滴。岂知饥寒人，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手脚生皴劈。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46534" y="1317317"/>
            <a:ext cx="3625342" cy="461665"/>
            <a:chOff x="6546534" y="1317317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6920674" y="1317317"/>
              <a:ext cx="2909052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260924470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3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7"/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5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4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9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5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3"/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7"/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5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1"/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9" uiExpand="1"/>
      <p:bldP build="p" grpId="0" spid="32" uiExpand="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alphaModFix amt="26000"/>
            <a:extLst>
              <a:ext uri="{BEBA8EAE-BF5A-486C-A8C5-ECC9F3942E4B}">
                <a14:imgProps>
                  <a14:imgLayer r:embed="rId8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grayscl/>
          </a:blip>
          <a:srcRect b="22482" l="12765"/>
          <a:stretch>
            <a:fillRect/>
          </a:stretch>
        </p:blipFill>
        <p:spPr>
          <a:xfrm flipH="1" rot="420837">
            <a:off x="6845658" y="694644"/>
            <a:ext cx="5681227" cy="6534677"/>
          </a:xfrm>
          <a:custGeom>
            <a:gdLst>
              <a:gd fmla="*/ 5681227 w 5681227" name="connsiteX0"/>
              <a:gd fmla="*/ 0 h 6534677" name="connsiteY0"/>
              <a:gd fmla="*/ 717977 w 5681227" name="connsiteX1"/>
              <a:gd fmla="*/ 0 h 6534677" name="connsiteY1"/>
              <a:gd fmla="*/ 0 w 5681227" name="connsiteX2"/>
              <a:gd fmla="*/ 5835706 h 6534677" name="connsiteY2"/>
              <a:gd fmla="*/ 5681226 w 5681227" name="connsiteX3"/>
              <a:gd fmla="*/ 6534677 h 65346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534677" w="568122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 rot="1165217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gdLst>
              <a:gd fmla="*/ 44 w 225374" name="connsiteX0"/>
              <a:gd fmla="*/ 110582 h 178133" name="connsiteY0"/>
              <a:gd fmla="*/ 123466 w 225374" name="connsiteX1"/>
              <a:gd fmla="*/ 0 h 178133" name="connsiteY1"/>
              <a:gd fmla="*/ 225374 w 225374" name="connsiteX2"/>
              <a:gd fmla="*/ 110582 h 178133" name="connsiteY2"/>
              <a:gd fmla="*/ 112709 w 225374" name="connsiteX3"/>
              <a:gd fmla="*/ 178133 h 178133" name="connsiteY3"/>
              <a:gd fmla="*/ 44 w 225374" name="connsiteX4"/>
              <a:gd fmla="*/ 110582 h 1781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8133" w="225374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gdLst>
              <a:gd fmla="*/ 997 w 151606" name="connsiteX0"/>
              <a:gd fmla="*/ 104235 h 144329" name="connsiteY0"/>
              <a:gd fmla="*/ 70923 w 151606" name="connsiteX1"/>
              <a:gd fmla="*/ 963 h 144329" name="connsiteY1"/>
              <a:gd fmla="*/ 151606 w 151606" name="connsiteX2"/>
              <a:gd fmla="*/ 61205 h 144329" name="connsiteY2"/>
              <a:gd fmla="*/ 124711 w 151606" name="connsiteX3"/>
              <a:gd fmla="*/ 142962 h 144329" name="connsiteY3"/>
              <a:gd fmla="*/ 997 w 151606" name="connsiteX4"/>
              <a:gd fmla="*/ 104235 h 1443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4329" w="151606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gdLst>
              <a:gd fmla="*/ 45 w 182926" name="connsiteX0"/>
              <a:gd fmla="*/ 60309 h 163620" name="connsiteY0"/>
              <a:gd fmla="*/ 80728 w 182926" name="connsiteX1"/>
              <a:gd fmla="*/ 67 h 163620" name="connsiteY1"/>
              <a:gd fmla="*/ 182926 w 182926" name="connsiteX2"/>
              <a:gd fmla="*/ 71067 h 163620" name="connsiteY2"/>
              <a:gd fmla="*/ 91485 w 182926" name="connsiteX3"/>
              <a:gd fmla="*/ 163582 h 163620" name="connsiteY3"/>
              <a:gd fmla="*/ 45 w 182926" name="connsiteX4"/>
              <a:gd fmla="*/ 60309 h 1636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620" w="182926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 rot="18000000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>
                  <a:alphaModFix amt="26000"/>
                  <a:extLst>
                    <a:ext uri="{BEBA8EAE-BF5A-486C-A8C5-ECC9F3942E4B}">
                      <a14:imgProps>
                        <a14:imgLayer r:embed="rId6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 flipH="1"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 flipH="1"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 flipH="1"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 flipH="1"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7" y="2942264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10468" y="4614231"/>
            <a:ext cx="2814883" cy="369332"/>
            <a:chOff x="7110468" y="4614231"/>
            <a:chExt cx="2814883" cy="369332"/>
          </a:xfrm>
        </p:grpSpPr>
        <p:sp>
          <p:nvSpPr>
            <p:cNvPr id="6016" name="文本框 6015"/>
            <p:cNvSpPr txBox="1"/>
            <p:nvPr/>
          </p:nvSpPr>
          <p:spPr>
            <a:xfrm>
              <a:off x="7110468" y="4614232"/>
              <a:ext cx="2814883" cy="3657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lang="en-US"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blue        广告集装箱出品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7670949" y="4798899"/>
              <a:ext cx="4189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14" name="文本框 6013"/>
          <p:cNvSpPr txBox="1"/>
          <p:nvPr/>
        </p:nvSpPr>
        <p:spPr>
          <a:xfrm>
            <a:off x="2963813" y="2892568"/>
            <a:ext cx="1645920" cy="15204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96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谢</a:t>
            </a:r>
          </a:p>
        </p:txBody>
      </p:sp>
    </p:spTree>
    <p:extLst>
      <p:ext uri="{BB962C8B-B14F-4D97-AF65-F5344CB8AC3E}">
        <p14:creationId val="4030467066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1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9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2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15"/>
      <p:bldP grpId="0" spid="81"/>
      <p:bldP grpId="0" spid="82"/>
      <p:bldP grpId="0" spid="60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10">
            <a:alphaModFix amt="26000"/>
            <a:extLst>
              <a:ext uri="{BEBA8EAE-BF5A-486C-A8C5-ECC9F3942E4B}">
                <a14:imgProps>
                  <a14:imgLayer r:embed="rId11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矩形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 flipH="1"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矩形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 flipH="1"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32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88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32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8800"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grayscl/>
          </a:blip>
          <a:srcRect l="756"/>
          <a:stretch>
            <a:fillRect/>
          </a:stretch>
        </p:blipFill>
        <p:spPr>
          <a:xfrm flipH="1" flipV="1" rot="11600511">
            <a:off x="-680591" y="-59101"/>
            <a:ext cx="4933559" cy="6434701"/>
          </a:xfrm>
          <a:custGeom>
            <a:gdLst>
              <a:gd fmla="*/ 0 w 4933559" name="connsiteX0"/>
              <a:gd fmla="*/ 556523 h 6434701" name="connsiteY0"/>
              <a:gd fmla="*/ 2346599 w 4933559" name="connsiteX1"/>
              <a:gd fmla="*/ 0 h 6434701" name="connsiteY1"/>
              <a:gd fmla="*/ 4779454 w 4933559" name="connsiteX2"/>
              <a:gd fmla="*/ 0 h 6434701" name="connsiteY2"/>
              <a:gd fmla="*/ 4933559 w 4933559" name="connsiteX3"/>
              <a:gd fmla="*/ 649788 h 6434701" name="connsiteY3"/>
              <a:gd fmla="*/ 4933559 w 4933559" name="connsiteX4"/>
              <a:gd fmla="*/ 6434701 h 6434701" name="connsiteY4"/>
              <a:gd fmla="*/ 1394077 w 4933559" name="connsiteX5"/>
              <a:gd fmla="*/ 6434701 h 643470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434701" w="4933559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组合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矩形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>
                      <a14:imgLayer r:embed="rId6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矩形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>
                      <a14:imgLayer r:embed="rId7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矩形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>
                      <a14:imgLayer r:embed="rId8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矩形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>
                      <a14:imgLayer r:embed="rId9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581845" y="2640411"/>
            <a:ext cx="1036320" cy="32680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80276" y="2640411"/>
            <a:ext cx="1036320" cy="32680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55261" y="2640411"/>
            <a:ext cx="1036320" cy="32680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12308" y="2640411"/>
            <a:ext cx="1036320" cy="32680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057631" y="2640411"/>
            <a:ext cx="1036320" cy="32680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 rot="10800000">
            <a:off x="10299077" y="4407772"/>
            <a:ext cx="1892923" cy="2450228"/>
          </a:xfrm>
          <a:prstGeom prst="rect">
            <a:avLst/>
          </a:prstGeom>
        </p:spPr>
      </p:pic>
    </p:spTree>
    <p:extLst>
      <p:ext uri="{BB962C8B-B14F-4D97-AF65-F5344CB8AC3E}">
        <p14:creationId val="3884360557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2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5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50"/>
      <p:bldP grpId="0" spid="51"/>
      <p:bldP grpId="0" spid="52"/>
      <p:bldP grpId="0" spid="53"/>
      <p:bldP grpId="0" spid="5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 rot="16200000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1" y="1038778"/>
              <a:ext cx="2940366" cy="11887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7200"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39996492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48" name="图片 94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 rot="10800000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0121" y="565426"/>
            <a:ext cx="3423909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3" y="1088646"/>
            <a:ext cx="4660310" cy="731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长安大雪天，鸟雀难相觅。其中豪贵家，捣椒泥四壁。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到处爇红炉，周回下罗幂。暖手调金丝，蘸甲斟琼液。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醉唱玉尘飞，困融香汗滴。岂知饥寒人，手脚生皴劈。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527432" y="1910613"/>
            <a:ext cx="731520" cy="36833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149549" y="1910613"/>
            <a:ext cx="731520" cy="36949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两个黄鹂鸣翠柳，一行白鹭上青天。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窗含西岭千秋雪，门泊东吴万里船。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8921590" y="1910613"/>
            <a:ext cx="731520" cy="369227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北风吹雪四更初，嘉瑞天教及岁除。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半盏屠苏犹未举，灯前小草写桃符。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5868400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6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8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4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6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0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6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0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2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4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52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4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build="p" grpId="0" spid="10"/>
      <p:bldP build="p" grpId="0" spid="11" uiExpand="1"/>
      <p:bldP build="p" grpId="0" spid="16" uiExpand="1"/>
      <p:bldP build="p" grpId="0" spid="19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>
            <a:alphaModFix amt="26000"/>
            <a:extLst>
              <a:ext uri="{BEBA8EAE-BF5A-486C-A8C5-ECC9F3942E4B}">
                <a14:imgProps>
                  <a14:imgLayer r:embed="rId5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图片 9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367" l="11473" r="57200" t="9439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图片 9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368" l="59369" r="9750" t="9679"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图片 9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626" l="11601" r="57518" t="59421"/>
          <a:stretch>
            <a:fillRect/>
          </a:stretch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190613" y="4696285"/>
            <a:ext cx="3423909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15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长安大雪天，鸟雀难相觅。其中豪贵家，捣椒泥四壁。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到处爇红炉，周回下罗幂。暖手调金丝，蘸甲斟琼液。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11877919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2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3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7"/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53"/>
      <p:bldP build="p" grpId="0" spid="95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5">
            <a:alphaModFix amt="26000"/>
            <a:extLst>
              <a:ext uri="{BEBA8EAE-BF5A-486C-A8C5-ECC9F3942E4B}">
                <a14:imgProps>
                  <a14:imgLayer r:embed="rId6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5268" y="911696"/>
            <a:ext cx="3611880" cy="64008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pic>
        <p:nvPicPr>
          <p:cNvPr id="741" name="图片 7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 rot="16200000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gdLst>
              <a:gd fmla="*/ 1358039 w 7808747" name="connsiteX0"/>
              <a:gd fmla="*/ 0 h 6858000" name="connsiteY0"/>
              <a:gd fmla="*/ 7808747 w 7808747" name="connsiteX1"/>
              <a:gd fmla="*/ 0 h 6858000" name="connsiteY1"/>
              <a:gd fmla="*/ 7808747 w 7808747" name="connsiteX2"/>
              <a:gd fmla="*/ 6858000 h 6858000" name="connsiteY2"/>
              <a:gd fmla="*/ 1427661 w 7808747" name="connsiteX3"/>
              <a:gd fmla="*/ 6858000 h 6858000" name="connsiteY3"/>
              <a:gd fmla="*/ 1278500 w 7808747" name="connsiteX4"/>
              <a:gd fmla="*/ 6701551 h 6858000" name="connsiteY4"/>
              <a:gd fmla="*/ 0 w 7808747" name="connsiteX5"/>
              <a:gd fmla="*/ 3392488 h 6858000" name="connsiteY5"/>
              <a:gd fmla="*/ 1278500 w 7808747" name="connsiteX6"/>
              <a:gd fmla="*/ 83426 h 6858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7808746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rId4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tile algn="tl" flip="none" sx="100000" sy="100000" tx="0" ty="0"/>
          </a:blipFill>
          <a:ln>
            <a:noFill/>
          </a:ln>
          <a:effectLst>
            <a:outerShdw algn="ctr" blurRad="368300" rotWithShape="0" sx="101000" sy="101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r>
              <a:rPr altLang="zh-CN" lang="en-US"/>
              <a:t>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08540" y="870243"/>
            <a:ext cx="3868208" cy="1334115"/>
            <a:chOff x="6508540" y="870243"/>
            <a:chExt cx="3868208" cy="1334115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6508540" y="1558027"/>
              <a:ext cx="3868208" cy="6400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08540" y="2745936"/>
            <a:ext cx="3868208" cy="1334115"/>
            <a:chOff x="6508540" y="2745936"/>
            <a:chExt cx="3868208" cy="1334115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508540" y="3433720"/>
              <a:ext cx="3868208" cy="6400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8540" y="4586459"/>
            <a:ext cx="3868208" cy="1334115"/>
            <a:chOff x="6508540" y="4586459"/>
            <a:chExt cx="3868208" cy="1334115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60"/>
              <a:ext cx="293408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广 告 集 装 箱 出 品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508540" y="5274244"/>
              <a:ext cx="3868208" cy="6400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新年都未有芳华，二月初惊见草芽。白雪却嫌春色晚，故穿庭树作飞花。</a:t>
              </a:r>
            </a:p>
          </p:txBody>
        </p:sp>
      </p:grpSp>
    </p:spTree>
    <p:extLst>
      <p:ext uri="{BB962C8B-B14F-4D97-AF65-F5344CB8AC3E}">
        <p14:creationId val="1017503728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5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2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build="p" grpId="0" spid="8" uiExpand="1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8">
            <a:alphaModFix amt="26000"/>
            <a:extLst>
              <a:ext uri="{BEBA8EAE-BF5A-486C-A8C5-ECC9F3942E4B}">
                <a14:imgProps>
                  <a14:imgLayer r:embed="rId9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flipH="1" flipV="1" rot="11852788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组合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矩形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矩形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rcRect b="11830" l="-856" r="73283" t="45442"/>
          <a:stretch>
            <a:fillRect/>
          </a:stretch>
        </p:blipFill>
        <p:spPr>
          <a:xfrm>
            <a:off x="1691454" y="1233400"/>
            <a:ext cx="1239315" cy="19694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b="39979" l="43742" r="32523" t="13987"/>
          <a:stretch>
            <a:fillRect/>
          </a:stretch>
        </p:blipFill>
        <p:spPr>
          <a:xfrm>
            <a:off x="5547206" y="1157199"/>
            <a:ext cx="1066800" cy="21218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b="32531" l="43742" r="-2121" t="43053"/>
          <a:stretch>
            <a:fillRect/>
          </a:stretch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039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19607" y="4453102"/>
            <a:ext cx="2011680" cy="11887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二月初惊见草芽。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故穿庭树作飞花。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017229" y="4453102"/>
            <a:ext cx="2011680" cy="11887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两个黄鹂鸣翠柳，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一行白鹭上青天。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窗含西岭千秋雪，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门泊东吴万里船。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898388" y="4453102"/>
            <a:ext cx="2011680" cy="11887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北风吹雪四更初，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嘉瑞天教及岁除。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半盏屠苏犹未举，</a:t>
            </a:r>
          </a:p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45424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390592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78512693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1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6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17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id="2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grpId="0" id="26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8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fill="hold" grpId="0" id="30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2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fill="hold" grpId="0" id="34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6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fill="hold" grpId="0" id="3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fill="hold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fill="hold" id="4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5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5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53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54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fill="hold" id="5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3002"/>
                            </p:stCondLst>
                            <p:childTnLst>
                              <p:par>
                                <p:cTn fill="hold" grpId="0" id="6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5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4002"/>
                            </p:stCondLst>
                            <p:childTnLst>
                              <p:par>
                                <p:cTn fill="hold" grpId="0" id="6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69"/>
                                        <p:tgtEl>
                                          <p:spTgt spid="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5002"/>
                            </p:stCondLst>
                            <p:childTnLst>
                              <p:par>
                                <p:cTn fill="hold" grpId="0" id="7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3"/>
                                        <p:tgtEl>
                                          <p:spTgt spid="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6002"/>
                            </p:stCondLst>
                            <p:childTnLst>
                              <p:par>
                                <p:cTn fill="hold" grpId="0" id="7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7"/>
                                        <p:tgtEl>
                                          <p:spTgt spid="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7002"/>
                            </p:stCondLst>
                            <p:childTnLst>
                              <p:par>
                                <p:cTn fill="hold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7502"/>
                            </p:stCondLst>
                            <p:childTnLst>
                              <p:par>
                                <p:cTn fill="hold" id="8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7503"/>
                            </p:stCondLst>
                            <p:childTnLst>
                              <p:par>
                                <p:cTn fill="hold" id="8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8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8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9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91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9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9503"/>
                            </p:stCondLst>
                            <p:childTnLst>
                              <p:par>
                                <p:cTn fill="hold" id="9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9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21503"/>
                            </p:stCondLst>
                            <p:childTnLst>
                              <p:par>
                                <p:cTn fill="hold" grpId="0" id="100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0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22503"/>
                            </p:stCondLst>
                            <p:childTnLst>
                              <p:par>
                                <p:cTn fill="hold" grpId="0" id="104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06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23503"/>
                            </p:stCondLst>
                            <p:childTnLst>
                              <p:par>
                                <p:cTn fill="hold" grpId="0" id="108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0"/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24503"/>
                            </p:stCondLst>
                            <p:childTnLst>
                              <p:par>
                                <p:cTn fill="hold" grpId="0" id="112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4"/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build="p" grpId="0" spid="24" uiExpand="1"/>
      <p:bldP build="p" grpId="0" spid="25" uiExpand="1"/>
      <p:bldP build="p" grpId="0" spid="26" uiExpand="1"/>
      <p:bldP grpId="0" spid="27"/>
      <p:bldP grpId="0" spid="2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alphaModFix amt="26000"/>
            <a:extLst>
              <a:ext uri="{BEBA8EAE-BF5A-486C-A8C5-ECC9F3942E4B}">
                <a14:imgProps>
                  <a14:imgLayer r:embed="rId7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 rot="5400000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18872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7200">
                  <a:latin charset="-122" panose="03000509000000000000" pitchFamily="65" typeface="方正行楷繁体"/>
                  <a:ea charset="-122" panose="03000509000000000000" pitchFamily="65" typeface="方正行楷繁体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698602447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5">
            <a:alphaModFix amt="26000"/>
            <a:extLst>
              <a:ext uri="{BEBA8EAE-BF5A-486C-A8C5-ECC9F3942E4B}">
                <a14:imgProps>
                  <a14:imgLayer r:embed="rId6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组合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2">
                  <a:alphaModFix amt="26000"/>
                  <a:extLst>
                    <a:ext uri="{BEBA8EAE-BF5A-486C-A8C5-ECC9F3942E4B}">
                      <a14:imgProps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57490" y="98973"/>
              <a:ext cx="426720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9356" y="98973"/>
              <a:ext cx="426720" cy="663659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flipV="1" rot="10800000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 rot="10800000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85607" y="1217855"/>
            <a:ext cx="2909052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广 告 集 装 箱 出 品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9892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16693" y="1755739"/>
            <a:ext cx="2468880" cy="45720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新年都未有芳华，二月初惊见草芽。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82885" y="2455600"/>
            <a:ext cx="3169920" cy="316201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长安大雪天，鸟雀难相觅。其中豪贵家，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捣椒泥四壁。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到处爇红炉，周回下罗幂。暖手调金丝，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蘸甲斟琼液。</a:t>
            </a:r>
            <a:b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醉唱玉尘飞，困融香汗滴。岂知饥寒人，</a:t>
            </a:r>
          </a:p>
          <a:p>
            <a:endParaRPr altLang="en-US" lang="zh-CN" sz="1400">
              <a:solidFill>
                <a:schemeClr val="tx1">
                  <a:lumMod val="65000"/>
                  <a:lumOff val="35000"/>
                </a:schemeClr>
              </a:solidFill>
              <a:latin charset="-122" panose="03000509000000000000" pitchFamily="65" typeface="方正古隶简体"/>
              <a:ea charset="-122" panose="03000509000000000000" pitchFamily="65" typeface="方正古隶简体"/>
            </a:endParaRPr>
          </a:p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手脚生皴劈。</a:t>
            </a:r>
          </a:p>
        </p:txBody>
      </p:sp>
    </p:spTree>
    <p:extLst>
      <p:ext uri="{BB962C8B-B14F-4D97-AF65-F5344CB8AC3E}">
        <p14:creationId val="245241754"/>
      </p:ext>
    </p:extLst>
  </p:cSld>
  <p:clrMapOvr>
    <a:masterClrMapping/>
  </p:clrMapOvr>
  <mc:AlternateContent>
    <mc:Choice Requires="p15">
      <p:transition advTm="1000" p14:dur="2000" spd="slow">
        <p15:prstTrans prst="drape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9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3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1"/>
                                        <p:tgtEl>
                                          <p:spTgt spid="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33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5"/>
                                        <p:tgtEl>
                                          <p:spTgt spid="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7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39"/>
                                        <p:tgtEl>
                                          <p:spTgt spid="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41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3"/>
                                        <p:tgtEl>
                                          <p:spTgt spid="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45" nodeType="afterEffect" presetClass="entr" presetID="18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47"/>
                                        <p:tgtEl>
                                          <p:spTgt spid="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p" grpId="0" spid="12" uiExpand="1"/>
      <p:bldP build="p" grpId="0" spid="17" uiExpan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130</Paragraphs>
  <Slides>17</Slides>
  <Notes>0</Notes>
  <TotalTime>645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5">
      <vt:lpstr>Arial</vt:lpstr>
      <vt:lpstr>等线 Light</vt:lpstr>
      <vt:lpstr>等线</vt:lpstr>
      <vt:lpstr>Calibri Light</vt:lpstr>
      <vt:lpstr>Calibri</vt:lpstr>
      <vt:lpstr>方正行楷繁体</vt:lpstr>
      <vt:lpstr>方正古隶简体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2016-07-26T07:52:43Z</dcterms:created>
  <cp:lastModifiedBy>Administrator</cp:lastModifiedBy>
  <dcterms:modified xsi:type="dcterms:W3CDTF">2021-08-20T10:54:42Z</dcterms:modified>
  <cp:revision>132</cp:revision>
  <dc:title>PowerPoint 演示文稿</dc:title>
</cp:coreProperties>
</file>