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84.xml"/>
  <Override ContentType="application/vnd.openxmlformats-officedocument.presentationml.slideLayout+xml" PartName="/ppt/slideLayouts/slideLayout85.xml"/>
  <Override ContentType="application/vnd.openxmlformats-officedocument.presentationml.slideLayout+xml" PartName="/ppt/slideLayouts/slideLayout86.xml"/>
  <Override ContentType="application/vnd.openxmlformats-officedocument.presentationml.slideLayout+xml" PartName="/ppt/slideLayouts/slideLayout87.xml"/>
  <Override ContentType="application/vnd.openxmlformats-officedocument.presentationml.slideLayout+xml" PartName="/ppt/slideLayouts/slideLayout88.xml"/>
  <Override ContentType="application/vnd.openxmlformats-officedocument.presentationml.slideLayout+xml" PartName="/ppt/slideLayouts/slideLayout89.xml"/>
  <Override ContentType="application/vnd.openxmlformats-officedocument.presentationml.slideLayout+xml" PartName="/ppt/slideLayouts/slideLayout90.xml"/>
  <Override ContentType="application/vnd.openxmlformats-officedocument.presentationml.slideLayout+xml" PartName="/ppt/slideLayouts/slideLayout91.xml"/>
  <Override ContentType="application/vnd.openxmlformats-officedocument.presentationml.slideLayout+xml" PartName="/ppt/slideLayouts/slideLayout92.xml"/>
  <Override ContentType="application/vnd.openxmlformats-officedocument.presentationml.slideLayout+xml" PartName="/ppt/slideLayouts/slideLayout93.xml"/>
  <Override ContentType="application/vnd.openxmlformats-officedocument.presentationml.slideLayout+xml" PartName="/ppt/slideLayouts/slideLayout94.xml"/>
  <Override ContentType="application/vnd.openxmlformats-officedocument.presentationml.slideLayout+xml" PartName="/ppt/slideLayouts/slideLayout95.xml"/>
  <Override ContentType="application/vnd.openxmlformats-officedocument.presentationml.slideLayout+xml" PartName="/ppt/slideLayouts/slideLayout96.xml"/>
  <Override ContentType="application/vnd.openxmlformats-officedocument.presentationml.slideLayout+xml" PartName="/ppt/slideLayouts/slideLayout97.xml"/>
  <Override ContentType="application/vnd.openxmlformats-officedocument.presentationml.slideLayout+xml" PartName="/ppt/slideLayouts/slideLayout98.xml"/>
  <Override ContentType="application/vnd.openxmlformats-officedocument.presentationml.slideLayout+xml" PartName="/ppt/slideLayouts/slideLayout99.xml"/>
  <Override ContentType="application/vnd.openxmlformats-officedocument.presentationml.slideLayout+xml" PartName="/ppt/slideLayouts/slideLayout100.xml"/>
  <Override ContentType="application/vnd.openxmlformats-officedocument.presentationml.slideLayout+xml" PartName="/ppt/slideLayouts/slideLayout101.xml"/>
  <Override ContentType="application/vnd.openxmlformats-officedocument.presentationml.slideLayout+xml" PartName="/ppt/slideLayouts/slideLayout102.xml"/>
  <Override ContentType="application/vnd.openxmlformats-officedocument.presentationml.slideLayout+xml" PartName="/ppt/slideLayouts/slideLayout103.xml"/>
  <Override ContentType="application/vnd.openxmlformats-officedocument.presentationml.slideLayout+xml" PartName="/ppt/slideLayouts/slideLayout104.xml"/>
  <Override ContentType="application/vnd.openxmlformats-officedocument.presentationml.slideLayout+xml" PartName="/ppt/slideLayouts/slideLayout105.xml"/>
  <Override ContentType="application/vnd.openxmlformats-officedocument.presentationml.slideLayout+xml" PartName="/ppt/slideLayouts/slideLayout106.xml"/>
  <Override ContentType="application/vnd.openxmlformats-officedocument.presentationml.slideLayout+xml" PartName="/ppt/slideLayouts/slideLayout107.xml"/>
  <Override ContentType="application/vnd.openxmlformats-officedocument.presentationml.slideLayout+xml" PartName="/ppt/slideLayouts/slideLayout108.xml"/>
  <Override ContentType="application/vnd.openxmlformats-officedocument.presentationml.slideLayout+xml" PartName="/ppt/slideLayouts/slideLayout109.xml"/>
  <Override ContentType="application/vnd.openxmlformats-officedocument.presentationml.slideLayout+xml" PartName="/ppt/slideLayouts/slideLayout110.xml"/>
  <Override ContentType="application/vnd.openxmlformats-officedocument.presentationml.slideLayout+xml" PartName="/ppt/slideLayouts/slideLayout111.xml"/>
  <Override ContentType="application/vnd.openxmlformats-officedocument.presentationml.slideLayout+xml" PartName="/ppt/slideLayouts/slideLayout112.xml"/>
  <Override ContentType="application/vnd.openxmlformats-officedocument.presentationml.slideLayout+xml" PartName="/ppt/slideLayouts/slideLayout113.xml"/>
  <Override ContentType="application/vnd.openxmlformats-officedocument.presentationml.slideLayout+xml" PartName="/ppt/slideLayouts/slideLayout114.xml"/>
  <Override ContentType="application/vnd.openxmlformats-officedocument.presentationml.slideLayout+xml" PartName="/ppt/slideLayouts/slideLayout115.xml"/>
  <Override ContentType="application/vnd.openxmlformats-officedocument.presentationml.slideLayout+xml" PartName="/ppt/slideLayouts/slideLayout116.xml"/>
  <Override ContentType="application/vnd.openxmlformats-officedocument.presentationml.slideLayout+xml" PartName="/ppt/slideLayouts/slideLayout117.xml"/>
  <Override ContentType="application/vnd.openxmlformats-officedocument.presentationml.slideLayout+xml" PartName="/ppt/slideLayouts/slideLayout118.xml"/>
  <Override ContentType="application/vnd.openxmlformats-officedocument.presentationml.slideLayout+xml" PartName="/ppt/slideLayouts/slideLayout119.xml"/>
  <Override ContentType="application/vnd.openxmlformats-officedocument.presentationml.slideLayout+xml" PartName="/ppt/slideLayouts/slideLayout120.xml"/>
  <Override ContentType="application/vnd.openxmlformats-officedocument.presentationml.slideLayout+xml" PartName="/ppt/slideLayouts/slideLayout121.xml"/>
  <Override ContentType="application/vnd.openxmlformats-officedocument.presentationml.slideLayout+xml" PartName="/ppt/slideLayouts/slideLayout122.xml"/>
  <Override ContentType="application/vnd.openxmlformats-officedocument.presentationml.slideLayout+xml" PartName="/ppt/slideLayouts/slideLayout123.xml"/>
  <Override ContentType="application/vnd.openxmlformats-officedocument.presentationml.slideLayout+xml" PartName="/ppt/slideLayouts/slideLayout124.xml"/>
  <Override ContentType="application/vnd.openxmlformats-officedocument.presentationml.slideLayout+xml" PartName="/ppt/slideLayouts/slideLayout125.xml"/>
  <Override ContentType="application/vnd.openxmlformats-officedocument.presentationml.slideLayout+xml" PartName="/ppt/slideLayouts/slideLayout126.xml"/>
  <Override ContentType="application/vnd.openxmlformats-officedocument.presentationml.slideLayout+xml" PartName="/ppt/slideLayouts/slideLayout127.xml"/>
  <Override ContentType="application/vnd.openxmlformats-officedocument.presentationml.slideLayout+xml" PartName="/ppt/slideLayouts/slideLayout128.xml"/>
  <Override ContentType="application/vnd.openxmlformats-officedocument.presentationml.slideLayout+xml" PartName="/ppt/slideLayouts/slideLayout129.xml"/>
  <Override ContentType="application/vnd.openxmlformats-officedocument.presentationml.slideLayout+xml" PartName="/ppt/slideLayouts/slideLayout130.xml"/>
  <Override ContentType="application/vnd.openxmlformats-officedocument.presentationml.slideLayout+xml" PartName="/ppt/slideLayouts/slideLayout131.xml"/>
  <Override ContentType="application/vnd.openxmlformats-officedocument.presentationml.slideLayout+xml" PartName="/ppt/slideLayouts/slideLayout132.xml"/>
  <Override ContentType="application/vnd.openxmlformats-officedocument.presentationml.slideLayout+xml" PartName="/ppt/slideLayouts/slideLayout133.xml"/>
  <Override ContentType="application/vnd.openxmlformats-officedocument.presentationml.slideLayout+xml" PartName="/ppt/slideLayouts/slideLayout134.xml"/>
  <Override ContentType="application/vnd.openxmlformats-officedocument.presentationml.slideLayout+xml" PartName="/ppt/slideLayouts/slideLayout135.xml"/>
  <Override ContentType="application/vnd.openxmlformats-officedocument.presentationml.slideLayout+xml" PartName="/ppt/slideLayouts/slideLayout136.xml"/>
  <Override ContentType="application/vnd.openxmlformats-officedocument.presentationml.slideLayout+xml" PartName="/ppt/slideLayouts/slideLayout137.xml"/>
  <Override ContentType="application/vnd.openxmlformats-officedocument.presentationml.slideLayout+xml" PartName="/ppt/slideLayouts/slideLayout138.xml"/>
  <Override ContentType="application/vnd.openxmlformats-officedocument.presentationml.slideLayout+xml" PartName="/ppt/slideLayouts/slideLayout139.xml"/>
  <Override ContentType="application/vnd.openxmlformats-officedocument.presentationml.slideLayout+xml" PartName="/ppt/slideLayouts/slideLayout140.xml"/>
  <Override ContentType="application/vnd.openxmlformats-officedocument.presentationml.slideLayout+xml" PartName="/ppt/slideLayouts/slideLayout141.xml"/>
  <Override ContentType="application/vnd.openxmlformats-officedocument.presentationml.slideLayout+xml" PartName="/ppt/slideLayouts/slideLayout142.xml"/>
  <Override ContentType="application/vnd.openxmlformats-officedocument.presentationml.slideLayout+xml" PartName="/ppt/slideLayouts/slideLayout143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5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7.xml"/>
  <Override ContentType="application/vnd.openxmlformats-officedocument.presentationml.slideMaster+xml" PartName="/ppt/slideMasters/slideMaster8.xml"/>
  <Override ContentType="application/vnd.openxmlformats-officedocument.presentationml.slideMaster+xml" PartName="/ppt/slideMasters/slideMaster9.xml"/>
  <Override ContentType="application/vnd.openxmlformats-officedocument.presentationml.slideMaster+xml" PartName="/ppt/slideMasters/slideMaster10.xml"/>
  <Override ContentType="application/vnd.openxmlformats-officedocument.presentationml.slideMaster+xml" PartName="/ppt/slideMasters/slideMaster11.xml"/>
  <Override ContentType="application/vnd.openxmlformats-officedocument.presentationml.slideMaster+xml" PartName="/ppt/slideMasters/slideMaster12.xml"/>
  <Override ContentType="application/vnd.openxmlformats-officedocument.presentationml.slideMaster+xml" PartName="/ppt/slideMasters/slideMaster13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theme+xml" PartName="/ppt/theme/theme6.xml"/>
  <Override ContentType="application/vnd.openxmlformats-officedocument.theme+xml" PartName="/ppt/theme/theme7.xml"/>
  <Override ContentType="application/vnd.openxmlformats-officedocument.theme+xml" PartName="/ppt/theme/theme8.xml"/>
  <Override ContentType="application/vnd.openxmlformats-officedocument.theme+xml" PartName="/ppt/theme/theme9.xml"/>
  <Override ContentType="application/vnd.openxmlformats-officedocument.theme+xml" PartName="/ppt/theme/theme10.xml"/>
  <Override ContentType="application/vnd.openxmlformats-officedocument.theme+xml" PartName="/ppt/theme/theme11.xml"/>
  <Override ContentType="application/vnd.openxmlformats-officedocument.theme+xml" PartName="/ppt/theme/theme12.xml"/>
  <Override ContentType="application/vnd.openxmlformats-officedocument.theme+xml" PartName="/ppt/theme/theme13.xml"/>
  <Override ContentType="application/vnd.openxmlformats-officedocument.theme+xml" PartName="/ppt/theme/theme14.xml"/>
  <Override ContentType="application/vnd.openxmlformats-officedocument.themeOverride+xml" PartName="/ppt/theme/themeOverrid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60" r:id="rId2"/>
    <p:sldMasterId id="2147483673" r:id="rId3"/>
    <p:sldMasterId id="2147483674" r:id="rId4"/>
    <p:sldMasterId id="2147483675" r:id="rId5"/>
    <p:sldMasterId id="2147483676" r:id="rId6"/>
    <p:sldMasterId id="2147483677" r:id="rId7"/>
    <p:sldMasterId id="2147483678" r:id="rId8"/>
    <p:sldMasterId id="2147483679" r:id="rId9"/>
    <p:sldMasterId id="2147483680" r:id="rId10"/>
    <p:sldMasterId id="2147483681" r:id="rId11"/>
    <p:sldMasterId id="2147483682" r:id="rId12"/>
    <p:sldMasterId id="2147483815" r:id="rId13"/>
  </p:sldMasterIdLst>
  <p:notesMasterIdLst>
    <p:notesMasterId r:id="rId14"/>
  </p:notesMasterIdLst>
  <p:sldIdLst>
    <p:sldId id="256" r:id="rId15"/>
    <p:sldId id="258" r:id="rId16"/>
    <p:sldId id="259" r:id="rId17"/>
    <p:sldId id="267" r:id="rId18"/>
    <p:sldId id="266" r:id="rId19"/>
    <p:sldId id="272" r:id="rId20"/>
    <p:sldId id="273" r:id="rId21"/>
    <p:sldId id="269" r:id="rId22"/>
    <p:sldId id="263" r:id="rId23"/>
    <p:sldId id="270" r:id="rId24"/>
    <p:sldId id="268" r:id="rId25"/>
    <p:sldId id="275" r:id="rId26"/>
    <p:sldId id="274" r:id="rId27"/>
    <p:sldId id="261" r:id="rId28"/>
    <p:sldId id="271" r:id="rId29"/>
    <p:sldId id="264" r:id="rId30"/>
    <p:sldId id="276" r:id="rId31"/>
    <p:sldId id="277" r:id="rId32"/>
    <p:sldId id="262" r:id="rId33"/>
    <p:sldId id="265" r:id="rId34"/>
    <p:sldId id="279" r:id="rId35"/>
    <p:sldId id="278" r:id="rId36"/>
    <p:sldId id="280" r:id="rId37"/>
    <p:sldId id="260" r:id="rId38"/>
  </p:sldIdLst>
  <p:sldSz cx="12192000" cy="6858000"/>
  <p:notesSz cx="6858000" cy="9144000"/>
  <p:custDataLst>
    <p:tags r:id="rId39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258" y="8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Masters/slideMaster10.xml" Type="http://schemas.openxmlformats.org/officeDocument/2006/relationships/slideMaster"/><Relationship Id="rId11" Target="slideMasters/slideMaster11.xml" Type="http://schemas.openxmlformats.org/officeDocument/2006/relationships/slideMaster"/><Relationship Id="rId12" Target="slideMasters/slideMaster12.xml" Type="http://schemas.openxmlformats.org/officeDocument/2006/relationships/slideMaster"/><Relationship Id="rId13" Target="slideMasters/slideMaster13.xml" Type="http://schemas.openxmlformats.org/officeDocument/2006/relationships/slideMaster"/><Relationship Id="rId14" Target="notesMasters/notesMaster1.xml" Type="http://schemas.openxmlformats.org/officeDocument/2006/relationships/notesMaster"/><Relationship Id="rId15" Target="slides/slide1.xml" Type="http://schemas.openxmlformats.org/officeDocument/2006/relationships/slide"/><Relationship Id="rId16" Target="slides/slide2.xml" Type="http://schemas.openxmlformats.org/officeDocument/2006/relationships/slide"/><Relationship Id="rId17" Target="slides/slide3.xml" Type="http://schemas.openxmlformats.org/officeDocument/2006/relationships/slide"/><Relationship Id="rId18" Target="slides/slide4.xml" Type="http://schemas.openxmlformats.org/officeDocument/2006/relationships/slide"/><Relationship Id="rId19" Target="slides/slide5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6.xml" Type="http://schemas.openxmlformats.org/officeDocument/2006/relationships/slide"/><Relationship Id="rId21" Target="slides/slide7.xml" Type="http://schemas.openxmlformats.org/officeDocument/2006/relationships/slide"/><Relationship Id="rId22" Target="slides/slide8.xml" Type="http://schemas.openxmlformats.org/officeDocument/2006/relationships/slide"/><Relationship Id="rId23" Target="slides/slide9.xml" Type="http://schemas.openxmlformats.org/officeDocument/2006/relationships/slide"/><Relationship Id="rId24" Target="slides/slide10.xml" Type="http://schemas.openxmlformats.org/officeDocument/2006/relationships/slide"/><Relationship Id="rId25" Target="slides/slide11.xml" Type="http://schemas.openxmlformats.org/officeDocument/2006/relationships/slide"/><Relationship Id="rId26" Target="slides/slide12.xml" Type="http://schemas.openxmlformats.org/officeDocument/2006/relationships/slide"/><Relationship Id="rId27" Target="slides/slide13.xml" Type="http://schemas.openxmlformats.org/officeDocument/2006/relationships/slide"/><Relationship Id="rId28" Target="slides/slide14.xml" Type="http://schemas.openxmlformats.org/officeDocument/2006/relationships/slide"/><Relationship Id="rId29" Target="slides/slide15.xml" Type="http://schemas.openxmlformats.org/officeDocument/2006/relationships/slide"/><Relationship Id="rId3" Target="slideMasters/slideMaster3.xml" Type="http://schemas.openxmlformats.org/officeDocument/2006/relationships/slideMaster"/><Relationship Id="rId30" Target="slides/slide16.xml" Type="http://schemas.openxmlformats.org/officeDocument/2006/relationships/slide"/><Relationship Id="rId31" Target="slides/slide17.xml" Type="http://schemas.openxmlformats.org/officeDocument/2006/relationships/slide"/><Relationship Id="rId32" Target="slides/slide18.xml" Type="http://schemas.openxmlformats.org/officeDocument/2006/relationships/slide"/><Relationship Id="rId33" Target="slides/slide19.xml" Type="http://schemas.openxmlformats.org/officeDocument/2006/relationships/slide"/><Relationship Id="rId34" Target="slides/slide20.xml" Type="http://schemas.openxmlformats.org/officeDocument/2006/relationships/slide"/><Relationship Id="rId35" Target="slides/slide21.xml" Type="http://schemas.openxmlformats.org/officeDocument/2006/relationships/slide"/><Relationship Id="rId36" Target="slides/slide22.xml" Type="http://schemas.openxmlformats.org/officeDocument/2006/relationships/slide"/><Relationship Id="rId37" Target="slides/slide23.xml" Type="http://schemas.openxmlformats.org/officeDocument/2006/relationships/slide"/><Relationship Id="rId38" Target="slides/slide24.xml" Type="http://schemas.openxmlformats.org/officeDocument/2006/relationships/slide"/><Relationship Id="rId39" Target="tags/tag1.xml" Type="http://schemas.openxmlformats.org/officeDocument/2006/relationships/tags"/><Relationship Id="rId4" Target="slideMasters/slideMaster4.xml" Type="http://schemas.openxmlformats.org/officeDocument/2006/relationships/slideMaster"/><Relationship Id="rId40" Target="presProps.xml" Type="http://schemas.openxmlformats.org/officeDocument/2006/relationships/presProps"/><Relationship Id="rId41" Target="viewProps.xml" Type="http://schemas.openxmlformats.org/officeDocument/2006/relationships/viewProps"/><Relationship Id="rId42" Target="theme/theme1.xml" Type="http://schemas.openxmlformats.org/officeDocument/2006/relationships/theme"/><Relationship Id="rId43" Target="tableStyles.xml" Type="http://schemas.openxmlformats.org/officeDocument/2006/relationships/tableStyles"/><Relationship Id="rId5" Target="slideMasters/slideMaster5.xml" Type="http://schemas.openxmlformats.org/officeDocument/2006/relationships/slideMaster"/><Relationship Id="rId6" Target="slideMasters/slideMaster6.xml" Type="http://schemas.openxmlformats.org/officeDocument/2006/relationships/slideMaster"/><Relationship Id="rId7" Target="slideMasters/slideMaster7.xml" Type="http://schemas.openxmlformats.org/officeDocument/2006/relationships/slideMaster"/><Relationship Id="rId8" Target="slideMasters/slideMaster8.xml" Type="http://schemas.openxmlformats.org/officeDocument/2006/relationships/slideMaster"/><Relationship Id="rId9" Target="slideMasters/slideMaster9.xml" Type="http://schemas.openxmlformats.org/officeDocument/2006/relationships/slideMaster"/></Relationships>
</file>

<file path=ppt/notesMasters/_rels/notesMaster1.xml.rels><?xml version="1.0" encoding="UTF-8" standalone="yes"?><Relationships xmlns="http://schemas.openxmlformats.org/package/2006/relationships"><Relationship Id="rId1" Target="../theme/theme14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314" name="页眉占位符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3315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6B55BE28-12BA-4145-A9BE-33AFE79A0685}" type="datetimeFigureOut">
              <a:rPr lang="zh-CN" altLang="en-US"/>
              <a:pPr>
                <a:defRPr/>
              </a:pPr>
              <a:t>2016/11/15</a:t>
            </a:fld>
            <a:endParaRPr lang="zh-CN" altLang="en-US"/>
          </a:p>
        </p:txBody>
      </p:sp>
      <p:sp>
        <p:nvSpPr>
          <p:cNvPr id="40964" name="幻灯片图像占位符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3317" name="备注占位符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 w="12700" cmpd="sng">
            <a:noFill/>
            <a:miter lim="800000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13318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3319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5EB3E913-E9BD-4347-910C-20BC3C542A98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3657572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1.xml" Type="http://schemas.openxmlformats.org/officeDocument/2006/relationships/slide"/><Relationship Id="rId2" Target="../notesMasters/notesMaster1.xml" Type="http://schemas.openxmlformats.org/officeDocument/2006/relationships/notesMaster"/><Relationship Id="rId3" Target="../theme/themeOverride1.xml" Type="http://schemas.openxmlformats.org/officeDocument/2006/relationships/themeOverride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0944227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0.xml.rels><?xml version="1.0" encoding="UTF-8" standalone="yes"?><Relationships xmlns="http://schemas.openxmlformats.org/package/2006/relationships"><Relationship Id="rId1" Target="../slideMasters/slideMaster10.xml" Type="http://schemas.openxmlformats.org/officeDocument/2006/relationships/slideMaster"/></Relationships>
</file>

<file path=ppt/slideLayouts/_rels/slideLayout101.xml.rels><?xml version="1.0" encoding="UTF-8" standalone="yes"?><Relationships xmlns="http://schemas.openxmlformats.org/package/2006/relationships"><Relationship Id="rId1" Target="../slideMasters/slideMaster10.xml" Type="http://schemas.openxmlformats.org/officeDocument/2006/relationships/slideMaster"/></Relationships>
</file>

<file path=ppt/slideLayouts/_rels/slideLayout102.xml.rels><?xml version="1.0" encoding="UTF-8" standalone="yes"?><Relationships xmlns="http://schemas.openxmlformats.org/package/2006/relationships"><Relationship Id="rId1" Target="../slideMasters/slideMaster10.xml" Type="http://schemas.openxmlformats.org/officeDocument/2006/relationships/slideMaster"/></Relationships>
</file>

<file path=ppt/slideLayouts/_rels/slideLayout103.xml.rels><?xml version="1.0" encoding="UTF-8" standalone="yes"?><Relationships xmlns="http://schemas.openxmlformats.org/package/2006/relationships"><Relationship Id="rId1" Target="../slideMasters/slideMaster10.xml" Type="http://schemas.openxmlformats.org/officeDocument/2006/relationships/slideMaster"/></Relationships>
</file>

<file path=ppt/slideLayouts/_rels/slideLayout104.xml.rels><?xml version="1.0" encoding="UTF-8" standalone="yes"?><Relationships xmlns="http://schemas.openxmlformats.org/package/2006/relationships"><Relationship Id="rId1" Target="../slideMasters/slideMaster10.xml" Type="http://schemas.openxmlformats.org/officeDocument/2006/relationships/slideMaster"/></Relationships>
</file>

<file path=ppt/slideLayouts/_rels/slideLayout105.xml.rels><?xml version="1.0" encoding="UTF-8" standalone="yes"?><Relationships xmlns="http://schemas.openxmlformats.org/package/2006/relationships"><Relationship Id="rId1" Target="../slideMasters/slideMaster10.xml" Type="http://schemas.openxmlformats.org/officeDocument/2006/relationships/slideMaster"/></Relationships>
</file>

<file path=ppt/slideLayouts/_rels/slideLayout106.xml.rels><?xml version="1.0" encoding="UTF-8" standalone="yes"?><Relationships xmlns="http://schemas.openxmlformats.org/package/2006/relationships"><Relationship Id="rId1" Target="../slideMasters/slideMaster10.xml" Type="http://schemas.openxmlformats.org/officeDocument/2006/relationships/slideMaster"/></Relationships>
</file>

<file path=ppt/slideLayouts/_rels/slideLayout107.xml.rels><?xml version="1.0" encoding="UTF-8" standalone="yes"?><Relationships xmlns="http://schemas.openxmlformats.org/package/2006/relationships"><Relationship Id="rId1" Target="../slideMasters/slideMaster10.xml" Type="http://schemas.openxmlformats.org/officeDocument/2006/relationships/slideMaster"/></Relationships>
</file>

<file path=ppt/slideLayouts/_rels/slideLayout108.xml.rels><?xml version="1.0" encoding="UTF-8" standalone="yes"?><Relationships xmlns="http://schemas.openxmlformats.org/package/2006/relationships"><Relationship Id="rId1" Target="../slideMasters/slideMaster10.xml" Type="http://schemas.openxmlformats.org/officeDocument/2006/relationships/slideMaster"/></Relationships>
</file>

<file path=ppt/slideLayouts/_rels/slideLayout109.xml.rels><?xml version="1.0" encoding="UTF-8" standalone="yes"?><Relationships xmlns="http://schemas.openxmlformats.org/package/2006/relationships"><Relationship Id="rId1" Target="../slideMasters/slideMaster10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0.xml.rels><?xml version="1.0" encoding="UTF-8" standalone="yes"?><Relationships xmlns="http://schemas.openxmlformats.org/package/2006/relationships"><Relationship Id="rId1" Target="../slideMasters/slideMaster10.xml" Type="http://schemas.openxmlformats.org/officeDocument/2006/relationships/slideMaster"/></Relationships>
</file>

<file path=ppt/slideLayouts/_rels/slideLayout111.xml.rels><?xml version="1.0" encoding="UTF-8" standalone="yes"?><Relationships xmlns="http://schemas.openxmlformats.org/package/2006/relationships"><Relationship Id="rId1" Target="../slideMasters/slideMaster11.xml" Type="http://schemas.openxmlformats.org/officeDocument/2006/relationships/slideMaster"/></Relationships>
</file>

<file path=ppt/slideLayouts/_rels/slideLayout112.xml.rels><?xml version="1.0" encoding="UTF-8" standalone="yes"?><Relationships xmlns="http://schemas.openxmlformats.org/package/2006/relationships"><Relationship Id="rId1" Target="../slideMasters/slideMaster11.xml" Type="http://schemas.openxmlformats.org/officeDocument/2006/relationships/slideMaster"/></Relationships>
</file>

<file path=ppt/slideLayouts/_rels/slideLayout113.xml.rels><?xml version="1.0" encoding="UTF-8" standalone="yes"?><Relationships xmlns="http://schemas.openxmlformats.org/package/2006/relationships"><Relationship Id="rId1" Target="../slideMasters/slideMaster11.xml" Type="http://schemas.openxmlformats.org/officeDocument/2006/relationships/slideMaster"/></Relationships>
</file>

<file path=ppt/slideLayouts/_rels/slideLayout114.xml.rels><?xml version="1.0" encoding="UTF-8" standalone="yes"?><Relationships xmlns="http://schemas.openxmlformats.org/package/2006/relationships"><Relationship Id="rId1" Target="../slideMasters/slideMaster11.xml" Type="http://schemas.openxmlformats.org/officeDocument/2006/relationships/slideMaster"/></Relationships>
</file>

<file path=ppt/slideLayouts/_rels/slideLayout115.xml.rels><?xml version="1.0" encoding="UTF-8" standalone="yes"?><Relationships xmlns="http://schemas.openxmlformats.org/package/2006/relationships"><Relationship Id="rId1" Target="../slideMasters/slideMaster11.xml" Type="http://schemas.openxmlformats.org/officeDocument/2006/relationships/slideMaster"/></Relationships>
</file>

<file path=ppt/slideLayouts/_rels/slideLayout116.xml.rels><?xml version="1.0" encoding="UTF-8" standalone="yes"?><Relationships xmlns="http://schemas.openxmlformats.org/package/2006/relationships"><Relationship Id="rId1" Target="../slideMasters/slideMaster11.xml" Type="http://schemas.openxmlformats.org/officeDocument/2006/relationships/slideMaster"/></Relationships>
</file>

<file path=ppt/slideLayouts/_rels/slideLayout117.xml.rels><?xml version="1.0" encoding="UTF-8" standalone="yes"?><Relationships xmlns="http://schemas.openxmlformats.org/package/2006/relationships"><Relationship Id="rId1" Target="../slideMasters/slideMaster11.xml" Type="http://schemas.openxmlformats.org/officeDocument/2006/relationships/slideMaster"/></Relationships>
</file>

<file path=ppt/slideLayouts/_rels/slideLayout118.xml.rels><?xml version="1.0" encoding="UTF-8" standalone="yes"?><Relationships xmlns="http://schemas.openxmlformats.org/package/2006/relationships"><Relationship Id="rId1" Target="../slideMasters/slideMaster11.xml" Type="http://schemas.openxmlformats.org/officeDocument/2006/relationships/slideMaster"/></Relationships>
</file>

<file path=ppt/slideLayouts/_rels/slideLayout119.xml.rels><?xml version="1.0" encoding="UTF-8" standalone="yes"?><Relationships xmlns="http://schemas.openxmlformats.org/package/2006/relationships"><Relationship Id="rId1" Target="../slideMasters/slideMaster1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20.xml.rels><?xml version="1.0" encoding="UTF-8" standalone="yes"?><Relationships xmlns="http://schemas.openxmlformats.org/package/2006/relationships"><Relationship Id="rId1" Target="../slideMasters/slideMaster11.xml" Type="http://schemas.openxmlformats.org/officeDocument/2006/relationships/slideMaster"/></Relationships>
</file>

<file path=ppt/slideLayouts/_rels/slideLayout121.xml.rels><?xml version="1.0" encoding="UTF-8" standalone="yes"?><Relationships xmlns="http://schemas.openxmlformats.org/package/2006/relationships"><Relationship Id="rId1" Target="../slideMasters/slideMaster11.xml" Type="http://schemas.openxmlformats.org/officeDocument/2006/relationships/slideMaster"/></Relationships>
</file>

<file path=ppt/slideLayouts/_rels/slideLayout122.xml.rels><?xml version="1.0" encoding="UTF-8" standalone="yes"?><Relationships xmlns="http://schemas.openxmlformats.org/package/2006/relationships"><Relationship Id="rId1" Target="../slideMasters/slideMaster12.xml" Type="http://schemas.openxmlformats.org/officeDocument/2006/relationships/slideMaster"/></Relationships>
</file>

<file path=ppt/slideLayouts/_rels/slideLayout123.xml.rels><?xml version="1.0" encoding="UTF-8" standalone="yes"?><Relationships xmlns="http://schemas.openxmlformats.org/package/2006/relationships"><Relationship Id="rId1" Target="../slideMasters/slideMaster12.xml" Type="http://schemas.openxmlformats.org/officeDocument/2006/relationships/slideMaster"/></Relationships>
</file>

<file path=ppt/slideLayouts/_rels/slideLayout124.xml.rels><?xml version="1.0" encoding="UTF-8" standalone="yes"?><Relationships xmlns="http://schemas.openxmlformats.org/package/2006/relationships"><Relationship Id="rId1" Target="../slideMasters/slideMaster12.xml" Type="http://schemas.openxmlformats.org/officeDocument/2006/relationships/slideMaster"/></Relationships>
</file>

<file path=ppt/slideLayouts/_rels/slideLayout125.xml.rels><?xml version="1.0" encoding="UTF-8" standalone="yes"?><Relationships xmlns="http://schemas.openxmlformats.org/package/2006/relationships"><Relationship Id="rId1" Target="../slideMasters/slideMaster12.xml" Type="http://schemas.openxmlformats.org/officeDocument/2006/relationships/slideMaster"/></Relationships>
</file>

<file path=ppt/slideLayouts/_rels/slideLayout126.xml.rels><?xml version="1.0" encoding="UTF-8" standalone="yes"?><Relationships xmlns="http://schemas.openxmlformats.org/package/2006/relationships"><Relationship Id="rId1" Target="../slideMasters/slideMaster12.xml" Type="http://schemas.openxmlformats.org/officeDocument/2006/relationships/slideMaster"/></Relationships>
</file>

<file path=ppt/slideLayouts/_rels/slideLayout127.xml.rels><?xml version="1.0" encoding="UTF-8" standalone="yes"?><Relationships xmlns="http://schemas.openxmlformats.org/package/2006/relationships"><Relationship Id="rId1" Target="../slideMasters/slideMaster12.xml" Type="http://schemas.openxmlformats.org/officeDocument/2006/relationships/slideMaster"/></Relationships>
</file>

<file path=ppt/slideLayouts/_rels/slideLayout128.xml.rels><?xml version="1.0" encoding="UTF-8" standalone="yes"?><Relationships xmlns="http://schemas.openxmlformats.org/package/2006/relationships"><Relationship Id="rId1" Target="../slideMasters/slideMaster12.xml" Type="http://schemas.openxmlformats.org/officeDocument/2006/relationships/slideMaster"/></Relationships>
</file>

<file path=ppt/slideLayouts/_rels/slideLayout129.xml.rels><?xml version="1.0" encoding="UTF-8" standalone="yes"?><Relationships xmlns="http://schemas.openxmlformats.org/package/2006/relationships"><Relationship Id="rId1" Target="../slideMasters/slideMaster1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0.xml.rels><?xml version="1.0" encoding="UTF-8" standalone="yes"?><Relationships xmlns="http://schemas.openxmlformats.org/package/2006/relationships"><Relationship Id="rId1" Target="../slideMasters/slideMaster12.xml" Type="http://schemas.openxmlformats.org/officeDocument/2006/relationships/slideMaster"/></Relationships>
</file>

<file path=ppt/slideLayouts/_rels/slideLayout131.xml.rels><?xml version="1.0" encoding="UTF-8" standalone="yes"?><Relationships xmlns="http://schemas.openxmlformats.org/package/2006/relationships"><Relationship Id="rId1" Target="../slideMasters/slideMaster12.xml" Type="http://schemas.openxmlformats.org/officeDocument/2006/relationships/slideMaster"/></Relationships>
</file>

<file path=ppt/slideLayouts/_rels/slideLayout132.xml.rels><?xml version="1.0" encoding="UTF-8" standalone="yes"?><Relationships xmlns="http://schemas.openxmlformats.org/package/2006/relationships"><Relationship Id="rId1" Target="../slideMasters/slideMaster12.xml" Type="http://schemas.openxmlformats.org/officeDocument/2006/relationships/slideMaster"/></Relationships>
</file>

<file path=ppt/slideLayouts/_rels/slideLayout133.xml.rels><?xml version="1.0" encoding="UTF-8" standalone="yes"?><Relationships xmlns="http://schemas.openxmlformats.org/package/2006/relationships"><Relationship Id="rId1" Target="../slideMasters/slideMaster13.xml" Type="http://schemas.openxmlformats.org/officeDocument/2006/relationships/slideMaster"/></Relationships>
</file>

<file path=ppt/slideLayouts/_rels/slideLayout134.xml.rels><?xml version="1.0" encoding="UTF-8" standalone="yes"?><Relationships xmlns="http://schemas.openxmlformats.org/package/2006/relationships"><Relationship Id="rId1" Target="../slideMasters/slideMaster13.xml" Type="http://schemas.openxmlformats.org/officeDocument/2006/relationships/slideMaster"/></Relationships>
</file>

<file path=ppt/slideLayouts/_rels/slideLayout135.xml.rels><?xml version="1.0" encoding="UTF-8" standalone="yes"?><Relationships xmlns="http://schemas.openxmlformats.org/package/2006/relationships"><Relationship Id="rId1" Target="../slideMasters/slideMaster13.xml" Type="http://schemas.openxmlformats.org/officeDocument/2006/relationships/slideMaster"/></Relationships>
</file>

<file path=ppt/slideLayouts/_rels/slideLayout136.xml.rels><?xml version="1.0" encoding="UTF-8" standalone="yes"?><Relationships xmlns="http://schemas.openxmlformats.org/package/2006/relationships"><Relationship Id="rId1" Target="../slideMasters/slideMaster13.xml" Type="http://schemas.openxmlformats.org/officeDocument/2006/relationships/slideMaster"/></Relationships>
</file>

<file path=ppt/slideLayouts/_rels/slideLayout137.xml.rels><?xml version="1.0" encoding="UTF-8" standalone="yes"?><Relationships xmlns="http://schemas.openxmlformats.org/package/2006/relationships"><Relationship Id="rId1" Target="../slideMasters/slideMaster13.xml" Type="http://schemas.openxmlformats.org/officeDocument/2006/relationships/slideMaster"/></Relationships>
</file>

<file path=ppt/slideLayouts/_rels/slideLayout138.xml.rels><?xml version="1.0" encoding="UTF-8" standalone="yes"?><Relationships xmlns="http://schemas.openxmlformats.org/package/2006/relationships"><Relationship Id="rId1" Target="../slideMasters/slideMaster13.xml" Type="http://schemas.openxmlformats.org/officeDocument/2006/relationships/slideMaster"/></Relationships>
</file>

<file path=ppt/slideLayouts/_rels/slideLayout139.xml.rels><?xml version="1.0" encoding="UTF-8" standalone="yes"?><Relationships xmlns="http://schemas.openxmlformats.org/package/2006/relationships"><Relationship Id="rId1" Target="../slideMasters/slideMaster13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0.xml.rels><?xml version="1.0" encoding="UTF-8" standalone="yes"?><Relationships xmlns="http://schemas.openxmlformats.org/package/2006/relationships"><Relationship Id="rId1" Target="../slideMasters/slideMaster13.xml" Type="http://schemas.openxmlformats.org/officeDocument/2006/relationships/slideMaster"/></Relationships>
</file>

<file path=ppt/slideLayouts/_rels/slideLayout141.xml.rels><?xml version="1.0" encoding="UTF-8" standalone="yes"?><Relationships xmlns="http://schemas.openxmlformats.org/package/2006/relationships"><Relationship Id="rId1" Target="../slideMasters/slideMaster13.xml" Type="http://schemas.openxmlformats.org/officeDocument/2006/relationships/slideMaster"/></Relationships>
</file>

<file path=ppt/slideLayouts/_rels/slideLayout142.xml.rels><?xml version="1.0" encoding="UTF-8" standalone="yes"?><Relationships xmlns="http://schemas.openxmlformats.org/package/2006/relationships"><Relationship Id="rId1" Target="../slideMasters/slideMaster13.xml" Type="http://schemas.openxmlformats.org/officeDocument/2006/relationships/slideMaster"/></Relationships>
</file>

<file path=ppt/slideLayouts/_rels/slideLayout143.xml.rels><?xml version="1.0" encoding="UTF-8" standalone="yes"?><Relationships xmlns="http://schemas.openxmlformats.org/package/2006/relationships"><Relationship Id="rId1" Target="../slideMasters/slideMaster13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3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4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5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6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7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8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9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0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1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2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3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4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35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36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37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38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39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0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41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42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43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44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45.xml.rels><?xml version="1.0" encoding="UTF-8" standalone="yes"?><Relationships xmlns="http://schemas.openxmlformats.org/package/2006/relationships"><Relationship Id="rId1" Target="../slideMasters/slideMaster5.xml" Type="http://schemas.openxmlformats.org/officeDocument/2006/relationships/slideMaster"/></Relationships>
</file>

<file path=ppt/slideLayouts/_rels/slideLayout46.xml.rels><?xml version="1.0" encoding="UTF-8" standalone="yes"?><Relationships xmlns="http://schemas.openxmlformats.org/package/2006/relationships"><Relationship Id="rId1" Target="../slideMasters/slideMaster5.xml" Type="http://schemas.openxmlformats.org/officeDocument/2006/relationships/slideMaster"/></Relationships>
</file>

<file path=ppt/slideLayouts/_rels/slideLayout47.xml.rels><?xml version="1.0" encoding="UTF-8" standalone="yes"?><Relationships xmlns="http://schemas.openxmlformats.org/package/2006/relationships"><Relationship Id="rId1" Target="../slideMasters/slideMaster5.xml" Type="http://schemas.openxmlformats.org/officeDocument/2006/relationships/slideMaster"/></Relationships>
</file>

<file path=ppt/slideLayouts/_rels/slideLayout48.xml.rels><?xml version="1.0" encoding="UTF-8" standalone="yes"?><Relationships xmlns="http://schemas.openxmlformats.org/package/2006/relationships"><Relationship Id="rId1" Target="../slideMasters/slideMaster5.xml" Type="http://schemas.openxmlformats.org/officeDocument/2006/relationships/slideMaster"/></Relationships>
</file>

<file path=ppt/slideLayouts/_rels/slideLayout49.xml.rels><?xml version="1.0" encoding="UTF-8" standalone="yes"?><Relationships xmlns="http://schemas.openxmlformats.org/package/2006/relationships"><Relationship Id="rId1" Target="../slideMasters/slideMaster5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0.xml.rels><?xml version="1.0" encoding="UTF-8" standalone="yes"?><Relationships xmlns="http://schemas.openxmlformats.org/package/2006/relationships"><Relationship Id="rId1" Target="../slideMasters/slideMaster5.xml" Type="http://schemas.openxmlformats.org/officeDocument/2006/relationships/slideMaster"/></Relationships>
</file>

<file path=ppt/slideLayouts/_rels/slideLayout51.xml.rels><?xml version="1.0" encoding="UTF-8" standalone="yes"?><Relationships xmlns="http://schemas.openxmlformats.org/package/2006/relationships"><Relationship Id="rId1" Target="../slideMasters/slideMaster5.xml" Type="http://schemas.openxmlformats.org/officeDocument/2006/relationships/slideMaster"/></Relationships>
</file>

<file path=ppt/slideLayouts/_rels/slideLayout52.xml.rels><?xml version="1.0" encoding="UTF-8" standalone="yes"?><Relationships xmlns="http://schemas.openxmlformats.org/package/2006/relationships"><Relationship Id="rId1" Target="../slideMasters/slideMaster5.xml" Type="http://schemas.openxmlformats.org/officeDocument/2006/relationships/slideMaster"/></Relationships>
</file>

<file path=ppt/slideLayouts/_rels/slideLayout53.xml.rels><?xml version="1.0" encoding="UTF-8" standalone="yes"?><Relationships xmlns="http://schemas.openxmlformats.org/package/2006/relationships"><Relationship Id="rId1" Target="../slideMasters/slideMaster5.xml" Type="http://schemas.openxmlformats.org/officeDocument/2006/relationships/slideMaster"/></Relationships>
</file>

<file path=ppt/slideLayouts/_rels/slideLayout54.xml.rels><?xml version="1.0" encoding="UTF-8" standalone="yes"?><Relationships xmlns="http://schemas.openxmlformats.org/package/2006/relationships"><Relationship Id="rId1" Target="../slideMasters/slideMaster5.xml" Type="http://schemas.openxmlformats.org/officeDocument/2006/relationships/slideMaster"/></Relationships>
</file>

<file path=ppt/slideLayouts/_rels/slideLayout55.xml.rels><?xml version="1.0" encoding="UTF-8" standalone="yes"?><Relationships xmlns="http://schemas.openxmlformats.org/package/2006/relationships"><Relationship Id="rId1" Target="../slideMasters/slideMaster5.xml" Type="http://schemas.openxmlformats.org/officeDocument/2006/relationships/slideMaster"/></Relationships>
</file>

<file path=ppt/slideLayouts/_rels/slideLayout56.xml.rels><?xml version="1.0" encoding="UTF-8" standalone="yes"?><Relationships xmlns="http://schemas.openxmlformats.org/package/2006/relationships"><Relationship Id="rId1" Target="../slideMasters/slideMaster6.xml" Type="http://schemas.openxmlformats.org/officeDocument/2006/relationships/slideMaster"/></Relationships>
</file>

<file path=ppt/slideLayouts/_rels/slideLayout57.xml.rels><?xml version="1.0" encoding="UTF-8" standalone="yes"?><Relationships xmlns="http://schemas.openxmlformats.org/package/2006/relationships"><Relationship Id="rId1" Target="../slideMasters/slideMaster6.xml" Type="http://schemas.openxmlformats.org/officeDocument/2006/relationships/slideMaster"/></Relationships>
</file>

<file path=ppt/slideLayouts/_rels/slideLayout58.xml.rels><?xml version="1.0" encoding="UTF-8" standalone="yes"?><Relationships xmlns="http://schemas.openxmlformats.org/package/2006/relationships"><Relationship Id="rId1" Target="../slideMasters/slideMaster6.xml" Type="http://schemas.openxmlformats.org/officeDocument/2006/relationships/slideMaster"/></Relationships>
</file>

<file path=ppt/slideLayouts/_rels/slideLayout59.xml.rels><?xml version="1.0" encoding="UTF-8" standalone="yes"?><Relationships xmlns="http://schemas.openxmlformats.org/package/2006/relationships"><Relationship Id="rId1" Target="../slideMasters/slideMaster6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0.xml.rels><?xml version="1.0" encoding="UTF-8" standalone="yes"?><Relationships xmlns="http://schemas.openxmlformats.org/package/2006/relationships"><Relationship Id="rId1" Target="../slideMasters/slideMaster6.xml" Type="http://schemas.openxmlformats.org/officeDocument/2006/relationships/slideMaster"/></Relationships>
</file>

<file path=ppt/slideLayouts/_rels/slideLayout61.xml.rels><?xml version="1.0" encoding="UTF-8" standalone="yes"?><Relationships xmlns="http://schemas.openxmlformats.org/package/2006/relationships"><Relationship Id="rId1" Target="../slideMasters/slideMaster6.xml" Type="http://schemas.openxmlformats.org/officeDocument/2006/relationships/slideMaster"/></Relationships>
</file>

<file path=ppt/slideLayouts/_rels/slideLayout62.xml.rels><?xml version="1.0" encoding="UTF-8" standalone="yes"?><Relationships xmlns="http://schemas.openxmlformats.org/package/2006/relationships"><Relationship Id="rId1" Target="../slideMasters/slideMaster6.xml" Type="http://schemas.openxmlformats.org/officeDocument/2006/relationships/slideMaster"/></Relationships>
</file>

<file path=ppt/slideLayouts/_rels/slideLayout63.xml.rels><?xml version="1.0" encoding="UTF-8" standalone="yes"?><Relationships xmlns="http://schemas.openxmlformats.org/package/2006/relationships"><Relationship Id="rId1" Target="../slideMasters/slideMaster6.xml" Type="http://schemas.openxmlformats.org/officeDocument/2006/relationships/slideMaster"/></Relationships>
</file>

<file path=ppt/slideLayouts/_rels/slideLayout64.xml.rels><?xml version="1.0" encoding="UTF-8" standalone="yes"?><Relationships xmlns="http://schemas.openxmlformats.org/package/2006/relationships"><Relationship Id="rId1" Target="../slideMasters/slideMaster6.xml" Type="http://schemas.openxmlformats.org/officeDocument/2006/relationships/slideMaster"/></Relationships>
</file>

<file path=ppt/slideLayouts/_rels/slideLayout65.xml.rels><?xml version="1.0" encoding="UTF-8" standalone="yes"?><Relationships xmlns="http://schemas.openxmlformats.org/package/2006/relationships"><Relationship Id="rId1" Target="../slideMasters/slideMaster6.xml" Type="http://schemas.openxmlformats.org/officeDocument/2006/relationships/slideMaster"/></Relationships>
</file>

<file path=ppt/slideLayouts/_rels/slideLayout66.xml.rels><?xml version="1.0" encoding="UTF-8" standalone="yes"?><Relationships xmlns="http://schemas.openxmlformats.org/package/2006/relationships"><Relationship Id="rId1" Target="../slideMasters/slideMaster6.xml" Type="http://schemas.openxmlformats.org/officeDocument/2006/relationships/slideMaster"/></Relationships>
</file>

<file path=ppt/slideLayouts/_rels/slideLayout67.xml.rels><?xml version="1.0" encoding="UTF-8" standalone="yes"?><Relationships xmlns="http://schemas.openxmlformats.org/package/2006/relationships"><Relationship Id="rId1" Target="../slideMasters/slideMaster7.xml" Type="http://schemas.openxmlformats.org/officeDocument/2006/relationships/slideMaster"/></Relationships>
</file>

<file path=ppt/slideLayouts/_rels/slideLayout68.xml.rels><?xml version="1.0" encoding="UTF-8" standalone="yes"?><Relationships xmlns="http://schemas.openxmlformats.org/package/2006/relationships"><Relationship Id="rId1" Target="../slideMasters/slideMaster7.xml" Type="http://schemas.openxmlformats.org/officeDocument/2006/relationships/slideMaster"/></Relationships>
</file>

<file path=ppt/slideLayouts/_rels/slideLayout69.xml.rels><?xml version="1.0" encoding="UTF-8" standalone="yes"?><Relationships xmlns="http://schemas.openxmlformats.org/package/2006/relationships"><Relationship Id="rId1" Target="../slideMasters/slideMaster7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0.xml.rels><?xml version="1.0" encoding="UTF-8" standalone="yes"?><Relationships xmlns="http://schemas.openxmlformats.org/package/2006/relationships"><Relationship Id="rId1" Target="../slideMasters/slideMaster7.xml" Type="http://schemas.openxmlformats.org/officeDocument/2006/relationships/slideMaster"/></Relationships>
</file>

<file path=ppt/slideLayouts/_rels/slideLayout71.xml.rels><?xml version="1.0" encoding="UTF-8" standalone="yes"?><Relationships xmlns="http://schemas.openxmlformats.org/package/2006/relationships"><Relationship Id="rId1" Target="../slideMasters/slideMaster7.xml" Type="http://schemas.openxmlformats.org/officeDocument/2006/relationships/slideMaster"/></Relationships>
</file>

<file path=ppt/slideLayouts/_rels/slideLayout72.xml.rels><?xml version="1.0" encoding="UTF-8" standalone="yes"?><Relationships xmlns="http://schemas.openxmlformats.org/package/2006/relationships"><Relationship Id="rId1" Target="../slideMasters/slideMaster7.xml" Type="http://schemas.openxmlformats.org/officeDocument/2006/relationships/slideMaster"/></Relationships>
</file>

<file path=ppt/slideLayouts/_rels/slideLayout73.xml.rels><?xml version="1.0" encoding="UTF-8" standalone="yes"?><Relationships xmlns="http://schemas.openxmlformats.org/package/2006/relationships"><Relationship Id="rId1" Target="../slideMasters/slideMaster7.xml" Type="http://schemas.openxmlformats.org/officeDocument/2006/relationships/slideMaster"/></Relationships>
</file>

<file path=ppt/slideLayouts/_rels/slideLayout74.xml.rels><?xml version="1.0" encoding="UTF-8" standalone="yes"?><Relationships xmlns="http://schemas.openxmlformats.org/package/2006/relationships"><Relationship Id="rId1" Target="../slideMasters/slideMaster7.xml" Type="http://schemas.openxmlformats.org/officeDocument/2006/relationships/slideMaster"/></Relationships>
</file>

<file path=ppt/slideLayouts/_rels/slideLayout75.xml.rels><?xml version="1.0" encoding="UTF-8" standalone="yes"?><Relationships xmlns="http://schemas.openxmlformats.org/package/2006/relationships"><Relationship Id="rId1" Target="../slideMasters/slideMaster7.xml" Type="http://schemas.openxmlformats.org/officeDocument/2006/relationships/slideMaster"/></Relationships>
</file>

<file path=ppt/slideLayouts/_rels/slideLayout76.xml.rels><?xml version="1.0" encoding="UTF-8" standalone="yes"?><Relationships xmlns="http://schemas.openxmlformats.org/package/2006/relationships"><Relationship Id="rId1" Target="../slideMasters/slideMaster7.xml" Type="http://schemas.openxmlformats.org/officeDocument/2006/relationships/slideMaster"/></Relationships>
</file>

<file path=ppt/slideLayouts/_rels/slideLayout77.xml.rels><?xml version="1.0" encoding="UTF-8" standalone="yes"?><Relationships xmlns="http://schemas.openxmlformats.org/package/2006/relationships"><Relationship Id="rId1" Target="../slideMasters/slideMaster7.xml" Type="http://schemas.openxmlformats.org/officeDocument/2006/relationships/slideMaster"/></Relationships>
</file>

<file path=ppt/slideLayouts/_rels/slideLayout78.xml.rels><?xml version="1.0" encoding="UTF-8" standalone="yes"?><Relationships xmlns="http://schemas.openxmlformats.org/package/2006/relationships"><Relationship Id="rId1" Target="../slideMasters/slideMaster8.xml" Type="http://schemas.openxmlformats.org/officeDocument/2006/relationships/slideMaster"/></Relationships>
</file>

<file path=ppt/slideLayouts/_rels/slideLayout79.xml.rels><?xml version="1.0" encoding="UTF-8" standalone="yes"?><Relationships xmlns="http://schemas.openxmlformats.org/package/2006/relationships"><Relationship Id="rId1" Target="../slideMasters/slideMaster8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0.xml.rels><?xml version="1.0" encoding="UTF-8" standalone="yes"?><Relationships xmlns="http://schemas.openxmlformats.org/package/2006/relationships"><Relationship Id="rId1" Target="../slideMasters/slideMaster8.xml" Type="http://schemas.openxmlformats.org/officeDocument/2006/relationships/slideMaster"/></Relationships>
</file>

<file path=ppt/slideLayouts/_rels/slideLayout81.xml.rels><?xml version="1.0" encoding="UTF-8" standalone="yes"?><Relationships xmlns="http://schemas.openxmlformats.org/package/2006/relationships"><Relationship Id="rId1" Target="../slideMasters/slideMaster8.xml" Type="http://schemas.openxmlformats.org/officeDocument/2006/relationships/slideMaster"/></Relationships>
</file>

<file path=ppt/slideLayouts/_rels/slideLayout82.xml.rels><?xml version="1.0" encoding="UTF-8" standalone="yes"?><Relationships xmlns="http://schemas.openxmlformats.org/package/2006/relationships"><Relationship Id="rId1" Target="../slideMasters/slideMaster8.xml" Type="http://schemas.openxmlformats.org/officeDocument/2006/relationships/slideMaster"/></Relationships>
</file>

<file path=ppt/slideLayouts/_rels/slideLayout83.xml.rels><?xml version="1.0" encoding="UTF-8" standalone="yes"?><Relationships xmlns="http://schemas.openxmlformats.org/package/2006/relationships"><Relationship Id="rId1" Target="../slideMasters/slideMaster8.xml" Type="http://schemas.openxmlformats.org/officeDocument/2006/relationships/slideMaster"/></Relationships>
</file>

<file path=ppt/slideLayouts/_rels/slideLayout84.xml.rels><?xml version="1.0" encoding="UTF-8" standalone="yes"?><Relationships xmlns="http://schemas.openxmlformats.org/package/2006/relationships"><Relationship Id="rId1" Target="../slideMasters/slideMaster8.xml" Type="http://schemas.openxmlformats.org/officeDocument/2006/relationships/slideMaster"/></Relationships>
</file>

<file path=ppt/slideLayouts/_rels/slideLayout85.xml.rels><?xml version="1.0" encoding="UTF-8" standalone="yes"?><Relationships xmlns="http://schemas.openxmlformats.org/package/2006/relationships"><Relationship Id="rId1" Target="../slideMasters/slideMaster8.xml" Type="http://schemas.openxmlformats.org/officeDocument/2006/relationships/slideMaster"/></Relationships>
</file>

<file path=ppt/slideLayouts/_rels/slideLayout86.xml.rels><?xml version="1.0" encoding="UTF-8" standalone="yes"?><Relationships xmlns="http://schemas.openxmlformats.org/package/2006/relationships"><Relationship Id="rId1" Target="../slideMasters/slideMaster8.xml" Type="http://schemas.openxmlformats.org/officeDocument/2006/relationships/slideMaster"/></Relationships>
</file>

<file path=ppt/slideLayouts/_rels/slideLayout87.xml.rels><?xml version="1.0" encoding="UTF-8" standalone="yes"?><Relationships xmlns="http://schemas.openxmlformats.org/package/2006/relationships"><Relationship Id="rId1" Target="../slideMasters/slideMaster8.xml" Type="http://schemas.openxmlformats.org/officeDocument/2006/relationships/slideMaster"/></Relationships>
</file>

<file path=ppt/slideLayouts/_rels/slideLayout88.xml.rels><?xml version="1.0" encoding="UTF-8" standalone="yes"?><Relationships xmlns="http://schemas.openxmlformats.org/package/2006/relationships"><Relationship Id="rId1" Target="../slideMasters/slideMaster8.xml" Type="http://schemas.openxmlformats.org/officeDocument/2006/relationships/slideMaster"/></Relationships>
</file>

<file path=ppt/slideLayouts/_rels/slideLayout89.xml.rels><?xml version="1.0" encoding="UTF-8" standalone="yes"?><Relationships xmlns="http://schemas.openxmlformats.org/package/2006/relationships"><Relationship Id="rId1" Target="../slideMasters/slideMaster9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0.xml.rels><?xml version="1.0" encoding="UTF-8" standalone="yes"?><Relationships xmlns="http://schemas.openxmlformats.org/package/2006/relationships"><Relationship Id="rId1" Target="../slideMasters/slideMaster9.xml" Type="http://schemas.openxmlformats.org/officeDocument/2006/relationships/slideMaster"/></Relationships>
</file>

<file path=ppt/slideLayouts/_rels/slideLayout91.xml.rels><?xml version="1.0" encoding="UTF-8" standalone="yes"?><Relationships xmlns="http://schemas.openxmlformats.org/package/2006/relationships"><Relationship Id="rId1" Target="../slideMasters/slideMaster9.xml" Type="http://schemas.openxmlformats.org/officeDocument/2006/relationships/slideMaster"/></Relationships>
</file>

<file path=ppt/slideLayouts/_rels/slideLayout92.xml.rels><?xml version="1.0" encoding="UTF-8" standalone="yes"?><Relationships xmlns="http://schemas.openxmlformats.org/package/2006/relationships"><Relationship Id="rId1" Target="../slideMasters/slideMaster9.xml" Type="http://schemas.openxmlformats.org/officeDocument/2006/relationships/slideMaster"/></Relationships>
</file>

<file path=ppt/slideLayouts/_rels/slideLayout93.xml.rels><?xml version="1.0" encoding="UTF-8" standalone="yes"?><Relationships xmlns="http://schemas.openxmlformats.org/package/2006/relationships"><Relationship Id="rId1" Target="../slideMasters/slideMaster9.xml" Type="http://schemas.openxmlformats.org/officeDocument/2006/relationships/slideMaster"/></Relationships>
</file>

<file path=ppt/slideLayouts/_rels/slideLayout94.xml.rels><?xml version="1.0" encoding="UTF-8" standalone="yes"?><Relationships xmlns="http://schemas.openxmlformats.org/package/2006/relationships"><Relationship Id="rId1" Target="../slideMasters/slideMaster9.xml" Type="http://schemas.openxmlformats.org/officeDocument/2006/relationships/slideMaster"/></Relationships>
</file>

<file path=ppt/slideLayouts/_rels/slideLayout95.xml.rels><?xml version="1.0" encoding="UTF-8" standalone="yes"?><Relationships xmlns="http://schemas.openxmlformats.org/package/2006/relationships"><Relationship Id="rId1" Target="../slideMasters/slideMaster9.xml" Type="http://schemas.openxmlformats.org/officeDocument/2006/relationships/slideMaster"/></Relationships>
</file>

<file path=ppt/slideLayouts/_rels/slideLayout96.xml.rels><?xml version="1.0" encoding="UTF-8" standalone="yes"?><Relationships xmlns="http://schemas.openxmlformats.org/package/2006/relationships"><Relationship Id="rId1" Target="../slideMasters/slideMaster9.xml" Type="http://schemas.openxmlformats.org/officeDocument/2006/relationships/slideMaster"/></Relationships>
</file>

<file path=ppt/slideLayouts/_rels/slideLayout97.xml.rels><?xml version="1.0" encoding="UTF-8" standalone="yes"?><Relationships xmlns="http://schemas.openxmlformats.org/package/2006/relationships"><Relationship Id="rId1" Target="../slideMasters/slideMaster9.xml" Type="http://schemas.openxmlformats.org/officeDocument/2006/relationships/slideMaster"/></Relationships>
</file>

<file path=ppt/slideLayouts/_rels/slideLayout98.xml.rels><?xml version="1.0" encoding="UTF-8" standalone="yes"?><Relationships xmlns="http://schemas.openxmlformats.org/package/2006/relationships"><Relationship Id="rId1" Target="../slideMasters/slideMaster9.xml" Type="http://schemas.openxmlformats.org/officeDocument/2006/relationships/slideMaster"/></Relationships>
</file>

<file path=ppt/slideLayouts/_rels/slideLayout99.xml.rels><?xml version="1.0" encoding="UTF-8" standalone="yes"?><Relationships xmlns="http://schemas.openxmlformats.org/package/2006/relationships"><Relationship Id="rId1" Target="../slideMasters/slideMaster9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6BF716-628A-4D43-B78B-B23EC5A5E738}" type="datetimeFigureOut">
              <a:rPr lang="zh-CN" altLang="en-US"/>
              <a:pPr>
                <a:defRPr/>
              </a:pPr>
              <a:t>2016/11/15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7D6BCE-F24A-453D-926D-79B3036215C3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157264937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32AA30-5C7F-4C07-B969-3289FD0CA0D3}" type="datetimeFigureOut">
              <a:rPr lang="zh-CN" altLang="en-US"/>
              <a:pPr>
                <a:defRPr/>
              </a:pPr>
              <a:t>2016/11/15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9D619A-F710-4080-B622-EAF1E4790286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722422960"/>
      </p:ext>
    </p:extLst>
  </p:cSld>
  <p:clrMapOvr>
    <a:masterClrMapping/>
  </p:clrMapOvr>
  <p:transition/>
  <p:timing/>
</p:sldLayout>
</file>

<file path=ppt/slideLayouts/slideLayout10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B0F202-8117-464B-948E-522E64B816FF}" type="datetimeFigureOut">
              <a:rPr lang="zh-CN" altLang="en-US"/>
              <a:pPr>
                <a:defRPr/>
              </a:pPr>
              <a:t>2016/11/15</a:t>
            </a:fld>
            <a:endParaRPr lang="zh-CN" alt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BA1128-4802-4AD2-8C64-6D2046868829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985658469"/>
      </p:ext>
    </p:extLst>
  </p:cSld>
  <p:clrMapOvr>
    <a:masterClrMapping/>
  </p:clrMapOvr>
  <p:transition/>
  <p:timing/>
</p:sldLayout>
</file>

<file path=ppt/slideLayouts/slideLayout10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A1D43D-5ABC-4B8C-9664-A8C1658A6634}" type="datetimeFigureOut">
              <a:rPr lang="zh-CN" altLang="en-US"/>
              <a:pPr>
                <a:defRPr/>
              </a:pPr>
              <a:t>2016/11/15</a:t>
            </a:fld>
            <a:endParaRPr lang="zh-CN" alt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37A26B-D2C5-4904-9AA3-BC71594D567F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662030707"/>
      </p:ext>
    </p:extLst>
  </p:cSld>
  <p:clrMapOvr>
    <a:masterClrMapping/>
  </p:clrMapOvr>
  <p:transition/>
  <p:timing/>
</p:sldLayout>
</file>

<file path=ppt/slideLayouts/slideLayout10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CF134A-743A-4AAC-BD16-A4D7B20BFE80}" type="datetimeFigureOut">
              <a:rPr lang="zh-CN" altLang="en-US"/>
              <a:pPr>
                <a:defRPr/>
              </a:pPr>
              <a:t>2016/11/15</a:t>
            </a:fld>
            <a:endParaRPr lang="zh-CN" alt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B28D1A-8A6F-4916-9405-E2F997519ECD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795142334"/>
      </p:ext>
    </p:extLst>
  </p:cSld>
  <p:clrMapOvr>
    <a:masterClrMapping/>
  </p:clrMapOvr>
  <p:transition/>
  <p:timing/>
</p:sldLayout>
</file>

<file path=ppt/slideLayouts/slideLayout10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E6D473-CA19-482D-803B-FF410123F209}" type="datetimeFigureOut">
              <a:rPr lang="zh-CN" altLang="en-US"/>
              <a:pPr>
                <a:defRPr/>
              </a:pPr>
              <a:t>2016/11/15</a:t>
            </a:fld>
            <a:endParaRPr lang="zh-CN" altLang="en-US"/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99C882-4B14-4FAD-B694-4C2FCF95748B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106445260"/>
      </p:ext>
    </p:extLst>
  </p:cSld>
  <p:clrMapOvr>
    <a:masterClrMapping/>
  </p:clrMapOvr>
  <p:transition/>
  <p:timing/>
</p:sldLayout>
</file>

<file path=ppt/slideLayouts/slideLayout10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0AF7EB-3133-4D14-95C8-6C1B028E2436}" type="datetimeFigureOut">
              <a:rPr lang="zh-CN" altLang="en-US"/>
              <a:pPr>
                <a:defRPr/>
              </a:pPr>
              <a:t>2016/11/15</a:t>
            </a:fld>
            <a:endParaRPr lang="zh-CN" altLang="en-US"/>
          </a:p>
        </p:txBody>
      </p:sp>
      <p:sp>
        <p:nvSpPr>
          <p:cNvPr id="8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C079FC-CD20-4567-81DB-3DF3248C6246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72293961"/>
      </p:ext>
    </p:extLst>
  </p:cSld>
  <p:clrMapOvr>
    <a:masterClrMapping/>
  </p:clrMapOvr>
  <p:transition/>
  <p:timing/>
</p:sldLayout>
</file>

<file path=ppt/slideLayouts/slideLayout10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45E9FB-77DE-4E01-AFB5-C50141E37BB8}" type="datetimeFigureOut">
              <a:rPr lang="zh-CN" altLang="en-US"/>
              <a:pPr>
                <a:defRPr/>
              </a:pPr>
              <a:t>2016/11/15</a:t>
            </a:fld>
            <a:endParaRPr lang="zh-CN" altLang="en-US"/>
          </a:p>
        </p:txBody>
      </p:sp>
      <p:sp>
        <p:nvSpPr>
          <p:cNvPr id="4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AABBF4-797C-4007-B31E-0B8D9791FF15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771017951"/>
      </p:ext>
    </p:extLst>
  </p:cSld>
  <p:clrMapOvr>
    <a:masterClrMapping/>
  </p:clrMapOvr>
  <p:transition/>
  <p:timing/>
</p:sldLayout>
</file>

<file path=ppt/slideLayouts/slideLayout10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A3A4A9-EEBA-4FFE-A762-1240BCA85D47}" type="datetimeFigureOut">
              <a:rPr lang="zh-CN" altLang="en-US"/>
              <a:pPr>
                <a:defRPr/>
              </a:pPr>
              <a:t>2016/11/15</a:t>
            </a:fld>
            <a:endParaRPr lang="zh-CN" altLang="en-US"/>
          </a:p>
        </p:txBody>
      </p:sp>
      <p:sp>
        <p:nvSpPr>
          <p:cNvPr id="3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C8AA21-EC35-4F05-A382-90F7007A346C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950808005"/>
      </p:ext>
    </p:extLst>
  </p:cSld>
  <p:clrMapOvr>
    <a:masterClrMapping/>
  </p:clrMapOvr>
  <p:transition/>
  <p:timing/>
</p:sldLayout>
</file>

<file path=ppt/slideLayouts/slideLayout10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8CABD-AE38-447F-A1FC-1D1D8F63B30F}" type="datetimeFigureOut">
              <a:rPr lang="zh-CN" altLang="en-US"/>
              <a:pPr>
                <a:defRPr/>
              </a:pPr>
              <a:t>2016/11/15</a:t>
            </a:fld>
            <a:endParaRPr lang="zh-CN" altLang="en-US"/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D0EA1D-27F5-40BC-AD49-2E9C5DE5A4CD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535589222"/>
      </p:ext>
    </p:extLst>
  </p:cSld>
  <p:clrMapOvr>
    <a:masterClrMapping/>
  </p:clrMapOvr>
  <p:transition/>
  <p:timing/>
</p:sldLayout>
</file>

<file path=ppt/slideLayouts/slideLayout10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FD1D66-4E73-4377-BDD2-AA65D31323CA}" type="datetimeFigureOut">
              <a:rPr lang="zh-CN" altLang="en-US"/>
              <a:pPr>
                <a:defRPr/>
              </a:pPr>
              <a:t>2016/11/15</a:t>
            </a:fld>
            <a:endParaRPr lang="zh-CN" altLang="en-US"/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FB27B8-9E0F-4932-99C8-80E1D8DD1A64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357431735"/>
      </p:ext>
    </p:extLst>
  </p:cSld>
  <p:clrMapOvr>
    <a:masterClrMapping/>
  </p:clrMapOvr>
  <p:transition/>
  <p:timing/>
</p:sldLayout>
</file>

<file path=ppt/slideLayouts/slideLayout10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7B146-9D32-48A9-B681-49851601E159}" type="datetimeFigureOut">
              <a:rPr lang="zh-CN" altLang="en-US"/>
              <a:pPr>
                <a:defRPr/>
              </a:pPr>
              <a:t>2016/11/15</a:t>
            </a:fld>
            <a:endParaRPr lang="zh-CN" alt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288D81-DBAC-445F-A483-D3E06324820C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435883065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0FB9A-6240-436E-B27D-347BBC94BB60}" type="datetimeFigureOut">
              <a:rPr lang="zh-CN" altLang="en-US"/>
              <a:pPr>
                <a:defRPr/>
              </a:pPr>
              <a:t>2016/11/15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D6893F-0BE4-43E7-AE34-EA4DDB7172E2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745790373"/>
      </p:ext>
    </p:extLst>
  </p:cSld>
  <p:clrMapOvr>
    <a:masterClrMapping/>
  </p:clrMapOvr>
  <p:transition/>
  <p:timing/>
</p:sldLayout>
</file>

<file path=ppt/slideLayouts/slideLayout1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75BD2-698B-4DB4-B3BF-DFC1D1548E34}" type="datetimeFigureOut">
              <a:rPr lang="zh-CN" altLang="en-US"/>
              <a:pPr>
                <a:defRPr/>
              </a:pPr>
              <a:t>2016/11/15</a:t>
            </a:fld>
            <a:endParaRPr lang="zh-CN" alt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0E5CDB-3808-4B64-8B83-E9F172E089F6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202106481"/>
      </p:ext>
    </p:extLst>
  </p:cSld>
  <p:clrMapOvr>
    <a:masterClrMapping/>
  </p:clrMapOvr>
  <p:transition/>
  <p:timing/>
</p:sldLayout>
</file>

<file path=ppt/slideLayouts/slideLayout1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EC1C0A-3335-47EA-93C1-282EEA96A600}" type="datetimeFigureOut">
              <a:rPr lang="zh-CN" altLang="en-US"/>
              <a:pPr>
                <a:defRPr/>
              </a:pPr>
              <a:t>2016/11/15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0550B4-7CE7-43A2-B244-F8916623B6C6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27898730"/>
      </p:ext>
    </p:extLst>
  </p:cSld>
  <p:clrMapOvr>
    <a:masterClrMapping/>
  </p:clrMapOvr>
  <p:transition/>
  <p:timing/>
</p:sldLayout>
</file>

<file path=ppt/slideLayouts/slideLayout1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24132-25F7-4D3A-890D-0A8A053C919F}" type="datetimeFigureOut">
              <a:rPr lang="zh-CN" altLang="en-US"/>
              <a:pPr>
                <a:defRPr/>
              </a:pPr>
              <a:t>2016/11/15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7F15E6-6BEE-418D-80F5-798716856746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867022853"/>
      </p:ext>
    </p:extLst>
  </p:cSld>
  <p:clrMapOvr>
    <a:masterClrMapping/>
  </p:clrMapOvr>
  <p:transition/>
  <p:timing/>
</p:sldLayout>
</file>

<file path=ppt/slideLayouts/slideLayout1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867438-1C6B-4BA0-B496-39BEE27FBE6A}" type="datetimeFigureOut">
              <a:rPr lang="zh-CN" altLang="en-US"/>
              <a:pPr>
                <a:defRPr/>
              </a:pPr>
              <a:t>2016/11/15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A21E92-A3DE-4F77-B74A-515923420083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080885861"/>
      </p:ext>
    </p:extLst>
  </p:cSld>
  <p:clrMapOvr>
    <a:masterClrMapping/>
  </p:clrMapOvr>
  <p:transition/>
  <p:timing/>
</p:sldLayout>
</file>

<file path=ppt/slideLayouts/slideLayout1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CC5F04-A2C2-4BF0-8632-384F6B2A224B}" type="datetimeFigureOut">
              <a:rPr lang="zh-CN" altLang="en-US"/>
              <a:pPr>
                <a:defRPr/>
              </a:pPr>
              <a:t>2016/11/15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D4915D-B13C-4B96-8C33-55C07E95F821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570007067"/>
      </p:ext>
    </p:extLst>
  </p:cSld>
  <p:clrMapOvr>
    <a:masterClrMapping/>
  </p:clrMapOvr>
  <p:transition/>
  <p:timing/>
</p:sldLayout>
</file>

<file path=ppt/slideLayouts/slideLayout1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8CA2F7-CBB9-4FAC-AF0F-C128FD27C933}" type="datetimeFigureOut">
              <a:rPr lang="zh-CN" altLang="en-US"/>
              <a:pPr>
                <a:defRPr/>
              </a:pPr>
              <a:t>2016/11/15</a:t>
            </a:fld>
            <a:endParaRPr lang="zh-CN" altLang="en-US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06334B-8AC8-4BAC-97C4-EE4E3189ED6C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56816719"/>
      </p:ext>
    </p:extLst>
  </p:cSld>
  <p:clrMapOvr>
    <a:masterClrMapping/>
  </p:clrMapOvr>
  <p:transition/>
  <p:timing/>
</p:sldLayout>
</file>

<file path=ppt/slideLayouts/slideLayout1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A14B0-55B4-4064-AD13-C01CE7A1EBD7}" type="datetimeFigureOut">
              <a:rPr lang="zh-CN" altLang="en-US"/>
              <a:pPr>
                <a:defRPr/>
              </a:pPr>
              <a:t>2016/11/15</a:t>
            </a:fld>
            <a:endParaRPr lang="zh-CN" altLang="en-US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A5310C-1EDF-45C4-95B6-CE2B03CDBA09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510632973"/>
      </p:ext>
    </p:extLst>
  </p:cSld>
  <p:clrMapOvr>
    <a:masterClrMapping/>
  </p:clrMapOvr>
  <p:transition/>
  <p:timing/>
</p:sldLayout>
</file>

<file path=ppt/slideLayouts/slideLayout1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E2EAFA-3406-4A6D-B8E3-C33DF4EE1BA7}" type="datetimeFigureOut">
              <a:rPr lang="zh-CN" altLang="en-US"/>
              <a:pPr>
                <a:defRPr/>
              </a:pPr>
              <a:t>2016/11/15</a:t>
            </a:fld>
            <a:endParaRPr lang="zh-CN" altLang="en-US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39497B-2708-4CD7-91C9-2198DAD7329E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316522160"/>
      </p:ext>
    </p:extLst>
  </p:cSld>
  <p:clrMapOvr>
    <a:masterClrMapping/>
  </p:clrMapOvr>
  <p:transition/>
  <p:timing/>
</p:sldLayout>
</file>

<file path=ppt/slideLayouts/slideLayout1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B4CC5D-8677-4887-A806-A9816B19AA11}" type="datetimeFigureOut">
              <a:rPr lang="zh-CN" altLang="en-US"/>
              <a:pPr>
                <a:defRPr/>
              </a:pPr>
              <a:t>2016/11/15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B06D00-43CC-4082-B586-BF7E4E359609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161047248"/>
      </p:ext>
    </p:extLst>
  </p:cSld>
  <p:clrMapOvr>
    <a:masterClrMapping/>
  </p:clrMapOvr>
  <p:transition/>
  <p:timing/>
</p:sldLayout>
</file>

<file path=ppt/slideLayouts/slideLayout1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DB0C6-10CA-4B27-82A5-4E5AF2925A19}" type="datetimeFigureOut">
              <a:rPr lang="zh-CN" altLang="en-US"/>
              <a:pPr>
                <a:defRPr/>
              </a:pPr>
              <a:t>2016/11/15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7E8F4B-56B5-49C4-927C-2FD81BCDC1B3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748051085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5CF74-4F6F-49A5-82FE-D6A87280B64B}" type="datetimeFigureOut">
              <a:rPr lang="zh-CN" altLang="en-US"/>
              <a:pPr>
                <a:defRPr/>
              </a:pPr>
              <a:t>2016/11/15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4018DC-DCEE-4DD0-B6AE-FA30FF783956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248766513"/>
      </p:ext>
    </p:extLst>
  </p:cSld>
  <p:clrMapOvr>
    <a:masterClrMapping/>
  </p:clrMapOvr>
  <p:transition/>
  <p:timing/>
</p:sldLayout>
</file>

<file path=ppt/slideLayouts/slideLayout1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3157DD-5C69-44FE-B9C4-D6B20821D370}" type="datetimeFigureOut">
              <a:rPr lang="zh-CN" altLang="en-US"/>
              <a:pPr>
                <a:defRPr/>
              </a:pPr>
              <a:t>2016/11/15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9C56FF-B319-4B92-8D79-502B997A6C09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929823376"/>
      </p:ext>
    </p:extLst>
  </p:cSld>
  <p:clrMapOvr>
    <a:masterClrMapping/>
  </p:clrMapOvr>
  <p:transition/>
  <p:timing/>
</p:sldLayout>
</file>

<file path=ppt/slideLayouts/slideLayout1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01C3D1-0607-41C8-A24B-FA6A8C84FA1C}" type="datetimeFigureOut">
              <a:rPr lang="zh-CN" altLang="en-US"/>
              <a:pPr>
                <a:defRPr/>
              </a:pPr>
              <a:t>2016/11/15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EAC777-4DAD-4E6F-9327-8A679235D8C1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584239274"/>
      </p:ext>
    </p:extLst>
  </p:cSld>
  <p:clrMapOvr>
    <a:masterClrMapping/>
  </p:clrMapOvr>
  <p:transition/>
  <p:timing/>
</p:sldLayout>
</file>

<file path=ppt/slideLayouts/slideLayout1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6B6464-9197-42BD-9ABB-1F0C44A1EF1E}" type="datetimeFigureOut">
              <a:rPr lang="zh-CN" altLang="en-US"/>
              <a:pPr>
                <a:defRPr/>
              </a:pPr>
              <a:t>2016/11/15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1D08DC-EEBB-4D14-8F94-46E4EC1E15B3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01293222"/>
      </p:ext>
    </p:extLst>
  </p:cSld>
  <p:clrMapOvr>
    <a:masterClrMapping/>
  </p:clrMapOvr>
  <p:transition/>
  <p:timing/>
</p:sldLayout>
</file>

<file path=ppt/slideLayouts/slideLayout1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2B67C-0031-474E-8D7D-FB67C64AEC8A}" type="datetimeFigureOut">
              <a:rPr lang="zh-CN" altLang="en-US"/>
              <a:pPr>
                <a:defRPr/>
              </a:pPr>
              <a:t>2016/11/15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9E2D27-B46F-417B-898A-17D1D60045F9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235526607"/>
      </p:ext>
    </p:extLst>
  </p:cSld>
  <p:clrMapOvr>
    <a:masterClrMapping/>
  </p:clrMapOvr>
  <p:transition/>
  <p:timing/>
</p:sldLayout>
</file>

<file path=ppt/slideLayouts/slideLayout12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074889-8FE4-4112-A270-043AEA8A366E}" type="datetimeFigureOut">
              <a:rPr lang="zh-CN" altLang="en-US"/>
              <a:pPr>
                <a:defRPr/>
              </a:pPr>
              <a:t>2016/11/15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FC7FF4-A8A7-4053-945C-59B6747D565B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537195431"/>
      </p:ext>
    </p:extLst>
  </p:cSld>
  <p:clrMapOvr>
    <a:masterClrMapping/>
  </p:clrMapOvr>
  <p:transition/>
  <p:timing/>
</p:sldLayout>
</file>

<file path=ppt/slideLayouts/slideLayout12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2A8CE0-0D6F-4976-9883-0ABF3399DD8E}" type="datetimeFigureOut">
              <a:rPr lang="zh-CN" altLang="en-US"/>
              <a:pPr>
                <a:defRPr/>
              </a:pPr>
              <a:t>2016/11/15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D8A9E2-97B4-4109-9745-C7A0AA7E0C6A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555600649"/>
      </p:ext>
    </p:extLst>
  </p:cSld>
  <p:clrMapOvr>
    <a:masterClrMapping/>
  </p:clrMapOvr>
  <p:transition/>
  <p:timing/>
</p:sldLayout>
</file>

<file path=ppt/slideLayouts/slideLayout12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CF8BB8-C7B4-410B-9548-0B34D83E9A75}" type="datetimeFigureOut">
              <a:rPr lang="zh-CN" altLang="en-US"/>
              <a:pPr>
                <a:defRPr/>
              </a:pPr>
              <a:t>2016/11/15</a:t>
            </a:fld>
            <a:endParaRPr lang="zh-CN" altLang="en-US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B8D52D-8A04-48AF-8202-08659982E96C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155004676"/>
      </p:ext>
    </p:extLst>
  </p:cSld>
  <p:clrMapOvr>
    <a:masterClrMapping/>
  </p:clrMapOvr>
  <p:transition/>
  <p:timing/>
</p:sldLayout>
</file>

<file path=ppt/slideLayouts/slideLayout12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CA8159-BBA1-4874-9E72-6B6A7667EEF7}" type="datetimeFigureOut">
              <a:rPr lang="zh-CN" altLang="en-US"/>
              <a:pPr>
                <a:defRPr/>
              </a:pPr>
              <a:t>2016/11/15</a:t>
            </a:fld>
            <a:endParaRPr lang="zh-CN" altLang="en-US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8C08B4-FA06-4D3D-B85D-3B7177B7EFF4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488115240"/>
      </p:ext>
    </p:extLst>
  </p:cSld>
  <p:clrMapOvr>
    <a:masterClrMapping/>
  </p:clrMapOvr>
  <p:transition/>
  <p:timing/>
</p:sldLayout>
</file>

<file path=ppt/slideLayouts/slideLayout12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32F24-97E0-4E5F-86C5-6CE253845F14}" type="datetimeFigureOut">
              <a:rPr lang="zh-CN" altLang="en-US"/>
              <a:pPr>
                <a:defRPr/>
              </a:pPr>
              <a:t>2016/11/15</a:t>
            </a:fld>
            <a:endParaRPr lang="zh-CN" altLang="en-US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0665BC-176F-4BCD-9B04-39453861A1C4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234401741"/>
      </p:ext>
    </p:extLst>
  </p:cSld>
  <p:clrMapOvr>
    <a:masterClrMapping/>
  </p:clrMapOvr>
  <p:transition/>
  <p:timing/>
</p:sldLayout>
</file>

<file path=ppt/slideLayouts/slideLayout12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8A49A9-A6B6-45A2-A6A4-1CD1A6A217CF}" type="datetimeFigureOut">
              <a:rPr lang="zh-CN" altLang="en-US"/>
              <a:pPr>
                <a:defRPr/>
              </a:pPr>
              <a:t>2016/11/15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38587D-6F91-4040-BD5F-86D53B745FC7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29288738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F7CF09-0A04-40B0-A989-9B71C369917F}" type="datetimeFigureOut">
              <a:rPr lang="zh-CN" altLang="en-US"/>
              <a:pPr>
                <a:defRPr/>
              </a:pPr>
              <a:t>2016/11/15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DCB396-CE8C-46C5-9881-A0DD7A4CC487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177370702"/>
      </p:ext>
    </p:extLst>
  </p:cSld>
  <p:clrMapOvr>
    <a:masterClrMapping/>
  </p:clrMapOvr>
  <p:transition/>
  <p:timing/>
</p:sldLayout>
</file>

<file path=ppt/slideLayouts/slideLayout13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3B2539-4EE4-4F59-BA33-15043DB27EEE}" type="datetimeFigureOut">
              <a:rPr lang="zh-CN" altLang="en-US"/>
              <a:pPr>
                <a:defRPr/>
              </a:pPr>
              <a:t>2016/11/15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577D21-35A4-4204-8D53-72066EF606C7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989872825"/>
      </p:ext>
    </p:extLst>
  </p:cSld>
  <p:clrMapOvr>
    <a:masterClrMapping/>
  </p:clrMapOvr>
  <p:transition/>
  <p:timing/>
</p:sldLayout>
</file>

<file path=ppt/slideLayouts/slideLayout13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5EE74-DAEE-4E3D-8E81-58359A913669}" type="datetimeFigureOut">
              <a:rPr lang="zh-CN" altLang="en-US"/>
              <a:pPr>
                <a:defRPr/>
              </a:pPr>
              <a:t>2016/11/15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D7F60D-8AEF-42C0-9C1D-127AC033A6F4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102697355"/>
      </p:ext>
    </p:extLst>
  </p:cSld>
  <p:clrMapOvr>
    <a:masterClrMapping/>
  </p:clrMapOvr>
  <p:transition/>
  <p:timing/>
</p:sldLayout>
</file>

<file path=ppt/slideLayouts/slideLayout13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F40622-7967-47E8-A6F9-DE0BB83D5F3A}" type="datetimeFigureOut">
              <a:rPr lang="zh-CN" altLang="en-US"/>
              <a:pPr>
                <a:defRPr/>
              </a:pPr>
              <a:t>2016/11/15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AF9706-4BA3-46C6-BC93-8DAC72DAED53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91443605"/>
      </p:ext>
    </p:extLst>
  </p:cSld>
  <p:clrMapOvr>
    <a:masterClrMapping/>
  </p:clrMapOvr>
  <p:transition/>
  <p:timing/>
</p:sldLayout>
</file>

<file path=ppt/slideLayouts/slideLayout13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2016/11/15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117673259"/>
      </p:ext>
    </p:extLst>
  </p:cSld>
  <p:clrMapOvr>
    <a:masterClrMapping/>
  </p:clrMapOvr>
  <p:transition/>
  <p:timing/>
</p:sldLayout>
</file>

<file path=ppt/slideLayouts/slideLayout13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2016/11/15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848676756"/>
      </p:ext>
    </p:extLst>
  </p:cSld>
  <p:clrMapOvr>
    <a:masterClrMapping/>
  </p:clrMapOvr>
  <p:transition/>
  <p:timing/>
</p:sldLayout>
</file>

<file path=ppt/slideLayouts/slideLayout13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2016/11/15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150249653"/>
      </p:ext>
    </p:extLst>
  </p:cSld>
  <p:clrMapOvr>
    <a:masterClrMapping/>
  </p:clrMapOvr>
  <p:transition/>
  <p:timing/>
</p:sldLayout>
</file>

<file path=ppt/slideLayouts/slideLayout13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2016/11/15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46887194"/>
      </p:ext>
    </p:extLst>
  </p:cSld>
  <p:clrMapOvr>
    <a:masterClrMapping/>
  </p:clrMapOvr>
  <p:transition/>
  <p:timing/>
</p:sldLayout>
</file>

<file path=ppt/slideLayouts/slideLayout13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2016/11/15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936050384"/>
      </p:ext>
    </p:extLst>
  </p:cSld>
  <p:clrMapOvr>
    <a:masterClrMapping/>
  </p:clrMapOvr>
  <p:transition/>
  <p:timing/>
</p:sldLayout>
</file>

<file path=ppt/slideLayouts/slideLayout13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2016/11/15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088464874"/>
      </p:ext>
    </p:extLst>
  </p:cSld>
  <p:clrMapOvr>
    <a:masterClrMapping/>
  </p:clrMapOvr>
  <p:transition/>
  <p:timing/>
</p:sldLayout>
</file>

<file path=ppt/slideLayouts/slideLayout13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2016/11/15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288301395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4CD2DF-0222-4B41-8B23-708583951783}" type="datetimeFigureOut">
              <a:rPr lang="zh-CN" altLang="en-US"/>
              <a:pPr>
                <a:defRPr/>
              </a:pPr>
              <a:t>2016/11/15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38CD78-EE9A-4656-8437-4ADCD7D9C8EF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941931766"/>
      </p:ext>
    </p:extLst>
  </p:cSld>
  <p:clrMapOvr>
    <a:masterClrMapping/>
  </p:clrMapOvr>
  <p:transition/>
  <p:timing/>
</p:sldLayout>
</file>

<file path=ppt/slideLayouts/slideLayout14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2016/11/15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169425484"/>
      </p:ext>
    </p:extLst>
  </p:cSld>
  <p:clrMapOvr>
    <a:masterClrMapping/>
  </p:clrMapOvr>
  <p:transition/>
  <p:timing/>
</p:sldLayout>
</file>

<file path=ppt/slideLayouts/slideLayout14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2016/11/15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823266581"/>
      </p:ext>
    </p:extLst>
  </p:cSld>
  <p:clrMapOvr>
    <a:masterClrMapping/>
  </p:clrMapOvr>
  <p:transition/>
  <p:timing/>
</p:sldLayout>
</file>

<file path=ppt/slideLayouts/slideLayout14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2016/11/15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204126499"/>
      </p:ext>
    </p:extLst>
  </p:cSld>
  <p:clrMapOvr>
    <a:masterClrMapping/>
  </p:clrMapOvr>
  <p:transition/>
  <p:timing/>
</p:sldLayout>
</file>

<file path=ppt/slideLayouts/slideLayout14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2016/11/15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689815240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092F7E-162C-4607-B2E2-69AE31E664F9}" type="datetimeFigureOut">
              <a:rPr lang="zh-CN" altLang="en-US"/>
              <a:pPr>
                <a:defRPr/>
              </a:pPr>
              <a:t>2016/11/15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55E6BF-085D-4046-BC2E-5C1F46613BB0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166084504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706F1-9BE5-4B5F-AA6F-4FB1F3F7C398}" type="datetimeFigureOut">
              <a:rPr lang="zh-CN" altLang="en-US"/>
              <a:pPr>
                <a:defRPr/>
              </a:pPr>
              <a:t>2016/11/15</a:t>
            </a:fld>
            <a:endParaRPr lang="zh-CN" altLang="en-US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A4F3D8-9917-4DD6-B032-9DECD6565658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457774891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FF354-69D2-41A4-A2B5-3674CDF59990}" type="datetimeFigureOut">
              <a:rPr lang="zh-CN" altLang="en-US"/>
              <a:pPr>
                <a:defRPr/>
              </a:pPr>
              <a:t>2016/11/15</a:t>
            </a:fld>
            <a:endParaRPr lang="zh-CN" altLang="en-US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E4F403-B944-4C5E-9B0D-8D0FA02F725B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402243507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AEED1-8942-404D-8253-C0D5A183C11B}" type="datetimeFigureOut">
              <a:rPr lang="zh-CN" altLang="en-US"/>
              <a:pPr>
                <a:defRPr/>
              </a:pPr>
              <a:t>2016/11/15</a:t>
            </a:fld>
            <a:endParaRPr lang="zh-CN" altLang="en-US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E9B51A-B177-4659-89A8-749DC59F2060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9253827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E32D2-7694-4CED-8D9F-E6DCF41204C9}" type="datetimeFigureOut">
              <a:rPr lang="zh-CN" altLang="en-US"/>
              <a:pPr>
                <a:defRPr/>
              </a:pPr>
              <a:t>2016/11/15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090D8D-85F5-48BB-938C-7077EE11659B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75496279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66D02-C5ED-4AAD-9E2C-866638F85A7A}" type="datetimeFigureOut">
              <a:rPr lang="zh-CN" altLang="en-US"/>
              <a:pPr>
                <a:defRPr/>
              </a:pPr>
              <a:t>2016/11/15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014C44-068D-461B-B2DF-312CC0E22B1B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949049680"/>
      </p:ext>
    </p:extLst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F3582D-5E32-45B4-B7ED-4A5A56FD1719}" type="datetimeFigureOut">
              <a:rPr lang="zh-CN" altLang="en-US"/>
              <a:pPr>
                <a:defRPr/>
              </a:pPr>
              <a:t>2016/11/15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AD570B-F2EC-43BD-9F0B-9018C374297C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508278399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E9E50-6223-4353-8CC2-264CEA58EC65}" type="datetimeFigureOut">
              <a:rPr lang="zh-CN" altLang="en-US"/>
              <a:pPr>
                <a:defRPr/>
              </a:pPr>
              <a:t>2016/11/15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7339A6-FADB-4DC7-A6B5-02769FC6FC9E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286688159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72000-E1B8-403C-B394-F6B1E34A0C4A}" type="datetimeFigureOut">
              <a:rPr lang="zh-CN" altLang="en-US"/>
              <a:pPr>
                <a:defRPr/>
              </a:pPr>
              <a:t>2016/11/15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9D3B03-E6B3-471E-AFB8-57AA6AE55DEA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218531093"/>
      </p:ext>
    </p:extLst>
  </p:cSld>
  <p:clrMapOvr>
    <a:masterClrMapping/>
  </p:clrMapOvr>
  <p:transition/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0F815-80FC-41BF-B660-0887F51C934E}" type="datetimeFigureOut">
              <a:rPr lang="zh-CN" altLang="en-US"/>
              <a:pPr>
                <a:defRPr/>
              </a:pPr>
              <a:t>2016/11/15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AE15A4-236B-4301-9277-8960F0AB2CB8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01732607"/>
      </p:ext>
    </p:extLst>
  </p:cSld>
  <p:clrMapOvr>
    <a:masterClrMapping/>
  </p:clrMapOvr>
  <p:transition/>
  <p:timing/>
</p:sldLayout>
</file>

<file path=ppt/slideLayouts/slideLayout2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CBEEEF-9BC8-4E65-B231-5957DB232C7B}" type="datetimeFigureOut">
              <a:rPr lang="zh-CN" altLang="en-US"/>
              <a:pPr>
                <a:defRPr/>
              </a:pPr>
              <a:t>2016/11/15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A6B2A9-4552-4793-A91A-D0FCE0668168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978748047"/>
      </p:ext>
    </p:extLst>
  </p:cSld>
  <p:clrMapOvr>
    <a:masterClrMapping/>
  </p:clrMapOvr>
  <p:transition/>
  <p:timing/>
</p:sldLayout>
</file>

<file path=ppt/slideLayouts/slideLayout2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32782-A31F-44F3-85FB-1257D6287871}" type="datetimeFigureOut">
              <a:rPr lang="zh-CN" altLang="en-US"/>
              <a:pPr>
                <a:defRPr/>
              </a:pPr>
              <a:t>2016/11/15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9388B0-B81F-4817-9A9E-8D8E01AD0963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636095298"/>
      </p:ext>
    </p:extLst>
  </p:cSld>
  <p:clrMapOvr>
    <a:masterClrMapping/>
  </p:clrMapOvr>
  <p:transition/>
  <p:timing/>
</p:sldLayout>
</file>

<file path=ppt/slideLayouts/slideLayout2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EF1F6-0235-4004-947E-15BF507D5B70}" type="datetimeFigureOut">
              <a:rPr lang="zh-CN" altLang="en-US"/>
              <a:pPr>
                <a:defRPr/>
              </a:pPr>
              <a:t>2016/11/15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ADA783-77DB-4AB3-94F5-9F7C9D58235C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592018521"/>
      </p:ext>
    </p:extLst>
  </p:cSld>
  <p:clrMapOvr>
    <a:masterClrMapping/>
  </p:clrMapOvr>
  <p:transition/>
  <p:timing/>
</p:sldLayout>
</file>

<file path=ppt/slideLayouts/slideLayout2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323E66-E9DC-46F3-A23F-2B3B580BD5BA}" type="datetimeFigureOut">
              <a:rPr lang="zh-CN" altLang="en-US"/>
              <a:pPr>
                <a:defRPr/>
              </a:pPr>
              <a:t>2016/11/15</a:t>
            </a:fld>
            <a:endParaRPr lang="zh-CN" altLang="en-US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FC61B-806E-4090-B465-8ECA133FD856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709249019"/>
      </p:ext>
    </p:extLst>
  </p:cSld>
  <p:clrMapOvr>
    <a:masterClrMapping/>
  </p:clrMapOvr>
  <p:transition/>
  <p:timing/>
</p:sldLayout>
</file>

<file path=ppt/slideLayouts/slideLayout2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2DACF5-098B-46A4-B58A-CE6AD8E94350}" type="datetimeFigureOut">
              <a:rPr lang="zh-CN" altLang="en-US"/>
              <a:pPr>
                <a:defRPr/>
              </a:pPr>
              <a:t>2016/11/15</a:t>
            </a:fld>
            <a:endParaRPr lang="zh-CN" altLang="en-US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5B387C-0A2F-4264-8CF5-EEDC0AFB6D29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411430497"/>
      </p:ext>
    </p:extLst>
  </p:cSld>
  <p:clrMapOvr>
    <a:masterClrMapping/>
  </p:clrMapOvr>
  <p:transition/>
  <p:timing/>
</p:sldLayout>
</file>

<file path=ppt/slideLayouts/slideLayout2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23343-F666-4A15-9806-5561C0D39DDB}" type="datetimeFigureOut">
              <a:rPr lang="zh-CN" altLang="en-US"/>
              <a:pPr>
                <a:defRPr/>
              </a:pPr>
              <a:t>2016/11/15</a:t>
            </a:fld>
            <a:endParaRPr lang="zh-CN" altLang="en-US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9382A1-C9E0-4E02-939C-FE2F7AFA3639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281374912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F33ED5-A9F4-47BB-B791-F13ACB3B5EF8}" type="datetimeFigureOut">
              <a:rPr lang="zh-CN" altLang="en-US"/>
              <a:pPr>
                <a:defRPr/>
              </a:pPr>
              <a:t>2016/11/15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1A0982-969D-40F5-93E7-2DE1F46C0476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733627046"/>
      </p:ext>
    </p:extLst>
  </p:cSld>
  <p:clrMapOvr>
    <a:masterClrMapping/>
  </p:clrMapOvr>
  <p:transition/>
  <p:timing/>
</p:sldLayout>
</file>

<file path=ppt/slideLayouts/slideLayout3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1365BF-FEEA-4A33-BA00-1FD08B55074D}" type="datetimeFigureOut">
              <a:rPr lang="zh-CN" altLang="en-US"/>
              <a:pPr>
                <a:defRPr/>
              </a:pPr>
              <a:t>2016/11/15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468B77-0761-43EF-86AE-485AB709A6A9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240886005"/>
      </p:ext>
    </p:extLst>
  </p:cSld>
  <p:clrMapOvr>
    <a:masterClrMapping/>
  </p:clrMapOvr>
  <p:transition/>
  <p:timing/>
</p:sldLayout>
</file>

<file path=ppt/slideLayouts/slideLayout3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B894E9-E62E-48CD-9675-382173E026E4}" type="datetimeFigureOut">
              <a:rPr lang="zh-CN" altLang="en-US"/>
              <a:pPr>
                <a:defRPr/>
              </a:pPr>
              <a:t>2016/11/15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031583-E2AE-4952-B066-393FF5902EE2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512758074"/>
      </p:ext>
    </p:extLst>
  </p:cSld>
  <p:clrMapOvr>
    <a:masterClrMapping/>
  </p:clrMapOvr>
  <p:transition/>
  <p:timing/>
</p:sldLayout>
</file>

<file path=ppt/slideLayouts/slideLayout3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A7439-8B5D-483F-BFB6-BB7735684E07}" type="datetimeFigureOut">
              <a:rPr lang="zh-CN" altLang="en-US"/>
              <a:pPr>
                <a:defRPr/>
              </a:pPr>
              <a:t>2016/11/15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2014A9-2EFF-4F9A-B0D2-7FB1E86E2A2C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403279862"/>
      </p:ext>
    </p:extLst>
  </p:cSld>
  <p:clrMapOvr>
    <a:masterClrMapping/>
  </p:clrMapOvr>
  <p:transition/>
  <p:timing/>
</p:sldLayout>
</file>

<file path=ppt/slideLayouts/slideLayout3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11C1AA-0CCF-4811-A5A2-7416067D21F5}" type="datetimeFigureOut">
              <a:rPr lang="zh-CN" altLang="en-US"/>
              <a:pPr>
                <a:defRPr/>
              </a:pPr>
              <a:t>2016/11/15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E0E10C-3DFF-4663-A792-657B92B5AEF8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31516987"/>
      </p:ext>
    </p:extLst>
  </p:cSld>
  <p:clrMapOvr>
    <a:masterClrMapping/>
  </p:clrMapOvr>
  <p:transition/>
  <p:timing/>
</p:sldLayout>
</file>

<file path=ppt/slideLayouts/slideLayout3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8F5E82-3FE4-4BEC-B070-CA27023163B8}" type="datetimeFigureOut">
              <a:rPr lang="zh-CN" altLang="en-US"/>
              <a:pPr>
                <a:defRPr/>
              </a:pPr>
              <a:t>2016/11/15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6F5A6B-26BC-4FBE-968A-286C2B1C4DCE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577581814"/>
      </p:ext>
    </p:extLst>
  </p:cSld>
  <p:clrMapOvr>
    <a:masterClrMapping/>
  </p:clrMapOvr>
  <p:transition/>
  <p:timing/>
</p:sldLayout>
</file>

<file path=ppt/slideLayouts/slideLayout3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D8149C-347C-40B9-95C5-038A59500D2B}" type="datetimeFigureOut">
              <a:rPr lang="zh-CN" altLang="en-US"/>
              <a:pPr>
                <a:defRPr/>
              </a:pPr>
              <a:t>2016/11/15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D9933A-C977-4402-BD3C-7137E055E256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473818567"/>
      </p:ext>
    </p:extLst>
  </p:cSld>
  <p:clrMapOvr>
    <a:masterClrMapping/>
  </p:clrMapOvr>
  <p:transition/>
  <p:timing/>
</p:sldLayout>
</file>

<file path=ppt/slideLayouts/slideLayout3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D33532-A553-4DF0-B498-83AD0F1FD851}" type="datetimeFigureOut">
              <a:rPr lang="zh-CN" altLang="en-US"/>
              <a:pPr>
                <a:defRPr/>
              </a:pPr>
              <a:t>2016/11/15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0F6755-6795-4B76-8FE8-97D6C2F513C0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950708102"/>
      </p:ext>
    </p:extLst>
  </p:cSld>
  <p:clrMapOvr>
    <a:masterClrMapping/>
  </p:clrMapOvr>
  <p:transition/>
  <p:timing/>
</p:sldLayout>
</file>

<file path=ppt/slideLayouts/slideLayout3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560DB2-0B5C-490D-946B-743B99C6E3E6}" type="datetimeFigureOut">
              <a:rPr lang="zh-CN" altLang="en-US"/>
              <a:pPr>
                <a:defRPr/>
              </a:pPr>
              <a:t>2016/11/15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C18409-EF87-4427-968A-E64E9EEBC0FA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849017214"/>
      </p:ext>
    </p:extLst>
  </p:cSld>
  <p:clrMapOvr>
    <a:masterClrMapping/>
  </p:clrMapOvr>
  <p:transition/>
  <p:timing/>
</p:sldLayout>
</file>

<file path=ppt/slideLayouts/slideLayout3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F8B301-8DCE-4CA1-8423-F87DD2E8D3ED}" type="datetimeFigureOut">
              <a:rPr lang="zh-CN" altLang="en-US"/>
              <a:pPr>
                <a:defRPr/>
              </a:pPr>
              <a:t>2016/11/15</a:t>
            </a:fld>
            <a:endParaRPr lang="zh-CN" altLang="en-US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97D6D5-831C-4E19-927A-9620E7E6B178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565297336"/>
      </p:ext>
    </p:extLst>
  </p:cSld>
  <p:clrMapOvr>
    <a:masterClrMapping/>
  </p:clrMapOvr>
  <p:transition/>
  <p:timing/>
</p:sldLayout>
</file>

<file path=ppt/slideLayouts/slideLayout3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CAA6A-21A3-4CFE-B318-FED5248DF9ED}" type="datetimeFigureOut">
              <a:rPr lang="zh-CN" altLang="en-US"/>
              <a:pPr>
                <a:defRPr/>
              </a:pPr>
              <a:t>2016/11/15</a:t>
            </a:fld>
            <a:endParaRPr lang="zh-CN" altLang="en-US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49ACD0-2D72-40C1-B2FD-0A6E097FF0F3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060062352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5ED1A-5487-4252-ACE9-456D7EF32FFB}" type="datetimeFigureOut">
              <a:rPr lang="zh-CN" altLang="en-US"/>
              <a:pPr>
                <a:defRPr/>
              </a:pPr>
              <a:t>2016/11/15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EF55B6-1472-4FF2-BB3D-8102BAF27C54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208474186"/>
      </p:ext>
    </p:extLst>
  </p:cSld>
  <p:clrMapOvr>
    <a:masterClrMapping/>
  </p:clrMapOvr>
  <p:transition/>
  <p:timing/>
</p:sldLayout>
</file>

<file path=ppt/slideLayouts/slideLayout4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4E8B8-FE01-4708-BBC2-F51FF7D9F3F1}" type="datetimeFigureOut">
              <a:rPr lang="zh-CN" altLang="en-US"/>
              <a:pPr>
                <a:defRPr/>
              </a:pPr>
              <a:t>2016/11/15</a:t>
            </a:fld>
            <a:endParaRPr lang="zh-CN" altLang="en-US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4BA333-28CC-45AC-9F18-0AA900D71D57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32813570"/>
      </p:ext>
    </p:extLst>
  </p:cSld>
  <p:clrMapOvr>
    <a:masterClrMapping/>
  </p:clrMapOvr>
  <p:transition/>
  <p:timing/>
</p:sldLayout>
</file>

<file path=ppt/slideLayouts/slideLayout4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E094D0-E3FA-42D9-8932-559C73FF2EC6}" type="datetimeFigureOut">
              <a:rPr lang="zh-CN" altLang="en-US"/>
              <a:pPr>
                <a:defRPr/>
              </a:pPr>
              <a:t>2016/11/15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AF514C-BC47-4C51-834E-B5C8137433D3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858343473"/>
      </p:ext>
    </p:extLst>
  </p:cSld>
  <p:clrMapOvr>
    <a:masterClrMapping/>
  </p:clrMapOvr>
  <p:transition/>
  <p:timing/>
</p:sldLayout>
</file>

<file path=ppt/slideLayouts/slideLayout4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45D97-0FF7-45D1-8F37-8FB519B7AEB9}" type="datetimeFigureOut">
              <a:rPr lang="zh-CN" altLang="en-US"/>
              <a:pPr>
                <a:defRPr/>
              </a:pPr>
              <a:t>2016/11/15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B3AC25-5515-4C26-B57D-B90338D0DB33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578650068"/>
      </p:ext>
    </p:extLst>
  </p:cSld>
  <p:clrMapOvr>
    <a:masterClrMapping/>
  </p:clrMapOvr>
  <p:transition/>
  <p:timing/>
</p:sldLayout>
</file>

<file path=ppt/slideLayouts/slideLayout4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EEDCA-B83B-41BD-ADF8-277255D3A757}" type="datetimeFigureOut">
              <a:rPr lang="zh-CN" altLang="en-US"/>
              <a:pPr>
                <a:defRPr/>
              </a:pPr>
              <a:t>2016/11/15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B50CA7-F11B-4B52-A7F8-F4935EFE7D29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737207277"/>
      </p:ext>
    </p:extLst>
  </p:cSld>
  <p:clrMapOvr>
    <a:masterClrMapping/>
  </p:clrMapOvr>
  <p:transition/>
  <p:timing/>
</p:sldLayout>
</file>

<file path=ppt/slideLayouts/slideLayout4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91290C-C689-4916-8B07-AB3EA0074424}" type="datetimeFigureOut">
              <a:rPr lang="zh-CN" altLang="en-US"/>
              <a:pPr>
                <a:defRPr/>
              </a:pPr>
              <a:t>2016/11/15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948241-5A56-475F-908D-7B2625353AF8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282736276"/>
      </p:ext>
    </p:extLst>
  </p:cSld>
  <p:clrMapOvr>
    <a:masterClrMapping/>
  </p:clrMapOvr>
  <p:transition/>
  <p:timing/>
</p:sldLayout>
</file>

<file path=ppt/slideLayouts/slideLayout4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CDE261-E4AF-421F-BF18-90930ACEB76B}" type="datetimeFigureOut">
              <a:rPr lang="zh-CN" altLang="en-US"/>
              <a:pPr>
                <a:defRPr/>
              </a:pPr>
              <a:t>2016/11/15</a:t>
            </a:fld>
            <a:endParaRPr lang="zh-CN" alt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C627F3-E955-4E8F-9D67-D18623D9AA6C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684505448"/>
      </p:ext>
    </p:extLst>
  </p:cSld>
  <p:clrMapOvr>
    <a:masterClrMapping/>
  </p:clrMapOvr>
  <p:transition/>
  <p:timing/>
</p:sldLayout>
</file>

<file path=ppt/slideLayouts/slideLayout4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0F3B1E-DC0B-4D06-9845-8052ABF64021}" type="datetimeFigureOut">
              <a:rPr lang="zh-CN" altLang="en-US"/>
              <a:pPr>
                <a:defRPr/>
              </a:pPr>
              <a:t>2016/11/15</a:t>
            </a:fld>
            <a:endParaRPr lang="zh-CN" alt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FA5F4F-CD84-49CD-9B90-2DD5585CDA7A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599632322"/>
      </p:ext>
    </p:extLst>
  </p:cSld>
  <p:clrMapOvr>
    <a:masterClrMapping/>
  </p:clrMapOvr>
  <p:transition/>
  <p:timing/>
</p:sldLayout>
</file>

<file path=ppt/slideLayouts/slideLayout4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9EF8AF-1622-4689-B14B-D214FDC45B8F}" type="datetimeFigureOut">
              <a:rPr lang="zh-CN" altLang="en-US"/>
              <a:pPr>
                <a:defRPr/>
              </a:pPr>
              <a:t>2016/11/15</a:t>
            </a:fld>
            <a:endParaRPr lang="zh-CN" alt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475801-916C-4F3E-9342-82B7FC2A3A74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458776735"/>
      </p:ext>
    </p:extLst>
  </p:cSld>
  <p:clrMapOvr>
    <a:masterClrMapping/>
  </p:clrMapOvr>
  <p:transition/>
  <p:timing/>
</p:sldLayout>
</file>

<file path=ppt/slideLayouts/slideLayout4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45DC22-B176-4BF1-95DD-C79287AAC544}" type="datetimeFigureOut">
              <a:rPr lang="zh-CN" altLang="en-US"/>
              <a:pPr>
                <a:defRPr/>
              </a:pPr>
              <a:t>2016/11/15</a:t>
            </a:fld>
            <a:endParaRPr lang="zh-CN" altLang="en-US"/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A82497-33CC-44A0-9B11-A18FC36B2086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701093217"/>
      </p:ext>
    </p:extLst>
  </p:cSld>
  <p:clrMapOvr>
    <a:masterClrMapping/>
  </p:clrMapOvr>
  <p:transition/>
  <p:timing/>
</p:sldLayout>
</file>

<file path=ppt/slideLayouts/slideLayout4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1A33DE-D9E5-49D2-B307-B285B014DCCE}" type="datetimeFigureOut">
              <a:rPr lang="zh-CN" altLang="en-US"/>
              <a:pPr>
                <a:defRPr/>
              </a:pPr>
              <a:t>2016/11/15</a:t>
            </a:fld>
            <a:endParaRPr lang="zh-CN" altLang="en-US"/>
          </a:p>
        </p:txBody>
      </p:sp>
      <p:sp>
        <p:nvSpPr>
          <p:cNvPr id="8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3CC00F-4DD5-4E03-8A2A-2DA4C5DA7338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999619023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CCA1F-03FB-44F5-8D91-B852A1F1A711}" type="datetimeFigureOut">
              <a:rPr lang="zh-CN" altLang="en-US"/>
              <a:pPr>
                <a:defRPr/>
              </a:pPr>
              <a:t>2016/11/15</a:t>
            </a:fld>
            <a:endParaRPr lang="zh-CN" altLang="en-US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9D26A5-0622-4A60-A6B2-244CFA72E855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047389283"/>
      </p:ext>
    </p:extLst>
  </p:cSld>
  <p:clrMapOvr>
    <a:masterClrMapping/>
  </p:clrMapOvr>
  <p:transition/>
  <p:timing/>
</p:sldLayout>
</file>

<file path=ppt/slideLayouts/slideLayout5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40DBA-10A0-4A5E-8D52-A3C1A786E6D7}" type="datetimeFigureOut">
              <a:rPr lang="zh-CN" altLang="en-US"/>
              <a:pPr>
                <a:defRPr/>
              </a:pPr>
              <a:t>2016/11/15</a:t>
            </a:fld>
            <a:endParaRPr lang="zh-CN" altLang="en-US"/>
          </a:p>
        </p:txBody>
      </p:sp>
      <p:sp>
        <p:nvSpPr>
          <p:cNvPr id="4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494AE9-1C44-4C94-A73D-72C5087444AB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54136326"/>
      </p:ext>
    </p:extLst>
  </p:cSld>
  <p:clrMapOvr>
    <a:masterClrMapping/>
  </p:clrMapOvr>
  <p:transition/>
  <p:timing/>
</p:sldLayout>
</file>

<file path=ppt/slideLayouts/slideLayout5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9E6CF7-F864-4C3F-B411-8808710C2D14}" type="datetimeFigureOut">
              <a:rPr lang="zh-CN" altLang="en-US"/>
              <a:pPr>
                <a:defRPr/>
              </a:pPr>
              <a:t>2016/11/15</a:t>
            </a:fld>
            <a:endParaRPr lang="zh-CN" altLang="en-US"/>
          </a:p>
        </p:txBody>
      </p:sp>
      <p:sp>
        <p:nvSpPr>
          <p:cNvPr id="3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1ECFC3-E084-4BD6-AF75-F64970253F07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687086469"/>
      </p:ext>
    </p:extLst>
  </p:cSld>
  <p:clrMapOvr>
    <a:masterClrMapping/>
  </p:clrMapOvr>
  <p:transition/>
  <p:timing/>
</p:sldLayout>
</file>

<file path=ppt/slideLayouts/slideLayout5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345C8-1B7E-453D-8713-969B4834E429}" type="datetimeFigureOut">
              <a:rPr lang="zh-CN" altLang="en-US"/>
              <a:pPr>
                <a:defRPr/>
              </a:pPr>
              <a:t>2016/11/15</a:t>
            </a:fld>
            <a:endParaRPr lang="zh-CN" altLang="en-US"/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A29F11-1B25-4F90-A050-E6313AA69B08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229364133"/>
      </p:ext>
    </p:extLst>
  </p:cSld>
  <p:clrMapOvr>
    <a:masterClrMapping/>
  </p:clrMapOvr>
  <p:transition/>
  <p:timing/>
</p:sldLayout>
</file>

<file path=ppt/slideLayouts/slideLayout5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D7C9D-C9A0-487D-810B-90C89FDB1831}" type="datetimeFigureOut">
              <a:rPr lang="zh-CN" altLang="en-US"/>
              <a:pPr>
                <a:defRPr/>
              </a:pPr>
              <a:t>2016/11/15</a:t>
            </a:fld>
            <a:endParaRPr lang="zh-CN" altLang="en-US"/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543515-5259-44C0-BDF0-13CD04A7973C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685441314"/>
      </p:ext>
    </p:extLst>
  </p:cSld>
  <p:clrMapOvr>
    <a:masterClrMapping/>
  </p:clrMapOvr>
  <p:transition/>
  <p:timing/>
</p:sldLayout>
</file>

<file path=ppt/slideLayouts/slideLayout5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4BF1A4-FC02-4AD1-9422-13DD919EC75D}" type="datetimeFigureOut">
              <a:rPr lang="zh-CN" altLang="en-US"/>
              <a:pPr>
                <a:defRPr/>
              </a:pPr>
              <a:t>2016/11/15</a:t>
            </a:fld>
            <a:endParaRPr lang="zh-CN" alt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3A9D73-A3D5-4498-8B66-9D1B4797D84F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676159799"/>
      </p:ext>
    </p:extLst>
  </p:cSld>
  <p:clrMapOvr>
    <a:masterClrMapping/>
  </p:clrMapOvr>
  <p:transition/>
  <p:timing/>
</p:sldLayout>
</file>

<file path=ppt/slideLayouts/slideLayout5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0F61A9-8106-4407-A676-897E07F2D066}" type="datetimeFigureOut">
              <a:rPr lang="zh-CN" altLang="en-US"/>
              <a:pPr>
                <a:defRPr/>
              </a:pPr>
              <a:t>2016/11/15</a:t>
            </a:fld>
            <a:endParaRPr lang="zh-CN" alt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2F1AB3-84EB-4112-85F1-B53D9A50AB89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757128714"/>
      </p:ext>
    </p:extLst>
  </p:cSld>
  <p:clrMapOvr>
    <a:masterClrMapping/>
  </p:clrMapOvr>
  <p:transition/>
  <p:timing/>
</p:sldLayout>
</file>

<file path=ppt/slideLayouts/slideLayout5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23834-6F7F-4B08-9AA0-7B25CEFDD4E8}" type="datetimeFigureOut">
              <a:rPr lang="zh-CN" altLang="en-US"/>
              <a:pPr>
                <a:defRPr/>
              </a:pPr>
              <a:t>2016/11/15</a:t>
            </a:fld>
            <a:endParaRPr lang="zh-CN" altLang="en-US"/>
          </a:p>
        </p:txBody>
      </p:sp>
      <p:sp>
        <p:nvSpPr>
          <p:cNvPr id="5" name="页脚占位符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3E1895-D5B3-4495-928B-1745F144581E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008148224"/>
      </p:ext>
    </p:extLst>
  </p:cSld>
  <p:clrMapOvr>
    <a:masterClrMapping/>
  </p:clrMapOvr>
  <p:transition/>
  <p:timing/>
</p:sldLayout>
</file>

<file path=ppt/slideLayouts/slideLayout5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4EC20-6456-4977-A610-3B75484B2A57}" type="datetimeFigureOut">
              <a:rPr lang="zh-CN" altLang="en-US"/>
              <a:pPr>
                <a:defRPr/>
              </a:pPr>
              <a:t>2016/11/15</a:t>
            </a:fld>
            <a:endParaRPr lang="zh-CN" altLang="en-US"/>
          </a:p>
        </p:txBody>
      </p:sp>
      <p:sp>
        <p:nvSpPr>
          <p:cNvPr id="5" name="页脚占位符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2C1C64-8C0B-4418-9973-BF226346FA25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670542587"/>
      </p:ext>
    </p:extLst>
  </p:cSld>
  <p:clrMapOvr>
    <a:masterClrMapping/>
  </p:clrMapOvr>
  <p:transition/>
  <p:timing/>
</p:sldLayout>
</file>

<file path=ppt/slideLayouts/slideLayout5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CDB3B-0007-4FEE-BF65-04FDF5FF2465}" type="datetimeFigureOut">
              <a:rPr lang="zh-CN" altLang="en-US"/>
              <a:pPr>
                <a:defRPr/>
              </a:pPr>
              <a:t>2016/11/15</a:t>
            </a:fld>
            <a:endParaRPr lang="zh-CN" altLang="en-US"/>
          </a:p>
        </p:txBody>
      </p:sp>
      <p:sp>
        <p:nvSpPr>
          <p:cNvPr id="5" name="页脚占位符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5D2A6F-2384-45B2-BDF7-4AA53F40F4D6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82334028"/>
      </p:ext>
    </p:extLst>
  </p:cSld>
  <p:clrMapOvr>
    <a:masterClrMapping/>
  </p:clrMapOvr>
  <p:transition/>
  <p:timing/>
</p:sldLayout>
</file>

<file path=ppt/slideLayouts/slideLayout5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261E44-E17E-40F1-841C-E425B2F00CE6}" type="datetimeFigureOut">
              <a:rPr lang="zh-CN" altLang="en-US"/>
              <a:pPr>
                <a:defRPr/>
              </a:pPr>
              <a:t>2016/11/15</a:t>
            </a:fld>
            <a:endParaRPr lang="zh-CN" altLang="en-US"/>
          </a:p>
        </p:txBody>
      </p:sp>
      <p:sp>
        <p:nvSpPr>
          <p:cNvPr id="6" name="页脚占位符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D4C90E-5BF8-4BAF-9C27-36C823605E23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503365356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A2840-C526-4F4A-824C-C50992FD3801}" type="datetimeFigureOut">
              <a:rPr lang="zh-CN" altLang="en-US"/>
              <a:pPr>
                <a:defRPr/>
              </a:pPr>
              <a:t>2016/11/15</a:t>
            </a:fld>
            <a:endParaRPr lang="zh-CN" altLang="en-US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C33B2F-09DD-43F3-B09D-5C6C16AF33DE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35213446"/>
      </p:ext>
    </p:extLst>
  </p:cSld>
  <p:clrMapOvr>
    <a:masterClrMapping/>
  </p:clrMapOvr>
  <p:transition/>
  <p:timing/>
</p:sldLayout>
</file>

<file path=ppt/slideLayouts/slideLayout6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9C77F6-FE39-4769-9BF0-7EB4B08F32BB}" type="datetimeFigureOut">
              <a:rPr lang="zh-CN" altLang="en-US"/>
              <a:pPr>
                <a:defRPr/>
              </a:pPr>
              <a:t>2016/11/15</a:t>
            </a:fld>
            <a:endParaRPr lang="zh-CN" altLang="en-US"/>
          </a:p>
        </p:txBody>
      </p:sp>
      <p:sp>
        <p:nvSpPr>
          <p:cNvPr id="8" name="页脚占位符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EE6416-B2C9-45D5-8E19-50D187998DE8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6181983"/>
      </p:ext>
    </p:extLst>
  </p:cSld>
  <p:clrMapOvr>
    <a:masterClrMapping/>
  </p:clrMapOvr>
  <p:transition/>
  <p:timing/>
</p:sldLayout>
</file>

<file path=ppt/slideLayouts/slideLayout6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071F82-4127-44A3-AC9A-4B0A9297EB3D}" type="datetimeFigureOut">
              <a:rPr lang="zh-CN" altLang="en-US"/>
              <a:pPr>
                <a:defRPr/>
              </a:pPr>
              <a:t>2016/11/15</a:t>
            </a:fld>
            <a:endParaRPr lang="zh-CN" altLang="en-US"/>
          </a:p>
        </p:txBody>
      </p:sp>
      <p:sp>
        <p:nvSpPr>
          <p:cNvPr id="4" name="页脚占位符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50984E-8483-4095-A3CB-7AB75F4B5AF5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35667040"/>
      </p:ext>
    </p:extLst>
  </p:cSld>
  <p:clrMapOvr>
    <a:masterClrMapping/>
  </p:clrMapOvr>
  <p:transition/>
  <p:timing/>
</p:sldLayout>
</file>

<file path=ppt/slideLayouts/slideLayout6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94623E-B97D-4FD5-AE5C-7AC31A8E11E7}" type="datetimeFigureOut">
              <a:rPr lang="zh-CN" altLang="en-US"/>
              <a:pPr>
                <a:defRPr/>
              </a:pPr>
              <a:t>2016/11/15</a:t>
            </a:fld>
            <a:endParaRPr lang="zh-CN" altLang="en-US"/>
          </a:p>
        </p:txBody>
      </p:sp>
      <p:sp>
        <p:nvSpPr>
          <p:cNvPr id="3" name="页脚占位符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E9CDB4-2708-46AE-9EC8-94FA5D7CD9D0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785940705"/>
      </p:ext>
    </p:extLst>
  </p:cSld>
  <p:clrMapOvr>
    <a:masterClrMapping/>
  </p:clrMapOvr>
  <p:transition/>
  <p:timing/>
</p:sldLayout>
</file>

<file path=ppt/slideLayouts/slideLayout6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DEB684-DD38-4953-920C-E8C335C991A2}" type="datetimeFigureOut">
              <a:rPr lang="zh-CN" altLang="en-US"/>
              <a:pPr>
                <a:defRPr/>
              </a:pPr>
              <a:t>2016/11/15</a:t>
            </a:fld>
            <a:endParaRPr lang="zh-CN" altLang="en-US"/>
          </a:p>
        </p:txBody>
      </p:sp>
      <p:sp>
        <p:nvSpPr>
          <p:cNvPr id="6" name="页脚占位符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5D762E-82AC-4126-8F48-F60696CE5A47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59744658"/>
      </p:ext>
    </p:extLst>
  </p:cSld>
  <p:clrMapOvr>
    <a:masterClrMapping/>
  </p:clrMapOvr>
  <p:transition/>
  <p:timing/>
</p:sldLayout>
</file>

<file path=ppt/slideLayouts/slideLayout6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C2FD1B-AD85-4C33-A50B-E0DBCD0E22FA}" type="datetimeFigureOut">
              <a:rPr lang="zh-CN" altLang="en-US"/>
              <a:pPr>
                <a:defRPr/>
              </a:pPr>
              <a:t>2016/11/15</a:t>
            </a:fld>
            <a:endParaRPr lang="zh-CN" altLang="en-US"/>
          </a:p>
        </p:txBody>
      </p:sp>
      <p:sp>
        <p:nvSpPr>
          <p:cNvPr id="6" name="页脚占位符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39BDB4-AAA3-476B-B7BD-6453F4C10921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569769676"/>
      </p:ext>
    </p:extLst>
  </p:cSld>
  <p:clrMapOvr>
    <a:masterClrMapping/>
  </p:clrMapOvr>
  <p:transition/>
  <p:timing/>
</p:sldLayout>
</file>

<file path=ppt/slideLayouts/slideLayout6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FAE2EA-1E1D-44BF-B066-29666C1C93D7}" type="datetimeFigureOut">
              <a:rPr lang="zh-CN" altLang="en-US"/>
              <a:pPr>
                <a:defRPr/>
              </a:pPr>
              <a:t>2016/11/15</a:t>
            </a:fld>
            <a:endParaRPr lang="zh-CN" altLang="en-US"/>
          </a:p>
        </p:txBody>
      </p:sp>
      <p:sp>
        <p:nvSpPr>
          <p:cNvPr id="5" name="页脚占位符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4A1B88-40A2-4780-8442-FA0D79BAD1EE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773592436"/>
      </p:ext>
    </p:extLst>
  </p:cSld>
  <p:clrMapOvr>
    <a:masterClrMapping/>
  </p:clrMapOvr>
  <p:transition/>
  <p:timing/>
</p:sldLayout>
</file>

<file path=ppt/slideLayouts/slideLayout6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8A506A-25C8-4EDE-81E9-F6CA96CD177B}" type="datetimeFigureOut">
              <a:rPr lang="zh-CN" altLang="en-US"/>
              <a:pPr>
                <a:defRPr/>
              </a:pPr>
              <a:t>2016/11/15</a:t>
            </a:fld>
            <a:endParaRPr lang="zh-CN" altLang="en-US"/>
          </a:p>
        </p:txBody>
      </p:sp>
      <p:sp>
        <p:nvSpPr>
          <p:cNvPr id="5" name="页脚占位符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1C2289-FDB4-4E50-AB45-96C3CEC98808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139756206"/>
      </p:ext>
    </p:extLst>
  </p:cSld>
  <p:clrMapOvr>
    <a:masterClrMapping/>
  </p:clrMapOvr>
  <p:transition/>
  <p:timing/>
</p:sldLayout>
</file>

<file path=ppt/slideLayouts/slideLayout6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7BF32D-2A5F-4267-9B57-5DEEB46031DE}" type="datetimeFigureOut">
              <a:rPr lang="zh-CN" altLang="en-US"/>
              <a:pPr>
                <a:defRPr/>
              </a:pPr>
              <a:t>2016/11/15</a:t>
            </a:fld>
            <a:endParaRPr lang="zh-CN" altLang="en-US"/>
          </a:p>
        </p:txBody>
      </p:sp>
      <p:sp>
        <p:nvSpPr>
          <p:cNvPr id="5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575E82-876A-4D3D-9A3B-0228638B28A5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789568485"/>
      </p:ext>
    </p:extLst>
  </p:cSld>
  <p:clrMapOvr>
    <a:masterClrMapping/>
  </p:clrMapOvr>
  <p:transition/>
  <p:timing/>
</p:sldLayout>
</file>

<file path=ppt/slideLayouts/slideLayout6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A86C0-7F57-4504-BCA4-34B4B9ADE3EB}" type="datetimeFigureOut">
              <a:rPr lang="zh-CN" altLang="en-US"/>
              <a:pPr>
                <a:defRPr/>
              </a:pPr>
              <a:t>2016/11/15</a:t>
            </a:fld>
            <a:endParaRPr lang="zh-CN" altLang="en-US"/>
          </a:p>
        </p:txBody>
      </p:sp>
      <p:sp>
        <p:nvSpPr>
          <p:cNvPr id="5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D87EA3-FA26-48CE-802D-13D1E6D2F616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241741590"/>
      </p:ext>
    </p:extLst>
  </p:cSld>
  <p:clrMapOvr>
    <a:masterClrMapping/>
  </p:clrMapOvr>
  <p:transition/>
  <p:timing/>
</p:sldLayout>
</file>

<file path=ppt/slideLayouts/slideLayout6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42E9A9-87CC-4CDF-9DCD-A237FAC47486}" type="datetimeFigureOut">
              <a:rPr lang="zh-CN" altLang="en-US"/>
              <a:pPr>
                <a:defRPr/>
              </a:pPr>
              <a:t>2016/11/15</a:t>
            </a:fld>
            <a:endParaRPr lang="zh-CN" altLang="en-US"/>
          </a:p>
        </p:txBody>
      </p:sp>
      <p:sp>
        <p:nvSpPr>
          <p:cNvPr id="5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828252-1618-4B0E-B0AD-8E42779249D4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162628316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C2B8A-910F-425F-A285-75E0B559544B}" type="datetimeFigureOut">
              <a:rPr lang="zh-CN" altLang="en-US"/>
              <a:pPr>
                <a:defRPr/>
              </a:pPr>
              <a:t>2016/11/15</a:t>
            </a:fld>
            <a:endParaRPr lang="zh-CN" altLang="en-US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422C69-CEF2-4021-BF29-946F8E6F428F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729831130"/>
      </p:ext>
    </p:extLst>
  </p:cSld>
  <p:clrMapOvr>
    <a:masterClrMapping/>
  </p:clrMapOvr>
  <p:transition/>
  <p:timing/>
</p:sldLayout>
</file>

<file path=ppt/slideLayouts/slideLayout7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1E42C-66A8-43A1-B0FA-A1F7D37876EB}" type="datetimeFigureOut">
              <a:rPr lang="zh-CN" altLang="en-US"/>
              <a:pPr>
                <a:defRPr/>
              </a:pPr>
              <a:t>2016/11/15</a:t>
            </a:fld>
            <a:endParaRPr lang="zh-CN" altLang="en-US"/>
          </a:p>
        </p:txBody>
      </p:sp>
      <p:sp>
        <p:nvSpPr>
          <p:cNvPr id="6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C8661C-0029-4283-BD4D-F2E57A2BF4FC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38827598"/>
      </p:ext>
    </p:extLst>
  </p:cSld>
  <p:clrMapOvr>
    <a:masterClrMapping/>
  </p:clrMapOvr>
  <p:transition/>
  <p:timing/>
</p:sldLayout>
</file>

<file path=ppt/slideLayouts/slideLayout7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1CE06-156E-4481-841A-A7EEA457CADE}" type="datetimeFigureOut">
              <a:rPr lang="zh-CN" altLang="en-US"/>
              <a:pPr>
                <a:defRPr/>
              </a:pPr>
              <a:t>2016/11/15</a:t>
            </a:fld>
            <a:endParaRPr lang="zh-CN" altLang="en-US"/>
          </a:p>
        </p:txBody>
      </p:sp>
      <p:sp>
        <p:nvSpPr>
          <p:cNvPr id="8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5A1CDA-9500-4A9C-BE1A-BBD912F35870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611206274"/>
      </p:ext>
    </p:extLst>
  </p:cSld>
  <p:clrMapOvr>
    <a:masterClrMapping/>
  </p:clrMapOvr>
  <p:transition/>
  <p:timing/>
</p:sldLayout>
</file>

<file path=ppt/slideLayouts/slideLayout7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10844-0C40-406B-8D67-76C923CD9DCD}" type="datetimeFigureOut">
              <a:rPr lang="zh-CN" altLang="en-US"/>
              <a:pPr>
                <a:defRPr/>
              </a:pPr>
              <a:t>2016/11/15</a:t>
            </a:fld>
            <a:endParaRPr lang="zh-CN" altLang="en-US"/>
          </a:p>
        </p:txBody>
      </p:sp>
      <p:sp>
        <p:nvSpPr>
          <p:cNvPr id="4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E5AA8B-0EF3-4582-AFF9-E7FA9DABEA2B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9404708"/>
      </p:ext>
    </p:extLst>
  </p:cSld>
  <p:clrMapOvr>
    <a:masterClrMapping/>
  </p:clrMapOvr>
  <p:transition/>
  <p:timing/>
</p:sldLayout>
</file>

<file path=ppt/slideLayouts/slideLayout7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1CBD5E-D6C3-40EE-A0F9-ABB920C130B8}" type="datetimeFigureOut">
              <a:rPr lang="zh-CN" altLang="en-US"/>
              <a:pPr>
                <a:defRPr/>
              </a:pPr>
              <a:t>2016/11/15</a:t>
            </a:fld>
            <a:endParaRPr lang="zh-CN" altLang="en-US"/>
          </a:p>
        </p:txBody>
      </p:sp>
      <p:sp>
        <p:nvSpPr>
          <p:cNvPr id="3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D58A9C-07C2-4AF5-89C8-49C6D985B0C9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223597174"/>
      </p:ext>
    </p:extLst>
  </p:cSld>
  <p:clrMapOvr>
    <a:masterClrMapping/>
  </p:clrMapOvr>
  <p:transition/>
  <p:timing/>
</p:sldLayout>
</file>

<file path=ppt/slideLayouts/slideLayout7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75BF2D-CE22-4DD1-B6EF-CB1CAE0EDC1F}" type="datetimeFigureOut">
              <a:rPr lang="zh-CN" altLang="en-US"/>
              <a:pPr>
                <a:defRPr/>
              </a:pPr>
              <a:t>2016/11/15</a:t>
            </a:fld>
            <a:endParaRPr lang="zh-CN" altLang="en-US"/>
          </a:p>
        </p:txBody>
      </p:sp>
      <p:sp>
        <p:nvSpPr>
          <p:cNvPr id="6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E309B7-39E4-4793-AA7B-D15E0CCFA16F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490412296"/>
      </p:ext>
    </p:extLst>
  </p:cSld>
  <p:clrMapOvr>
    <a:masterClrMapping/>
  </p:clrMapOvr>
  <p:transition/>
  <p:timing/>
</p:sldLayout>
</file>

<file path=ppt/slideLayouts/slideLayout7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C48EB-6E13-418B-A5C5-57FE716EA12D}" type="datetimeFigureOut">
              <a:rPr lang="zh-CN" altLang="en-US"/>
              <a:pPr>
                <a:defRPr/>
              </a:pPr>
              <a:t>2016/11/15</a:t>
            </a:fld>
            <a:endParaRPr lang="zh-CN" altLang="en-US"/>
          </a:p>
        </p:txBody>
      </p:sp>
      <p:sp>
        <p:nvSpPr>
          <p:cNvPr id="6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16F4B4-0ADC-4E7D-AC22-419448C510BE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712166010"/>
      </p:ext>
    </p:extLst>
  </p:cSld>
  <p:clrMapOvr>
    <a:masterClrMapping/>
  </p:clrMapOvr>
  <p:transition/>
  <p:timing/>
</p:sldLayout>
</file>

<file path=ppt/slideLayouts/slideLayout7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F1B2D-1D8F-4826-9CE1-A4E1FAEE5BDA}" type="datetimeFigureOut">
              <a:rPr lang="zh-CN" altLang="en-US"/>
              <a:pPr>
                <a:defRPr/>
              </a:pPr>
              <a:t>2016/11/15</a:t>
            </a:fld>
            <a:endParaRPr lang="zh-CN" altLang="en-US"/>
          </a:p>
        </p:txBody>
      </p:sp>
      <p:sp>
        <p:nvSpPr>
          <p:cNvPr id="5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5509C7-02DA-4566-A0B6-30BD7DB838D3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084901494"/>
      </p:ext>
    </p:extLst>
  </p:cSld>
  <p:clrMapOvr>
    <a:masterClrMapping/>
  </p:clrMapOvr>
  <p:transition/>
  <p:timing/>
</p:sldLayout>
</file>

<file path=ppt/slideLayouts/slideLayout7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A7F4CF-BD1D-4803-AA03-F0D909AB6B1E}" type="datetimeFigureOut">
              <a:rPr lang="zh-CN" altLang="en-US"/>
              <a:pPr>
                <a:defRPr/>
              </a:pPr>
              <a:t>2016/11/15</a:t>
            </a:fld>
            <a:endParaRPr lang="zh-CN" altLang="en-US"/>
          </a:p>
        </p:txBody>
      </p:sp>
      <p:sp>
        <p:nvSpPr>
          <p:cNvPr id="5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A3A384-C1C8-4881-B2E4-C85DF1226B9A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941890099"/>
      </p:ext>
    </p:extLst>
  </p:cSld>
  <p:clrMapOvr>
    <a:masterClrMapping/>
  </p:clrMapOvr>
  <p:transition/>
  <p:timing/>
</p:sldLayout>
</file>

<file path=ppt/slideLayouts/slideLayout7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963A5-B25D-40AE-93DE-FB8988E13AFA}" type="datetimeFigureOut">
              <a:rPr lang="zh-CN" altLang="en-US"/>
              <a:pPr>
                <a:defRPr/>
              </a:pPr>
              <a:t>2016/11/15</a:t>
            </a:fld>
            <a:endParaRPr lang="zh-CN" altLang="en-US"/>
          </a:p>
        </p:txBody>
      </p:sp>
      <p:sp>
        <p:nvSpPr>
          <p:cNvPr id="5" name="页脚占位符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07E237-6C23-4B54-A712-C8A55E2B0C3A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076218625"/>
      </p:ext>
    </p:extLst>
  </p:cSld>
  <p:clrMapOvr>
    <a:masterClrMapping/>
  </p:clrMapOvr>
  <p:transition/>
  <p:timing/>
</p:sldLayout>
</file>

<file path=ppt/slideLayouts/slideLayout7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76AD59-5754-4566-B226-6A61CC01C348}" type="datetimeFigureOut">
              <a:rPr lang="zh-CN" altLang="en-US"/>
              <a:pPr>
                <a:defRPr/>
              </a:pPr>
              <a:t>2016/11/15</a:t>
            </a:fld>
            <a:endParaRPr lang="zh-CN" altLang="en-US"/>
          </a:p>
        </p:txBody>
      </p:sp>
      <p:sp>
        <p:nvSpPr>
          <p:cNvPr id="5" name="页脚占位符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0D17EB-431F-4B4F-A6B0-CE802977C6A0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784483532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C4F445-7E7B-4593-ACEA-5BCDEA5703B3}" type="datetimeFigureOut">
              <a:rPr lang="zh-CN" altLang="en-US"/>
              <a:pPr>
                <a:defRPr/>
              </a:pPr>
              <a:t>2016/11/15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A53EBD-4FC9-410E-B4CD-D37DE4BA79D6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913865626"/>
      </p:ext>
    </p:extLst>
  </p:cSld>
  <p:clrMapOvr>
    <a:masterClrMapping/>
  </p:clrMapOvr>
  <p:transition/>
  <p:timing/>
</p:sldLayout>
</file>

<file path=ppt/slideLayouts/slideLayout8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2D56E-AEC6-4040-83EF-112827FBAF05}" type="datetimeFigureOut">
              <a:rPr lang="zh-CN" altLang="en-US"/>
              <a:pPr>
                <a:defRPr/>
              </a:pPr>
              <a:t>2016/11/15</a:t>
            </a:fld>
            <a:endParaRPr lang="zh-CN" altLang="en-US"/>
          </a:p>
        </p:txBody>
      </p:sp>
      <p:sp>
        <p:nvSpPr>
          <p:cNvPr id="5" name="页脚占位符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7D778F-31EB-4699-9B7C-986A6B3C6BC2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292583178"/>
      </p:ext>
    </p:extLst>
  </p:cSld>
  <p:clrMapOvr>
    <a:masterClrMapping/>
  </p:clrMapOvr>
  <p:transition/>
  <p:timing/>
</p:sldLayout>
</file>

<file path=ppt/slideLayouts/slideLayout8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D47203-6B43-4EBC-B5DC-41E92E5722FC}" type="datetimeFigureOut">
              <a:rPr lang="zh-CN" altLang="en-US"/>
              <a:pPr>
                <a:defRPr/>
              </a:pPr>
              <a:t>2016/11/15</a:t>
            </a:fld>
            <a:endParaRPr lang="zh-CN" altLang="en-US"/>
          </a:p>
        </p:txBody>
      </p:sp>
      <p:sp>
        <p:nvSpPr>
          <p:cNvPr id="6" name="页脚占位符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F7B2D0-66E3-4067-A959-E8A68F6B3E6E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684384978"/>
      </p:ext>
    </p:extLst>
  </p:cSld>
  <p:clrMapOvr>
    <a:masterClrMapping/>
  </p:clrMapOvr>
  <p:transition/>
  <p:timing/>
</p:sldLayout>
</file>

<file path=ppt/slideLayouts/slideLayout8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99A97F-C5BC-4CE6-AC40-4573F7799FE1}" type="datetimeFigureOut">
              <a:rPr lang="zh-CN" altLang="en-US"/>
              <a:pPr>
                <a:defRPr/>
              </a:pPr>
              <a:t>2016/11/15</a:t>
            </a:fld>
            <a:endParaRPr lang="zh-CN" altLang="en-US"/>
          </a:p>
        </p:txBody>
      </p:sp>
      <p:sp>
        <p:nvSpPr>
          <p:cNvPr id="8" name="页脚占位符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2387C2-3884-4AF3-871D-B83B1CABFCE2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255628027"/>
      </p:ext>
    </p:extLst>
  </p:cSld>
  <p:clrMapOvr>
    <a:masterClrMapping/>
  </p:clrMapOvr>
  <p:transition/>
  <p:timing/>
</p:sldLayout>
</file>

<file path=ppt/slideLayouts/slideLayout8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6FDF7B-14EC-4584-80BF-25D5C358F824}" type="datetimeFigureOut">
              <a:rPr lang="zh-CN" altLang="en-US"/>
              <a:pPr>
                <a:defRPr/>
              </a:pPr>
              <a:t>2016/11/15</a:t>
            </a:fld>
            <a:endParaRPr lang="zh-CN" altLang="en-US"/>
          </a:p>
        </p:txBody>
      </p:sp>
      <p:sp>
        <p:nvSpPr>
          <p:cNvPr id="4" name="页脚占位符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A692B6-DF3B-4AB8-850E-0BBA2727C635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21775670"/>
      </p:ext>
    </p:extLst>
  </p:cSld>
  <p:clrMapOvr>
    <a:masterClrMapping/>
  </p:clrMapOvr>
  <p:transition/>
  <p:timing/>
</p:sldLayout>
</file>

<file path=ppt/slideLayouts/slideLayout8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564A0-41B9-4738-90BE-8833B85977EB}" type="datetimeFigureOut">
              <a:rPr lang="zh-CN" altLang="en-US"/>
              <a:pPr>
                <a:defRPr/>
              </a:pPr>
              <a:t>2016/11/15</a:t>
            </a:fld>
            <a:endParaRPr lang="zh-CN" altLang="en-US"/>
          </a:p>
        </p:txBody>
      </p:sp>
      <p:sp>
        <p:nvSpPr>
          <p:cNvPr id="3" name="页脚占位符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C2BE49-FE15-487D-BC55-0E9890CD01F5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687095821"/>
      </p:ext>
    </p:extLst>
  </p:cSld>
  <p:clrMapOvr>
    <a:masterClrMapping/>
  </p:clrMapOvr>
  <p:transition/>
  <p:timing/>
</p:sldLayout>
</file>

<file path=ppt/slideLayouts/slideLayout8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959C7-124E-45B0-BF88-66125EFDEC95}" type="datetimeFigureOut">
              <a:rPr lang="zh-CN" altLang="en-US"/>
              <a:pPr>
                <a:defRPr/>
              </a:pPr>
              <a:t>2016/11/15</a:t>
            </a:fld>
            <a:endParaRPr lang="zh-CN" altLang="en-US"/>
          </a:p>
        </p:txBody>
      </p:sp>
      <p:sp>
        <p:nvSpPr>
          <p:cNvPr id="6" name="页脚占位符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F02AF7-D2ED-4666-B6F5-48BCE0348D3A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73654217"/>
      </p:ext>
    </p:extLst>
  </p:cSld>
  <p:clrMapOvr>
    <a:masterClrMapping/>
  </p:clrMapOvr>
  <p:transition/>
  <p:timing/>
</p:sldLayout>
</file>

<file path=ppt/slideLayouts/slideLayout8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298B1D-1BE3-4C10-A66B-0E8F3C15DA1A}" type="datetimeFigureOut">
              <a:rPr lang="zh-CN" altLang="en-US"/>
              <a:pPr>
                <a:defRPr/>
              </a:pPr>
              <a:t>2016/11/15</a:t>
            </a:fld>
            <a:endParaRPr lang="zh-CN" altLang="en-US"/>
          </a:p>
        </p:txBody>
      </p:sp>
      <p:sp>
        <p:nvSpPr>
          <p:cNvPr id="6" name="页脚占位符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6C4F2D-E74A-447A-A942-196F66750A62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732484521"/>
      </p:ext>
    </p:extLst>
  </p:cSld>
  <p:clrMapOvr>
    <a:masterClrMapping/>
  </p:clrMapOvr>
  <p:transition/>
  <p:timing/>
</p:sldLayout>
</file>

<file path=ppt/slideLayouts/slideLayout8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4EC5D-8997-445A-9C4D-7335FD9DB168}" type="datetimeFigureOut">
              <a:rPr lang="zh-CN" altLang="en-US"/>
              <a:pPr>
                <a:defRPr/>
              </a:pPr>
              <a:t>2016/11/15</a:t>
            </a:fld>
            <a:endParaRPr lang="zh-CN" altLang="en-US"/>
          </a:p>
        </p:txBody>
      </p:sp>
      <p:sp>
        <p:nvSpPr>
          <p:cNvPr id="5" name="页脚占位符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CB21A0-F139-4955-8F2C-DE98B7DAD4E1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667935378"/>
      </p:ext>
    </p:extLst>
  </p:cSld>
  <p:clrMapOvr>
    <a:masterClrMapping/>
  </p:clrMapOvr>
  <p:transition/>
  <p:timing/>
</p:sldLayout>
</file>

<file path=ppt/slideLayouts/slideLayout8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4D40E0-56B0-42B2-B6B8-06D2F2DE49BB}" type="datetimeFigureOut">
              <a:rPr lang="zh-CN" altLang="en-US"/>
              <a:pPr>
                <a:defRPr/>
              </a:pPr>
              <a:t>2016/11/15</a:t>
            </a:fld>
            <a:endParaRPr lang="zh-CN" altLang="en-US"/>
          </a:p>
        </p:txBody>
      </p:sp>
      <p:sp>
        <p:nvSpPr>
          <p:cNvPr id="5" name="页脚占位符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535CB3-1F9C-4884-9F27-6E08E1AE9C45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830361683"/>
      </p:ext>
    </p:extLst>
  </p:cSld>
  <p:clrMapOvr>
    <a:masterClrMapping/>
  </p:clrMapOvr>
  <p:transition/>
  <p:timing/>
</p:sldLayout>
</file>

<file path=ppt/slideLayouts/slideLayout8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377CD-F465-4E3C-837C-3F07828C84E2}" type="datetimeFigureOut">
              <a:rPr lang="zh-CN" altLang="en-US"/>
              <a:pPr>
                <a:defRPr/>
              </a:pPr>
              <a:t>2016/11/15</a:t>
            </a:fld>
            <a:endParaRPr lang="zh-CN" alt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B07FBC-9864-4114-9587-851C46D84D6E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115573068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A0C20-9434-4D06-B93C-B992F36BFF77}" type="datetimeFigureOut">
              <a:rPr lang="zh-CN" altLang="en-US"/>
              <a:pPr>
                <a:defRPr/>
              </a:pPr>
              <a:t>2016/11/15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DF6451-E1B9-4230-A533-330ED0140886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670694095"/>
      </p:ext>
    </p:extLst>
  </p:cSld>
  <p:clrMapOvr>
    <a:masterClrMapping/>
  </p:clrMapOvr>
  <p:transition/>
  <p:timing/>
</p:sldLayout>
</file>

<file path=ppt/slideLayouts/slideLayout9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0040A9-DCB6-4757-83D8-99E59F447DD5}" type="datetimeFigureOut">
              <a:rPr lang="zh-CN" altLang="en-US"/>
              <a:pPr>
                <a:defRPr/>
              </a:pPr>
              <a:t>2016/11/15</a:t>
            </a:fld>
            <a:endParaRPr lang="zh-CN" alt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5A6B30-82E4-4416-B6CA-DC43F8E6689A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87553945"/>
      </p:ext>
    </p:extLst>
  </p:cSld>
  <p:clrMapOvr>
    <a:masterClrMapping/>
  </p:clrMapOvr>
  <p:transition/>
  <p:timing/>
</p:sldLayout>
</file>

<file path=ppt/slideLayouts/slideLayout9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D5B1D-9EEE-42D0-925C-C8B6A0D3E28A}" type="datetimeFigureOut">
              <a:rPr lang="zh-CN" altLang="en-US"/>
              <a:pPr>
                <a:defRPr/>
              </a:pPr>
              <a:t>2016/11/15</a:t>
            </a:fld>
            <a:endParaRPr lang="zh-CN" alt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DA238F-B65D-4086-9A3F-800291C60E5F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166917822"/>
      </p:ext>
    </p:extLst>
  </p:cSld>
  <p:clrMapOvr>
    <a:masterClrMapping/>
  </p:clrMapOvr>
  <p:transition/>
  <p:timing/>
</p:sldLayout>
</file>

<file path=ppt/slideLayouts/slideLayout9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F6AF93-E733-4E48-B685-3BB847135F62}" type="datetimeFigureOut">
              <a:rPr lang="zh-CN" altLang="en-US"/>
              <a:pPr>
                <a:defRPr/>
              </a:pPr>
              <a:t>2016/11/15</a:t>
            </a:fld>
            <a:endParaRPr lang="zh-CN" altLang="en-US"/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A4AE1A-4093-40D4-9CBD-61212FF7314C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756656911"/>
      </p:ext>
    </p:extLst>
  </p:cSld>
  <p:clrMapOvr>
    <a:masterClrMapping/>
  </p:clrMapOvr>
  <p:transition/>
  <p:timing/>
</p:sldLayout>
</file>

<file path=ppt/slideLayouts/slideLayout9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648C09-DEBB-4EC5-BC37-A3BCD52874A1}" type="datetimeFigureOut">
              <a:rPr lang="zh-CN" altLang="en-US"/>
              <a:pPr>
                <a:defRPr/>
              </a:pPr>
              <a:t>2016/11/15</a:t>
            </a:fld>
            <a:endParaRPr lang="zh-CN" altLang="en-US"/>
          </a:p>
        </p:txBody>
      </p:sp>
      <p:sp>
        <p:nvSpPr>
          <p:cNvPr id="8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B0AE23-DE54-4465-92E9-A687E5A57935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957739091"/>
      </p:ext>
    </p:extLst>
  </p:cSld>
  <p:clrMapOvr>
    <a:masterClrMapping/>
  </p:clrMapOvr>
  <p:transition/>
  <p:timing/>
</p:sldLayout>
</file>

<file path=ppt/slideLayouts/slideLayout9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40FD1-EEB8-4455-AB47-3767419C29CF}" type="datetimeFigureOut">
              <a:rPr lang="zh-CN" altLang="en-US"/>
              <a:pPr>
                <a:defRPr/>
              </a:pPr>
              <a:t>2016/11/15</a:t>
            </a:fld>
            <a:endParaRPr lang="zh-CN" altLang="en-US"/>
          </a:p>
        </p:txBody>
      </p:sp>
      <p:sp>
        <p:nvSpPr>
          <p:cNvPr id="4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E612B6-1E20-4C30-86F3-7C2399CE1333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23168141"/>
      </p:ext>
    </p:extLst>
  </p:cSld>
  <p:clrMapOvr>
    <a:masterClrMapping/>
  </p:clrMapOvr>
  <p:transition/>
  <p:timing/>
</p:sldLayout>
</file>

<file path=ppt/slideLayouts/slideLayout9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A0C9E-503A-4357-A099-30595775F2BE}" type="datetimeFigureOut">
              <a:rPr lang="zh-CN" altLang="en-US"/>
              <a:pPr>
                <a:defRPr/>
              </a:pPr>
              <a:t>2016/11/15</a:t>
            </a:fld>
            <a:endParaRPr lang="zh-CN" altLang="en-US"/>
          </a:p>
        </p:txBody>
      </p:sp>
      <p:sp>
        <p:nvSpPr>
          <p:cNvPr id="3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B1CA16-1EA0-4C2C-8721-59770D41ECC5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769170276"/>
      </p:ext>
    </p:extLst>
  </p:cSld>
  <p:clrMapOvr>
    <a:masterClrMapping/>
  </p:clrMapOvr>
  <p:transition/>
  <p:timing/>
</p:sldLayout>
</file>

<file path=ppt/slideLayouts/slideLayout9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F22F9-5541-490D-B4D9-10375199EA59}" type="datetimeFigureOut">
              <a:rPr lang="zh-CN" altLang="en-US"/>
              <a:pPr>
                <a:defRPr/>
              </a:pPr>
              <a:t>2016/11/15</a:t>
            </a:fld>
            <a:endParaRPr lang="zh-CN" altLang="en-US"/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AC8E03-3084-49DE-8CBA-6A15E1128C7D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385721140"/>
      </p:ext>
    </p:extLst>
  </p:cSld>
  <p:clrMapOvr>
    <a:masterClrMapping/>
  </p:clrMapOvr>
  <p:transition/>
  <p:timing/>
</p:sldLayout>
</file>

<file path=ppt/slideLayouts/slideLayout9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8C42C5-D7D6-4099-99A8-77EE0581210B}" type="datetimeFigureOut">
              <a:rPr lang="zh-CN" altLang="en-US"/>
              <a:pPr>
                <a:defRPr/>
              </a:pPr>
              <a:t>2016/11/15</a:t>
            </a:fld>
            <a:endParaRPr lang="zh-CN" altLang="en-US"/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DF0D7D-3302-468C-93C3-35186C4728B4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089370226"/>
      </p:ext>
    </p:extLst>
  </p:cSld>
  <p:clrMapOvr>
    <a:masterClrMapping/>
  </p:clrMapOvr>
  <p:transition/>
  <p:timing/>
</p:sldLayout>
</file>

<file path=ppt/slideLayouts/slideLayout9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C6522-5E2A-4D80-B8BB-0DF1AF746BD1}" type="datetimeFigureOut">
              <a:rPr lang="zh-CN" altLang="en-US"/>
              <a:pPr>
                <a:defRPr/>
              </a:pPr>
              <a:t>2016/11/15</a:t>
            </a:fld>
            <a:endParaRPr lang="zh-CN" alt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71143D-5EAB-46C0-B3F5-957E3207A47E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476262734"/>
      </p:ext>
    </p:extLst>
  </p:cSld>
  <p:clrMapOvr>
    <a:masterClrMapping/>
  </p:clrMapOvr>
  <p:transition/>
  <p:timing/>
</p:sldLayout>
</file>

<file path=ppt/slideLayouts/slideLayout9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D925A-2A6F-4E69-A5C5-E9AF1D280FAF}" type="datetimeFigureOut">
              <a:rPr lang="zh-CN" altLang="en-US"/>
              <a:pPr>
                <a:defRPr/>
              </a:pPr>
              <a:t>2016/11/15</a:t>
            </a:fld>
            <a:endParaRPr lang="zh-CN" alt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0058A9-3F50-4520-9FAE-3D6D34805D24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341425989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10.xml.rels><?xml version="1.0" encoding="UTF-8" standalone="yes"?><Relationships xmlns="http://schemas.openxmlformats.org/package/2006/relationships"><Relationship Id="rId1" Target="../slideLayouts/slideLayout100.xml" Type="http://schemas.openxmlformats.org/officeDocument/2006/relationships/slideLayout"/><Relationship Id="rId10" Target="../slideLayouts/slideLayout109.xml" Type="http://schemas.openxmlformats.org/officeDocument/2006/relationships/slideLayout"/><Relationship Id="rId11" Target="../slideLayouts/slideLayout110.xml" Type="http://schemas.openxmlformats.org/officeDocument/2006/relationships/slideLayout"/><Relationship Id="rId12" Target="../media/image1.png" Type="http://schemas.openxmlformats.org/officeDocument/2006/relationships/image"/><Relationship Id="rId13" Target="../theme/theme10.xml" Type="http://schemas.openxmlformats.org/officeDocument/2006/relationships/theme"/><Relationship Id="rId2" Target="../slideLayouts/slideLayout101.xml" Type="http://schemas.openxmlformats.org/officeDocument/2006/relationships/slideLayout"/><Relationship Id="rId3" Target="../slideLayouts/slideLayout102.xml" Type="http://schemas.openxmlformats.org/officeDocument/2006/relationships/slideLayout"/><Relationship Id="rId4" Target="../slideLayouts/slideLayout103.xml" Type="http://schemas.openxmlformats.org/officeDocument/2006/relationships/slideLayout"/><Relationship Id="rId5" Target="../slideLayouts/slideLayout104.xml" Type="http://schemas.openxmlformats.org/officeDocument/2006/relationships/slideLayout"/><Relationship Id="rId6" Target="../slideLayouts/slideLayout105.xml" Type="http://schemas.openxmlformats.org/officeDocument/2006/relationships/slideLayout"/><Relationship Id="rId7" Target="../slideLayouts/slideLayout106.xml" Type="http://schemas.openxmlformats.org/officeDocument/2006/relationships/slideLayout"/><Relationship Id="rId8" Target="../slideLayouts/slideLayout107.xml" Type="http://schemas.openxmlformats.org/officeDocument/2006/relationships/slideLayout"/><Relationship Id="rId9" Target="../slideLayouts/slideLayout108.xml" Type="http://schemas.openxmlformats.org/officeDocument/2006/relationships/slideLayout"/></Relationships>
</file>

<file path=ppt/slideMasters/_rels/slideMaster11.xml.rels><?xml version="1.0" encoding="UTF-8" standalone="yes"?><Relationships xmlns="http://schemas.openxmlformats.org/package/2006/relationships"><Relationship Id="rId1" Target="../slideLayouts/slideLayout111.xml" Type="http://schemas.openxmlformats.org/officeDocument/2006/relationships/slideLayout"/><Relationship Id="rId10" Target="../slideLayouts/slideLayout120.xml" Type="http://schemas.openxmlformats.org/officeDocument/2006/relationships/slideLayout"/><Relationship Id="rId11" Target="../slideLayouts/slideLayout121.xml" Type="http://schemas.openxmlformats.org/officeDocument/2006/relationships/slideLayout"/><Relationship Id="rId12" Target="../media/image1.png" Type="http://schemas.openxmlformats.org/officeDocument/2006/relationships/image"/><Relationship Id="rId13" Target="../theme/theme11.xml" Type="http://schemas.openxmlformats.org/officeDocument/2006/relationships/theme"/><Relationship Id="rId2" Target="../slideLayouts/slideLayout112.xml" Type="http://schemas.openxmlformats.org/officeDocument/2006/relationships/slideLayout"/><Relationship Id="rId3" Target="../slideLayouts/slideLayout113.xml" Type="http://schemas.openxmlformats.org/officeDocument/2006/relationships/slideLayout"/><Relationship Id="rId4" Target="../slideLayouts/slideLayout114.xml" Type="http://schemas.openxmlformats.org/officeDocument/2006/relationships/slideLayout"/><Relationship Id="rId5" Target="../slideLayouts/slideLayout115.xml" Type="http://schemas.openxmlformats.org/officeDocument/2006/relationships/slideLayout"/><Relationship Id="rId6" Target="../slideLayouts/slideLayout116.xml" Type="http://schemas.openxmlformats.org/officeDocument/2006/relationships/slideLayout"/><Relationship Id="rId7" Target="../slideLayouts/slideLayout117.xml" Type="http://schemas.openxmlformats.org/officeDocument/2006/relationships/slideLayout"/><Relationship Id="rId8" Target="../slideLayouts/slideLayout118.xml" Type="http://schemas.openxmlformats.org/officeDocument/2006/relationships/slideLayout"/><Relationship Id="rId9" Target="../slideLayouts/slideLayout119.xml" Type="http://schemas.openxmlformats.org/officeDocument/2006/relationships/slideLayout"/></Relationships>
</file>

<file path=ppt/slideMasters/_rels/slideMaster12.xml.rels><?xml version="1.0" encoding="UTF-8" standalone="yes"?><Relationships xmlns="http://schemas.openxmlformats.org/package/2006/relationships"><Relationship Id="rId1" Target="../slideLayouts/slideLayout122.xml" Type="http://schemas.openxmlformats.org/officeDocument/2006/relationships/slideLayout"/><Relationship Id="rId10" Target="../slideLayouts/slideLayout131.xml" Type="http://schemas.openxmlformats.org/officeDocument/2006/relationships/slideLayout"/><Relationship Id="rId11" Target="../slideLayouts/slideLayout132.xml" Type="http://schemas.openxmlformats.org/officeDocument/2006/relationships/slideLayout"/><Relationship Id="rId12" Target="../media/image1.png" Type="http://schemas.openxmlformats.org/officeDocument/2006/relationships/image"/><Relationship Id="rId13" Target="../theme/theme12.xml" Type="http://schemas.openxmlformats.org/officeDocument/2006/relationships/theme"/><Relationship Id="rId2" Target="../slideLayouts/slideLayout123.xml" Type="http://schemas.openxmlformats.org/officeDocument/2006/relationships/slideLayout"/><Relationship Id="rId3" Target="../slideLayouts/slideLayout124.xml" Type="http://schemas.openxmlformats.org/officeDocument/2006/relationships/slideLayout"/><Relationship Id="rId4" Target="../slideLayouts/slideLayout125.xml" Type="http://schemas.openxmlformats.org/officeDocument/2006/relationships/slideLayout"/><Relationship Id="rId5" Target="../slideLayouts/slideLayout126.xml" Type="http://schemas.openxmlformats.org/officeDocument/2006/relationships/slideLayout"/><Relationship Id="rId6" Target="../slideLayouts/slideLayout127.xml" Type="http://schemas.openxmlformats.org/officeDocument/2006/relationships/slideLayout"/><Relationship Id="rId7" Target="../slideLayouts/slideLayout128.xml" Type="http://schemas.openxmlformats.org/officeDocument/2006/relationships/slideLayout"/><Relationship Id="rId8" Target="../slideLayouts/slideLayout129.xml" Type="http://schemas.openxmlformats.org/officeDocument/2006/relationships/slideLayout"/><Relationship Id="rId9" Target="../slideLayouts/slideLayout130.xml" Type="http://schemas.openxmlformats.org/officeDocument/2006/relationships/slideLayout"/></Relationships>
</file>

<file path=ppt/slideMasters/_rels/slideMaster13.xml.rels><?xml version="1.0" encoding="UTF-8" standalone="yes"?><Relationships xmlns="http://schemas.openxmlformats.org/package/2006/relationships"><Relationship Id="rId1" Target="../slideLayouts/slideLayout133.xml" Type="http://schemas.openxmlformats.org/officeDocument/2006/relationships/slideLayout"/><Relationship Id="rId10" Target="../slideLayouts/slideLayout142.xml" Type="http://schemas.openxmlformats.org/officeDocument/2006/relationships/slideLayout"/><Relationship Id="rId11" Target="../slideLayouts/slideLayout143.xml" Type="http://schemas.openxmlformats.org/officeDocument/2006/relationships/slideLayout"/><Relationship Id="rId12" Target="../theme/theme13.xml" Type="http://schemas.openxmlformats.org/officeDocument/2006/relationships/theme"/><Relationship Id="rId2" Target="../slideLayouts/slideLayout134.xml" Type="http://schemas.openxmlformats.org/officeDocument/2006/relationships/slideLayout"/><Relationship Id="rId3" Target="../slideLayouts/slideLayout135.xml" Type="http://schemas.openxmlformats.org/officeDocument/2006/relationships/slideLayout"/><Relationship Id="rId4" Target="../slideLayouts/slideLayout136.xml" Type="http://schemas.openxmlformats.org/officeDocument/2006/relationships/slideLayout"/><Relationship Id="rId5" Target="../slideLayouts/slideLayout137.xml" Type="http://schemas.openxmlformats.org/officeDocument/2006/relationships/slideLayout"/><Relationship Id="rId6" Target="../slideLayouts/slideLayout138.xml" Type="http://schemas.openxmlformats.org/officeDocument/2006/relationships/slideLayout"/><Relationship Id="rId7" Target="../slideLayouts/slideLayout139.xml" Type="http://schemas.openxmlformats.org/officeDocument/2006/relationships/slideLayout"/><Relationship Id="rId8" Target="../slideLayouts/slideLayout140.xml" Type="http://schemas.openxmlformats.org/officeDocument/2006/relationships/slideLayout"/><Relationship Id="rId9" Target="../slideLayouts/slideLayout141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media/image1.png" Type="http://schemas.openxmlformats.org/officeDocument/2006/relationships/image"/><Relationship Id="rId13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_rels/slideMaster3.xml.rels><?xml version="1.0" encoding="UTF-8" standalone="yes"?><Relationships xmlns="http://schemas.openxmlformats.org/package/2006/relationships"><Relationship Id="rId1" Target="../slideLayouts/slideLayout23.xml" Type="http://schemas.openxmlformats.org/officeDocument/2006/relationships/slideLayout"/><Relationship Id="rId10" Target="../slideLayouts/slideLayout32.xml" Type="http://schemas.openxmlformats.org/officeDocument/2006/relationships/slideLayout"/><Relationship Id="rId11" Target="../slideLayouts/slideLayout33.xml" Type="http://schemas.openxmlformats.org/officeDocument/2006/relationships/slideLayout"/><Relationship Id="rId12" Target="../media/image1.png" Type="http://schemas.openxmlformats.org/officeDocument/2006/relationships/image"/><Relationship Id="rId13" Target="../theme/theme3.xml" Type="http://schemas.openxmlformats.org/officeDocument/2006/relationships/theme"/><Relationship Id="rId2" Target="../slideLayouts/slideLayout24.xml" Type="http://schemas.openxmlformats.org/officeDocument/2006/relationships/slideLayout"/><Relationship Id="rId3" Target="../slideLayouts/slideLayout25.xml" Type="http://schemas.openxmlformats.org/officeDocument/2006/relationships/slideLayout"/><Relationship Id="rId4" Target="../slideLayouts/slideLayout26.xml" Type="http://schemas.openxmlformats.org/officeDocument/2006/relationships/slideLayout"/><Relationship Id="rId5" Target="../slideLayouts/slideLayout27.xml" Type="http://schemas.openxmlformats.org/officeDocument/2006/relationships/slideLayout"/><Relationship Id="rId6" Target="../slideLayouts/slideLayout28.xml" Type="http://schemas.openxmlformats.org/officeDocument/2006/relationships/slideLayout"/><Relationship Id="rId7" Target="../slideLayouts/slideLayout29.xml" Type="http://schemas.openxmlformats.org/officeDocument/2006/relationships/slideLayout"/><Relationship Id="rId8" Target="../slideLayouts/slideLayout30.xml" Type="http://schemas.openxmlformats.org/officeDocument/2006/relationships/slideLayout"/><Relationship Id="rId9" Target="../slideLayouts/slideLayout31.xml" Type="http://schemas.openxmlformats.org/officeDocument/2006/relationships/slideLayout"/></Relationships>
</file>

<file path=ppt/slideMasters/_rels/slideMaster4.xml.rels><?xml version="1.0" encoding="UTF-8" standalone="yes"?><Relationships xmlns="http://schemas.openxmlformats.org/package/2006/relationships"><Relationship Id="rId1" Target="../slideLayouts/slideLayout34.xml" Type="http://schemas.openxmlformats.org/officeDocument/2006/relationships/slideLayout"/><Relationship Id="rId10" Target="../slideLayouts/slideLayout43.xml" Type="http://schemas.openxmlformats.org/officeDocument/2006/relationships/slideLayout"/><Relationship Id="rId11" Target="../slideLayouts/slideLayout44.xml" Type="http://schemas.openxmlformats.org/officeDocument/2006/relationships/slideLayout"/><Relationship Id="rId12" Target="../media/image1.png" Type="http://schemas.openxmlformats.org/officeDocument/2006/relationships/image"/><Relationship Id="rId13" Target="../theme/theme4.xml" Type="http://schemas.openxmlformats.org/officeDocument/2006/relationships/theme"/><Relationship Id="rId2" Target="../slideLayouts/slideLayout35.xml" Type="http://schemas.openxmlformats.org/officeDocument/2006/relationships/slideLayout"/><Relationship Id="rId3" Target="../slideLayouts/slideLayout36.xml" Type="http://schemas.openxmlformats.org/officeDocument/2006/relationships/slideLayout"/><Relationship Id="rId4" Target="../slideLayouts/slideLayout37.xml" Type="http://schemas.openxmlformats.org/officeDocument/2006/relationships/slideLayout"/><Relationship Id="rId5" Target="../slideLayouts/slideLayout38.xml" Type="http://schemas.openxmlformats.org/officeDocument/2006/relationships/slideLayout"/><Relationship Id="rId6" Target="../slideLayouts/slideLayout39.xml" Type="http://schemas.openxmlformats.org/officeDocument/2006/relationships/slideLayout"/><Relationship Id="rId7" Target="../slideLayouts/slideLayout40.xml" Type="http://schemas.openxmlformats.org/officeDocument/2006/relationships/slideLayout"/><Relationship Id="rId8" Target="../slideLayouts/slideLayout41.xml" Type="http://schemas.openxmlformats.org/officeDocument/2006/relationships/slideLayout"/><Relationship Id="rId9" Target="../slideLayouts/slideLayout42.xml" Type="http://schemas.openxmlformats.org/officeDocument/2006/relationships/slideLayout"/></Relationships>
</file>

<file path=ppt/slideMasters/_rels/slideMaster5.xml.rels><?xml version="1.0" encoding="UTF-8" standalone="yes"?><Relationships xmlns="http://schemas.openxmlformats.org/package/2006/relationships"><Relationship Id="rId1" Target="../slideLayouts/slideLayout45.xml" Type="http://schemas.openxmlformats.org/officeDocument/2006/relationships/slideLayout"/><Relationship Id="rId10" Target="../slideLayouts/slideLayout54.xml" Type="http://schemas.openxmlformats.org/officeDocument/2006/relationships/slideLayout"/><Relationship Id="rId11" Target="../slideLayouts/slideLayout55.xml" Type="http://schemas.openxmlformats.org/officeDocument/2006/relationships/slideLayout"/><Relationship Id="rId12" Target="../media/image1.png" Type="http://schemas.openxmlformats.org/officeDocument/2006/relationships/image"/><Relationship Id="rId13" Target="../theme/theme5.xml" Type="http://schemas.openxmlformats.org/officeDocument/2006/relationships/theme"/><Relationship Id="rId2" Target="../slideLayouts/slideLayout46.xml" Type="http://schemas.openxmlformats.org/officeDocument/2006/relationships/slideLayout"/><Relationship Id="rId3" Target="../slideLayouts/slideLayout47.xml" Type="http://schemas.openxmlformats.org/officeDocument/2006/relationships/slideLayout"/><Relationship Id="rId4" Target="../slideLayouts/slideLayout48.xml" Type="http://schemas.openxmlformats.org/officeDocument/2006/relationships/slideLayout"/><Relationship Id="rId5" Target="../slideLayouts/slideLayout49.xml" Type="http://schemas.openxmlformats.org/officeDocument/2006/relationships/slideLayout"/><Relationship Id="rId6" Target="../slideLayouts/slideLayout50.xml" Type="http://schemas.openxmlformats.org/officeDocument/2006/relationships/slideLayout"/><Relationship Id="rId7" Target="../slideLayouts/slideLayout51.xml" Type="http://schemas.openxmlformats.org/officeDocument/2006/relationships/slideLayout"/><Relationship Id="rId8" Target="../slideLayouts/slideLayout52.xml" Type="http://schemas.openxmlformats.org/officeDocument/2006/relationships/slideLayout"/><Relationship Id="rId9" Target="../slideLayouts/slideLayout53.xml" Type="http://schemas.openxmlformats.org/officeDocument/2006/relationships/slideLayout"/></Relationships>
</file>

<file path=ppt/slideMasters/_rels/slideMaster6.xml.rels><?xml version="1.0" encoding="UTF-8" standalone="yes"?><Relationships xmlns="http://schemas.openxmlformats.org/package/2006/relationships"><Relationship Id="rId1" Target="../slideLayouts/slideLayout56.xml" Type="http://schemas.openxmlformats.org/officeDocument/2006/relationships/slideLayout"/><Relationship Id="rId10" Target="../slideLayouts/slideLayout65.xml" Type="http://schemas.openxmlformats.org/officeDocument/2006/relationships/slideLayout"/><Relationship Id="rId11" Target="../slideLayouts/slideLayout66.xml" Type="http://schemas.openxmlformats.org/officeDocument/2006/relationships/slideLayout"/><Relationship Id="rId12" Target="../media/image1.png" Type="http://schemas.openxmlformats.org/officeDocument/2006/relationships/image"/><Relationship Id="rId13" Target="../theme/theme6.xml" Type="http://schemas.openxmlformats.org/officeDocument/2006/relationships/theme"/><Relationship Id="rId2" Target="../slideLayouts/slideLayout57.xml" Type="http://schemas.openxmlformats.org/officeDocument/2006/relationships/slideLayout"/><Relationship Id="rId3" Target="../slideLayouts/slideLayout58.xml" Type="http://schemas.openxmlformats.org/officeDocument/2006/relationships/slideLayout"/><Relationship Id="rId4" Target="../slideLayouts/slideLayout59.xml" Type="http://schemas.openxmlformats.org/officeDocument/2006/relationships/slideLayout"/><Relationship Id="rId5" Target="../slideLayouts/slideLayout60.xml" Type="http://schemas.openxmlformats.org/officeDocument/2006/relationships/slideLayout"/><Relationship Id="rId6" Target="../slideLayouts/slideLayout61.xml" Type="http://schemas.openxmlformats.org/officeDocument/2006/relationships/slideLayout"/><Relationship Id="rId7" Target="../slideLayouts/slideLayout62.xml" Type="http://schemas.openxmlformats.org/officeDocument/2006/relationships/slideLayout"/><Relationship Id="rId8" Target="../slideLayouts/slideLayout63.xml" Type="http://schemas.openxmlformats.org/officeDocument/2006/relationships/slideLayout"/><Relationship Id="rId9" Target="../slideLayouts/slideLayout64.xml" Type="http://schemas.openxmlformats.org/officeDocument/2006/relationships/slideLayout"/></Relationships>
</file>

<file path=ppt/slideMasters/_rels/slideMaster7.xml.rels><?xml version="1.0" encoding="UTF-8" standalone="yes"?><Relationships xmlns="http://schemas.openxmlformats.org/package/2006/relationships"><Relationship Id="rId1" Target="../slideLayouts/slideLayout67.xml" Type="http://schemas.openxmlformats.org/officeDocument/2006/relationships/slideLayout"/><Relationship Id="rId10" Target="../slideLayouts/slideLayout76.xml" Type="http://schemas.openxmlformats.org/officeDocument/2006/relationships/slideLayout"/><Relationship Id="rId11" Target="../slideLayouts/slideLayout77.xml" Type="http://schemas.openxmlformats.org/officeDocument/2006/relationships/slideLayout"/><Relationship Id="rId12" Target="../media/image1.png" Type="http://schemas.openxmlformats.org/officeDocument/2006/relationships/image"/><Relationship Id="rId13" Target="../theme/theme7.xml" Type="http://schemas.openxmlformats.org/officeDocument/2006/relationships/theme"/><Relationship Id="rId2" Target="../slideLayouts/slideLayout68.xml" Type="http://schemas.openxmlformats.org/officeDocument/2006/relationships/slideLayout"/><Relationship Id="rId3" Target="../slideLayouts/slideLayout69.xml" Type="http://schemas.openxmlformats.org/officeDocument/2006/relationships/slideLayout"/><Relationship Id="rId4" Target="../slideLayouts/slideLayout70.xml" Type="http://schemas.openxmlformats.org/officeDocument/2006/relationships/slideLayout"/><Relationship Id="rId5" Target="../slideLayouts/slideLayout71.xml" Type="http://schemas.openxmlformats.org/officeDocument/2006/relationships/slideLayout"/><Relationship Id="rId6" Target="../slideLayouts/slideLayout72.xml" Type="http://schemas.openxmlformats.org/officeDocument/2006/relationships/slideLayout"/><Relationship Id="rId7" Target="../slideLayouts/slideLayout73.xml" Type="http://schemas.openxmlformats.org/officeDocument/2006/relationships/slideLayout"/><Relationship Id="rId8" Target="../slideLayouts/slideLayout74.xml" Type="http://schemas.openxmlformats.org/officeDocument/2006/relationships/slideLayout"/><Relationship Id="rId9" Target="../slideLayouts/slideLayout75.xml" Type="http://schemas.openxmlformats.org/officeDocument/2006/relationships/slideLayout"/></Relationships>
</file>

<file path=ppt/slideMasters/_rels/slideMaster8.xml.rels><?xml version="1.0" encoding="UTF-8" standalone="yes"?><Relationships xmlns="http://schemas.openxmlformats.org/package/2006/relationships"><Relationship Id="rId1" Target="../slideLayouts/slideLayout78.xml" Type="http://schemas.openxmlformats.org/officeDocument/2006/relationships/slideLayout"/><Relationship Id="rId10" Target="../slideLayouts/slideLayout87.xml" Type="http://schemas.openxmlformats.org/officeDocument/2006/relationships/slideLayout"/><Relationship Id="rId11" Target="../slideLayouts/slideLayout88.xml" Type="http://schemas.openxmlformats.org/officeDocument/2006/relationships/slideLayout"/><Relationship Id="rId12" Target="../media/image1.png" Type="http://schemas.openxmlformats.org/officeDocument/2006/relationships/image"/><Relationship Id="rId13" Target="../theme/theme8.xml" Type="http://schemas.openxmlformats.org/officeDocument/2006/relationships/theme"/><Relationship Id="rId2" Target="../slideLayouts/slideLayout79.xml" Type="http://schemas.openxmlformats.org/officeDocument/2006/relationships/slideLayout"/><Relationship Id="rId3" Target="../slideLayouts/slideLayout80.xml" Type="http://schemas.openxmlformats.org/officeDocument/2006/relationships/slideLayout"/><Relationship Id="rId4" Target="../slideLayouts/slideLayout81.xml" Type="http://schemas.openxmlformats.org/officeDocument/2006/relationships/slideLayout"/><Relationship Id="rId5" Target="../slideLayouts/slideLayout82.xml" Type="http://schemas.openxmlformats.org/officeDocument/2006/relationships/slideLayout"/><Relationship Id="rId6" Target="../slideLayouts/slideLayout83.xml" Type="http://schemas.openxmlformats.org/officeDocument/2006/relationships/slideLayout"/><Relationship Id="rId7" Target="../slideLayouts/slideLayout84.xml" Type="http://schemas.openxmlformats.org/officeDocument/2006/relationships/slideLayout"/><Relationship Id="rId8" Target="../slideLayouts/slideLayout85.xml" Type="http://schemas.openxmlformats.org/officeDocument/2006/relationships/slideLayout"/><Relationship Id="rId9" Target="../slideLayouts/slideLayout86.xml" Type="http://schemas.openxmlformats.org/officeDocument/2006/relationships/slideLayout"/></Relationships>
</file>

<file path=ppt/slideMasters/_rels/slideMaster9.xml.rels><?xml version="1.0" encoding="UTF-8" standalone="yes"?><Relationships xmlns="http://schemas.openxmlformats.org/package/2006/relationships"><Relationship Id="rId1" Target="../slideLayouts/slideLayout89.xml" Type="http://schemas.openxmlformats.org/officeDocument/2006/relationships/slideLayout"/><Relationship Id="rId10" Target="../slideLayouts/slideLayout98.xml" Type="http://schemas.openxmlformats.org/officeDocument/2006/relationships/slideLayout"/><Relationship Id="rId11" Target="../slideLayouts/slideLayout99.xml" Type="http://schemas.openxmlformats.org/officeDocument/2006/relationships/slideLayout"/><Relationship Id="rId12" Target="../media/image1.png" Type="http://schemas.openxmlformats.org/officeDocument/2006/relationships/image"/><Relationship Id="rId13" Target="../theme/theme9.xml" Type="http://schemas.openxmlformats.org/officeDocument/2006/relationships/theme"/><Relationship Id="rId2" Target="../slideLayouts/slideLayout90.xml" Type="http://schemas.openxmlformats.org/officeDocument/2006/relationships/slideLayout"/><Relationship Id="rId3" Target="../slideLayouts/slideLayout91.xml" Type="http://schemas.openxmlformats.org/officeDocument/2006/relationships/slideLayout"/><Relationship Id="rId4" Target="../slideLayouts/slideLayout92.xml" Type="http://schemas.openxmlformats.org/officeDocument/2006/relationships/slideLayout"/><Relationship Id="rId5" Target="../slideLayouts/slideLayout93.xml" Type="http://schemas.openxmlformats.org/officeDocument/2006/relationships/slideLayout"/><Relationship Id="rId6" Target="../slideLayouts/slideLayout94.xml" Type="http://schemas.openxmlformats.org/officeDocument/2006/relationships/slideLayout"/><Relationship Id="rId7" Target="../slideLayouts/slideLayout95.xml" Type="http://schemas.openxmlformats.org/officeDocument/2006/relationships/slideLayout"/><Relationship Id="rId8" Target="../slideLayouts/slideLayout96.xml" Type="http://schemas.openxmlformats.org/officeDocument/2006/relationships/slideLayout"/><Relationship Id="rId9" Target="../slideLayouts/slideLayout97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solidFill>
          <a:srgbClr val="3030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/>
              <a:t>单击此处编辑母版文本样式</a:t>
            </a:r>
          </a:p>
          <a:p>
            <a:pPr lvl="1"/>
            <a:r>
              <a:rPr lang="zh-CN" altLang="zh-CN" smtClean="0"/>
              <a:t>第二级</a:t>
            </a:r>
          </a:p>
          <a:p>
            <a:pPr lvl="2"/>
            <a:r>
              <a:rPr lang="zh-CN" altLang="zh-CN" smtClean="0"/>
              <a:t>第三级</a:t>
            </a:r>
          </a:p>
          <a:p>
            <a:pPr lvl="3"/>
            <a:r>
              <a:rPr lang="zh-CN" altLang="zh-CN" smtClean="0"/>
              <a:t>第四级</a:t>
            </a:r>
          </a:p>
          <a:p>
            <a:pPr lvl="4"/>
            <a:r>
              <a:rPr lang="zh-CN" altLang="zh-CN" smtClean="0"/>
              <a:t>第五级</a:t>
            </a:r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CE06E93-6D5F-466D-BDEF-FC385589326C}" type="datetimeFigureOut">
              <a:rPr lang="zh-CN" altLang="en-US"/>
              <a:pPr>
                <a:defRPr/>
              </a:pPr>
              <a:t>2016/11/15</a:t>
            </a:fld>
            <a:endParaRPr lang="zh-CN" altLang="en-US"/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49EF2B5B-8DB8-4446-8F3D-4E69691A4AE2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ransition/>
  <p:timing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blipFill dpi="0"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42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/>
              <a:t>单击此处编辑母版标题样式</a:t>
            </a:r>
          </a:p>
        </p:txBody>
      </p:sp>
      <p:sp>
        <p:nvSpPr>
          <p:cNvPr id="10243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/>
              <a:t>单击此处编辑母版文本样式</a:t>
            </a:r>
          </a:p>
          <a:p>
            <a:pPr lvl="1"/>
            <a:r>
              <a:rPr lang="zh-CN" altLang="zh-CN" smtClean="0"/>
              <a:t>第二级</a:t>
            </a:r>
          </a:p>
          <a:p>
            <a:pPr lvl="2"/>
            <a:r>
              <a:rPr lang="zh-CN" altLang="zh-CN" smtClean="0"/>
              <a:t>第三级</a:t>
            </a:r>
          </a:p>
          <a:p>
            <a:pPr lvl="3"/>
            <a:r>
              <a:rPr lang="zh-CN" altLang="zh-CN" smtClean="0"/>
              <a:t>第四级</a:t>
            </a:r>
          </a:p>
          <a:p>
            <a:pPr lvl="4"/>
            <a:r>
              <a:rPr lang="zh-CN" altLang="zh-CN" smtClean="0"/>
              <a:t>第五级</a:t>
            </a:r>
          </a:p>
        </p:txBody>
      </p:sp>
      <p:sp>
        <p:nvSpPr>
          <p:cNvPr id="10244" name="日期占位符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600" smtClean="0">
                <a:solidFill>
                  <a:srgbClr val="898989"/>
                </a:solidFill>
                <a:ea typeface="+mn-ea"/>
              </a:defRPr>
            </a:lvl1pPr>
          </a:lstStyle>
          <a:p>
            <a:pPr>
              <a:defRPr/>
            </a:pPr>
            <a:fld id="{B13130D5-B16C-4B9C-94B8-2BC001A795A8}" type="datetimeFigureOut">
              <a:rPr lang="zh-CN" altLang="en-US"/>
              <a:pPr>
                <a:defRPr/>
              </a:pPr>
              <a:t>2016/11/15</a:t>
            </a:fld>
            <a:endParaRPr lang="zh-CN" altLang="en-US"/>
          </a:p>
        </p:txBody>
      </p:sp>
      <p:sp>
        <p:nvSpPr>
          <p:cNvPr id="10245" name="页脚占位符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600" smtClean="0">
                <a:solidFill>
                  <a:srgbClr val="898989"/>
                </a:solidFill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246" name="灯片编号占位符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>
                <a:solidFill>
                  <a:srgbClr val="898989"/>
                </a:solidFill>
                <a:ea typeface="方正兰亭超细黑简体" panose="02000000000000000000" pitchFamily="2" charset="-122"/>
              </a:defRPr>
            </a:lvl1pPr>
          </a:lstStyle>
          <a:p>
            <a:fld id="{E39AAB3B-F890-407E-AD83-A28ED2423CEC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transition/>
  <p:timing/>
  <p:txStyles>
    <p:titleStyle>
      <a:lvl1pPr algn="ctr" defTabSz="1217613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217613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  <a:ea typeface="迷你简菱心" pitchFamily="1" charset="-122"/>
        </a:defRPr>
      </a:lvl2pPr>
      <a:lvl3pPr algn="ctr" defTabSz="1217613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  <a:ea typeface="迷你简菱心" pitchFamily="1" charset="-122"/>
        </a:defRPr>
      </a:lvl3pPr>
      <a:lvl4pPr algn="ctr" defTabSz="1217613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  <a:ea typeface="迷你简菱心" pitchFamily="1" charset="-122"/>
        </a:defRPr>
      </a:lvl4pPr>
      <a:lvl5pPr algn="ctr" defTabSz="1217613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  <a:ea typeface="迷你简菱心" pitchFamily="1" charset="-122"/>
        </a:defRPr>
      </a:lvl5pPr>
      <a:lvl6pPr marL="4572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  <a:ea typeface="迷你简菱心" pitchFamily="1" charset="-122"/>
        </a:defRPr>
      </a:lvl6pPr>
      <a:lvl7pPr marL="9144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  <a:ea typeface="迷你简菱心" pitchFamily="1" charset="-122"/>
        </a:defRPr>
      </a:lvl7pPr>
      <a:lvl8pPr marL="13716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  <a:ea typeface="迷你简菱心" pitchFamily="1" charset="-122"/>
        </a:defRPr>
      </a:lvl8pPr>
      <a:lvl9pPr marL="18288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  <a:ea typeface="迷你简菱心" pitchFamily="1" charset="-122"/>
        </a:defRPr>
      </a:lvl9pPr>
    </p:titleStyle>
    <p:bodyStyle>
      <a:lvl1pPr marL="455613" indent="-455613" algn="l" defTabSz="1217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</a:defRPr>
      </a:lvl1pPr>
      <a:lvl2pPr marL="989013" indent="-379413" algn="l" defTabSz="1217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00">
          <a:solidFill>
            <a:schemeClr val="tx1"/>
          </a:solidFill>
          <a:latin typeface="+mn-lt"/>
          <a:ea typeface="+mn-ea"/>
        </a:defRPr>
      </a:lvl2pPr>
      <a:lvl3pPr marL="1522413" indent="-303213" algn="l" defTabSz="1217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</a:defRPr>
      </a:lvl3pPr>
      <a:lvl4pPr marL="2132013" indent="-303213" algn="l" defTabSz="1217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00">
          <a:solidFill>
            <a:schemeClr val="tx1"/>
          </a:solidFill>
          <a:latin typeface="+mn-lt"/>
          <a:ea typeface="+mn-ea"/>
        </a:defRPr>
      </a:lvl4pPr>
      <a:lvl5pPr marL="2741613" indent="-303213" algn="l" defTabSz="1217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00">
          <a:solidFill>
            <a:schemeClr val="tx1"/>
          </a:solidFill>
          <a:latin typeface="+mn-lt"/>
          <a:ea typeface="+mn-ea"/>
        </a:defRPr>
      </a:lvl5pPr>
      <a:lvl6pPr marL="3198813" indent="-303213" algn="l" defTabSz="1217613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00">
          <a:solidFill>
            <a:schemeClr val="tx1"/>
          </a:solidFill>
          <a:latin typeface="+mn-lt"/>
          <a:ea typeface="+mn-ea"/>
        </a:defRPr>
      </a:lvl6pPr>
      <a:lvl7pPr marL="3656013" indent="-303213" algn="l" defTabSz="1217613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00">
          <a:solidFill>
            <a:schemeClr val="tx1"/>
          </a:solidFill>
          <a:latin typeface="+mn-lt"/>
          <a:ea typeface="+mn-ea"/>
        </a:defRPr>
      </a:lvl7pPr>
      <a:lvl8pPr marL="4113213" indent="-303213" algn="l" defTabSz="1217613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00">
          <a:solidFill>
            <a:schemeClr val="tx1"/>
          </a:solidFill>
          <a:latin typeface="+mn-lt"/>
          <a:ea typeface="+mn-ea"/>
        </a:defRPr>
      </a:lvl8pPr>
      <a:lvl9pPr marL="4570413" indent="-303213" algn="l" defTabSz="1217613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blipFill dpi="0"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266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/>
              <a:t>单击此处编辑母版标题样式</a:t>
            </a:r>
          </a:p>
        </p:txBody>
      </p:sp>
      <p:sp>
        <p:nvSpPr>
          <p:cNvPr id="1126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/>
              <a:t>单击此处编辑母版文本样式</a:t>
            </a:r>
          </a:p>
          <a:p>
            <a:pPr lvl="1"/>
            <a:r>
              <a:rPr lang="zh-CN" altLang="zh-CN" smtClean="0"/>
              <a:t>第二级</a:t>
            </a:r>
          </a:p>
          <a:p>
            <a:pPr lvl="2"/>
            <a:r>
              <a:rPr lang="zh-CN" altLang="zh-CN" smtClean="0"/>
              <a:t>第三级</a:t>
            </a:r>
          </a:p>
          <a:p>
            <a:pPr lvl="3"/>
            <a:r>
              <a:rPr lang="zh-CN" altLang="zh-CN" smtClean="0"/>
              <a:t>第四级</a:t>
            </a:r>
          </a:p>
          <a:p>
            <a:pPr lvl="4"/>
            <a:r>
              <a:rPr lang="zh-CN" altLang="zh-CN" smtClean="0"/>
              <a:t>第五级</a:t>
            </a:r>
          </a:p>
        </p:txBody>
      </p:sp>
      <p:sp>
        <p:nvSpPr>
          <p:cNvPr id="1126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600" smtClean="0">
                <a:solidFill>
                  <a:srgbClr val="898989"/>
                </a:solidFill>
                <a:ea typeface="+mn-ea"/>
              </a:defRPr>
            </a:lvl1pPr>
          </a:lstStyle>
          <a:p>
            <a:pPr>
              <a:defRPr/>
            </a:pPr>
            <a:fld id="{3002C7F5-6C0C-4C7E-9B13-1FA95F5BD2B8}" type="datetimeFigureOut">
              <a:rPr lang="zh-CN" altLang="en-US"/>
              <a:pPr>
                <a:defRPr/>
              </a:pPr>
              <a:t>2016/11/15</a:t>
            </a:fld>
            <a:endParaRPr lang="zh-CN" altLang="en-US"/>
          </a:p>
        </p:txBody>
      </p:sp>
      <p:sp>
        <p:nvSpPr>
          <p:cNvPr id="1126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600" smtClean="0">
                <a:solidFill>
                  <a:srgbClr val="898989"/>
                </a:solidFill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27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>
                <a:solidFill>
                  <a:srgbClr val="898989"/>
                </a:solidFill>
                <a:ea typeface="方正兰亭超细黑简体" panose="02000000000000000000" pitchFamily="2" charset="-122"/>
              </a:defRPr>
            </a:lvl1pPr>
          </a:lstStyle>
          <a:p>
            <a:fld id="{34F7EF8D-1A47-4434-9C95-566C8FBABEAA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/>
  <p:timing/>
  <p:txStyles>
    <p:titleStyle>
      <a:lvl1pPr algn="ctr" defTabSz="1217613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217613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  <a:ea typeface="迷你简菱心" pitchFamily="1" charset="-122"/>
        </a:defRPr>
      </a:lvl2pPr>
      <a:lvl3pPr algn="ctr" defTabSz="1217613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  <a:ea typeface="迷你简菱心" pitchFamily="1" charset="-122"/>
        </a:defRPr>
      </a:lvl3pPr>
      <a:lvl4pPr algn="ctr" defTabSz="1217613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  <a:ea typeface="迷你简菱心" pitchFamily="1" charset="-122"/>
        </a:defRPr>
      </a:lvl4pPr>
      <a:lvl5pPr algn="ctr" defTabSz="1217613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  <a:ea typeface="迷你简菱心" pitchFamily="1" charset="-122"/>
        </a:defRPr>
      </a:lvl5pPr>
      <a:lvl6pPr marL="4572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  <a:ea typeface="迷你简菱心" pitchFamily="1" charset="-122"/>
        </a:defRPr>
      </a:lvl6pPr>
      <a:lvl7pPr marL="9144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  <a:ea typeface="迷你简菱心" pitchFamily="1" charset="-122"/>
        </a:defRPr>
      </a:lvl7pPr>
      <a:lvl8pPr marL="13716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  <a:ea typeface="迷你简菱心" pitchFamily="1" charset="-122"/>
        </a:defRPr>
      </a:lvl8pPr>
      <a:lvl9pPr marL="18288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  <a:ea typeface="迷你简菱心" pitchFamily="1" charset="-122"/>
        </a:defRPr>
      </a:lvl9pPr>
    </p:titleStyle>
    <p:bodyStyle>
      <a:lvl1pPr marL="455613" indent="-455613" algn="l" defTabSz="1217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</a:defRPr>
      </a:lvl1pPr>
      <a:lvl2pPr marL="989013" indent="-379413" algn="l" defTabSz="1217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00">
          <a:solidFill>
            <a:schemeClr val="tx1"/>
          </a:solidFill>
          <a:latin typeface="+mn-lt"/>
          <a:ea typeface="+mn-ea"/>
        </a:defRPr>
      </a:lvl2pPr>
      <a:lvl3pPr marL="1522413" indent="-303213" algn="l" defTabSz="1217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</a:defRPr>
      </a:lvl3pPr>
      <a:lvl4pPr marL="2132013" indent="-303213" algn="l" defTabSz="1217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00">
          <a:solidFill>
            <a:schemeClr val="tx1"/>
          </a:solidFill>
          <a:latin typeface="+mn-lt"/>
          <a:ea typeface="+mn-ea"/>
        </a:defRPr>
      </a:lvl4pPr>
      <a:lvl5pPr marL="2741613" indent="-303213" algn="l" defTabSz="1217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00">
          <a:solidFill>
            <a:schemeClr val="tx1"/>
          </a:solidFill>
          <a:latin typeface="+mn-lt"/>
          <a:ea typeface="+mn-ea"/>
        </a:defRPr>
      </a:lvl5pPr>
      <a:lvl6pPr marL="3198813" indent="-303213" algn="l" defTabSz="1217613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00">
          <a:solidFill>
            <a:schemeClr val="tx1"/>
          </a:solidFill>
          <a:latin typeface="+mn-lt"/>
          <a:ea typeface="+mn-ea"/>
        </a:defRPr>
      </a:lvl6pPr>
      <a:lvl7pPr marL="3656013" indent="-303213" algn="l" defTabSz="1217613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00">
          <a:solidFill>
            <a:schemeClr val="tx1"/>
          </a:solidFill>
          <a:latin typeface="+mn-lt"/>
          <a:ea typeface="+mn-ea"/>
        </a:defRPr>
      </a:lvl7pPr>
      <a:lvl8pPr marL="4113213" indent="-303213" algn="l" defTabSz="1217613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00">
          <a:solidFill>
            <a:schemeClr val="tx1"/>
          </a:solidFill>
          <a:latin typeface="+mn-lt"/>
          <a:ea typeface="+mn-ea"/>
        </a:defRPr>
      </a:lvl8pPr>
      <a:lvl9pPr marL="4570413" indent="-303213" algn="l" defTabSz="1217613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blipFill dpi="0"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290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/>
              <a:t>单击此处编辑母版标题样式</a:t>
            </a:r>
          </a:p>
        </p:txBody>
      </p:sp>
      <p:sp>
        <p:nvSpPr>
          <p:cNvPr id="12291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/>
              <a:t>单击此处编辑母版文本样式</a:t>
            </a:r>
          </a:p>
          <a:p>
            <a:pPr lvl="1"/>
            <a:r>
              <a:rPr lang="zh-CN" altLang="zh-CN" smtClean="0"/>
              <a:t>第二级</a:t>
            </a:r>
          </a:p>
          <a:p>
            <a:pPr lvl="2"/>
            <a:r>
              <a:rPr lang="zh-CN" altLang="zh-CN" smtClean="0"/>
              <a:t>第三级</a:t>
            </a:r>
          </a:p>
          <a:p>
            <a:pPr lvl="3"/>
            <a:r>
              <a:rPr lang="zh-CN" altLang="zh-CN" smtClean="0"/>
              <a:t>第四级</a:t>
            </a:r>
          </a:p>
          <a:p>
            <a:pPr lvl="4"/>
            <a:r>
              <a:rPr lang="zh-CN" altLang="zh-CN" smtClean="0"/>
              <a:t>第五级</a:t>
            </a:r>
          </a:p>
        </p:txBody>
      </p:sp>
      <p:sp>
        <p:nvSpPr>
          <p:cNvPr id="12292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600" smtClean="0">
                <a:solidFill>
                  <a:srgbClr val="898989"/>
                </a:solidFill>
                <a:ea typeface="+mn-ea"/>
              </a:defRPr>
            </a:lvl1pPr>
          </a:lstStyle>
          <a:p>
            <a:pPr>
              <a:defRPr/>
            </a:pPr>
            <a:fld id="{A998DFD1-8093-4356-8407-2394A90C84CE}" type="datetimeFigureOut">
              <a:rPr lang="zh-CN" altLang="en-US"/>
              <a:pPr>
                <a:defRPr/>
              </a:pPr>
              <a:t>2016/11/15</a:t>
            </a:fld>
            <a:endParaRPr lang="zh-CN" altLang="en-US"/>
          </a:p>
        </p:txBody>
      </p:sp>
      <p:sp>
        <p:nvSpPr>
          <p:cNvPr id="12293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600" smtClean="0">
                <a:solidFill>
                  <a:srgbClr val="898989"/>
                </a:solidFill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2294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>
                <a:solidFill>
                  <a:srgbClr val="898989"/>
                </a:solidFill>
                <a:ea typeface="方正兰亭超细黑简体" panose="02000000000000000000" pitchFamily="2" charset="-122"/>
              </a:defRPr>
            </a:lvl1pPr>
          </a:lstStyle>
          <a:p>
            <a:fld id="{59244CD3-C338-4ADE-8AC1-1FC09205758C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</p:sldLayoutIdLst>
  <p:transition/>
  <p:timing/>
  <p:txStyles>
    <p:titleStyle>
      <a:lvl1pPr algn="ctr" defTabSz="1217613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217613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  <a:ea typeface="迷你简菱心" pitchFamily="1" charset="-122"/>
        </a:defRPr>
      </a:lvl2pPr>
      <a:lvl3pPr algn="ctr" defTabSz="1217613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  <a:ea typeface="迷你简菱心" pitchFamily="1" charset="-122"/>
        </a:defRPr>
      </a:lvl3pPr>
      <a:lvl4pPr algn="ctr" defTabSz="1217613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  <a:ea typeface="迷你简菱心" pitchFamily="1" charset="-122"/>
        </a:defRPr>
      </a:lvl4pPr>
      <a:lvl5pPr algn="ctr" defTabSz="1217613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  <a:ea typeface="迷你简菱心" pitchFamily="1" charset="-122"/>
        </a:defRPr>
      </a:lvl5pPr>
      <a:lvl6pPr marL="4572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  <a:ea typeface="迷你简菱心" pitchFamily="1" charset="-122"/>
        </a:defRPr>
      </a:lvl6pPr>
      <a:lvl7pPr marL="9144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  <a:ea typeface="迷你简菱心" pitchFamily="1" charset="-122"/>
        </a:defRPr>
      </a:lvl7pPr>
      <a:lvl8pPr marL="13716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  <a:ea typeface="迷你简菱心" pitchFamily="1" charset="-122"/>
        </a:defRPr>
      </a:lvl8pPr>
      <a:lvl9pPr marL="18288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  <a:ea typeface="迷你简菱心" pitchFamily="1" charset="-122"/>
        </a:defRPr>
      </a:lvl9pPr>
    </p:titleStyle>
    <p:bodyStyle>
      <a:lvl1pPr marL="455613" indent="-455613" algn="l" defTabSz="1217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</a:defRPr>
      </a:lvl1pPr>
      <a:lvl2pPr marL="989013" indent="-379413" algn="l" defTabSz="1217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00">
          <a:solidFill>
            <a:schemeClr val="tx1"/>
          </a:solidFill>
          <a:latin typeface="+mn-lt"/>
          <a:ea typeface="+mn-ea"/>
        </a:defRPr>
      </a:lvl2pPr>
      <a:lvl3pPr marL="1522413" indent="-303213" algn="l" defTabSz="1217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</a:defRPr>
      </a:lvl3pPr>
      <a:lvl4pPr marL="2132013" indent="-303213" algn="l" defTabSz="1217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00">
          <a:solidFill>
            <a:schemeClr val="tx1"/>
          </a:solidFill>
          <a:latin typeface="+mn-lt"/>
          <a:ea typeface="+mn-ea"/>
        </a:defRPr>
      </a:lvl4pPr>
      <a:lvl5pPr marL="2741613" indent="-303213" algn="l" defTabSz="1217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00">
          <a:solidFill>
            <a:schemeClr val="tx1"/>
          </a:solidFill>
          <a:latin typeface="+mn-lt"/>
          <a:ea typeface="+mn-ea"/>
        </a:defRPr>
      </a:lvl5pPr>
      <a:lvl6pPr marL="3198813" indent="-303213" algn="l" defTabSz="1217613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00">
          <a:solidFill>
            <a:schemeClr val="tx1"/>
          </a:solidFill>
          <a:latin typeface="+mn-lt"/>
          <a:ea typeface="+mn-ea"/>
        </a:defRPr>
      </a:lvl6pPr>
      <a:lvl7pPr marL="3656013" indent="-303213" algn="l" defTabSz="1217613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00">
          <a:solidFill>
            <a:schemeClr val="tx1"/>
          </a:solidFill>
          <a:latin typeface="+mn-lt"/>
          <a:ea typeface="+mn-ea"/>
        </a:defRPr>
      </a:lvl7pPr>
      <a:lvl8pPr marL="4113213" indent="-303213" algn="l" defTabSz="1217613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00">
          <a:solidFill>
            <a:schemeClr val="tx1"/>
          </a:solidFill>
          <a:latin typeface="+mn-lt"/>
          <a:ea typeface="+mn-ea"/>
        </a:defRPr>
      </a:lvl8pPr>
      <a:lvl9pPr marL="4570413" indent="-303213" algn="l" defTabSz="1217613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2016/11/15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val="2052605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blipFill dpi="0"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50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/>
              <a:t>单击此处编辑母版标题样式</a:t>
            </a:r>
          </a:p>
        </p:txBody>
      </p:sp>
      <p:sp>
        <p:nvSpPr>
          <p:cNvPr id="2051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/>
              <a:t>单击此处编辑母版文本样式</a:t>
            </a:r>
          </a:p>
          <a:p>
            <a:pPr lvl="1"/>
            <a:r>
              <a:rPr lang="zh-CN" altLang="zh-CN" smtClean="0"/>
              <a:t>第二级</a:t>
            </a:r>
          </a:p>
          <a:p>
            <a:pPr lvl="2"/>
            <a:r>
              <a:rPr lang="zh-CN" altLang="zh-CN" smtClean="0"/>
              <a:t>第三级</a:t>
            </a:r>
          </a:p>
          <a:p>
            <a:pPr lvl="3"/>
            <a:r>
              <a:rPr lang="zh-CN" altLang="zh-CN" smtClean="0"/>
              <a:t>第四级</a:t>
            </a:r>
          </a:p>
          <a:p>
            <a:pPr lvl="4"/>
            <a:r>
              <a:rPr lang="zh-CN" altLang="zh-CN" smtClean="0"/>
              <a:t>第五级</a:t>
            </a:r>
          </a:p>
        </p:txBody>
      </p:sp>
      <p:sp>
        <p:nvSpPr>
          <p:cNvPr id="2052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600" smtClean="0">
                <a:solidFill>
                  <a:srgbClr val="898989"/>
                </a:solidFill>
                <a:ea typeface="+mn-ea"/>
              </a:defRPr>
            </a:lvl1pPr>
          </a:lstStyle>
          <a:p>
            <a:pPr>
              <a:defRPr/>
            </a:pPr>
            <a:fld id="{76EFD257-86FA-4ED7-AB10-C0FE74793167}" type="datetimeFigureOut">
              <a:rPr lang="zh-CN" altLang="en-US"/>
              <a:pPr>
                <a:defRPr/>
              </a:pPr>
              <a:t>2016/11/15</a:t>
            </a:fld>
            <a:endParaRPr lang="zh-CN" altLang="en-US"/>
          </a:p>
        </p:txBody>
      </p:sp>
      <p:sp>
        <p:nvSpPr>
          <p:cNvPr id="2053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600" smtClean="0">
                <a:solidFill>
                  <a:srgbClr val="898989"/>
                </a:solidFill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54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>
                <a:solidFill>
                  <a:srgbClr val="898989"/>
                </a:solidFill>
                <a:ea typeface="方正兰亭超细黑简体" panose="02000000000000000000" pitchFamily="2" charset="-122"/>
              </a:defRPr>
            </a:lvl1pPr>
          </a:lstStyle>
          <a:p>
            <a:fld id="{13E88D70-FF98-4F8E-8D30-A58FBD86C1EA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ransition/>
  <p:timing/>
  <p:txStyles>
    <p:titleStyle>
      <a:lvl1pPr algn="ctr" defTabSz="1217613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217613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  <a:ea typeface="迷你简菱心" pitchFamily="1" charset="-122"/>
        </a:defRPr>
      </a:lvl2pPr>
      <a:lvl3pPr algn="ctr" defTabSz="1217613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  <a:ea typeface="迷你简菱心" pitchFamily="1" charset="-122"/>
        </a:defRPr>
      </a:lvl3pPr>
      <a:lvl4pPr algn="ctr" defTabSz="1217613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  <a:ea typeface="迷你简菱心" pitchFamily="1" charset="-122"/>
        </a:defRPr>
      </a:lvl4pPr>
      <a:lvl5pPr algn="ctr" defTabSz="1217613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  <a:ea typeface="迷你简菱心" pitchFamily="1" charset="-122"/>
        </a:defRPr>
      </a:lvl5pPr>
      <a:lvl6pPr marL="4572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  <a:ea typeface="迷你简菱心" pitchFamily="1" charset="-122"/>
        </a:defRPr>
      </a:lvl6pPr>
      <a:lvl7pPr marL="9144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  <a:ea typeface="迷你简菱心" pitchFamily="1" charset="-122"/>
        </a:defRPr>
      </a:lvl7pPr>
      <a:lvl8pPr marL="13716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  <a:ea typeface="迷你简菱心" pitchFamily="1" charset="-122"/>
        </a:defRPr>
      </a:lvl8pPr>
      <a:lvl9pPr marL="18288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  <a:ea typeface="迷你简菱心" pitchFamily="1" charset="-122"/>
        </a:defRPr>
      </a:lvl9pPr>
    </p:titleStyle>
    <p:bodyStyle>
      <a:lvl1pPr marL="455613" indent="-455613" algn="l" defTabSz="1217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</a:defRPr>
      </a:lvl1pPr>
      <a:lvl2pPr marL="989013" indent="-379413" algn="l" defTabSz="1217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00">
          <a:solidFill>
            <a:schemeClr val="tx1"/>
          </a:solidFill>
          <a:latin typeface="+mn-lt"/>
          <a:ea typeface="+mn-ea"/>
        </a:defRPr>
      </a:lvl2pPr>
      <a:lvl3pPr marL="1522413" indent="-303213" algn="l" defTabSz="1217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</a:defRPr>
      </a:lvl3pPr>
      <a:lvl4pPr marL="2132013" indent="-303213" algn="l" defTabSz="1217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00">
          <a:solidFill>
            <a:schemeClr val="tx1"/>
          </a:solidFill>
          <a:latin typeface="+mn-lt"/>
          <a:ea typeface="+mn-ea"/>
        </a:defRPr>
      </a:lvl4pPr>
      <a:lvl5pPr marL="2741613" indent="-303213" algn="l" defTabSz="1217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00">
          <a:solidFill>
            <a:schemeClr val="tx1"/>
          </a:solidFill>
          <a:latin typeface="+mn-lt"/>
          <a:ea typeface="+mn-ea"/>
        </a:defRPr>
      </a:lvl5pPr>
      <a:lvl6pPr marL="3198813" indent="-303213" algn="l" defTabSz="1217613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00">
          <a:solidFill>
            <a:schemeClr val="tx1"/>
          </a:solidFill>
          <a:latin typeface="+mn-lt"/>
          <a:ea typeface="+mn-ea"/>
        </a:defRPr>
      </a:lvl6pPr>
      <a:lvl7pPr marL="3656013" indent="-303213" algn="l" defTabSz="1217613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00">
          <a:solidFill>
            <a:schemeClr val="tx1"/>
          </a:solidFill>
          <a:latin typeface="+mn-lt"/>
          <a:ea typeface="+mn-ea"/>
        </a:defRPr>
      </a:lvl7pPr>
      <a:lvl8pPr marL="4113213" indent="-303213" algn="l" defTabSz="1217613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00">
          <a:solidFill>
            <a:schemeClr val="tx1"/>
          </a:solidFill>
          <a:latin typeface="+mn-lt"/>
          <a:ea typeface="+mn-ea"/>
        </a:defRPr>
      </a:lvl8pPr>
      <a:lvl9pPr marL="4570413" indent="-303213" algn="l" defTabSz="1217613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blipFill dpi="0"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074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/>
              <a:t>单击此处编辑母版标题样式</a:t>
            </a:r>
          </a:p>
        </p:txBody>
      </p:sp>
      <p:sp>
        <p:nvSpPr>
          <p:cNvPr id="3075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/>
              <a:t>单击此处编辑母版文本样式</a:t>
            </a:r>
          </a:p>
          <a:p>
            <a:pPr lvl="1"/>
            <a:r>
              <a:rPr lang="zh-CN" altLang="zh-CN" smtClean="0"/>
              <a:t>第二级</a:t>
            </a:r>
          </a:p>
          <a:p>
            <a:pPr lvl="2"/>
            <a:r>
              <a:rPr lang="zh-CN" altLang="zh-CN" smtClean="0"/>
              <a:t>第三级</a:t>
            </a:r>
          </a:p>
          <a:p>
            <a:pPr lvl="3"/>
            <a:r>
              <a:rPr lang="zh-CN" altLang="zh-CN" smtClean="0"/>
              <a:t>第四级</a:t>
            </a:r>
          </a:p>
          <a:p>
            <a:pPr lvl="4"/>
            <a:r>
              <a:rPr lang="zh-CN" altLang="zh-CN" smtClean="0"/>
              <a:t>第五级</a:t>
            </a:r>
          </a:p>
        </p:txBody>
      </p:sp>
      <p:sp>
        <p:nvSpPr>
          <p:cNvPr id="3076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600" smtClean="0">
                <a:solidFill>
                  <a:srgbClr val="898989"/>
                </a:solidFill>
                <a:ea typeface="+mn-ea"/>
              </a:defRPr>
            </a:lvl1pPr>
          </a:lstStyle>
          <a:p>
            <a:pPr>
              <a:defRPr/>
            </a:pPr>
            <a:fld id="{FE5F4195-419C-47DB-8427-20E9602ADC54}" type="datetimeFigureOut">
              <a:rPr lang="zh-CN" altLang="en-US"/>
              <a:pPr>
                <a:defRPr/>
              </a:pPr>
              <a:t>2016/11/15</a:t>
            </a:fld>
            <a:endParaRPr lang="zh-CN" altLang="en-US"/>
          </a:p>
        </p:txBody>
      </p:sp>
      <p:sp>
        <p:nvSpPr>
          <p:cNvPr id="3077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600" smtClean="0">
                <a:solidFill>
                  <a:srgbClr val="898989"/>
                </a:solidFill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078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>
                <a:solidFill>
                  <a:srgbClr val="898989"/>
                </a:solidFill>
                <a:ea typeface="方正兰亭超细黑简体" panose="02000000000000000000" pitchFamily="2" charset="-122"/>
              </a:defRPr>
            </a:lvl1pPr>
          </a:lstStyle>
          <a:p>
            <a:fld id="{74750521-1701-4819-90EF-3ADEF14A03E7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ransition/>
  <p:timing/>
  <p:txStyles>
    <p:titleStyle>
      <a:lvl1pPr algn="ctr" defTabSz="1217613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217613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  <a:ea typeface="迷你简菱心" pitchFamily="1" charset="-122"/>
        </a:defRPr>
      </a:lvl2pPr>
      <a:lvl3pPr algn="ctr" defTabSz="1217613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  <a:ea typeface="迷你简菱心" pitchFamily="1" charset="-122"/>
        </a:defRPr>
      </a:lvl3pPr>
      <a:lvl4pPr algn="ctr" defTabSz="1217613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  <a:ea typeface="迷你简菱心" pitchFamily="1" charset="-122"/>
        </a:defRPr>
      </a:lvl4pPr>
      <a:lvl5pPr algn="ctr" defTabSz="1217613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  <a:ea typeface="迷你简菱心" pitchFamily="1" charset="-122"/>
        </a:defRPr>
      </a:lvl5pPr>
      <a:lvl6pPr marL="4572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  <a:ea typeface="迷你简菱心" pitchFamily="1" charset="-122"/>
        </a:defRPr>
      </a:lvl6pPr>
      <a:lvl7pPr marL="9144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  <a:ea typeface="迷你简菱心" pitchFamily="1" charset="-122"/>
        </a:defRPr>
      </a:lvl7pPr>
      <a:lvl8pPr marL="13716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  <a:ea typeface="迷你简菱心" pitchFamily="1" charset="-122"/>
        </a:defRPr>
      </a:lvl8pPr>
      <a:lvl9pPr marL="18288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  <a:ea typeface="迷你简菱心" pitchFamily="1" charset="-122"/>
        </a:defRPr>
      </a:lvl9pPr>
    </p:titleStyle>
    <p:bodyStyle>
      <a:lvl1pPr marL="455613" indent="-455613" algn="l" defTabSz="1217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</a:defRPr>
      </a:lvl1pPr>
      <a:lvl2pPr marL="989013" indent="-379413" algn="l" defTabSz="1217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00">
          <a:solidFill>
            <a:schemeClr val="tx1"/>
          </a:solidFill>
          <a:latin typeface="+mn-lt"/>
          <a:ea typeface="+mn-ea"/>
        </a:defRPr>
      </a:lvl2pPr>
      <a:lvl3pPr marL="1522413" indent="-303213" algn="l" defTabSz="1217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</a:defRPr>
      </a:lvl3pPr>
      <a:lvl4pPr marL="2132013" indent="-303213" algn="l" defTabSz="1217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00">
          <a:solidFill>
            <a:schemeClr val="tx1"/>
          </a:solidFill>
          <a:latin typeface="+mn-lt"/>
          <a:ea typeface="+mn-ea"/>
        </a:defRPr>
      </a:lvl4pPr>
      <a:lvl5pPr marL="2741613" indent="-303213" algn="l" defTabSz="1217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00">
          <a:solidFill>
            <a:schemeClr val="tx1"/>
          </a:solidFill>
          <a:latin typeface="+mn-lt"/>
          <a:ea typeface="+mn-ea"/>
        </a:defRPr>
      </a:lvl5pPr>
      <a:lvl6pPr marL="3198813" indent="-303213" algn="l" defTabSz="1217613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00">
          <a:solidFill>
            <a:schemeClr val="tx1"/>
          </a:solidFill>
          <a:latin typeface="+mn-lt"/>
          <a:ea typeface="+mn-ea"/>
        </a:defRPr>
      </a:lvl6pPr>
      <a:lvl7pPr marL="3656013" indent="-303213" algn="l" defTabSz="1217613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00">
          <a:solidFill>
            <a:schemeClr val="tx1"/>
          </a:solidFill>
          <a:latin typeface="+mn-lt"/>
          <a:ea typeface="+mn-ea"/>
        </a:defRPr>
      </a:lvl7pPr>
      <a:lvl8pPr marL="4113213" indent="-303213" algn="l" defTabSz="1217613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00">
          <a:solidFill>
            <a:schemeClr val="tx1"/>
          </a:solidFill>
          <a:latin typeface="+mn-lt"/>
          <a:ea typeface="+mn-ea"/>
        </a:defRPr>
      </a:lvl8pPr>
      <a:lvl9pPr marL="4570413" indent="-303213" algn="l" defTabSz="1217613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blipFill dpi="0"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098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/>
              <a:t>单击此处编辑母版标题样式</a:t>
            </a:r>
          </a:p>
        </p:txBody>
      </p:sp>
      <p:sp>
        <p:nvSpPr>
          <p:cNvPr id="4099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/>
              <a:t>单击此处编辑母版文本样式</a:t>
            </a:r>
          </a:p>
          <a:p>
            <a:pPr lvl="1"/>
            <a:r>
              <a:rPr lang="zh-CN" altLang="zh-CN" smtClean="0"/>
              <a:t>第二级</a:t>
            </a:r>
          </a:p>
          <a:p>
            <a:pPr lvl="2"/>
            <a:r>
              <a:rPr lang="zh-CN" altLang="zh-CN" smtClean="0"/>
              <a:t>第三级</a:t>
            </a:r>
          </a:p>
          <a:p>
            <a:pPr lvl="3"/>
            <a:r>
              <a:rPr lang="zh-CN" altLang="zh-CN" smtClean="0"/>
              <a:t>第四级</a:t>
            </a:r>
          </a:p>
          <a:p>
            <a:pPr lvl="4"/>
            <a:r>
              <a:rPr lang="zh-CN" altLang="zh-CN" smtClean="0"/>
              <a:t>第五级</a:t>
            </a:r>
          </a:p>
        </p:txBody>
      </p:sp>
      <p:sp>
        <p:nvSpPr>
          <p:cNvPr id="4100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600" smtClean="0">
                <a:solidFill>
                  <a:srgbClr val="898989"/>
                </a:solidFill>
                <a:ea typeface="+mn-ea"/>
              </a:defRPr>
            </a:lvl1pPr>
          </a:lstStyle>
          <a:p>
            <a:pPr>
              <a:defRPr/>
            </a:pPr>
            <a:fld id="{257EE006-3ADA-4957-9FB7-6BBEF95D73C6}" type="datetimeFigureOut">
              <a:rPr lang="zh-CN" altLang="en-US"/>
              <a:pPr>
                <a:defRPr/>
              </a:pPr>
              <a:t>2016/11/15</a:t>
            </a:fld>
            <a:endParaRPr lang="zh-CN" altLang="en-US"/>
          </a:p>
        </p:txBody>
      </p:sp>
      <p:sp>
        <p:nvSpPr>
          <p:cNvPr id="4101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600" smtClean="0">
                <a:solidFill>
                  <a:srgbClr val="898989"/>
                </a:solidFill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102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>
                <a:solidFill>
                  <a:srgbClr val="898989"/>
                </a:solidFill>
                <a:ea typeface="方正兰亭超细黑简体" panose="02000000000000000000" pitchFamily="2" charset="-122"/>
              </a:defRPr>
            </a:lvl1pPr>
          </a:lstStyle>
          <a:p>
            <a:fld id="{950724D3-4447-4F53-B9AE-57ECE7399A39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ransition/>
  <p:timing/>
  <p:txStyles>
    <p:titleStyle>
      <a:lvl1pPr algn="ctr" defTabSz="1217613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217613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  <a:ea typeface="迷你简菱心" pitchFamily="1" charset="-122"/>
        </a:defRPr>
      </a:lvl2pPr>
      <a:lvl3pPr algn="ctr" defTabSz="1217613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  <a:ea typeface="迷你简菱心" pitchFamily="1" charset="-122"/>
        </a:defRPr>
      </a:lvl3pPr>
      <a:lvl4pPr algn="ctr" defTabSz="1217613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  <a:ea typeface="迷你简菱心" pitchFamily="1" charset="-122"/>
        </a:defRPr>
      </a:lvl4pPr>
      <a:lvl5pPr algn="ctr" defTabSz="1217613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  <a:ea typeface="迷你简菱心" pitchFamily="1" charset="-122"/>
        </a:defRPr>
      </a:lvl5pPr>
      <a:lvl6pPr marL="4572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  <a:ea typeface="迷你简菱心" pitchFamily="1" charset="-122"/>
        </a:defRPr>
      </a:lvl6pPr>
      <a:lvl7pPr marL="9144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  <a:ea typeface="迷你简菱心" pitchFamily="1" charset="-122"/>
        </a:defRPr>
      </a:lvl7pPr>
      <a:lvl8pPr marL="13716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  <a:ea typeface="迷你简菱心" pitchFamily="1" charset="-122"/>
        </a:defRPr>
      </a:lvl8pPr>
      <a:lvl9pPr marL="18288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  <a:ea typeface="迷你简菱心" pitchFamily="1" charset="-122"/>
        </a:defRPr>
      </a:lvl9pPr>
    </p:titleStyle>
    <p:bodyStyle>
      <a:lvl1pPr marL="455613" indent="-455613" algn="l" defTabSz="1217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</a:defRPr>
      </a:lvl1pPr>
      <a:lvl2pPr marL="989013" indent="-379413" algn="l" defTabSz="1217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00">
          <a:solidFill>
            <a:schemeClr val="tx1"/>
          </a:solidFill>
          <a:latin typeface="+mn-lt"/>
          <a:ea typeface="+mn-ea"/>
        </a:defRPr>
      </a:lvl2pPr>
      <a:lvl3pPr marL="1522413" indent="-303213" algn="l" defTabSz="1217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</a:defRPr>
      </a:lvl3pPr>
      <a:lvl4pPr marL="2132013" indent="-303213" algn="l" defTabSz="1217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00">
          <a:solidFill>
            <a:schemeClr val="tx1"/>
          </a:solidFill>
          <a:latin typeface="+mn-lt"/>
          <a:ea typeface="+mn-ea"/>
        </a:defRPr>
      </a:lvl4pPr>
      <a:lvl5pPr marL="2741613" indent="-303213" algn="l" defTabSz="1217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00">
          <a:solidFill>
            <a:schemeClr val="tx1"/>
          </a:solidFill>
          <a:latin typeface="+mn-lt"/>
          <a:ea typeface="+mn-ea"/>
        </a:defRPr>
      </a:lvl5pPr>
      <a:lvl6pPr marL="3198813" indent="-303213" algn="l" defTabSz="1217613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00">
          <a:solidFill>
            <a:schemeClr val="tx1"/>
          </a:solidFill>
          <a:latin typeface="+mn-lt"/>
          <a:ea typeface="+mn-ea"/>
        </a:defRPr>
      </a:lvl6pPr>
      <a:lvl7pPr marL="3656013" indent="-303213" algn="l" defTabSz="1217613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00">
          <a:solidFill>
            <a:schemeClr val="tx1"/>
          </a:solidFill>
          <a:latin typeface="+mn-lt"/>
          <a:ea typeface="+mn-ea"/>
        </a:defRPr>
      </a:lvl7pPr>
      <a:lvl8pPr marL="4113213" indent="-303213" algn="l" defTabSz="1217613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00">
          <a:solidFill>
            <a:schemeClr val="tx1"/>
          </a:solidFill>
          <a:latin typeface="+mn-lt"/>
          <a:ea typeface="+mn-ea"/>
        </a:defRPr>
      </a:lvl8pPr>
      <a:lvl9pPr marL="4570413" indent="-303213" algn="l" defTabSz="1217613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blipFill dpi="0"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/>
              <a:t>单击此处编辑母版标题样式</a:t>
            </a:r>
          </a:p>
        </p:txBody>
      </p:sp>
      <p:sp>
        <p:nvSpPr>
          <p:cNvPr id="5123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/>
              <a:t>单击此处编辑母版文本样式</a:t>
            </a:r>
          </a:p>
          <a:p>
            <a:pPr lvl="1"/>
            <a:r>
              <a:rPr lang="zh-CN" altLang="zh-CN" smtClean="0"/>
              <a:t>第二级</a:t>
            </a:r>
          </a:p>
          <a:p>
            <a:pPr lvl="2"/>
            <a:r>
              <a:rPr lang="zh-CN" altLang="zh-CN" smtClean="0"/>
              <a:t>第三级</a:t>
            </a:r>
          </a:p>
          <a:p>
            <a:pPr lvl="3"/>
            <a:r>
              <a:rPr lang="zh-CN" altLang="zh-CN" smtClean="0"/>
              <a:t>第四级</a:t>
            </a:r>
          </a:p>
          <a:p>
            <a:pPr lvl="4"/>
            <a:r>
              <a:rPr lang="zh-CN" altLang="zh-CN" smtClean="0"/>
              <a:t>第五级</a:t>
            </a:r>
          </a:p>
        </p:txBody>
      </p:sp>
      <p:sp>
        <p:nvSpPr>
          <p:cNvPr id="5124" name="日期占位符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600" smtClean="0">
                <a:solidFill>
                  <a:srgbClr val="898989"/>
                </a:solidFill>
                <a:ea typeface="+mn-ea"/>
              </a:defRPr>
            </a:lvl1pPr>
          </a:lstStyle>
          <a:p>
            <a:pPr>
              <a:defRPr/>
            </a:pPr>
            <a:fld id="{A509E822-167A-4D70-B7C3-9AB8B57538B6}" type="datetimeFigureOut">
              <a:rPr lang="zh-CN" altLang="en-US"/>
              <a:pPr>
                <a:defRPr/>
              </a:pPr>
              <a:t>2016/11/15</a:t>
            </a:fld>
            <a:endParaRPr lang="zh-CN" altLang="en-US"/>
          </a:p>
        </p:txBody>
      </p:sp>
      <p:sp>
        <p:nvSpPr>
          <p:cNvPr id="5125" name="页脚占位符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600" smtClean="0">
                <a:solidFill>
                  <a:srgbClr val="898989"/>
                </a:solidFill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126" name="灯片编号占位符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>
                <a:solidFill>
                  <a:srgbClr val="898989"/>
                </a:solidFill>
                <a:ea typeface="方正兰亭超细黑简体" panose="02000000000000000000" pitchFamily="2" charset="-122"/>
              </a:defRPr>
            </a:lvl1pPr>
          </a:lstStyle>
          <a:p>
            <a:fld id="{AB9B6AE8-8F25-4F13-9EC3-C32469735AD5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ransition/>
  <p:timing/>
  <p:txStyles>
    <p:titleStyle>
      <a:lvl1pPr algn="ctr" defTabSz="1217613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217613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  <a:ea typeface="迷你简菱心" pitchFamily="1" charset="-122"/>
        </a:defRPr>
      </a:lvl2pPr>
      <a:lvl3pPr algn="ctr" defTabSz="1217613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  <a:ea typeface="迷你简菱心" pitchFamily="1" charset="-122"/>
        </a:defRPr>
      </a:lvl3pPr>
      <a:lvl4pPr algn="ctr" defTabSz="1217613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  <a:ea typeface="迷你简菱心" pitchFamily="1" charset="-122"/>
        </a:defRPr>
      </a:lvl4pPr>
      <a:lvl5pPr algn="ctr" defTabSz="1217613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  <a:ea typeface="迷你简菱心" pitchFamily="1" charset="-122"/>
        </a:defRPr>
      </a:lvl5pPr>
      <a:lvl6pPr marL="4572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  <a:ea typeface="迷你简菱心" pitchFamily="1" charset="-122"/>
        </a:defRPr>
      </a:lvl6pPr>
      <a:lvl7pPr marL="9144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  <a:ea typeface="迷你简菱心" pitchFamily="1" charset="-122"/>
        </a:defRPr>
      </a:lvl7pPr>
      <a:lvl8pPr marL="13716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  <a:ea typeface="迷你简菱心" pitchFamily="1" charset="-122"/>
        </a:defRPr>
      </a:lvl8pPr>
      <a:lvl9pPr marL="18288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  <a:ea typeface="迷你简菱心" pitchFamily="1" charset="-122"/>
        </a:defRPr>
      </a:lvl9pPr>
    </p:titleStyle>
    <p:bodyStyle>
      <a:lvl1pPr marL="455613" indent="-455613" algn="l" defTabSz="1217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</a:defRPr>
      </a:lvl1pPr>
      <a:lvl2pPr marL="989013" indent="-379413" algn="l" defTabSz="1217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00">
          <a:solidFill>
            <a:schemeClr val="tx1"/>
          </a:solidFill>
          <a:latin typeface="+mn-lt"/>
          <a:ea typeface="+mn-ea"/>
        </a:defRPr>
      </a:lvl2pPr>
      <a:lvl3pPr marL="1522413" indent="-303213" algn="l" defTabSz="1217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</a:defRPr>
      </a:lvl3pPr>
      <a:lvl4pPr marL="2132013" indent="-303213" algn="l" defTabSz="1217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00">
          <a:solidFill>
            <a:schemeClr val="tx1"/>
          </a:solidFill>
          <a:latin typeface="+mn-lt"/>
          <a:ea typeface="+mn-ea"/>
        </a:defRPr>
      </a:lvl4pPr>
      <a:lvl5pPr marL="2741613" indent="-303213" algn="l" defTabSz="1217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00">
          <a:solidFill>
            <a:schemeClr val="tx1"/>
          </a:solidFill>
          <a:latin typeface="+mn-lt"/>
          <a:ea typeface="+mn-ea"/>
        </a:defRPr>
      </a:lvl5pPr>
      <a:lvl6pPr marL="3198813" indent="-303213" algn="l" defTabSz="1217613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00">
          <a:solidFill>
            <a:schemeClr val="tx1"/>
          </a:solidFill>
          <a:latin typeface="+mn-lt"/>
          <a:ea typeface="+mn-ea"/>
        </a:defRPr>
      </a:lvl6pPr>
      <a:lvl7pPr marL="3656013" indent="-303213" algn="l" defTabSz="1217613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00">
          <a:solidFill>
            <a:schemeClr val="tx1"/>
          </a:solidFill>
          <a:latin typeface="+mn-lt"/>
          <a:ea typeface="+mn-ea"/>
        </a:defRPr>
      </a:lvl7pPr>
      <a:lvl8pPr marL="4113213" indent="-303213" algn="l" defTabSz="1217613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00">
          <a:solidFill>
            <a:schemeClr val="tx1"/>
          </a:solidFill>
          <a:latin typeface="+mn-lt"/>
          <a:ea typeface="+mn-ea"/>
        </a:defRPr>
      </a:lvl8pPr>
      <a:lvl9pPr marL="4570413" indent="-303213" algn="l" defTabSz="1217613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blipFill dpi="0"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/>
              <a:t>单击此处编辑母版标题样式</a:t>
            </a:r>
          </a:p>
        </p:txBody>
      </p:sp>
      <p:sp>
        <p:nvSpPr>
          <p:cNvPr id="614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/>
              <a:t>单击此处编辑母版文本样式</a:t>
            </a:r>
          </a:p>
          <a:p>
            <a:pPr lvl="1"/>
            <a:r>
              <a:rPr lang="zh-CN" altLang="zh-CN" smtClean="0"/>
              <a:t>第二级</a:t>
            </a:r>
          </a:p>
          <a:p>
            <a:pPr lvl="2"/>
            <a:r>
              <a:rPr lang="zh-CN" altLang="zh-CN" smtClean="0"/>
              <a:t>第三级</a:t>
            </a:r>
          </a:p>
          <a:p>
            <a:pPr lvl="3"/>
            <a:r>
              <a:rPr lang="zh-CN" altLang="zh-CN" smtClean="0"/>
              <a:t>第四级</a:t>
            </a:r>
          </a:p>
          <a:p>
            <a:pPr lvl="4"/>
            <a:r>
              <a:rPr lang="zh-CN" altLang="zh-CN" smtClean="0"/>
              <a:t>第五级</a:t>
            </a:r>
          </a:p>
        </p:txBody>
      </p:sp>
      <p:sp>
        <p:nvSpPr>
          <p:cNvPr id="6148" name="日期占位符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600" smtClean="0">
                <a:solidFill>
                  <a:srgbClr val="898989"/>
                </a:solidFill>
                <a:ea typeface="+mn-ea"/>
              </a:defRPr>
            </a:lvl1pPr>
          </a:lstStyle>
          <a:p>
            <a:pPr>
              <a:defRPr/>
            </a:pPr>
            <a:fld id="{A15D3443-EBBF-4DF4-933E-E1F3D45A0F3E}" type="datetimeFigureOut">
              <a:rPr lang="zh-CN" altLang="en-US"/>
              <a:pPr>
                <a:defRPr/>
              </a:pPr>
              <a:t>2016/11/15</a:t>
            </a:fld>
            <a:endParaRPr lang="zh-CN" altLang="en-US"/>
          </a:p>
        </p:txBody>
      </p:sp>
      <p:sp>
        <p:nvSpPr>
          <p:cNvPr id="6149" name="页脚占位符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600" smtClean="0">
                <a:solidFill>
                  <a:srgbClr val="898989"/>
                </a:solidFill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150" name="灯片编号占位符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>
                <a:solidFill>
                  <a:srgbClr val="898989"/>
                </a:solidFill>
                <a:ea typeface="方正兰亭超细黑简体" panose="02000000000000000000" pitchFamily="2" charset="-122"/>
              </a:defRPr>
            </a:lvl1pPr>
          </a:lstStyle>
          <a:p>
            <a:fld id="{FBE977A4-2ABE-4A07-B84B-F89613351253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ransition/>
  <p:timing/>
  <p:txStyles>
    <p:titleStyle>
      <a:lvl1pPr algn="ctr" defTabSz="1217613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217613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  <a:ea typeface="迷你简菱心" pitchFamily="1" charset="-122"/>
        </a:defRPr>
      </a:lvl2pPr>
      <a:lvl3pPr algn="ctr" defTabSz="1217613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  <a:ea typeface="迷你简菱心" pitchFamily="1" charset="-122"/>
        </a:defRPr>
      </a:lvl3pPr>
      <a:lvl4pPr algn="ctr" defTabSz="1217613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  <a:ea typeface="迷你简菱心" pitchFamily="1" charset="-122"/>
        </a:defRPr>
      </a:lvl4pPr>
      <a:lvl5pPr algn="ctr" defTabSz="1217613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  <a:ea typeface="迷你简菱心" pitchFamily="1" charset="-122"/>
        </a:defRPr>
      </a:lvl5pPr>
      <a:lvl6pPr marL="4572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  <a:ea typeface="迷你简菱心" pitchFamily="1" charset="-122"/>
        </a:defRPr>
      </a:lvl6pPr>
      <a:lvl7pPr marL="9144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  <a:ea typeface="迷你简菱心" pitchFamily="1" charset="-122"/>
        </a:defRPr>
      </a:lvl7pPr>
      <a:lvl8pPr marL="13716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  <a:ea typeface="迷你简菱心" pitchFamily="1" charset="-122"/>
        </a:defRPr>
      </a:lvl8pPr>
      <a:lvl9pPr marL="18288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  <a:ea typeface="迷你简菱心" pitchFamily="1" charset="-122"/>
        </a:defRPr>
      </a:lvl9pPr>
    </p:titleStyle>
    <p:bodyStyle>
      <a:lvl1pPr marL="455613" indent="-455613" algn="l" defTabSz="1217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</a:defRPr>
      </a:lvl1pPr>
      <a:lvl2pPr marL="989013" indent="-379413" algn="l" defTabSz="1217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00">
          <a:solidFill>
            <a:schemeClr val="tx1"/>
          </a:solidFill>
          <a:latin typeface="+mn-lt"/>
          <a:ea typeface="+mn-ea"/>
        </a:defRPr>
      </a:lvl2pPr>
      <a:lvl3pPr marL="1522413" indent="-303213" algn="l" defTabSz="1217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</a:defRPr>
      </a:lvl3pPr>
      <a:lvl4pPr marL="2132013" indent="-303213" algn="l" defTabSz="1217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00">
          <a:solidFill>
            <a:schemeClr val="tx1"/>
          </a:solidFill>
          <a:latin typeface="+mn-lt"/>
          <a:ea typeface="+mn-ea"/>
        </a:defRPr>
      </a:lvl4pPr>
      <a:lvl5pPr marL="2741613" indent="-303213" algn="l" defTabSz="1217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00">
          <a:solidFill>
            <a:schemeClr val="tx1"/>
          </a:solidFill>
          <a:latin typeface="+mn-lt"/>
          <a:ea typeface="+mn-ea"/>
        </a:defRPr>
      </a:lvl5pPr>
      <a:lvl6pPr marL="3198813" indent="-303213" algn="l" defTabSz="1217613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00">
          <a:solidFill>
            <a:schemeClr val="tx1"/>
          </a:solidFill>
          <a:latin typeface="+mn-lt"/>
          <a:ea typeface="+mn-ea"/>
        </a:defRPr>
      </a:lvl6pPr>
      <a:lvl7pPr marL="3656013" indent="-303213" algn="l" defTabSz="1217613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00">
          <a:solidFill>
            <a:schemeClr val="tx1"/>
          </a:solidFill>
          <a:latin typeface="+mn-lt"/>
          <a:ea typeface="+mn-ea"/>
        </a:defRPr>
      </a:lvl7pPr>
      <a:lvl8pPr marL="4113213" indent="-303213" algn="l" defTabSz="1217613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00">
          <a:solidFill>
            <a:schemeClr val="tx1"/>
          </a:solidFill>
          <a:latin typeface="+mn-lt"/>
          <a:ea typeface="+mn-ea"/>
        </a:defRPr>
      </a:lvl8pPr>
      <a:lvl9pPr marL="4570413" indent="-303213" algn="l" defTabSz="1217613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blipFill dpi="0"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170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/>
              <a:t>单击此处编辑母版标题样式</a:t>
            </a:r>
          </a:p>
        </p:txBody>
      </p:sp>
      <p:sp>
        <p:nvSpPr>
          <p:cNvPr id="7171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/>
              <a:t>单击此处编辑母版文本样式</a:t>
            </a:r>
          </a:p>
          <a:p>
            <a:pPr lvl="1"/>
            <a:r>
              <a:rPr lang="zh-CN" altLang="zh-CN" smtClean="0"/>
              <a:t>第二级</a:t>
            </a:r>
          </a:p>
          <a:p>
            <a:pPr lvl="2"/>
            <a:r>
              <a:rPr lang="zh-CN" altLang="zh-CN" smtClean="0"/>
              <a:t>第三级</a:t>
            </a:r>
          </a:p>
          <a:p>
            <a:pPr lvl="3"/>
            <a:r>
              <a:rPr lang="zh-CN" altLang="zh-CN" smtClean="0"/>
              <a:t>第四级</a:t>
            </a:r>
          </a:p>
          <a:p>
            <a:pPr lvl="4"/>
            <a:r>
              <a:rPr lang="zh-CN" altLang="zh-CN" smtClean="0"/>
              <a:t>第五级</a:t>
            </a:r>
          </a:p>
        </p:txBody>
      </p:sp>
      <p:sp>
        <p:nvSpPr>
          <p:cNvPr id="7172" name="日期占位符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600" smtClean="0">
                <a:solidFill>
                  <a:srgbClr val="898989"/>
                </a:solidFill>
                <a:ea typeface="+mn-ea"/>
              </a:defRPr>
            </a:lvl1pPr>
          </a:lstStyle>
          <a:p>
            <a:pPr>
              <a:defRPr/>
            </a:pPr>
            <a:fld id="{2DFF17E6-D29D-4D0D-B8DE-A9955ACEAE35}" type="datetimeFigureOut">
              <a:rPr lang="zh-CN" altLang="en-US"/>
              <a:pPr>
                <a:defRPr/>
              </a:pPr>
              <a:t>2016/11/15</a:t>
            </a:fld>
            <a:endParaRPr lang="zh-CN" altLang="en-US"/>
          </a:p>
        </p:txBody>
      </p:sp>
      <p:sp>
        <p:nvSpPr>
          <p:cNvPr id="7173" name="页脚占位符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600" smtClean="0">
                <a:solidFill>
                  <a:srgbClr val="898989"/>
                </a:solidFill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174" name="灯片编号占位符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>
                <a:solidFill>
                  <a:srgbClr val="898989"/>
                </a:solidFill>
                <a:ea typeface="方正兰亭超细黑简体" panose="02000000000000000000" pitchFamily="2" charset="-122"/>
              </a:defRPr>
            </a:lvl1pPr>
          </a:lstStyle>
          <a:p>
            <a:fld id="{DD0C670E-2343-4DD9-B0E0-549C15592C47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ransition/>
  <p:timing/>
  <p:txStyles>
    <p:titleStyle>
      <a:lvl1pPr algn="ctr" defTabSz="1217613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217613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  <a:ea typeface="迷你简菱心" pitchFamily="1" charset="-122"/>
        </a:defRPr>
      </a:lvl2pPr>
      <a:lvl3pPr algn="ctr" defTabSz="1217613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  <a:ea typeface="迷你简菱心" pitchFamily="1" charset="-122"/>
        </a:defRPr>
      </a:lvl3pPr>
      <a:lvl4pPr algn="ctr" defTabSz="1217613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  <a:ea typeface="迷你简菱心" pitchFamily="1" charset="-122"/>
        </a:defRPr>
      </a:lvl4pPr>
      <a:lvl5pPr algn="ctr" defTabSz="1217613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  <a:ea typeface="迷你简菱心" pitchFamily="1" charset="-122"/>
        </a:defRPr>
      </a:lvl5pPr>
      <a:lvl6pPr marL="4572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  <a:ea typeface="迷你简菱心" pitchFamily="1" charset="-122"/>
        </a:defRPr>
      </a:lvl6pPr>
      <a:lvl7pPr marL="9144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  <a:ea typeface="迷你简菱心" pitchFamily="1" charset="-122"/>
        </a:defRPr>
      </a:lvl7pPr>
      <a:lvl8pPr marL="13716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  <a:ea typeface="迷你简菱心" pitchFamily="1" charset="-122"/>
        </a:defRPr>
      </a:lvl8pPr>
      <a:lvl9pPr marL="18288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  <a:ea typeface="迷你简菱心" pitchFamily="1" charset="-122"/>
        </a:defRPr>
      </a:lvl9pPr>
    </p:titleStyle>
    <p:bodyStyle>
      <a:lvl1pPr marL="455613" indent="-455613" algn="l" defTabSz="1217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</a:defRPr>
      </a:lvl1pPr>
      <a:lvl2pPr marL="989013" indent="-379413" algn="l" defTabSz="1217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00">
          <a:solidFill>
            <a:schemeClr val="tx1"/>
          </a:solidFill>
          <a:latin typeface="+mn-lt"/>
          <a:ea typeface="+mn-ea"/>
        </a:defRPr>
      </a:lvl2pPr>
      <a:lvl3pPr marL="1522413" indent="-303213" algn="l" defTabSz="1217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</a:defRPr>
      </a:lvl3pPr>
      <a:lvl4pPr marL="2132013" indent="-303213" algn="l" defTabSz="1217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00">
          <a:solidFill>
            <a:schemeClr val="tx1"/>
          </a:solidFill>
          <a:latin typeface="+mn-lt"/>
          <a:ea typeface="+mn-ea"/>
        </a:defRPr>
      </a:lvl4pPr>
      <a:lvl5pPr marL="2741613" indent="-303213" algn="l" defTabSz="1217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00">
          <a:solidFill>
            <a:schemeClr val="tx1"/>
          </a:solidFill>
          <a:latin typeface="+mn-lt"/>
          <a:ea typeface="+mn-ea"/>
        </a:defRPr>
      </a:lvl5pPr>
      <a:lvl6pPr marL="3198813" indent="-303213" algn="l" defTabSz="1217613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00">
          <a:solidFill>
            <a:schemeClr val="tx1"/>
          </a:solidFill>
          <a:latin typeface="+mn-lt"/>
          <a:ea typeface="+mn-ea"/>
        </a:defRPr>
      </a:lvl6pPr>
      <a:lvl7pPr marL="3656013" indent="-303213" algn="l" defTabSz="1217613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00">
          <a:solidFill>
            <a:schemeClr val="tx1"/>
          </a:solidFill>
          <a:latin typeface="+mn-lt"/>
          <a:ea typeface="+mn-ea"/>
        </a:defRPr>
      </a:lvl7pPr>
      <a:lvl8pPr marL="4113213" indent="-303213" algn="l" defTabSz="1217613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00">
          <a:solidFill>
            <a:schemeClr val="tx1"/>
          </a:solidFill>
          <a:latin typeface="+mn-lt"/>
          <a:ea typeface="+mn-ea"/>
        </a:defRPr>
      </a:lvl8pPr>
      <a:lvl9pPr marL="4570413" indent="-303213" algn="l" defTabSz="1217613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blipFill dpi="0"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194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/>
              <a:t>单击此处编辑母版标题样式</a:t>
            </a:r>
          </a:p>
        </p:txBody>
      </p:sp>
      <p:sp>
        <p:nvSpPr>
          <p:cNvPr id="8195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/>
              <a:t>单击此处编辑母版文本样式</a:t>
            </a:r>
          </a:p>
          <a:p>
            <a:pPr lvl="1"/>
            <a:r>
              <a:rPr lang="zh-CN" altLang="zh-CN" smtClean="0"/>
              <a:t>第二级</a:t>
            </a:r>
          </a:p>
          <a:p>
            <a:pPr lvl="2"/>
            <a:r>
              <a:rPr lang="zh-CN" altLang="zh-CN" smtClean="0"/>
              <a:t>第三级</a:t>
            </a:r>
          </a:p>
          <a:p>
            <a:pPr lvl="3"/>
            <a:r>
              <a:rPr lang="zh-CN" altLang="zh-CN" smtClean="0"/>
              <a:t>第四级</a:t>
            </a:r>
          </a:p>
          <a:p>
            <a:pPr lvl="4"/>
            <a:r>
              <a:rPr lang="zh-CN" altLang="zh-CN" smtClean="0"/>
              <a:t>第五级</a:t>
            </a:r>
          </a:p>
        </p:txBody>
      </p:sp>
      <p:sp>
        <p:nvSpPr>
          <p:cNvPr id="8196" name="日期占位符 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600" smtClean="0">
                <a:solidFill>
                  <a:srgbClr val="898989"/>
                </a:solidFill>
                <a:ea typeface="+mn-ea"/>
              </a:defRPr>
            </a:lvl1pPr>
          </a:lstStyle>
          <a:p>
            <a:pPr>
              <a:defRPr/>
            </a:pPr>
            <a:fld id="{F9B56F06-B69A-4487-9F37-7C262CC21E78}" type="datetimeFigureOut">
              <a:rPr lang="zh-CN" altLang="en-US"/>
              <a:pPr>
                <a:defRPr/>
              </a:pPr>
              <a:t>2016/11/15</a:t>
            </a:fld>
            <a:endParaRPr lang="zh-CN" altLang="en-US"/>
          </a:p>
        </p:txBody>
      </p:sp>
      <p:sp>
        <p:nvSpPr>
          <p:cNvPr id="8197" name="页脚占位符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600" smtClean="0">
                <a:solidFill>
                  <a:srgbClr val="898989"/>
                </a:solidFill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198" name="灯片编号占位符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>
                <a:solidFill>
                  <a:srgbClr val="898989"/>
                </a:solidFill>
                <a:ea typeface="方正兰亭超细黑简体" panose="02000000000000000000" pitchFamily="2" charset="-122"/>
              </a:defRPr>
            </a:lvl1pPr>
          </a:lstStyle>
          <a:p>
            <a:fld id="{E56467E6-5A72-45CC-BA42-2324691B7C05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ransition/>
  <p:timing/>
  <p:txStyles>
    <p:titleStyle>
      <a:lvl1pPr algn="ctr" defTabSz="1217613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217613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  <a:ea typeface="迷你简菱心" pitchFamily="1" charset="-122"/>
        </a:defRPr>
      </a:lvl2pPr>
      <a:lvl3pPr algn="ctr" defTabSz="1217613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  <a:ea typeface="迷你简菱心" pitchFamily="1" charset="-122"/>
        </a:defRPr>
      </a:lvl3pPr>
      <a:lvl4pPr algn="ctr" defTabSz="1217613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  <a:ea typeface="迷你简菱心" pitchFamily="1" charset="-122"/>
        </a:defRPr>
      </a:lvl4pPr>
      <a:lvl5pPr algn="ctr" defTabSz="1217613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  <a:ea typeface="迷你简菱心" pitchFamily="1" charset="-122"/>
        </a:defRPr>
      </a:lvl5pPr>
      <a:lvl6pPr marL="4572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  <a:ea typeface="迷你简菱心" pitchFamily="1" charset="-122"/>
        </a:defRPr>
      </a:lvl6pPr>
      <a:lvl7pPr marL="9144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  <a:ea typeface="迷你简菱心" pitchFamily="1" charset="-122"/>
        </a:defRPr>
      </a:lvl7pPr>
      <a:lvl8pPr marL="13716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  <a:ea typeface="迷你简菱心" pitchFamily="1" charset="-122"/>
        </a:defRPr>
      </a:lvl8pPr>
      <a:lvl9pPr marL="18288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  <a:ea typeface="迷你简菱心" pitchFamily="1" charset="-122"/>
        </a:defRPr>
      </a:lvl9pPr>
    </p:titleStyle>
    <p:bodyStyle>
      <a:lvl1pPr marL="455613" indent="-455613" algn="l" defTabSz="1217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</a:defRPr>
      </a:lvl1pPr>
      <a:lvl2pPr marL="989013" indent="-379413" algn="l" defTabSz="1217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00">
          <a:solidFill>
            <a:schemeClr val="tx1"/>
          </a:solidFill>
          <a:latin typeface="+mn-lt"/>
          <a:ea typeface="+mn-ea"/>
        </a:defRPr>
      </a:lvl2pPr>
      <a:lvl3pPr marL="1522413" indent="-303213" algn="l" defTabSz="1217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</a:defRPr>
      </a:lvl3pPr>
      <a:lvl4pPr marL="2132013" indent="-303213" algn="l" defTabSz="1217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00">
          <a:solidFill>
            <a:schemeClr val="tx1"/>
          </a:solidFill>
          <a:latin typeface="+mn-lt"/>
          <a:ea typeface="+mn-ea"/>
        </a:defRPr>
      </a:lvl4pPr>
      <a:lvl5pPr marL="2741613" indent="-303213" algn="l" defTabSz="1217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00">
          <a:solidFill>
            <a:schemeClr val="tx1"/>
          </a:solidFill>
          <a:latin typeface="+mn-lt"/>
          <a:ea typeface="+mn-ea"/>
        </a:defRPr>
      </a:lvl5pPr>
      <a:lvl6pPr marL="3198813" indent="-303213" algn="l" defTabSz="1217613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00">
          <a:solidFill>
            <a:schemeClr val="tx1"/>
          </a:solidFill>
          <a:latin typeface="+mn-lt"/>
          <a:ea typeface="+mn-ea"/>
        </a:defRPr>
      </a:lvl6pPr>
      <a:lvl7pPr marL="3656013" indent="-303213" algn="l" defTabSz="1217613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00">
          <a:solidFill>
            <a:schemeClr val="tx1"/>
          </a:solidFill>
          <a:latin typeface="+mn-lt"/>
          <a:ea typeface="+mn-ea"/>
        </a:defRPr>
      </a:lvl7pPr>
      <a:lvl8pPr marL="4113213" indent="-303213" algn="l" defTabSz="1217613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00">
          <a:solidFill>
            <a:schemeClr val="tx1"/>
          </a:solidFill>
          <a:latin typeface="+mn-lt"/>
          <a:ea typeface="+mn-ea"/>
        </a:defRPr>
      </a:lvl8pPr>
      <a:lvl9pPr marL="4570413" indent="-303213" algn="l" defTabSz="1217613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blipFill dpi="0"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218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/>
              <a:t>单击此处编辑母版标题样式</a:t>
            </a:r>
          </a:p>
        </p:txBody>
      </p:sp>
      <p:sp>
        <p:nvSpPr>
          <p:cNvPr id="9219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/>
              <a:t>单击此处编辑母版文本样式</a:t>
            </a:r>
          </a:p>
          <a:p>
            <a:pPr lvl="1"/>
            <a:r>
              <a:rPr lang="zh-CN" altLang="zh-CN" smtClean="0"/>
              <a:t>第二级</a:t>
            </a:r>
          </a:p>
          <a:p>
            <a:pPr lvl="2"/>
            <a:r>
              <a:rPr lang="zh-CN" altLang="zh-CN" smtClean="0"/>
              <a:t>第三级</a:t>
            </a:r>
          </a:p>
          <a:p>
            <a:pPr lvl="3"/>
            <a:r>
              <a:rPr lang="zh-CN" altLang="zh-CN" smtClean="0"/>
              <a:t>第四级</a:t>
            </a:r>
          </a:p>
          <a:p>
            <a:pPr lvl="4"/>
            <a:r>
              <a:rPr lang="zh-CN" altLang="zh-CN" smtClean="0"/>
              <a:t>第五级</a:t>
            </a:r>
          </a:p>
        </p:txBody>
      </p:sp>
      <p:sp>
        <p:nvSpPr>
          <p:cNvPr id="9220" name="日期占位符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600" smtClean="0">
                <a:solidFill>
                  <a:srgbClr val="898989"/>
                </a:solidFill>
                <a:ea typeface="+mn-ea"/>
              </a:defRPr>
            </a:lvl1pPr>
          </a:lstStyle>
          <a:p>
            <a:pPr>
              <a:defRPr/>
            </a:pPr>
            <a:fld id="{FD2C41C7-CCCC-497A-A121-87A2BE1A1441}" type="datetimeFigureOut">
              <a:rPr lang="zh-CN" altLang="en-US"/>
              <a:pPr>
                <a:defRPr/>
              </a:pPr>
              <a:t>2016/11/15</a:t>
            </a:fld>
            <a:endParaRPr lang="zh-CN" altLang="en-US"/>
          </a:p>
        </p:txBody>
      </p:sp>
      <p:sp>
        <p:nvSpPr>
          <p:cNvPr id="9221" name="页脚占位符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600" smtClean="0">
                <a:solidFill>
                  <a:srgbClr val="898989"/>
                </a:solidFill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222" name="灯片编号占位符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>
                <a:solidFill>
                  <a:srgbClr val="898989"/>
                </a:solidFill>
                <a:ea typeface="方正兰亭超细黑简体" panose="02000000000000000000" pitchFamily="2" charset="-122"/>
              </a:defRPr>
            </a:lvl1pPr>
          </a:lstStyle>
          <a:p>
            <a:fld id="{E6FCFEA4-BE7B-4143-A9D1-3ADD790F541C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ransition/>
  <p:timing/>
  <p:txStyles>
    <p:titleStyle>
      <a:lvl1pPr algn="ctr" defTabSz="1217613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217613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  <a:ea typeface="迷你简菱心" pitchFamily="1" charset="-122"/>
        </a:defRPr>
      </a:lvl2pPr>
      <a:lvl3pPr algn="ctr" defTabSz="1217613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  <a:ea typeface="迷你简菱心" pitchFamily="1" charset="-122"/>
        </a:defRPr>
      </a:lvl3pPr>
      <a:lvl4pPr algn="ctr" defTabSz="1217613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  <a:ea typeface="迷你简菱心" pitchFamily="1" charset="-122"/>
        </a:defRPr>
      </a:lvl4pPr>
      <a:lvl5pPr algn="ctr" defTabSz="1217613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  <a:ea typeface="迷你简菱心" pitchFamily="1" charset="-122"/>
        </a:defRPr>
      </a:lvl5pPr>
      <a:lvl6pPr marL="4572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  <a:ea typeface="迷你简菱心" pitchFamily="1" charset="-122"/>
        </a:defRPr>
      </a:lvl6pPr>
      <a:lvl7pPr marL="9144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  <a:ea typeface="迷你简菱心" pitchFamily="1" charset="-122"/>
        </a:defRPr>
      </a:lvl7pPr>
      <a:lvl8pPr marL="13716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  <a:ea typeface="迷你简菱心" pitchFamily="1" charset="-122"/>
        </a:defRPr>
      </a:lvl8pPr>
      <a:lvl9pPr marL="18288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  <a:ea typeface="迷你简菱心" pitchFamily="1" charset="-122"/>
        </a:defRPr>
      </a:lvl9pPr>
    </p:titleStyle>
    <p:bodyStyle>
      <a:lvl1pPr marL="455613" indent="-455613" algn="l" defTabSz="1217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</a:defRPr>
      </a:lvl1pPr>
      <a:lvl2pPr marL="989013" indent="-379413" algn="l" defTabSz="1217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00">
          <a:solidFill>
            <a:schemeClr val="tx1"/>
          </a:solidFill>
          <a:latin typeface="+mn-lt"/>
          <a:ea typeface="+mn-ea"/>
        </a:defRPr>
      </a:lvl2pPr>
      <a:lvl3pPr marL="1522413" indent="-303213" algn="l" defTabSz="1217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</a:defRPr>
      </a:lvl3pPr>
      <a:lvl4pPr marL="2132013" indent="-303213" algn="l" defTabSz="1217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00">
          <a:solidFill>
            <a:schemeClr val="tx1"/>
          </a:solidFill>
          <a:latin typeface="+mn-lt"/>
          <a:ea typeface="+mn-ea"/>
        </a:defRPr>
      </a:lvl4pPr>
      <a:lvl5pPr marL="2741613" indent="-303213" algn="l" defTabSz="1217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00">
          <a:solidFill>
            <a:schemeClr val="tx1"/>
          </a:solidFill>
          <a:latin typeface="+mn-lt"/>
          <a:ea typeface="+mn-ea"/>
        </a:defRPr>
      </a:lvl5pPr>
      <a:lvl6pPr marL="3198813" indent="-303213" algn="l" defTabSz="1217613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00">
          <a:solidFill>
            <a:schemeClr val="tx1"/>
          </a:solidFill>
          <a:latin typeface="+mn-lt"/>
          <a:ea typeface="+mn-ea"/>
        </a:defRPr>
      </a:lvl6pPr>
      <a:lvl7pPr marL="3656013" indent="-303213" algn="l" defTabSz="1217613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00">
          <a:solidFill>
            <a:schemeClr val="tx1"/>
          </a:solidFill>
          <a:latin typeface="+mn-lt"/>
          <a:ea typeface="+mn-ea"/>
        </a:defRPr>
      </a:lvl7pPr>
      <a:lvl8pPr marL="4113213" indent="-303213" algn="l" defTabSz="1217613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00">
          <a:solidFill>
            <a:schemeClr val="tx1"/>
          </a:solidFill>
          <a:latin typeface="+mn-lt"/>
          <a:ea typeface="+mn-ea"/>
        </a:defRPr>
      </a:lvl8pPr>
      <a:lvl9pPr marL="4570413" indent="-303213" algn="l" defTabSz="1217613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2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13.png" Type="http://schemas.openxmlformats.org/officeDocument/2006/relationships/image"/><Relationship Id="rId4" Target="../media/image14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13.png" Type="http://schemas.openxmlformats.org/officeDocument/2006/relationships/image"/><Relationship Id="rId4" Target="../media/image3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png" Type="http://schemas.openxmlformats.org/officeDocument/2006/relationships/image"/><Relationship Id="rId3" Target="../media/image16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7.png" Type="http://schemas.openxmlformats.org/officeDocument/2006/relationships/image"/><Relationship Id="rId3" Target="../media/image18.png" Type="http://schemas.openxmlformats.org/officeDocument/2006/relationships/image"/><Relationship Id="rId4" Target="../media/image19.png" Type="http://schemas.openxmlformats.org/officeDocument/2006/relationships/image"/><Relationship Id="rId5" Target="../media/image20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13.png" Type="http://schemas.openxmlformats.org/officeDocument/2006/relationships/image"/><Relationship Id="rId4" Target="../media/image21.png" Type="http://schemas.openxmlformats.org/officeDocument/2006/relationships/image"/><Relationship Id="rId5" Target="../media/image7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2.png" Type="http://schemas.openxmlformats.org/officeDocument/2006/relationships/image"/><Relationship Id="rId3" Target="../media/image23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4.pn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png" Type="http://schemas.openxmlformats.org/officeDocument/2006/relationships/image"/><Relationship Id="rId4" Target="../media/image5.png" Type="http://schemas.openxmlformats.org/officeDocument/2006/relationships/image"/><Relationship Id="rId5" Target="../media/image6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8.png" Type="http://schemas.openxmlformats.org/officeDocument/2006/relationships/image"/><Relationship Id="rId4" Target="../media/image9.png" Type="http://schemas.openxmlformats.org/officeDocument/2006/relationships/image"/><Relationship Id="rId5" Target="../media/image10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12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314" name="矩形 4"/>
          <p:cNvSpPr>
            <a:spLocks noChangeArrowheads="1"/>
          </p:cNvSpPr>
          <p:nvPr/>
        </p:nvSpPr>
        <p:spPr bwMode="auto">
          <a:xfrm>
            <a:off x="0" y="6419850"/>
            <a:ext cx="12192000" cy="438150"/>
          </a:xfrm>
          <a:prstGeom prst="rect">
            <a:avLst/>
          </a:prstGeom>
          <a:solidFill>
            <a:srgbClr val="3EB19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13315" name="文本框 7"/>
          <p:cNvSpPr txBox="1">
            <a:spLocks noChangeArrowheads="1"/>
          </p:cNvSpPr>
          <p:nvPr/>
        </p:nvSpPr>
        <p:spPr bwMode="auto">
          <a:xfrm>
            <a:off x="4514850" y="4481513"/>
            <a:ext cx="3082925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dist" eaLnBrk="1" hangingPunct="1"/>
            <a:r>
              <a:rPr altLang="zh-CN" lang="en-US" sz="2000">
                <a:solidFill>
                  <a:schemeClr val="bg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ADD YOUR NAME</a:t>
            </a:r>
          </a:p>
        </p:txBody>
      </p:sp>
      <p:sp>
        <p:nvSpPr>
          <p:cNvPr id="13316" name="文本框 25"/>
          <p:cNvSpPr txBox="1">
            <a:spLocks noChangeArrowheads="1"/>
          </p:cNvSpPr>
          <p:nvPr/>
        </p:nvSpPr>
        <p:spPr bwMode="auto">
          <a:xfrm>
            <a:off x="3765550" y="4029075"/>
            <a:ext cx="4660900" cy="335280"/>
          </a:xfrm>
          <a:prstGeom prst="rect">
            <a:avLst/>
          </a:prstGeom>
          <a:solidFill>
            <a:srgbClr val="3EB19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dist" eaLnBrk="1" hangingPunct="1"/>
            <a:r>
              <a:rPr altLang="en-US" b="1" lang="zh-CN" sz="16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框架完整·扁平化呈现·绝对超值·绝对专业</a:t>
            </a:r>
          </a:p>
        </p:txBody>
      </p:sp>
      <p:pic>
        <p:nvPicPr>
          <p:cNvPr id="13317" name="图片 1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638300" y="2338388"/>
            <a:ext cx="10279063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4578" name="图片 16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4039" l="29385" r="8481" t="2649"/>
          <a:stretch>
            <a:fillRect/>
          </a:stretch>
        </p:blipFill>
        <p:spPr bwMode="auto">
          <a:xfrm>
            <a:off x="9329738" y="1397000"/>
            <a:ext cx="2214562" cy="201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图片 14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9550" l="14879" r="19913"/>
          <a:stretch>
            <a:fillRect/>
          </a:stretch>
        </p:blipFill>
        <p:spPr bwMode="auto">
          <a:xfrm>
            <a:off x="6896100" y="1397000"/>
            <a:ext cx="2222500" cy="201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图片 1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26517" l="-185" r="185" t="30267"/>
          <a:stretch>
            <a:fillRect/>
          </a:stretch>
        </p:blipFill>
        <p:spPr bwMode="auto">
          <a:xfrm>
            <a:off x="1236663" y="3732213"/>
            <a:ext cx="10307637" cy="242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81" name="组合 6"/>
          <p:cNvGrpSpPr/>
          <p:nvPr/>
        </p:nvGrpSpPr>
        <p:grpSpPr>
          <a:xfrm>
            <a:off x="0" y="377825"/>
            <a:ext cx="1001713" cy="522288"/>
            <a:chExt cx="1988458" cy="522515"/>
          </a:xfrm>
        </p:grpSpPr>
        <p:sp>
          <p:nvSpPr>
            <p:cNvPr id="24585" name="矩形 3"/>
            <p:cNvSpPr>
              <a:spLocks noChangeArrowheads="1"/>
            </p:cNvSpPr>
            <p:nvPr/>
          </p:nvSpPr>
          <p:spPr bwMode="auto">
            <a:xfrm>
              <a:off x="0" y="0"/>
              <a:ext cx="1988458" cy="522514"/>
            </a:xfrm>
            <a:prstGeom prst="rect">
              <a:avLst/>
            </a:prstGeom>
            <a:solidFill>
              <a:srgbClr val="3EB19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algn="ctr" eaLnBrk="1" hangingPunct="1"/>
              <a:endParaRPr altLang="en-US" lang="zh-CN">
                <a:solidFill>
                  <a:srgbClr val="FFFFFF"/>
                </a:solidFill>
              </a:endParaRPr>
            </a:p>
          </p:txBody>
        </p:sp>
        <p:sp>
          <p:nvSpPr>
            <p:cNvPr id="24586" name="直角三角形 5"/>
            <p:cNvSpPr>
              <a:spLocks noChangeArrowheads="1"/>
            </p:cNvSpPr>
            <p:nvPr/>
          </p:nvSpPr>
          <p:spPr bwMode="auto">
            <a:xfrm flipH="1">
              <a:off x="0" y="1"/>
              <a:ext cx="1988458" cy="522514"/>
            </a:xfrm>
            <a:prstGeom prst="rtTriangle">
              <a:avLst/>
            </a:prstGeom>
            <a:solidFill>
              <a:srgbClr val="30302F">
                <a:alpha val="41960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algn="ctr" eaLnBrk="1" hangingPunct="1"/>
              <a:endParaRPr altLang="en-US" lang="zh-CN">
                <a:solidFill>
                  <a:srgbClr val="FFFFFF"/>
                </a:solidFill>
              </a:endParaRPr>
            </a:p>
          </p:txBody>
        </p:sp>
      </p:grpSp>
      <p:sp>
        <p:nvSpPr>
          <p:cNvPr id="24582" name="文本框 8"/>
          <p:cNvSpPr txBox="1">
            <a:spLocks noChangeArrowheads="1"/>
          </p:cNvSpPr>
          <p:nvPr/>
        </p:nvSpPr>
        <p:spPr bwMode="auto">
          <a:xfrm>
            <a:off x="1176338" y="454025"/>
            <a:ext cx="191008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/>
            <a:r>
              <a:rPr altLang="zh-CN" lang="en-US">
                <a:solidFill>
                  <a:schemeClr val="bg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ADD YOU TITLE</a:t>
            </a:r>
          </a:p>
        </p:txBody>
      </p:sp>
      <p:sp>
        <p:nvSpPr>
          <p:cNvPr id="24583" name="Rectangle 3"/>
          <p:cNvSpPr>
            <a:spLocks noChangeArrowheads="1"/>
          </p:cNvSpPr>
          <p:nvPr/>
        </p:nvSpPr>
        <p:spPr bwMode="auto">
          <a:xfrm>
            <a:off x="0" y="3733800"/>
            <a:ext cx="1014413" cy="2433638"/>
          </a:xfrm>
          <a:prstGeom prst="rect">
            <a:avLst/>
          </a:prstGeom>
          <a:solidFill>
            <a:srgbClr val="3EB19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60841" lIns="121682" rIns="121682" tIns="60841"/>
          <a:lstStyle>
            <a:lvl1pPr defTabSz="1217613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7613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7613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7613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7613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7613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7613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7613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7613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zh-CN" lang="en-US" sz="3100">
              <a:solidFill>
                <a:srgbClr val="262626"/>
              </a:solidFill>
            </a:endParaRPr>
          </a:p>
        </p:txBody>
      </p:sp>
      <p:sp>
        <p:nvSpPr>
          <p:cNvPr id="24584" name="矩形 12"/>
          <p:cNvSpPr>
            <a:spLocks noChangeArrowheads="1"/>
          </p:cNvSpPr>
          <p:nvPr/>
        </p:nvSpPr>
        <p:spPr bwMode="auto">
          <a:xfrm>
            <a:off x="1236663" y="2025650"/>
            <a:ext cx="5078412" cy="768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altLang="zh-CN" lang="en-US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b0604020202020204" pitchFamily="34" typeface="Arial"/>
              </a:rPr>
              <a:t>Add your words here，according to your need to draw the text box size。Please read the instructions and more work at the end of the manual template.</a:t>
            </a:r>
          </a:p>
        </p:txBody>
      </p:sp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5602" name="图片 28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4039" l="29385" r="9956" t="2649"/>
          <a:stretch>
            <a:fillRect/>
          </a:stretch>
        </p:blipFill>
        <p:spPr bwMode="auto">
          <a:xfrm>
            <a:off x="6000750" y="1854200"/>
            <a:ext cx="2095500" cy="195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图片 27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l="14879" r="25256" t="1617"/>
          <a:stretch>
            <a:fillRect/>
          </a:stretch>
        </p:blipFill>
        <p:spPr bwMode="auto">
          <a:xfrm>
            <a:off x="-19050" y="1885950"/>
            <a:ext cx="1789113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图片 26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6429" r="3175"/>
          <a:stretch>
            <a:fillRect/>
          </a:stretch>
        </p:blipFill>
        <p:spPr bwMode="auto">
          <a:xfrm>
            <a:off x="2649538" y="3808413"/>
            <a:ext cx="2822575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5" name="组合 6"/>
          <p:cNvGrpSpPr/>
          <p:nvPr/>
        </p:nvGrpSpPr>
        <p:grpSpPr>
          <a:xfrm>
            <a:off x="0" y="377825"/>
            <a:ext cx="1001713" cy="522288"/>
            <a:chExt cx="1988458" cy="522515"/>
          </a:xfrm>
        </p:grpSpPr>
        <p:sp>
          <p:nvSpPr>
            <p:cNvPr id="25621" name="矩形 3"/>
            <p:cNvSpPr>
              <a:spLocks noChangeArrowheads="1"/>
            </p:cNvSpPr>
            <p:nvPr/>
          </p:nvSpPr>
          <p:spPr bwMode="auto">
            <a:xfrm>
              <a:off x="0" y="0"/>
              <a:ext cx="1988458" cy="522514"/>
            </a:xfrm>
            <a:prstGeom prst="rect">
              <a:avLst/>
            </a:prstGeom>
            <a:solidFill>
              <a:srgbClr val="3EB19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algn="ctr" eaLnBrk="1" hangingPunct="1"/>
              <a:endParaRPr altLang="en-US" lang="zh-CN">
                <a:solidFill>
                  <a:srgbClr val="FFFFFF"/>
                </a:solidFill>
              </a:endParaRPr>
            </a:p>
          </p:txBody>
        </p:sp>
        <p:sp>
          <p:nvSpPr>
            <p:cNvPr id="25622" name="直角三角形 5"/>
            <p:cNvSpPr>
              <a:spLocks noChangeArrowheads="1"/>
            </p:cNvSpPr>
            <p:nvPr/>
          </p:nvSpPr>
          <p:spPr bwMode="auto">
            <a:xfrm flipH="1">
              <a:off x="0" y="1"/>
              <a:ext cx="1988458" cy="522514"/>
            </a:xfrm>
            <a:prstGeom prst="rtTriangle">
              <a:avLst/>
            </a:prstGeom>
            <a:solidFill>
              <a:srgbClr val="30302F">
                <a:alpha val="41960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algn="ctr" eaLnBrk="1" hangingPunct="1"/>
              <a:endParaRPr altLang="en-US" lang="zh-CN">
                <a:solidFill>
                  <a:srgbClr val="FFFFFF"/>
                </a:solidFill>
              </a:endParaRPr>
            </a:p>
          </p:txBody>
        </p:sp>
      </p:grpSp>
      <p:sp>
        <p:nvSpPr>
          <p:cNvPr id="25606" name="文本框 8"/>
          <p:cNvSpPr txBox="1">
            <a:spLocks noChangeArrowheads="1"/>
          </p:cNvSpPr>
          <p:nvPr/>
        </p:nvSpPr>
        <p:spPr bwMode="auto">
          <a:xfrm>
            <a:off x="1176338" y="454025"/>
            <a:ext cx="191008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/>
            <a:r>
              <a:rPr altLang="zh-CN" lang="en-US">
                <a:solidFill>
                  <a:schemeClr val="bg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ADD YOU TITLE</a:t>
            </a:r>
          </a:p>
        </p:txBody>
      </p:sp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8112125" y="1874838"/>
            <a:ext cx="4056063" cy="3852862"/>
          </a:xfrm>
          <a:prstGeom prst="rect">
            <a:avLst/>
          </a:prstGeom>
          <a:solidFill>
            <a:srgbClr val="3EB19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60841" lIns="121682" rIns="121682" tIns="60841"/>
          <a:lstStyle>
            <a:lvl1pPr defTabSz="1217613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7613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7613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7613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7613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7613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7613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7613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7613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zh-CN" lang="en-US" sz="3100">
              <a:solidFill>
                <a:srgbClr val="262626"/>
              </a:solidFill>
            </a:endParaRPr>
          </a:p>
        </p:txBody>
      </p:sp>
      <p:sp>
        <p:nvSpPr>
          <p:cNvPr id="25608" name="Rectangle 9"/>
          <p:cNvSpPr>
            <a:spLocks noChangeArrowheads="1"/>
          </p:cNvSpPr>
          <p:nvPr/>
        </p:nvSpPr>
        <p:spPr bwMode="auto">
          <a:xfrm>
            <a:off x="1790700" y="1874838"/>
            <a:ext cx="4205288" cy="1925637"/>
          </a:xfrm>
          <a:prstGeom prst="rect">
            <a:avLst/>
          </a:prstGeom>
          <a:solidFill>
            <a:srgbClr val="76717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60841" lIns="121682" rIns="121682" tIns="60841"/>
          <a:lstStyle>
            <a:lvl1pPr defTabSz="1217613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7613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7613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7613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7613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7613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7613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7613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7613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zh-CN" lang="en-US" sz="3100">
              <a:solidFill>
                <a:srgbClr val="262626"/>
              </a:solidFill>
            </a:endParaRPr>
          </a:p>
        </p:txBody>
      </p:sp>
      <p:sp>
        <p:nvSpPr>
          <p:cNvPr id="25609" name="Freeform 101"/>
          <p:cNvSpPr>
            <a:spLocks noEditPoints="1"/>
          </p:cNvSpPr>
          <p:nvPr/>
        </p:nvSpPr>
        <p:spPr bwMode="auto">
          <a:xfrm>
            <a:off x="2636838" y="2525713"/>
            <a:ext cx="860425" cy="569912"/>
          </a:xfrm>
          <a:custGeom>
            <a:gdLst>
              <a:gd fmla="*/ 77 w 77" name="T0"/>
              <a:gd fmla="*/ 43 h 51" name="T1"/>
              <a:gd fmla="*/ 77 w 77" name="T2"/>
              <a:gd fmla="*/ 47 h 51" name="T3"/>
              <a:gd fmla="*/ 70 w 77" name="T4"/>
              <a:gd fmla="*/ 51 h 51" name="T5"/>
              <a:gd fmla="*/ 6 w 77" name="T6"/>
              <a:gd fmla="*/ 51 h 51" name="T7"/>
              <a:gd fmla="*/ 0 w 77" name="T8"/>
              <a:gd fmla="*/ 47 h 51" name="T9"/>
              <a:gd fmla="*/ 0 w 77" name="T10"/>
              <a:gd fmla="*/ 43 h 51" name="T11"/>
              <a:gd fmla="*/ 6 w 77" name="T12"/>
              <a:gd fmla="*/ 43 h 51" name="T13"/>
              <a:gd fmla="*/ 70 w 77" name="T14"/>
              <a:gd fmla="*/ 43 h 51" name="T15"/>
              <a:gd fmla="*/ 77 w 77" name="T16"/>
              <a:gd fmla="*/ 43 h 51" name="T17"/>
              <a:gd fmla="*/ 10 w 77" name="T18"/>
              <a:gd fmla="*/ 34 h 51" name="T19"/>
              <a:gd fmla="*/ 10 w 77" name="T20"/>
              <a:gd fmla="*/ 6 h 51" name="T21"/>
              <a:gd fmla="*/ 16 w 77" name="T22"/>
              <a:gd fmla="*/ 0 h 51" name="T23"/>
              <a:gd fmla="*/ 60 w 77" name="T24"/>
              <a:gd fmla="*/ 0 h 51" name="T25"/>
              <a:gd fmla="*/ 67 w 77" name="T26"/>
              <a:gd fmla="*/ 6 h 51" name="T27"/>
              <a:gd fmla="*/ 67 w 77" name="T28"/>
              <a:gd fmla="*/ 34 h 51" name="T29"/>
              <a:gd fmla="*/ 60 w 77" name="T30"/>
              <a:gd fmla="*/ 41 h 51" name="T31"/>
              <a:gd fmla="*/ 16 w 77" name="T32"/>
              <a:gd fmla="*/ 41 h 51" name="T33"/>
              <a:gd fmla="*/ 10 w 77" name="T34"/>
              <a:gd fmla="*/ 34 h 51" name="T35"/>
              <a:gd fmla="*/ 15 w 77" name="T36"/>
              <a:gd fmla="*/ 34 h 51" name="T37"/>
              <a:gd fmla="*/ 16 w 77" name="T38"/>
              <a:gd fmla="*/ 36 h 51" name="T39"/>
              <a:gd fmla="*/ 60 w 77" name="T40"/>
              <a:gd fmla="*/ 36 h 51" name="T41"/>
              <a:gd fmla="*/ 61 w 77" name="T42"/>
              <a:gd fmla="*/ 34 h 51" name="T43"/>
              <a:gd fmla="*/ 61 w 77" name="T44"/>
              <a:gd fmla="*/ 6 h 51" name="T45"/>
              <a:gd fmla="*/ 60 w 77" name="T46"/>
              <a:gd fmla="*/ 5 h 51" name="T47"/>
              <a:gd fmla="*/ 16 w 77" name="T48"/>
              <a:gd fmla="*/ 5 h 51" name="T49"/>
              <a:gd fmla="*/ 15 w 77" name="T50"/>
              <a:gd fmla="*/ 6 h 51" name="T51"/>
              <a:gd fmla="*/ 15 w 77" name="T52"/>
              <a:gd fmla="*/ 34 h 51" name="T53"/>
              <a:gd fmla="*/ 42 w 77" name="T54"/>
              <a:gd fmla="*/ 47 h 51" name="T55"/>
              <a:gd fmla="*/ 42 w 77" name="T56"/>
              <a:gd fmla="*/ 46 h 51" name="T57"/>
              <a:gd fmla="*/ 35 w 77" name="T58"/>
              <a:gd fmla="*/ 46 h 51" name="T59"/>
              <a:gd fmla="*/ 34 w 77" name="T60"/>
              <a:gd fmla="*/ 47 h 51" name="T61"/>
              <a:gd fmla="*/ 35 w 77" name="T62"/>
              <a:gd fmla="*/ 47 h 51" name="T63"/>
              <a:gd fmla="*/ 42 w 77" name="T64"/>
              <a:gd fmla="*/ 47 h 51" name="T65"/>
              <a:gd fmla="*/ 42 w 77" name="T66"/>
              <a:gd fmla="*/ 47 h 51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w 77" name="T102"/>
              <a:gd fmla="*/ 0 h 51" name="T103"/>
              <a:gd fmla="*/ 77 w 77" name="T104"/>
              <a:gd fmla="*/ 51 h 51" name="T105"/>
            </a:gdLst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b="T105" l="T102" r="T104" t="T103"/>
            <a:pathLst>
              <a:path h="51" w="77">
                <a:moveTo>
                  <a:pt x="77" y="43"/>
                </a:moveTo>
                <a:cubicBezTo>
                  <a:pt x="77" y="47"/>
                  <a:pt x="77" y="47"/>
                  <a:pt x="77" y="47"/>
                </a:cubicBezTo>
                <a:cubicBezTo>
                  <a:pt x="77" y="49"/>
                  <a:pt x="74" y="51"/>
                  <a:pt x="70" y="51"/>
                </a:cubicBezTo>
                <a:cubicBezTo>
                  <a:pt x="6" y="51"/>
                  <a:pt x="6" y="51"/>
                  <a:pt x="6" y="51"/>
                </a:cubicBezTo>
                <a:cubicBezTo>
                  <a:pt x="3" y="51"/>
                  <a:pt x="0" y="49"/>
                  <a:pt x="0" y="47"/>
                </a:cubicBezTo>
                <a:cubicBezTo>
                  <a:pt x="0" y="43"/>
                  <a:pt x="0" y="43"/>
                  <a:pt x="0" y="43"/>
                </a:cubicBezTo>
                <a:cubicBezTo>
                  <a:pt x="6" y="43"/>
                  <a:pt x="6" y="43"/>
                  <a:pt x="6" y="43"/>
                </a:cubicBezTo>
                <a:cubicBezTo>
                  <a:pt x="70" y="43"/>
                  <a:pt x="70" y="43"/>
                  <a:pt x="70" y="43"/>
                </a:cubicBezTo>
                <a:lnTo>
                  <a:pt x="77" y="43"/>
                </a:lnTo>
                <a:close/>
                <a:moveTo>
                  <a:pt x="10" y="34"/>
                </a:moveTo>
                <a:cubicBezTo>
                  <a:pt x="10" y="6"/>
                  <a:pt x="10" y="6"/>
                  <a:pt x="10" y="6"/>
                </a:cubicBezTo>
                <a:cubicBezTo>
                  <a:pt x="10" y="2"/>
                  <a:pt x="13" y="0"/>
                  <a:pt x="16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64" y="0"/>
                  <a:pt x="67" y="2"/>
                  <a:pt x="67" y="6"/>
                </a:cubicBezTo>
                <a:cubicBezTo>
                  <a:pt x="67" y="34"/>
                  <a:pt x="67" y="34"/>
                  <a:pt x="67" y="34"/>
                </a:cubicBezTo>
                <a:cubicBezTo>
                  <a:pt x="67" y="38"/>
                  <a:pt x="64" y="41"/>
                  <a:pt x="60" y="41"/>
                </a:cubicBezTo>
                <a:cubicBezTo>
                  <a:pt x="16" y="41"/>
                  <a:pt x="16" y="41"/>
                  <a:pt x="16" y="41"/>
                </a:cubicBezTo>
                <a:cubicBezTo>
                  <a:pt x="13" y="41"/>
                  <a:pt x="10" y="38"/>
                  <a:pt x="10" y="34"/>
                </a:cubicBezTo>
                <a:close/>
                <a:moveTo>
                  <a:pt x="15" y="34"/>
                </a:moveTo>
                <a:cubicBezTo>
                  <a:pt x="15" y="35"/>
                  <a:pt x="16" y="36"/>
                  <a:pt x="16" y="36"/>
                </a:cubicBezTo>
                <a:cubicBezTo>
                  <a:pt x="60" y="36"/>
                  <a:pt x="60" y="36"/>
                  <a:pt x="60" y="36"/>
                </a:cubicBezTo>
                <a:cubicBezTo>
                  <a:pt x="61" y="36"/>
                  <a:pt x="61" y="35"/>
                  <a:pt x="61" y="34"/>
                </a:cubicBezTo>
                <a:cubicBezTo>
                  <a:pt x="61" y="6"/>
                  <a:pt x="61" y="6"/>
                  <a:pt x="61" y="6"/>
                </a:cubicBezTo>
                <a:cubicBezTo>
                  <a:pt x="61" y="5"/>
                  <a:pt x="61" y="5"/>
                  <a:pt x="60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5" y="5"/>
                  <a:pt x="15" y="6"/>
                </a:cubicBezTo>
                <a:lnTo>
                  <a:pt x="15" y="34"/>
                </a:lnTo>
                <a:close/>
                <a:moveTo>
                  <a:pt x="42" y="47"/>
                </a:moveTo>
                <a:cubicBezTo>
                  <a:pt x="42" y="46"/>
                  <a:pt x="42" y="46"/>
                  <a:pt x="42" y="46"/>
                </a:cubicBezTo>
                <a:cubicBezTo>
                  <a:pt x="35" y="46"/>
                  <a:pt x="35" y="46"/>
                  <a:pt x="35" y="46"/>
                </a:cubicBezTo>
                <a:cubicBezTo>
                  <a:pt x="35" y="46"/>
                  <a:pt x="34" y="46"/>
                  <a:pt x="34" y="47"/>
                </a:cubicBezTo>
                <a:cubicBezTo>
                  <a:pt x="34" y="47"/>
                  <a:pt x="35" y="47"/>
                  <a:pt x="35" y="47"/>
                </a:cubicBezTo>
                <a:cubicBezTo>
                  <a:pt x="42" y="47"/>
                  <a:pt x="42" y="47"/>
                  <a:pt x="42" y="47"/>
                </a:cubicBezTo>
                <a:cubicBezTo>
                  <a:pt x="42" y="47"/>
                  <a:pt x="42" y="47"/>
                  <a:pt x="42" y="4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60841" lIns="121682" rIns="121682" tIns="60841"/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endParaRPr altLang="en-US" lang="zh-CN"/>
          </a:p>
        </p:txBody>
      </p:sp>
      <p:sp>
        <p:nvSpPr>
          <p:cNvPr id="25610" name="Rectangle 12"/>
          <p:cNvSpPr>
            <a:spLocks noChangeArrowheads="1"/>
          </p:cNvSpPr>
          <p:nvPr/>
        </p:nvSpPr>
        <p:spPr bwMode="auto">
          <a:xfrm>
            <a:off x="0" y="3800475"/>
            <a:ext cx="2636838" cy="1927225"/>
          </a:xfrm>
          <a:prstGeom prst="rect">
            <a:avLst/>
          </a:prstGeom>
          <a:solidFill>
            <a:srgbClr val="74CEBB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60841" lIns="121682" rIns="121682" tIns="60841"/>
          <a:lstStyle>
            <a:lvl1pPr defTabSz="1217613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7613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7613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7613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7613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7613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7613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7613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7613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zh-CN" lang="en-US" sz="3100">
              <a:solidFill>
                <a:srgbClr val="262626"/>
              </a:solidFill>
            </a:endParaRPr>
          </a:p>
        </p:txBody>
      </p:sp>
      <p:sp>
        <p:nvSpPr>
          <p:cNvPr id="25611" name="Freeform 157"/>
          <p:cNvSpPr>
            <a:spLocks noEditPoints="1"/>
          </p:cNvSpPr>
          <p:nvPr/>
        </p:nvSpPr>
        <p:spPr bwMode="auto">
          <a:xfrm>
            <a:off x="1049338" y="4106863"/>
            <a:ext cx="536575" cy="655637"/>
          </a:xfrm>
          <a:custGeom>
            <a:gdLst>
              <a:gd fmla="*/ 41 w 41" name="T0"/>
              <a:gd fmla="*/ 44 h 50" name="T1"/>
              <a:gd fmla="*/ 35 w 41" name="T2"/>
              <a:gd fmla="*/ 50 h 50" name="T3"/>
              <a:gd fmla="*/ 5 w 41" name="T4"/>
              <a:gd fmla="*/ 50 h 50" name="T5"/>
              <a:gd fmla="*/ 0 w 41" name="T6"/>
              <a:gd fmla="*/ 44 h 50" name="T7"/>
              <a:gd fmla="*/ 0 w 41" name="T8"/>
              <a:gd fmla="*/ 5 h 50" name="T9"/>
              <a:gd fmla="*/ 5 w 41" name="T10"/>
              <a:gd fmla="*/ 0 h 50" name="T11"/>
              <a:gd fmla="*/ 35 w 41" name="T12"/>
              <a:gd fmla="*/ 0 h 50" name="T13"/>
              <a:gd fmla="*/ 41 w 41" name="T14"/>
              <a:gd fmla="*/ 5 h 50" name="T15"/>
              <a:gd fmla="*/ 41 w 41" name="T16"/>
              <a:gd fmla="*/ 44 h 50" name="T17"/>
              <a:gd fmla="*/ 36 w 41" name="T18"/>
              <a:gd fmla="*/ 5 h 50" name="T19"/>
              <a:gd fmla="*/ 35 w 41" name="T20"/>
              <a:gd fmla="*/ 4 h 50" name="T21"/>
              <a:gd fmla="*/ 5 w 41" name="T22"/>
              <a:gd fmla="*/ 4 h 50" name="T23"/>
              <a:gd fmla="*/ 4 w 41" name="T24"/>
              <a:gd fmla="*/ 5 h 50" name="T25"/>
              <a:gd fmla="*/ 4 w 41" name="T26"/>
              <a:gd fmla="*/ 40 h 50" name="T27"/>
              <a:gd fmla="*/ 5 w 41" name="T28"/>
              <a:gd fmla="*/ 41 h 50" name="T29"/>
              <a:gd fmla="*/ 35 w 41" name="T30"/>
              <a:gd fmla="*/ 41 h 50" name="T31"/>
              <a:gd fmla="*/ 36 w 41" name="T32"/>
              <a:gd fmla="*/ 40 h 50" name="T33"/>
              <a:gd fmla="*/ 36 w 41" name="T34"/>
              <a:gd fmla="*/ 5 h 50" name="T35"/>
              <a:gd fmla="*/ 20 w 41" name="T36"/>
              <a:gd fmla="*/ 43 h 50" name="T37"/>
              <a:gd fmla="*/ 18 w 41" name="T38"/>
              <a:gd fmla="*/ 45 h 50" name="T39"/>
              <a:gd fmla="*/ 20 w 41" name="T40"/>
              <a:gd fmla="*/ 48 h 50" name="T41"/>
              <a:gd fmla="*/ 23 w 41" name="T42"/>
              <a:gd fmla="*/ 45 h 50" name="T43"/>
              <a:gd fmla="*/ 20 w 41" name="T44"/>
              <a:gd fmla="*/ 43 h 50" name="T45"/>
              <a:gd fmla="*/ 0 60000 65536" name="T46"/>
              <a:gd fmla="*/ 0 60000 65536" name="T47"/>
              <a:gd fmla="*/ 0 60000 65536" name="T48"/>
              <a:gd fmla="*/ 0 60000 65536" name="T49"/>
              <a:gd fmla="*/ 0 60000 65536" name="T50"/>
              <a:gd fmla="*/ 0 60000 65536" name="T51"/>
              <a:gd fmla="*/ 0 60000 65536" name="T52"/>
              <a:gd fmla="*/ 0 60000 65536" name="T53"/>
              <a:gd fmla="*/ 0 60000 65536" name="T54"/>
              <a:gd fmla="*/ 0 60000 65536" name="T55"/>
              <a:gd fmla="*/ 0 60000 65536" name="T56"/>
              <a:gd fmla="*/ 0 60000 65536" name="T57"/>
              <a:gd fmla="*/ 0 60000 65536" name="T58"/>
              <a:gd fmla="*/ 0 60000 65536" name="T59"/>
              <a:gd fmla="*/ 0 60000 65536" name="T60"/>
              <a:gd fmla="*/ 0 60000 65536" name="T61"/>
              <a:gd fmla="*/ 0 60000 65536" name="T62"/>
              <a:gd fmla="*/ 0 60000 65536" name="T63"/>
              <a:gd fmla="*/ 0 60000 65536" name="T64"/>
              <a:gd fmla="*/ 0 60000 65536" name="T65"/>
              <a:gd fmla="*/ 0 60000 65536" name="T66"/>
              <a:gd fmla="*/ 0 60000 65536" name="T67"/>
              <a:gd fmla="*/ 0 60000 65536" name="T68"/>
              <a:gd fmla="*/ 0 w 41" name="T69"/>
              <a:gd fmla="*/ 0 h 50" name="T70"/>
              <a:gd fmla="*/ 41 w 41" name="T71"/>
              <a:gd fmla="*/ 50 h 50" name="T72"/>
            </a:gdLst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b="T72" l="T69" r="T71" t="T70"/>
            <a:pathLst>
              <a:path h="50" w="41">
                <a:moveTo>
                  <a:pt x="41" y="44"/>
                </a:moveTo>
                <a:cubicBezTo>
                  <a:pt x="41" y="47"/>
                  <a:pt x="38" y="50"/>
                  <a:pt x="35" y="50"/>
                </a:cubicBezTo>
                <a:cubicBezTo>
                  <a:pt x="5" y="50"/>
                  <a:pt x="5" y="50"/>
                  <a:pt x="5" y="50"/>
                </a:cubicBezTo>
                <a:cubicBezTo>
                  <a:pt x="2" y="50"/>
                  <a:pt x="0" y="47"/>
                  <a:pt x="0" y="44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2" y="0"/>
                  <a:pt x="5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8" y="0"/>
                  <a:pt x="41" y="2"/>
                  <a:pt x="41" y="5"/>
                </a:cubicBezTo>
                <a:lnTo>
                  <a:pt x="41" y="44"/>
                </a:lnTo>
                <a:close/>
                <a:moveTo>
                  <a:pt x="36" y="5"/>
                </a:moveTo>
                <a:cubicBezTo>
                  <a:pt x="36" y="5"/>
                  <a:pt x="36" y="4"/>
                  <a:pt x="35" y="4"/>
                </a:cubicBezTo>
                <a:cubicBezTo>
                  <a:pt x="5" y="4"/>
                  <a:pt x="5" y="4"/>
                  <a:pt x="5" y="4"/>
                </a:cubicBezTo>
                <a:cubicBezTo>
                  <a:pt x="5" y="4"/>
                  <a:pt x="4" y="5"/>
                  <a:pt x="4" y="5"/>
                </a:cubicBezTo>
                <a:cubicBezTo>
                  <a:pt x="4" y="40"/>
                  <a:pt x="4" y="40"/>
                  <a:pt x="4" y="40"/>
                </a:cubicBezTo>
                <a:cubicBezTo>
                  <a:pt x="4" y="40"/>
                  <a:pt x="5" y="41"/>
                  <a:pt x="5" y="41"/>
                </a:cubicBezTo>
                <a:cubicBezTo>
                  <a:pt x="35" y="41"/>
                  <a:pt x="35" y="41"/>
                  <a:pt x="35" y="41"/>
                </a:cubicBezTo>
                <a:cubicBezTo>
                  <a:pt x="36" y="41"/>
                  <a:pt x="36" y="40"/>
                  <a:pt x="36" y="40"/>
                </a:cubicBezTo>
                <a:lnTo>
                  <a:pt x="36" y="5"/>
                </a:lnTo>
                <a:close/>
                <a:moveTo>
                  <a:pt x="20" y="43"/>
                </a:moveTo>
                <a:cubicBezTo>
                  <a:pt x="19" y="43"/>
                  <a:pt x="18" y="44"/>
                  <a:pt x="18" y="45"/>
                </a:cubicBezTo>
                <a:cubicBezTo>
                  <a:pt x="18" y="46"/>
                  <a:pt x="19" y="48"/>
                  <a:pt x="20" y="48"/>
                </a:cubicBezTo>
                <a:cubicBezTo>
                  <a:pt x="22" y="48"/>
                  <a:pt x="23" y="46"/>
                  <a:pt x="23" y="45"/>
                </a:cubicBezTo>
                <a:cubicBezTo>
                  <a:pt x="23" y="44"/>
                  <a:pt x="22" y="43"/>
                  <a:pt x="20" y="4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60841" lIns="121682" rIns="121682" tIns="60841"/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endParaRPr altLang="en-US" lang="zh-CN"/>
          </a:p>
        </p:txBody>
      </p:sp>
      <p:sp>
        <p:nvSpPr>
          <p:cNvPr id="25612" name="Rectangle 6"/>
          <p:cNvSpPr>
            <a:spLocks noChangeArrowheads="1"/>
          </p:cNvSpPr>
          <p:nvPr/>
        </p:nvSpPr>
        <p:spPr bwMode="auto">
          <a:xfrm>
            <a:off x="5475288" y="3800475"/>
            <a:ext cx="2636837" cy="1927225"/>
          </a:xfrm>
          <a:prstGeom prst="rect">
            <a:avLst/>
          </a:prstGeom>
          <a:solidFill>
            <a:srgbClr val="2B7D6B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60841" lIns="121682" rIns="121682" tIns="60841"/>
          <a:lstStyle>
            <a:lvl1pPr defTabSz="1217613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7613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7613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7613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7613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7613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7613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7613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7613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zh-CN" lang="en-US" sz="3100">
              <a:solidFill>
                <a:srgbClr val="262626"/>
              </a:solidFill>
            </a:endParaRPr>
          </a:p>
        </p:txBody>
      </p:sp>
      <p:sp>
        <p:nvSpPr>
          <p:cNvPr id="25613" name="Freeform 52"/>
          <p:cNvSpPr>
            <a:spLocks noEditPoints="1"/>
          </p:cNvSpPr>
          <p:nvPr/>
        </p:nvSpPr>
        <p:spPr bwMode="auto">
          <a:xfrm>
            <a:off x="6500813" y="4119563"/>
            <a:ext cx="585787" cy="630237"/>
          </a:xfrm>
          <a:custGeom>
            <a:gdLst>
              <a:gd fmla="*/ 67 w 67" name="T0"/>
              <a:gd fmla="*/ 67 h 72" name="T1"/>
              <a:gd fmla="*/ 61 w 67" name="T2"/>
              <a:gd fmla="*/ 72 h 72" name="T3"/>
              <a:gd fmla="*/ 5 w 67" name="T4"/>
              <a:gd fmla="*/ 72 h 72" name="T5"/>
              <a:gd fmla="*/ 0 w 67" name="T6"/>
              <a:gd fmla="*/ 67 h 72" name="T7"/>
              <a:gd fmla="*/ 0 w 67" name="T8"/>
              <a:gd fmla="*/ 16 h 72" name="T9"/>
              <a:gd fmla="*/ 5 w 67" name="T10"/>
              <a:gd fmla="*/ 11 h 72" name="T11"/>
              <a:gd fmla="*/ 10 w 67" name="T12"/>
              <a:gd fmla="*/ 11 h 72" name="T13"/>
              <a:gd fmla="*/ 10 w 67" name="T14"/>
              <a:gd fmla="*/ 7 h 72" name="T15"/>
              <a:gd fmla="*/ 16 w 67" name="T16"/>
              <a:gd fmla="*/ 0 h 72" name="T17"/>
              <a:gd fmla="*/ 19 w 67" name="T18"/>
              <a:gd fmla="*/ 0 h 72" name="T19"/>
              <a:gd fmla="*/ 25 w 67" name="T20"/>
              <a:gd fmla="*/ 7 h 72" name="T21"/>
              <a:gd fmla="*/ 25 w 67" name="T22"/>
              <a:gd fmla="*/ 11 h 72" name="T23"/>
              <a:gd fmla="*/ 41 w 67" name="T24"/>
              <a:gd fmla="*/ 11 h 72" name="T25"/>
              <a:gd fmla="*/ 41 w 67" name="T26"/>
              <a:gd fmla="*/ 7 h 72" name="T27"/>
              <a:gd fmla="*/ 47 w 67" name="T28"/>
              <a:gd fmla="*/ 0 h 72" name="T29"/>
              <a:gd fmla="*/ 50 w 67" name="T30"/>
              <a:gd fmla="*/ 0 h 72" name="T31"/>
              <a:gd fmla="*/ 56 w 67" name="T32"/>
              <a:gd fmla="*/ 7 h 72" name="T33"/>
              <a:gd fmla="*/ 56 w 67" name="T34"/>
              <a:gd fmla="*/ 11 h 72" name="T35"/>
              <a:gd fmla="*/ 61 w 67" name="T36"/>
              <a:gd fmla="*/ 11 h 72" name="T37"/>
              <a:gd fmla="*/ 67 w 67" name="T38"/>
              <a:gd fmla="*/ 16 h 72" name="T39"/>
              <a:gd fmla="*/ 67 w 67" name="T40"/>
              <a:gd fmla="*/ 67 h 72" name="T41"/>
              <a:gd fmla="*/ 61 w 67" name="T42"/>
              <a:gd fmla="*/ 67 h 72" name="T43"/>
              <a:gd fmla="*/ 61 w 67" name="T44"/>
              <a:gd fmla="*/ 26 h 72" name="T45"/>
              <a:gd fmla="*/ 5 w 67" name="T46"/>
              <a:gd fmla="*/ 26 h 72" name="T47"/>
              <a:gd fmla="*/ 5 w 67" name="T48"/>
              <a:gd fmla="*/ 67 h 72" name="T49"/>
              <a:gd fmla="*/ 61 w 67" name="T50"/>
              <a:gd fmla="*/ 67 h 72" name="T51"/>
              <a:gd fmla="*/ 20 w 67" name="T52"/>
              <a:gd fmla="*/ 7 h 72" name="T53"/>
              <a:gd fmla="*/ 19 w 67" name="T54"/>
              <a:gd fmla="*/ 5 h 72" name="T55"/>
              <a:gd fmla="*/ 16 w 67" name="T56"/>
              <a:gd fmla="*/ 5 h 72" name="T57"/>
              <a:gd fmla="*/ 15 w 67" name="T58"/>
              <a:gd fmla="*/ 7 h 72" name="T59"/>
              <a:gd fmla="*/ 15 w 67" name="T60"/>
              <a:gd fmla="*/ 18 h 72" name="T61"/>
              <a:gd fmla="*/ 16 w 67" name="T62"/>
              <a:gd fmla="*/ 20 h 72" name="T63"/>
              <a:gd fmla="*/ 19 w 67" name="T64"/>
              <a:gd fmla="*/ 20 h 72" name="T65"/>
              <a:gd fmla="*/ 20 w 67" name="T66"/>
              <a:gd fmla="*/ 18 h 72" name="T67"/>
              <a:gd fmla="*/ 20 w 67" name="T68"/>
              <a:gd fmla="*/ 7 h 72" name="T69"/>
              <a:gd fmla="*/ 51 w 67" name="T70"/>
              <a:gd fmla="*/ 7 h 72" name="T71"/>
              <a:gd fmla="*/ 50 w 67" name="T72"/>
              <a:gd fmla="*/ 5 h 72" name="T73"/>
              <a:gd fmla="*/ 47 w 67" name="T74"/>
              <a:gd fmla="*/ 5 h 72" name="T75"/>
              <a:gd fmla="*/ 46 w 67" name="T76"/>
              <a:gd fmla="*/ 7 h 72" name="T77"/>
              <a:gd fmla="*/ 46 w 67" name="T78"/>
              <a:gd fmla="*/ 18 h 72" name="T79"/>
              <a:gd fmla="*/ 47 w 67" name="T80"/>
              <a:gd fmla="*/ 20 h 72" name="T81"/>
              <a:gd fmla="*/ 50 w 67" name="T82"/>
              <a:gd fmla="*/ 20 h 72" name="T83"/>
              <a:gd fmla="*/ 51 w 67" name="T84"/>
              <a:gd fmla="*/ 18 h 72" name="T85"/>
              <a:gd fmla="*/ 51 w 67" name="T86"/>
              <a:gd fmla="*/ 7 h 72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w 67" name="T132"/>
              <a:gd fmla="*/ 0 h 72" name="T133"/>
              <a:gd fmla="*/ 67 w 67" name="T134"/>
              <a:gd fmla="*/ 72 h 72" name="T135"/>
            </a:gdLst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b="T135" l="T132" r="T134" t="T133"/>
            <a:pathLst>
              <a:path h="72" w="67">
                <a:moveTo>
                  <a:pt x="67" y="67"/>
                </a:moveTo>
                <a:cubicBezTo>
                  <a:pt x="67" y="70"/>
                  <a:pt x="64" y="72"/>
                  <a:pt x="61" y="72"/>
                </a:cubicBezTo>
                <a:cubicBezTo>
                  <a:pt x="5" y="72"/>
                  <a:pt x="5" y="72"/>
                  <a:pt x="5" y="72"/>
                </a:cubicBezTo>
                <a:cubicBezTo>
                  <a:pt x="2" y="72"/>
                  <a:pt x="0" y="70"/>
                  <a:pt x="0" y="67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3"/>
                  <a:pt x="2" y="11"/>
                  <a:pt x="5" y="11"/>
                </a:cubicBezTo>
                <a:cubicBezTo>
                  <a:pt x="10" y="11"/>
                  <a:pt x="10" y="11"/>
                  <a:pt x="10" y="11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3"/>
                  <a:pt x="13" y="0"/>
                  <a:pt x="16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23" y="0"/>
                  <a:pt x="25" y="3"/>
                  <a:pt x="25" y="7"/>
                </a:cubicBezTo>
                <a:cubicBezTo>
                  <a:pt x="25" y="11"/>
                  <a:pt x="25" y="11"/>
                  <a:pt x="25" y="11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7"/>
                  <a:pt x="41" y="7"/>
                  <a:pt x="41" y="7"/>
                </a:cubicBezTo>
                <a:cubicBezTo>
                  <a:pt x="41" y="3"/>
                  <a:pt x="44" y="0"/>
                  <a:pt x="47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53" y="0"/>
                  <a:pt x="56" y="3"/>
                  <a:pt x="56" y="7"/>
                </a:cubicBezTo>
                <a:cubicBezTo>
                  <a:pt x="56" y="11"/>
                  <a:pt x="56" y="11"/>
                  <a:pt x="56" y="11"/>
                </a:cubicBezTo>
                <a:cubicBezTo>
                  <a:pt x="61" y="11"/>
                  <a:pt x="61" y="11"/>
                  <a:pt x="61" y="11"/>
                </a:cubicBezTo>
                <a:cubicBezTo>
                  <a:pt x="64" y="11"/>
                  <a:pt x="67" y="13"/>
                  <a:pt x="67" y="16"/>
                </a:cubicBezTo>
                <a:lnTo>
                  <a:pt x="67" y="67"/>
                </a:lnTo>
                <a:close/>
                <a:moveTo>
                  <a:pt x="61" y="67"/>
                </a:moveTo>
                <a:cubicBezTo>
                  <a:pt x="61" y="26"/>
                  <a:pt x="61" y="26"/>
                  <a:pt x="61" y="26"/>
                </a:cubicBezTo>
                <a:cubicBezTo>
                  <a:pt x="5" y="26"/>
                  <a:pt x="5" y="26"/>
                  <a:pt x="5" y="26"/>
                </a:cubicBezTo>
                <a:cubicBezTo>
                  <a:pt x="5" y="67"/>
                  <a:pt x="5" y="67"/>
                  <a:pt x="5" y="67"/>
                </a:cubicBezTo>
                <a:lnTo>
                  <a:pt x="61" y="67"/>
                </a:lnTo>
                <a:close/>
                <a:moveTo>
                  <a:pt x="20" y="7"/>
                </a:moveTo>
                <a:cubicBezTo>
                  <a:pt x="20" y="6"/>
                  <a:pt x="20" y="5"/>
                  <a:pt x="19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5" y="6"/>
                  <a:pt x="15" y="7"/>
                </a:cubicBezTo>
                <a:cubicBezTo>
                  <a:pt x="15" y="18"/>
                  <a:pt x="15" y="18"/>
                  <a:pt x="15" y="18"/>
                </a:cubicBezTo>
                <a:cubicBezTo>
                  <a:pt x="15" y="19"/>
                  <a:pt x="16" y="20"/>
                  <a:pt x="16" y="20"/>
                </a:cubicBezTo>
                <a:cubicBezTo>
                  <a:pt x="19" y="20"/>
                  <a:pt x="19" y="20"/>
                  <a:pt x="19" y="20"/>
                </a:cubicBezTo>
                <a:cubicBezTo>
                  <a:pt x="20" y="20"/>
                  <a:pt x="20" y="19"/>
                  <a:pt x="20" y="18"/>
                </a:cubicBezTo>
                <a:lnTo>
                  <a:pt x="20" y="7"/>
                </a:lnTo>
                <a:close/>
                <a:moveTo>
                  <a:pt x="51" y="7"/>
                </a:moveTo>
                <a:cubicBezTo>
                  <a:pt x="51" y="6"/>
                  <a:pt x="51" y="5"/>
                  <a:pt x="50" y="5"/>
                </a:cubicBezTo>
                <a:cubicBezTo>
                  <a:pt x="47" y="5"/>
                  <a:pt x="47" y="5"/>
                  <a:pt x="47" y="5"/>
                </a:cubicBezTo>
                <a:cubicBezTo>
                  <a:pt x="47" y="5"/>
                  <a:pt x="46" y="6"/>
                  <a:pt x="46" y="7"/>
                </a:cubicBezTo>
                <a:cubicBezTo>
                  <a:pt x="46" y="18"/>
                  <a:pt x="46" y="18"/>
                  <a:pt x="46" y="18"/>
                </a:cubicBezTo>
                <a:cubicBezTo>
                  <a:pt x="46" y="19"/>
                  <a:pt x="47" y="20"/>
                  <a:pt x="47" y="20"/>
                </a:cubicBezTo>
                <a:cubicBezTo>
                  <a:pt x="50" y="20"/>
                  <a:pt x="50" y="20"/>
                  <a:pt x="50" y="20"/>
                </a:cubicBezTo>
                <a:cubicBezTo>
                  <a:pt x="51" y="20"/>
                  <a:pt x="51" y="19"/>
                  <a:pt x="51" y="18"/>
                </a:cubicBezTo>
                <a:lnTo>
                  <a:pt x="51" y="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60841" lIns="121682" rIns="121682" tIns="60841"/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endParaRPr altLang="en-US" lang="zh-CN"/>
          </a:p>
        </p:txBody>
      </p:sp>
      <p:sp>
        <p:nvSpPr>
          <p:cNvPr id="25614" name="矩形 16"/>
          <p:cNvSpPr>
            <a:spLocks noChangeArrowheads="1"/>
          </p:cNvSpPr>
          <p:nvPr/>
        </p:nvSpPr>
        <p:spPr bwMode="auto">
          <a:xfrm>
            <a:off x="8896350" y="3198813"/>
            <a:ext cx="2652713" cy="1536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altLang="zh-CN" lang="en-US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b0604020202020204" pitchFamily="34" typeface="Arial"/>
              </a:rPr>
              <a:t>Add your words here，according to your need to draw the text box size。Please read the instructions and more work at the end of the manual template.</a:t>
            </a:r>
          </a:p>
        </p:txBody>
      </p:sp>
      <p:sp>
        <p:nvSpPr>
          <p:cNvPr id="25615" name="TextBox 13"/>
          <p:cNvSpPr txBox="1">
            <a:spLocks noChangeArrowheads="1"/>
          </p:cNvSpPr>
          <p:nvPr/>
        </p:nvSpPr>
        <p:spPr bwMode="auto">
          <a:xfrm>
            <a:off x="630238" y="5010150"/>
            <a:ext cx="1376362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altLang="zh-CN" b="1" lang="en-US" sz="16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ADD TITLE</a:t>
            </a:r>
          </a:p>
        </p:txBody>
      </p:sp>
      <p:sp>
        <p:nvSpPr>
          <p:cNvPr id="25616" name="TextBox 13"/>
          <p:cNvSpPr txBox="1">
            <a:spLocks noChangeArrowheads="1"/>
          </p:cNvSpPr>
          <p:nvPr/>
        </p:nvSpPr>
        <p:spPr bwMode="auto">
          <a:xfrm>
            <a:off x="633413" y="5295900"/>
            <a:ext cx="1571625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zh-CN" lang="en-US" sz="12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add your words here</a:t>
            </a:r>
          </a:p>
        </p:txBody>
      </p:sp>
      <p:sp>
        <p:nvSpPr>
          <p:cNvPr id="25617" name="TextBox 13"/>
          <p:cNvSpPr txBox="1">
            <a:spLocks noChangeArrowheads="1"/>
          </p:cNvSpPr>
          <p:nvPr/>
        </p:nvSpPr>
        <p:spPr bwMode="auto">
          <a:xfrm>
            <a:off x="3984625" y="2625725"/>
            <a:ext cx="1377950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altLang="zh-CN" b="1" lang="en-US" sz="16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ADD TITLE</a:t>
            </a:r>
          </a:p>
        </p:txBody>
      </p:sp>
      <p:sp>
        <p:nvSpPr>
          <p:cNvPr id="25618" name="TextBox 13"/>
          <p:cNvSpPr txBox="1">
            <a:spLocks noChangeArrowheads="1"/>
          </p:cNvSpPr>
          <p:nvPr/>
        </p:nvSpPr>
        <p:spPr bwMode="auto">
          <a:xfrm>
            <a:off x="3989388" y="2911475"/>
            <a:ext cx="1570037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zh-CN" lang="en-US" sz="12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add your words here</a:t>
            </a:r>
          </a:p>
        </p:txBody>
      </p:sp>
      <p:sp>
        <p:nvSpPr>
          <p:cNvPr id="25619" name="TextBox 13"/>
          <p:cNvSpPr txBox="1">
            <a:spLocks noChangeArrowheads="1"/>
          </p:cNvSpPr>
          <p:nvPr/>
        </p:nvSpPr>
        <p:spPr bwMode="auto">
          <a:xfrm>
            <a:off x="6080125" y="5010150"/>
            <a:ext cx="1376363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altLang="zh-CN" b="1" lang="en-US" sz="16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ADD TITLE</a:t>
            </a:r>
          </a:p>
        </p:txBody>
      </p:sp>
      <p:sp>
        <p:nvSpPr>
          <p:cNvPr id="25620" name="TextBox 13"/>
          <p:cNvSpPr txBox="1">
            <a:spLocks noChangeArrowheads="1"/>
          </p:cNvSpPr>
          <p:nvPr/>
        </p:nvSpPr>
        <p:spPr bwMode="auto">
          <a:xfrm>
            <a:off x="6083300" y="5295900"/>
            <a:ext cx="1571625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altLang="zh-CN" lang="en-US" sz="12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add your words here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6626" name="组合 6"/>
          <p:cNvGrpSpPr/>
          <p:nvPr/>
        </p:nvGrpSpPr>
        <p:grpSpPr>
          <a:xfrm>
            <a:off x="0" y="377825"/>
            <a:ext cx="1001713" cy="522288"/>
            <a:chExt cx="1988458" cy="522515"/>
          </a:xfrm>
        </p:grpSpPr>
        <p:sp>
          <p:nvSpPr>
            <p:cNvPr id="26645" name="矩形 3"/>
            <p:cNvSpPr>
              <a:spLocks noChangeArrowheads="1"/>
            </p:cNvSpPr>
            <p:nvPr/>
          </p:nvSpPr>
          <p:spPr bwMode="auto">
            <a:xfrm>
              <a:off x="0" y="0"/>
              <a:ext cx="1988458" cy="522514"/>
            </a:xfrm>
            <a:prstGeom prst="rect">
              <a:avLst/>
            </a:prstGeom>
            <a:solidFill>
              <a:srgbClr val="3EB19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algn="ctr" eaLnBrk="1" hangingPunct="1"/>
              <a:endParaRPr altLang="en-US" lang="zh-CN">
                <a:solidFill>
                  <a:srgbClr val="FFFFFF"/>
                </a:solidFill>
              </a:endParaRPr>
            </a:p>
          </p:txBody>
        </p:sp>
        <p:sp>
          <p:nvSpPr>
            <p:cNvPr id="26646" name="直角三角形 5"/>
            <p:cNvSpPr>
              <a:spLocks noChangeArrowheads="1"/>
            </p:cNvSpPr>
            <p:nvPr/>
          </p:nvSpPr>
          <p:spPr bwMode="auto">
            <a:xfrm flipH="1">
              <a:off x="0" y="1"/>
              <a:ext cx="1988458" cy="522514"/>
            </a:xfrm>
            <a:prstGeom prst="rtTriangle">
              <a:avLst/>
            </a:prstGeom>
            <a:solidFill>
              <a:srgbClr val="30302F">
                <a:alpha val="41960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algn="ctr" eaLnBrk="1" hangingPunct="1"/>
              <a:endParaRPr altLang="en-US" lang="zh-CN">
                <a:solidFill>
                  <a:srgbClr val="FFFFFF"/>
                </a:solidFill>
              </a:endParaRPr>
            </a:p>
          </p:txBody>
        </p:sp>
      </p:grpSp>
      <p:sp>
        <p:nvSpPr>
          <p:cNvPr id="26627" name="文本框 8"/>
          <p:cNvSpPr txBox="1">
            <a:spLocks noChangeArrowheads="1"/>
          </p:cNvSpPr>
          <p:nvPr/>
        </p:nvSpPr>
        <p:spPr bwMode="auto">
          <a:xfrm>
            <a:off x="1176338" y="454025"/>
            <a:ext cx="191008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/>
            <a:r>
              <a:rPr altLang="zh-CN" lang="en-US">
                <a:solidFill>
                  <a:schemeClr val="bg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ADD YOU TITLE</a:t>
            </a:r>
          </a:p>
        </p:txBody>
      </p:sp>
      <p:sp>
        <p:nvSpPr>
          <p:cNvPr id="26628" name="Rectangle 6"/>
          <p:cNvSpPr>
            <a:spLocks noChangeArrowheads="1"/>
          </p:cNvSpPr>
          <p:nvPr/>
        </p:nvSpPr>
        <p:spPr bwMode="auto">
          <a:xfrm>
            <a:off x="989013" y="2278063"/>
            <a:ext cx="5121275" cy="1570037"/>
          </a:xfrm>
          <a:prstGeom prst="rect">
            <a:avLst/>
          </a:prstGeom>
          <a:solidFill>
            <a:srgbClr val="3EB19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45711" lIns="91422" rIns="91422" tIns="45711"/>
          <a:lstStyle>
            <a:lvl1pPr defTabSz="912813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912813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912813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912813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912813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912813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912813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912813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912813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zh-CN" lang="en-US" sz="900">
              <a:solidFill>
                <a:srgbClr val="FFFFFF"/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26629" name="Rectangle 7"/>
          <p:cNvSpPr>
            <a:spLocks noChangeArrowheads="1"/>
          </p:cNvSpPr>
          <p:nvPr/>
        </p:nvSpPr>
        <p:spPr bwMode="auto">
          <a:xfrm>
            <a:off x="6110288" y="2278063"/>
            <a:ext cx="5119687" cy="1570037"/>
          </a:xfrm>
          <a:prstGeom prst="rect">
            <a:avLst/>
          </a:prstGeom>
          <a:solidFill>
            <a:srgbClr val="2B7D6B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45711" lIns="91422" rIns="91422" tIns="45711"/>
          <a:lstStyle>
            <a:lvl1pPr defTabSz="912813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912813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912813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912813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912813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912813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912813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912813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912813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zh-CN" lang="en-US" sz="900">
              <a:solidFill>
                <a:srgbClr val="FFFFFF"/>
              </a:solidFill>
              <a:latin charset="-122" panose="020b0503020204020204" pitchFamily="34" typeface="微软雅黑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26630" name="Rectangle 8"/>
          <p:cNvSpPr>
            <a:spLocks noChangeArrowheads="1"/>
          </p:cNvSpPr>
          <p:nvPr/>
        </p:nvSpPr>
        <p:spPr bwMode="auto">
          <a:xfrm>
            <a:off x="989013" y="3848100"/>
            <a:ext cx="5121275" cy="1568450"/>
          </a:xfrm>
          <a:prstGeom prst="rect">
            <a:avLst/>
          </a:prstGeom>
          <a:solidFill>
            <a:srgbClr val="2B7D6B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45711" lIns="91422" rIns="91422" tIns="45711"/>
          <a:lstStyle>
            <a:lvl1pPr defTabSz="912813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912813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912813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912813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912813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912813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912813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912813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912813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zh-CN" lang="en-US" sz="900">
              <a:solidFill>
                <a:srgbClr val="FFFFFF"/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26631" name="Rectangle 9"/>
          <p:cNvSpPr>
            <a:spLocks noChangeArrowheads="1"/>
          </p:cNvSpPr>
          <p:nvPr/>
        </p:nvSpPr>
        <p:spPr bwMode="auto">
          <a:xfrm>
            <a:off x="6110288" y="3848100"/>
            <a:ext cx="5119687" cy="1568450"/>
          </a:xfrm>
          <a:prstGeom prst="rect">
            <a:avLst/>
          </a:prstGeom>
          <a:solidFill>
            <a:srgbClr val="3EB19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45711" lIns="91422" rIns="91422" tIns="45711"/>
          <a:lstStyle>
            <a:lvl1pPr defTabSz="912813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912813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912813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912813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912813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912813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912813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912813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912813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zh-CN" lang="en-US" sz="900">
              <a:solidFill>
                <a:srgbClr val="FFFFFF"/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26632" name="Oval 10"/>
          <p:cNvSpPr>
            <a:spLocks noChangeArrowheads="1"/>
          </p:cNvSpPr>
          <p:nvPr/>
        </p:nvSpPr>
        <p:spPr bwMode="auto">
          <a:xfrm>
            <a:off x="4541838" y="2278063"/>
            <a:ext cx="3136900" cy="3138487"/>
          </a:xfrm>
          <a:prstGeom prst="ellipse">
            <a:avLst/>
          </a:prstGeom>
          <a:solidFill>
            <a:srgbClr val="F2F2F2">
              <a:alpha val="34117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bIns="60946" lIns="121893" rIns="121893" tIns="60946"/>
          <a:lstStyle>
            <a:lvl1pPr defTabSz="912813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912813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912813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912813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912813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912813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912813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912813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912813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zh-CN" lang="en-US" sz="900">
              <a:solidFill>
                <a:srgbClr val="FFFFFF"/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pic>
        <p:nvPicPr>
          <p:cNvPr id="26633" name="Group 30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5121275" y="2755900"/>
            <a:ext cx="803275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4" name="Group 4698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334125" y="4090988"/>
            <a:ext cx="798513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5" name="Freeform 107"/>
          <p:cNvSpPr/>
          <p:nvPr/>
        </p:nvSpPr>
        <p:spPr bwMode="auto">
          <a:xfrm>
            <a:off x="6297613" y="2678113"/>
            <a:ext cx="727075" cy="876300"/>
          </a:xfrm>
          <a:custGeom>
            <a:gdLst>
              <a:gd fmla="*/ 710 w 736" name="T0"/>
              <a:gd fmla="*/ 435 h 888" name="T1"/>
              <a:gd fmla="*/ 117 w 736" name="T2"/>
              <a:gd fmla="*/ 435 h 888" name="T3"/>
              <a:gd fmla="*/ 133 w 736" name="T4"/>
              <a:gd fmla="*/ 419 h 888" name="T5"/>
              <a:gd fmla="*/ 610 w 736" name="T6"/>
              <a:gd fmla="*/ 134 h 888" name="T7"/>
              <a:gd fmla="*/ 618 w 736" name="T8"/>
              <a:gd fmla="*/ 92 h 888" name="T9"/>
              <a:gd fmla="*/ 593 w 736" name="T10"/>
              <a:gd fmla="*/ 26 h 888" name="T11"/>
              <a:gd fmla="*/ 551 w 736" name="T12"/>
              <a:gd fmla="*/ 9 h 888" name="T13"/>
              <a:gd fmla="*/ 16 w 736" name="T14"/>
              <a:gd fmla="*/ 335 h 888" name="T15"/>
              <a:gd fmla="*/ 8 w 736" name="T16"/>
              <a:gd fmla="*/ 377 h 888" name="T17"/>
              <a:gd fmla="*/ 58 w 736" name="T18"/>
              <a:gd fmla="*/ 435 h 888" name="T19"/>
              <a:gd fmla="*/ 58 w 736" name="T20"/>
              <a:gd fmla="*/ 862 h 888" name="T21"/>
              <a:gd fmla="*/ 83 w 736" name="T22"/>
              <a:gd fmla="*/ 887 h 888" name="T23"/>
              <a:gd fmla="*/ 710 w 736" name="T24"/>
              <a:gd fmla="*/ 887 h 888" name="T25"/>
              <a:gd fmla="*/ 735 w 736" name="T26"/>
              <a:gd fmla="*/ 862 h 888" name="T27"/>
              <a:gd fmla="*/ 735 w 736" name="T28"/>
              <a:gd fmla="*/ 460 h 888" name="T29"/>
              <a:gd fmla="*/ 710 w 736" name="T30"/>
              <a:gd fmla="*/ 435 h 888" name="T31"/>
              <a:gd fmla="*/ 501 w 736" name="T32"/>
              <a:gd fmla="*/ 452 h 888" name="T33"/>
              <a:gd fmla="*/ 418 w 736" name="T34"/>
              <a:gd fmla="*/ 536 h 888" name="T35"/>
              <a:gd fmla="*/ 300 w 736" name="T36"/>
              <a:gd fmla="*/ 536 h 888" name="T37"/>
              <a:gd fmla="*/ 393 w 736" name="T38"/>
              <a:gd fmla="*/ 452 h 888" name="T39"/>
              <a:gd fmla="*/ 501 w 736" name="T40"/>
              <a:gd fmla="*/ 452 h 888" name="T41"/>
              <a:gd fmla="*/ 468 w 736" name="T42"/>
              <a:gd fmla="*/ 92 h 888" name="T43"/>
              <a:gd fmla="*/ 568 w 736" name="T44"/>
              <a:gd fmla="*/ 26 h 888" name="T45"/>
              <a:gd fmla="*/ 551 w 736" name="T46"/>
              <a:gd fmla="*/ 118 h 888" name="T47"/>
              <a:gd fmla="*/ 451 w 736" name="T48"/>
              <a:gd fmla="*/ 185 h 888" name="T49"/>
              <a:gd fmla="*/ 468 w 736" name="T50"/>
              <a:gd fmla="*/ 92 h 888" name="T51"/>
              <a:gd fmla="*/ 292 w 736" name="T52"/>
              <a:gd fmla="*/ 201 h 888" name="T53"/>
              <a:gd fmla="*/ 393 w 736" name="T54"/>
              <a:gd fmla="*/ 134 h 888" name="T55"/>
              <a:gd fmla="*/ 376 w 736" name="T56"/>
              <a:gd fmla="*/ 235 h 888" name="T57"/>
              <a:gd fmla="*/ 267 w 736" name="T58"/>
              <a:gd fmla="*/ 293 h 888" name="T59"/>
              <a:gd fmla="*/ 292 w 736" name="T60"/>
              <a:gd fmla="*/ 201 h 888" name="T61"/>
              <a:gd fmla="*/ 83 w 736" name="T62"/>
              <a:gd fmla="*/ 410 h 888" name="T63"/>
              <a:gd fmla="*/ 100 w 736" name="T64"/>
              <a:gd fmla="*/ 318 h 888" name="T65"/>
              <a:gd fmla="*/ 200 w 736" name="T66"/>
              <a:gd fmla="*/ 251 h 888" name="T67"/>
              <a:gd fmla="*/ 184 w 736" name="T68"/>
              <a:gd fmla="*/ 343 h 888" name="T69"/>
              <a:gd fmla="*/ 83 w 736" name="T70"/>
              <a:gd fmla="*/ 410 h 888" name="T71"/>
              <a:gd fmla="*/ 192 w 736" name="T72"/>
              <a:gd fmla="*/ 452 h 888" name="T73"/>
              <a:gd fmla="*/ 300 w 736" name="T74"/>
              <a:gd fmla="*/ 452 h 888" name="T75"/>
              <a:gd fmla="*/ 217 w 736" name="T76"/>
              <a:gd fmla="*/ 536 h 888" name="T77"/>
              <a:gd fmla="*/ 108 w 736" name="T78"/>
              <a:gd fmla="*/ 536 h 888" name="T79"/>
              <a:gd fmla="*/ 192 w 736" name="T80"/>
              <a:gd fmla="*/ 452 h 888" name="T81"/>
              <a:gd fmla="*/ 694 w 736" name="T82"/>
              <a:gd fmla="*/ 853 h 888" name="T83"/>
              <a:gd fmla="*/ 108 w 736" name="T84"/>
              <a:gd fmla="*/ 853 h 888" name="T85"/>
              <a:gd fmla="*/ 108 w 736" name="T86"/>
              <a:gd fmla="*/ 586 h 888" name="T87"/>
              <a:gd fmla="*/ 694 w 736" name="T88"/>
              <a:gd fmla="*/ 586 h 888" name="T89"/>
              <a:gd fmla="*/ 694 w 736" name="T90"/>
              <a:gd fmla="*/ 853 h 888" name="T91"/>
              <a:gd fmla="*/ 618 w 736" name="T92"/>
              <a:gd fmla="*/ 536 h 888" name="T93"/>
              <a:gd fmla="*/ 501 w 736" name="T94"/>
              <a:gd fmla="*/ 536 h 888" name="T95"/>
              <a:gd fmla="*/ 585 w 736" name="T96"/>
              <a:gd fmla="*/ 452 h 888" name="T97"/>
              <a:gd fmla="*/ 702 w 736" name="T98"/>
              <a:gd fmla="*/ 452 h 888" name="T99"/>
              <a:gd fmla="*/ 618 w 736" name="T100"/>
              <a:gd fmla="*/ 536 h 888" name="T101"/>
              <a:gd fmla="*/ 618 w 736" name="T102"/>
              <a:gd fmla="*/ 536 h 888" name="T103"/>
              <a:gd fmla="*/ 618 w 736" name="T104"/>
              <a:gd fmla="*/ 536 h 888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w 736" name="T159"/>
              <a:gd fmla="*/ 0 h 888" name="T160"/>
              <a:gd fmla="*/ 736 w 736" name="T161"/>
              <a:gd fmla="*/ 888 h 888" name="T162"/>
            </a:gdLst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b="T162" l="T159" r="T161" t="T160"/>
            <a:pathLst>
              <a:path h="886" w="736">
                <a:moveTo>
                  <a:pt x="710" y="435"/>
                </a:moveTo>
                <a:cubicBezTo>
                  <a:pt x="117" y="435"/>
                  <a:pt x="117" y="435"/>
                  <a:pt x="117" y="435"/>
                </a:cubicBezTo>
                <a:cubicBezTo>
                  <a:pt x="133" y="419"/>
                  <a:pt x="133" y="419"/>
                  <a:pt x="133" y="419"/>
                </a:cubicBezTo>
                <a:cubicBezTo>
                  <a:pt x="284" y="335"/>
                  <a:pt x="610" y="134"/>
                  <a:pt x="610" y="134"/>
                </a:cubicBezTo>
                <a:cubicBezTo>
                  <a:pt x="627" y="126"/>
                  <a:pt x="627" y="109"/>
                  <a:pt x="618" y="92"/>
                </a:cubicBezTo>
                <a:cubicBezTo>
                  <a:pt x="593" y="26"/>
                  <a:pt x="593" y="26"/>
                  <a:pt x="593" y="26"/>
                </a:cubicBezTo>
                <a:cubicBezTo>
                  <a:pt x="585" y="9"/>
                  <a:pt x="568" y="0"/>
                  <a:pt x="551" y="9"/>
                </a:cubicBezTo>
                <a:cubicBezTo>
                  <a:pt x="16" y="335"/>
                  <a:pt x="16" y="335"/>
                  <a:pt x="16" y="335"/>
                </a:cubicBezTo>
                <a:cubicBezTo>
                  <a:pt x="8" y="343"/>
                  <a:pt x="0" y="360"/>
                  <a:pt x="8" y="377"/>
                </a:cubicBezTo>
                <a:cubicBezTo>
                  <a:pt x="58" y="435"/>
                  <a:pt x="58" y="435"/>
                  <a:pt x="58" y="435"/>
                </a:cubicBezTo>
                <a:cubicBezTo>
                  <a:pt x="58" y="862"/>
                  <a:pt x="58" y="862"/>
                  <a:pt x="58" y="862"/>
                </a:cubicBezTo>
                <a:cubicBezTo>
                  <a:pt x="58" y="878"/>
                  <a:pt x="75" y="887"/>
                  <a:pt x="83" y="887"/>
                </a:cubicBezTo>
                <a:cubicBezTo>
                  <a:pt x="710" y="887"/>
                  <a:pt x="710" y="887"/>
                  <a:pt x="710" y="887"/>
                </a:cubicBezTo>
                <a:cubicBezTo>
                  <a:pt x="727" y="887"/>
                  <a:pt x="735" y="878"/>
                  <a:pt x="735" y="862"/>
                </a:cubicBezTo>
                <a:cubicBezTo>
                  <a:pt x="735" y="460"/>
                  <a:pt x="735" y="460"/>
                  <a:pt x="735" y="460"/>
                </a:cubicBezTo>
                <a:cubicBezTo>
                  <a:pt x="735" y="443"/>
                  <a:pt x="727" y="435"/>
                  <a:pt x="710" y="435"/>
                </a:cubicBezTo>
                <a:close/>
                <a:moveTo>
                  <a:pt x="501" y="452"/>
                </a:moveTo>
                <a:cubicBezTo>
                  <a:pt x="418" y="536"/>
                  <a:pt x="418" y="536"/>
                  <a:pt x="418" y="536"/>
                </a:cubicBezTo>
                <a:cubicBezTo>
                  <a:pt x="300" y="536"/>
                  <a:pt x="300" y="536"/>
                  <a:pt x="300" y="536"/>
                </a:cubicBezTo>
                <a:cubicBezTo>
                  <a:pt x="393" y="452"/>
                  <a:pt x="393" y="452"/>
                  <a:pt x="393" y="452"/>
                </a:cubicBezTo>
                <a:lnTo>
                  <a:pt x="501" y="452"/>
                </a:lnTo>
                <a:close/>
                <a:moveTo>
                  <a:pt x="468" y="92"/>
                </a:moveTo>
                <a:cubicBezTo>
                  <a:pt x="568" y="26"/>
                  <a:pt x="568" y="26"/>
                  <a:pt x="568" y="26"/>
                </a:cubicBezTo>
                <a:cubicBezTo>
                  <a:pt x="551" y="118"/>
                  <a:pt x="551" y="118"/>
                  <a:pt x="551" y="118"/>
                </a:cubicBezTo>
                <a:cubicBezTo>
                  <a:pt x="451" y="185"/>
                  <a:pt x="451" y="185"/>
                  <a:pt x="451" y="185"/>
                </a:cubicBezTo>
                <a:lnTo>
                  <a:pt x="468" y="92"/>
                </a:lnTo>
                <a:close/>
                <a:moveTo>
                  <a:pt x="292" y="201"/>
                </a:moveTo>
                <a:cubicBezTo>
                  <a:pt x="393" y="134"/>
                  <a:pt x="393" y="134"/>
                  <a:pt x="393" y="134"/>
                </a:cubicBezTo>
                <a:cubicBezTo>
                  <a:pt x="376" y="235"/>
                  <a:pt x="376" y="235"/>
                  <a:pt x="376" y="235"/>
                </a:cubicBezTo>
                <a:cubicBezTo>
                  <a:pt x="267" y="293"/>
                  <a:pt x="267" y="293"/>
                  <a:pt x="267" y="293"/>
                </a:cubicBezTo>
                <a:lnTo>
                  <a:pt x="292" y="201"/>
                </a:lnTo>
                <a:close/>
                <a:moveTo>
                  <a:pt x="83" y="410"/>
                </a:moveTo>
                <a:cubicBezTo>
                  <a:pt x="100" y="318"/>
                  <a:pt x="100" y="318"/>
                  <a:pt x="100" y="318"/>
                </a:cubicBezTo>
                <a:cubicBezTo>
                  <a:pt x="200" y="251"/>
                  <a:pt x="200" y="251"/>
                  <a:pt x="200" y="251"/>
                </a:cubicBezTo>
                <a:cubicBezTo>
                  <a:pt x="184" y="343"/>
                  <a:pt x="184" y="343"/>
                  <a:pt x="184" y="343"/>
                </a:cubicBezTo>
                <a:lnTo>
                  <a:pt x="83" y="410"/>
                </a:lnTo>
                <a:close/>
                <a:moveTo>
                  <a:pt x="192" y="452"/>
                </a:moveTo>
                <a:cubicBezTo>
                  <a:pt x="300" y="452"/>
                  <a:pt x="300" y="452"/>
                  <a:pt x="300" y="452"/>
                </a:cubicBezTo>
                <a:cubicBezTo>
                  <a:pt x="217" y="536"/>
                  <a:pt x="217" y="536"/>
                  <a:pt x="217" y="536"/>
                </a:cubicBezTo>
                <a:cubicBezTo>
                  <a:pt x="108" y="536"/>
                  <a:pt x="108" y="536"/>
                  <a:pt x="108" y="536"/>
                </a:cubicBezTo>
                <a:lnTo>
                  <a:pt x="192" y="452"/>
                </a:lnTo>
                <a:close/>
                <a:moveTo>
                  <a:pt x="694" y="853"/>
                </a:moveTo>
                <a:cubicBezTo>
                  <a:pt x="108" y="853"/>
                  <a:pt x="108" y="853"/>
                  <a:pt x="108" y="853"/>
                </a:cubicBezTo>
                <a:cubicBezTo>
                  <a:pt x="108" y="586"/>
                  <a:pt x="108" y="586"/>
                  <a:pt x="108" y="586"/>
                </a:cubicBezTo>
                <a:cubicBezTo>
                  <a:pt x="694" y="586"/>
                  <a:pt x="694" y="586"/>
                  <a:pt x="694" y="586"/>
                </a:cubicBezTo>
                <a:lnTo>
                  <a:pt x="694" y="853"/>
                </a:lnTo>
                <a:close/>
                <a:moveTo>
                  <a:pt x="618" y="536"/>
                </a:moveTo>
                <a:cubicBezTo>
                  <a:pt x="501" y="536"/>
                  <a:pt x="501" y="536"/>
                  <a:pt x="501" y="536"/>
                </a:cubicBezTo>
                <a:cubicBezTo>
                  <a:pt x="585" y="452"/>
                  <a:pt x="585" y="452"/>
                  <a:pt x="585" y="452"/>
                </a:cubicBezTo>
                <a:cubicBezTo>
                  <a:pt x="702" y="452"/>
                  <a:pt x="702" y="452"/>
                  <a:pt x="702" y="452"/>
                </a:cubicBezTo>
                <a:lnTo>
                  <a:pt x="618" y="536"/>
                </a:lnTo>
                <a:close/>
                <a:moveTo>
                  <a:pt x="618" y="536"/>
                </a:moveTo>
                <a:lnTo>
                  <a:pt x="618" y="5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bIns="60946" lIns="121893" rIns="121893" tIns="60946" wrap="none"/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endParaRPr altLang="en-US" lang="zh-CN"/>
          </a:p>
        </p:txBody>
      </p:sp>
      <p:sp>
        <p:nvSpPr>
          <p:cNvPr id="26636" name="Freeform 214"/>
          <p:cNvSpPr/>
          <p:nvPr/>
        </p:nvSpPr>
        <p:spPr bwMode="auto">
          <a:xfrm>
            <a:off x="5084763" y="4114800"/>
            <a:ext cx="831850" cy="660400"/>
          </a:xfrm>
          <a:custGeom>
            <a:gdLst>
              <a:gd fmla="*/ 562 w 1115" name="T0"/>
              <a:gd fmla="*/ 333 h 886" name="T1"/>
              <a:gd fmla="*/ 395 w 1115" name="T2"/>
              <a:gd fmla="*/ 500 h 886" name="T3"/>
              <a:gd fmla="*/ 562 w 1115" name="T4"/>
              <a:gd fmla="*/ 667 h 886" name="T5"/>
              <a:gd fmla="*/ 729 w 1115" name="T6"/>
              <a:gd fmla="*/ 500 h 886" name="T7"/>
              <a:gd fmla="*/ 562 w 1115" name="T8"/>
              <a:gd fmla="*/ 333 h 886" name="T9"/>
              <a:gd fmla="*/ 1000 w 1115" name="T10"/>
              <a:gd fmla="*/ 167 h 886" name="T11"/>
              <a:gd fmla="*/ 875 w 1115" name="T12"/>
              <a:gd fmla="*/ 167 h 886" name="T13"/>
              <a:gd fmla="*/ 822 w 1115" name="T14"/>
              <a:gd fmla="*/ 135 h 886" name="T15"/>
              <a:gd fmla="*/ 791 w 1115" name="T16"/>
              <a:gd fmla="*/ 31 h 886" name="T17"/>
              <a:gd fmla="*/ 750 w 1115" name="T18"/>
              <a:gd fmla="*/ 0 h 886" name="T19"/>
              <a:gd fmla="*/ 375 w 1115" name="T20"/>
              <a:gd fmla="*/ 0 h 886" name="T21"/>
              <a:gd fmla="*/ 322 w 1115" name="T22"/>
              <a:gd fmla="*/ 31 h 886" name="T23"/>
              <a:gd fmla="*/ 291 w 1115" name="T24"/>
              <a:gd fmla="*/ 135 h 886" name="T25"/>
              <a:gd fmla="*/ 250 w 1115" name="T26"/>
              <a:gd fmla="*/ 167 h 886" name="T27"/>
              <a:gd fmla="*/ 114 w 1115" name="T28"/>
              <a:gd fmla="*/ 167 h 886" name="T29"/>
              <a:gd fmla="*/ 0 w 1115" name="T30"/>
              <a:gd fmla="*/ 281 h 886" name="T31"/>
              <a:gd fmla="*/ 0 w 1115" name="T32"/>
              <a:gd fmla="*/ 781 h 886" name="T33"/>
              <a:gd fmla="*/ 114 w 1115" name="T34"/>
              <a:gd fmla="*/ 885 h 886" name="T35"/>
              <a:gd fmla="*/ 1000 w 1115" name="T36"/>
              <a:gd fmla="*/ 885 h 886" name="T37"/>
              <a:gd fmla="*/ 1114 w 1115" name="T38"/>
              <a:gd fmla="*/ 781 h 886" name="T39"/>
              <a:gd fmla="*/ 1114 w 1115" name="T40"/>
              <a:gd fmla="*/ 281 h 886" name="T41"/>
              <a:gd fmla="*/ 1000 w 1115" name="T42"/>
              <a:gd fmla="*/ 167 h 886" name="T43"/>
              <a:gd fmla="*/ 562 w 1115" name="T44"/>
              <a:gd fmla="*/ 781 h 886" name="T45"/>
              <a:gd fmla="*/ 281 w 1115" name="T46"/>
              <a:gd fmla="*/ 500 h 886" name="T47"/>
              <a:gd fmla="*/ 562 w 1115" name="T48"/>
              <a:gd fmla="*/ 219 h 886" name="T49"/>
              <a:gd fmla="*/ 833 w 1115" name="T50"/>
              <a:gd fmla="*/ 500 h 886" name="T51"/>
              <a:gd fmla="*/ 562 w 1115" name="T52"/>
              <a:gd fmla="*/ 781 h 886" name="T53"/>
              <a:gd fmla="*/ 968 w 1115" name="T54"/>
              <a:gd fmla="*/ 354 h 886" name="T55"/>
              <a:gd fmla="*/ 927 w 1115" name="T56"/>
              <a:gd fmla="*/ 312 h 886" name="T57"/>
              <a:gd fmla="*/ 968 w 1115" name="T58"/>
              <a:gd fmla="*/ 281 h 886" name="T59"/>
              <a:gd fmla="*/ 1000 w 1115" name="T60"/>
              <a:gd fmla="*/ 312 h 886" name="T61"/>
              <a:gd fmla="*/ 968 w 1115" name="T62"/>
              <a:gd fmla="*/ 354 h 886" name="T63"/>
              <a:gd fmla="*/ 968 w 1115" name="T64"/>
              <a:gd fmla="*/ 354 h 886" name="T65"/>
              <a:gd fmla="*/ 968 w 1115" name="T66"/>
              <a:gd fmla="*/ 354 h 886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w 1115" name="T102"/>
              <a:gd fmla="*/ 0 h 886" name="T103"/>
              <a:gd fmla="*/ 1115 w 1115" name="T104"/>
              <a:gd fmla="*/ 886 h 886" name="T105"/>
            </a:gdLst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b="T105" l="T102" r="T104" t="T103"/>
            <a:pathLst>
              <a:path h="885" w="1115">
                <a:moveTo>
                  <a:pt x="562" y="333"/>
                </a:moveTo>
                <a:cubicBezTo>
                  <a:pt x="468" y="333"/>
                  <a:pt x="395" y="406"/>
                  <a:pt x="395" y="500"/>
                </a:cubicBezTo>
                <a:cubicBezTo>
                  <a:pt x="395" y="594"/>
                  <a:pt x="468" y="667"/>
                  <a:pt x="562" y="667"/>
                </a:cubicBezTo>
                <a:cubicBezTo>
                  <a:pt x="645" y="667"/>
                  <a:pt x="729" y="594"/>
                  <a:pt x="729" y="500"/>
                </a:cubicBezTo>
                <a:cubicBezTo>
                  <a:pt x="729" y="406"/>
                  <a:pt x="645" y="333"/>
                  <a:pt x="562" y="333"/>
                </a:cubicBezTo>
                <a:close/>
                <a:moveTo>
                  <a:pt x="1000" y="167"/>
                </a:moveTo>
                <a:cubicBezTo>
                  <a:pt x="875" y="167"/>
                  <a:pt x="875" y="167"/>
                  <a:pt x="875" y="167"/>
                </a:cubicBezTo>
                <a:cubicBezTo>
                  <a:pt x="854" y="167"/>
                  <a:pt x="833" y="156"/>
                  <a:pt x="822" y="135"/>
                </a:cubicBezTo>
                <a:cubicBezTo>
                  <a:pt x="791" y="31"/>
                  <a:pt x="791" y="31"/>
                  <a:pt x="791" y="31"/>
                </a:cubicBezTo>
                <a:cubicBezTo>
                  <a:pt x="781" y="10"/>
                  <a:pt x="770" y="0"/>
                  <a:pt x="750" y="0"/>
                </a:cubicBezTo>
                <a:cubicBezTo>
                  <a:pt x="375" y="0"/>
                  <a:pt x="375" y="0"/>
                  <a:pt x="375" y="0"/>
                </a:cubicBezTo>
                <a:cubicBezTo>
                  <a:pt x="354" y="0"/>
                  <a:pt x="333" y="10"/>
                  <a:pt x="322" y="31"/>
                </a:cubicBezTo>
                <a:cubicBezTo>
                  <a:pt x="291" y="135"/>
                  <a:pt x="291" y="135"/>
                  <a:pt x="291" y="135"/>
                </a:cubicBezTo>
                <a:cubicBezTo>
                  <a:pt x="281" y="156"/>
                  <a:pt x="270" y="167"/>
                  <a:pt x="250" y="167"/>
                </a:cubicBezTo>
                <a:cubicBezTo>
                  <a:pt x="114" y="167"/>
                  <a:pt x="114" y="167"/>
                  <a:pt x="114" y="167"/>
                </a:cubicBezTo>
                <a:cubicBezTo>
                  <a:pt x="52" y="167"/>
                  <a:pt x="0" y="219"/>
                  <a:pt x="0" y="281"/>
                </a:cubicBezTo>
                <a:cubicBezTo>
                  <a:pt x="0" y="781"/>
                  <a:pt x="0" y="781"/>
                  <a:pt x="0" y="781"/>
                </a:cubicBezTo>
                <a:cubicBezTo>
                  <a:pt x="0" y="844"/>
                  <a:pt x="52" y="885"/>
                  <a:pt x="114" y="885"/>
                </a:cubicBezTo>
                <a:cubicBezTo>
                  <a:pt x="1000" y="885"/>
                  <a:pt x="1000" y="885"/>
                  <a:pt x="1000" y="885"/>
                </a:cubicBezTo>
                <a:cubicBezTo>
                  <a:pt x="1062" y="885"/>
                  <a:pt x="1114" y="844"/>
                  <a:pt x="1114" y="781"/>
                </a:cubicBezTo>
                <a:cubicBezTo>
                  <a:pt x="1114" y="281"/>
                  <a:pt x="1114" y="281"/>
                  <a:pt x="1114" y="281"/>
                </a:cubicBezTo>
                <a:cubicBezTo>
                  <a:pt x="1114" y="219"/>
                  <a:pt x="1062" y="167"/>
                  <a:pt x="1000" y="167"/>
                </a:cubicBezTo>
                <a:close/>
                <a:moveTo>
                  <a:pt x="562" y="781"/>
                </a:moveTo>
                <a:cubicBezTo>
                  <a:pt x="406" y="781"/>
                  <a:pt x="281" y="656"/>
                  <a:pt x="281" y="500"/>
                </a:cubicBezTo>
                <a:cubicBezTo>
                  <a:pt x="281" y="344"/>
                  <a:pt x="406" y="219"/>
                  <a:pt x="562" y="219"/>
                </a:cubicBezTo>
                <a:cubicBezTo>
                  <a:pt x="708" y="219"/>
                  <a:pt x="833" y="344"/>
                  <a:pt x="833" y="500"/>
                </a:cubicBezTo>
                <a:cubicBezTo>
                  <a:pt x="833" y="656"/>
                  <a:pt x="708" y="781"/>
                  <a:pt x="562" y="781"/>
                </a:cubicBezTo>
                <a:close/>
                <a:moveTo>
                  <a:pt x="968" y="354"/>
                </a:moveTo>
                <a:cubicBezTo>
                  <a:pt x="947" y="354"/>
                  <a:pt x="927" y="333"/>
                  <a:pt x="927" y="312"/>
                </a:cubicBezTo>
                <a:cubicBezTo>
                  <a:pt x="927" y="292"/>
                  <a:pt x="947" y="281"/>
                  <a:pt x="968" y="281"/>
                </a:cubicBezTo>
                <a:cubicBezTo>
                  <a:pt x="989" y="281"/>
                  <a:pt x="1000" y="292"/>
                  <a:pt x="1000" y="312"/>
                </a:cubicBezTo>
                <a:cubicBezTo>
                  <a:pt x="1000" y="333"/>
                  <a:pt x="989" y="354"/>
                  <a:pt x="968" y="354"/>
                </a:cubicBezTo>
                <a:close/>
                <a:moveTo>
                  <a:pt x="968" y="354"/>
                </a:moveTo>
                <a:lnTo>
                  <a:pt x="968" y="35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bIns="60946" lIns="121893" rIns="121893" tIns="60946" wrap="none"/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endParaRPr altLang="en-US" lang="zh-CN"/>
          </a:p>
        </p:txBody>
      </p:sp>
      <p:sp>
        <p:nvSpPr>
          <p:cNvPr id="26637" name="TextBox 13"/>
          <p:cNvSpPr txBox="1">
            <a:spLocks noChangeArrowheads="1"/>
          </p:cNvSpPr>
          <p:nvPr/>
        </p:nvSpPr>
        <p:spPr bwMode="auto">
          <a:xfrm>
            <a:off x="8145463" y="2787650"/>
            <a:ext cx="2338387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zh-CN" b="1" lang="en-US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ADD TITLE</a:t>
            </a:r>
          </a:p>
        </p:txBody>
      </p:sp>
      <p:sp>
        <p:nvSpPr>
          <p:cNvPr id="26638" name="TextBox 13"/>
          <p:cNvSpPr txBox="1">
            <a:spLocks noChangeArrowheads="1"/>
          </p:cNvSpPr>
          <p:nvPr/>
        </p:nvSpPr>
        <p:spPr bwMode="auto">
          <a:xfrm>
            <a:off x="8145463" y="3086100"/>
            <a:ext cx="2649537" cy="426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zh-CN" lang="en-US" sz="14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according to your need to draw the text box size</a:t>
            </a:r>
          </a:p>
        </p:txBody>
      </p:sp>
      <p:sp>
        <p:nvSpPr>
          <p:cNvPr id="26639" name="TextBox 13"/>
          <p:cNvSpPr txBox="1">
            <a:spLocks noChangeArrowheads="1"/>
          </p:cNvSpPr>
          <p:nvPr/>
        </p:nvSpPr>
        <p:spPr bwMode="auto">
          <a:xfrm>
            <a:off x="2708275" y="2784475"/>
            <a:ext cx="1406525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zh-CN" b="1" lang="en-US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ADD TITLE</a:t>
            </a:r>
          </a:p>
        </p:txBody>
      </p:sp>
      <p:sp>
        <p:nvSpPr>
          <p:cNvPr id="26640" name="TextBox 13"/>
          <p:cNvSpPr txBox="1">
            <a:spLocks noChangeArrowheads="1"/>
          </p:cNvSpPr>
          <p:nvPr/>
        </p:nvSpPr>
        <p:spPr bwMode="auto">
          <a:xfrm>
            <a:off x="1592263" y="3121025"/>
            <a:ext cx="2500312" cy="426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altLang="zh-CN" lang="en-US" sz="14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according to your need to draw the text box size</a:t>
            </a:r>
          </a:p>
        </p:txBody>
      </p:sp>
      <p:sp>
        <p:nvSpPr>
          <p:cNvPr id="26641" name="TextBox 13"/>
          <p:cNvSpPr txBox="1">
            <a:spLocks noChangeArrowheads="1"/>
          </p:cNvSpPr>
          <p:nvPr/>
        </p:nvSpPr>
        <p:spPr bwMode="auto">
          <a:xfrm>
            <a:off x="8145463" y="4321175"/>
            <a:ext cx="2338387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zh-CN" b="1" lang="en-US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ADD TITLE</a:t>
            </a:r>
          </a:p>
        </p:txBody>
      </p:sp>
      <p:sp>
        <p:nvSpPr>
          <p:cNvPr id="26642" name="TextBox 13"/>
          <p:cNvSpPr txBox="1">
            <a:spLocks noChangeArrowheads="1"/>
          </p:cNvSpPr>
          <p:nvPr/>
        </p:nvSpPr>
        <p:spPr bwMode="auto">
          <a:xfrm>
            <a:off x="8145463" y="4619625"/>
            <a:ext cx="2649537" cy="426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zh-CN" lang="en-US" sz="14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according to your need to draw the text box size</a:t>
            </a:r>
          </a:p>
        </p:txBody>
      </p:sp>
      <p:sp>
        <p:nvSpPr>
          <p:cNvPr id="26643" name="TextBox 13"/>
          <p:cNvSpPr txBox="1">
            <a:spLocks noChangeArrowheads="1"/>
          </p:cNvSpPr>
          <p:nvPr/>
        </p:nvSpPr>
        <p:spPr bwMode="auto">
          <a:xfrm>
            <a:off x="2708275" y="4318000"/>
            <a:ext cx="1406525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zh-CN" b="1" lang="en-US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ADD TITLE</a:t>
            </a:r>
          </a:p>
        </p:txBody>
      </p:sp>
      <p:sp>
        <p:nvSpPr>
          <p:cNvPr id="26644" name="TextBox 13"/>
          <p:cNvSpPr txBox="1">
            <a:spLocks noChangeArrowheads="1"/>
          </p:cNvSpPr>
          <p:nvPr/>
        </p:nvSpPr>
        <p:spPr bwMode="auto">
          <a:xfrm>
            <a:off x="1592263" y="4654550"/>
            <a:ext cx="2500312" cy="426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altLang="zh-CN" lang="en-US" sz="14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according to your need to draw the text box size</a:t>
            </a:r>
          </a:p>
        </p:txBody>
      </p:sp>
    </p:spTree>
  </p:cSld>
  <p:clrMapOvr>
    <a:masterClrMapping/>
  </p:clrMapOvr>
  <p:transition/>
  <p:timing/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7650" name="组合 6"/>
          <p:cNvGrpSpPr/>
          <p:nvPr/>
        </p:nvGrpSpPr>
        <p:grpSpPr>
          <a:xfrm>
            <a:off x="0" y="377825"/>
            <a:ext cx="1001713" cy="522288"/>
            <a:chExt cx="1988458" cy="522515"/>
          </a:xfrm>
        </p:grpSpPr>
        <p:sp>
          <p:nvSpPr>
            <p:cNvPr id="27683" name="矩形 3"/>
            <p:cNvSpPr>
              <a:spLocks noChangeArrowheads="1"/>
            </p:cNvSpPr>
            <p:nvPr/>
          </p:nvSpPr>
          <p:spPr bwMode="auto">
            <a:xfrm>
              <a:off x="0" y="0"/>
              <a:ext cx="1988458" cy="522514"/>
            </a:xfrm>
            <a:prstGeom prst="rect">
              <a:avLst/>
            </a:prstGeom>
            <a:solidFill>
              <a:srgbClr val="3EB19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algn="ctr" eaLnBrk="1" hangingPunct="1"/>
              <a:endParaRPr altLang="en-US" lang="zh-CN">
                <a:solidFill>
                  <a:srgbClr val="FFFFFF"/>
                </a:solidFill>
              </a:endParaRPr>
            </a:p>
          </p:txBody>
        </p:sp>
        <p:sp>
          <p:nvSpPr>
            <p:cNvPr id="27684" name="直角三角形 5"/>
            <p:cNvSpPr>
              <a:spLocks noChangeArrowheads="1"/>
            </p:cNvSpPr>
            <p:nvPr/>
          </p:nvSpPr>
          <p:spPr bwMode="auto">
            <a:xfrm flipH="1">
              <a:off x="0" y="1"/>
              <a:ext cx="1988458" cy="522514"/>
            </a:xfrm>
            <a:prstGeom prst="rtTriangle">
              <a:avLst/>
            </a:prstGeom>
            <a:solidFill>
              <a:srgbClr val="30302F">
                <a:alpha val="41960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algn="ctr" eaLnBrk="1" hangingPunct="1"/>
              <a:endParaRPr altLang="en-US" lang="zh-CN">
                <a:solidFill>
                  <a:srgbClr val="FFFFFF"/>
                </a:solidFill>
              </a:endParaRPr>
            </a:p>
          </p:txBody>
        </p:sp>
      </p:grpSp>
      <p:sp>
        <p:nvSpPr>
          <p:cNvPr id="27651" name="文本框 8"/>
          <p:cNvSpPr txBox="1">
            <a:spLocks noChangeArrowheads="1"/>
          </p:cNvSpPr>
          <p:nvPr/>
        </p:nvSpPr>
        <p:spPr bwMode="auto">
          <a:xfrm>
            <a:off x="1176338" y="454025"/>
            <a:ext cx="191008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/>
            <a:r>
              <a:rPr altLang="zh-CN" lang="en-US">
                <a:solidFill>
                  <a:schemeClr val="bg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ADD YOU TITLE</a:t>
            </a:r>
          </a:p>
        </p:txBody>
      </p:sp>
      <p:sp>
        <p:nvSpPr>
          <p:cNvPr id="27652" name="Freeform 70"/>
          <p:cNvSpPr/>
          <p:nvPr/>
        </p:nvSpPr>
        <p:spPr bwMode="auto">
          <a:xfrm rot="5400000">
            <a:off x="2241550" y="2671763"/>
            <a:ext cx="639763" cy="1830387"/>
          </a:xfrm>
          <a:custGeom>
            <a:gdLst>
              <a:gd fmla="*/ 465 w 465" name="T0"/>
              <a:gd fmla="*/ 178 h 644" name="T1"/>
              <a:gd fmla="*/ 0 w 465" name="T2"/>
              <a:gd fmla="*/ 0 h 644" name="T3"/>
              <a:gd fmla="*/ 0 w 465" name="T4"/>
              <a:gd fmla="*/ 364 h 644" name="T5"/>
              <a:gd fmla="*/ 465 w 465" name="T6"/>
              <a:gd fmla="*/ 644 h 644" name="T7"/>
              <a:gd fmla="*/ 465 w 465" name="T8"/>
              <a:gd fmla="*/ 178 h 644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  <a:gd fmla="*/ 0 w 465" name="T15"/>
              <a:gd fmla="*/ 0 h 644" name="T16"/>
              <a:gd fmla="*/ 465 w 465" name="T17"/>
              <a:gd fmla="*/ 644 h 644" name="T18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T18" l="T15" r="T17" t="T16"/>
            <a:pathLst>
              <a:path h="644" w="465">
                <a:moveTo>
                  <a:pt x="465" y="178"/>
                </a:moveTo>
                <a:lnTo>
                  <a:pt x="0" y="0"/>
                </a:lnTo>
                <a:lnTo>
                  <a:pt x="0" y="364"/>
                </a:lnTo>
                <a:lnTo>
                  <a:pt x="465" y="644"/>
                </a:lnTo>
                <a:lnTo>
                  <a:pt x="465" y="178"/>
                </a:lnTo>
                <a:close/>
              </a:path>
            </a:pathLst>
          </a:custGeom>
          <a:solidFill>
            <a:srgbClr val="2B7D6B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endParaRPr altLang="en-US" lang="zh-CN"/>
          </a:p>
        </p:txBody>
      </p:sp>
      <p:sp>
        <p:nvSpPr>
          <p:cNvPr id="27653" name="Freeform 73"/>
          <p:cNvSpPr/>
          <p:nvPr/>
        </p:nvSpPr>
        <p:spPr bwMode="auto">
          <a:xfrm rot="5400000">
            <a:off x="3784600" y="2516188"/>
            <a:ext cx="1025525" cy="1755775"/>
          </a:xfrm>
          <a:custGeom>
            <a:gdLst>
              <a:gd fmla="*/ 746 w 746" name="T0"/>
              <a:gd fmla="*/ 112 h 618" name="T1"/>
              <a:gd fmla="*/ 0 w 746" name="T2"/>
              <a:gd fmla="*/ 0 h 618" name="T3"/>
              <a:gd fmla="*/ 0 w 746" name="T4"/>
              <a:gd fmla="*/ 394 h 618" name="T5"/>
              <a:gd fmla="*/ 746 w 746" name="T6"/>
              <a:gd fmla="*/ 618 h 618" name="T7"/>
              <a:gd fmla="*/ 746 w 746" name="T8"/>
              <a:gd fmla="*/ 112 h 618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  <a:gd fmla="*/ 0 w 746" name="T15"/>
              <a:gd fmla="*/ 0 h 618" name="T16"/>
              <a:gd fmla="*/ 746 w 746" name="T17"/>
              <a:gd fmla="*/ 618 h 618" name="T18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T18" l="T15" r="T17" t="T16"/>
            <a:pathLst>
              <a:path h="618" w="746">
                <a:moveTo>
                  <a:pt x="746" y="112"/>
                </a:moveTo>
                <a:lnTo>
                  <a:pt x="0" y="0"/>
                </a:lnTo>
                <a:lnTo>
                  <a:pt x="0" y="394"/>
                </a:lnTo>
                <a:lnTo>
                  <a:pt x="746" y="618"/>
                </a:lnTo>
                <a:lnTo>
                  <a:pt x="746" y="112"/>
                </a:lnTo>
                <a:close/>
              </a:path>
            </a:pathLst>
          </a:custGeom>
          <a:solidFill>
            <a:srgbClr val="76717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endParaRPr altLang="en-US" lang="zh-CN"/>
          </a:p>
        </p:txBody>
      </p:sp>
      <p:sp>
        <p:nvSpPr>
          <p:cNvPr id="27654" name="Freeform 76"/>
          <p:cNvSpPr/>
          <p:nvPr/>
        </p:nvSpPr>
        <p:spPr bwMode="auto">
          <a:xfrm rot="5400000">
            <a:off x="9170987" y="2671763"/>
            <a:ext cx="639763" cy="1830388"/>
          </a:xfrm>
          <a:custGeom>
            <a:gdLst>
              <a:gd fmla="*/ 465 w 465" name="T0"/>
              <a:gd fmla="*/ 467 h 644" name="T1"/>
              <a:gd fmla="*/ 0 w 465" name="T2"/>
              <a:gd fmla="*/ 644 h 644" name="T3"/>
              <a:gd fmla="*/ 0 w 465" name="T4"/>
              <a:gd fmla="*/ 280 h 644" name="T5"/>
              <a:gd fmla="*/ 465 w 465" name="T6"/>
              <a:gd fmla="*/ 0 h 644" name="T7"/>
              <a:gd fmla="*/ 465 w 465" name="T8"/>
              <a:gd fmla="*/ 467 h 644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  <a:gd fmla="*/ 0 w 465" name="T15"/>
              <a:gd fmla="*/ 0 h 644" name="T16"/>
              <a:gd fmla="*/ 465 w 465" name="T17"/>
              <a:gd fmla="*/ 644 h 644" name="T18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T18" l="T15" r="T17" t="T16"/>
            <a:pathLst>
              <a:path h="644" w="465">
                <a:moveTo>
                  <a:pt x="465" y="467"/>
                </a:moveTo>
                <a:lnTo>
                  <a:pt x="0" y="644"/>
                </a:lnTo>
                <a:lnTo>
                  <a:pt x="0" y="280"/>
                </a:lnTo>
                <a:lnTo>
                  <a:pt x="465" y="0"/>
                </a:lnTo>
                <a:lnTo>
                  <a:pt x="465" y="467"/>
                </a:lnTo>
                <a:close/>
              </a:path>
            </a:pathLst>
          </a:custGeom>
          <a:solidFill>
            <a:srgbClr val="B8E6DC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endParaRPr altLang="en-US" lang="zh-CN"/>
          </a:p>
        </p:txBody>
      </p:sp>
      <p:sp>
        <p:nvSpPr>
          <p:cNvPr id="27655" name="Freeform 79"/>
          <p:cNvSpPr/>
          <p:nvPr/>
        </p:nvSpPr>
        <p:spPr bwMode="auto">
          <a:xfrm rot="5400000">
            <a:off x="7244556" y="2516982"/>
            <a:ext cx="1025525" cy="1754188"/>
          </a:xfrm>
          <a:custGeom>
            <a:gdLst>
              <a:gd fmla="*/ 746 w 746" name="T0"/>
              <a:gd fmla="*/ 506 h 617" name="T1"/>
              <a:gd fmla="*/ 0 w 746" name="T2"/>
              <a:gd fmla="*/ 617 h 617" name="T3"/>
              <a:gd fmla="*/ 0 w 746" name="T4"/>
              <a:gd fmla="*/ 224 h 617" name="T5"/>
              <a:gd fmla="*/ 746 w 746" name="T6"/>
              <a:gd fmla="*/ 0 h 617" name="T7"/>
              <a:gd fmla="*/ 746 w 746" name="T8"/>
              <a:gd fmla="*/ 506 h 617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  <a:gd fmla="*/ 0 w 746" name="T15"/>
              <a:gd fmla="*/ 0 h 617" name="T16"/>
              <a:gd fmla="*/ 746 w 746" name="T17"/>
              <a:gd fmla="*/ 617 h 617" name="T18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T18" l="T15" r="T17" t="T16"/>
            <a:pathLst>
              <a:path h="617" w="746">
                <a:moveTo>
                  <a:pt x="746" y="506"/>
                </a:moveTo>
                <a:lnTo>
                  <a:pt x="0" y="617"/>
                </a:lnTo>
                <a:lnTo>
                  <a:pt x="0" y="224"/>
                </a:lnTo>
                <a:lnTo>
                  <a:pt x="746" y="0"/>
                </a:lnTo>
                <a:lnTo>
                  <a:pt x="746" y="506"/>
                </a:lnTo>
                <a:close/>
              </a:path>
            </a:pathLst>
          </a:custGeom>
          <a:solidFill>
            <a:srgbClr val="2B7D6B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endParaRPr altLang="en-US" lang="zh-CN"/>
          </a:p>
        </p:txBody>
      </p:sp>
      <p:sp>
        <p:nvSpPr>
          <p:cNvPr id="27656" name="Freeform 81"/>
          <p:cNvSpPr/>
          <p:nvPr/>
        </p:nvSpPr>
        <p:spPr bwMode="auto">
          <a:xfrm rot="5400000">
            <a:off x="5322094" y="2289969"/>
            <a:ext cx="1411288" cy="1822450"/>
          </a:xfrm>
          <a:custGeom>
            <a:gdLst>
              <a:gd fmla="*/ 1027 w 1027" name="T0"/>
              <a:gd fmla="*/ 641 h 641" name="T1"/>
              <a:gd fmla="*/ 0 w 1027" name="T2"/>
              <a:gd fmla="*/ 532 h 641" name="T3"/>
              <a:gd fmla="*/ 0 w 1027" name="T4"/>
              <a:gd fmla="*/ 111 h 641" name="T5"/>
              <a:gd fmla="*/ 1027 w 1027" name="T6"/>
              <a:gd fmla="*/ 0 h 641" name="T7"/>
              <a:gd fmla="*/ 1027 w 1027" name="T8"/>
              <a:gd fmla="*/ 641 h 641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  <a:gd fmla="*/ 0 w 1027" name="T15"/>
              <a:gd fmla="*/ 0 h 641" name="T16"/>
              <a:gd fmla="*/ 1027 w 1027" name="T17"/>
              <a:gd fmla="*/ 641 h 641" name="T18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T18" l="T15" r="T17" t="T16"/>
            <a:pathLst>
              <a:path h="641" w="1027">
                <a:moveTo>
                  <a:pt x="1027" y="641"/>
                </a:moveTo>
                <a:lnTo>
                  <a:pt x="0" y="532"/>
                </a:lnTo>
                <a:lnTo>
                  <a:pt x="0" y="111"/>
                </a:lnTo>
                <a:lnTo>
                  <a:pt x="1027" y="0"/>
                </a:lnTo>
                <a:lnTo>
                  <a:pt x="1027" y="641"/>
                </a:lnTo>
                <a:close/>
              </a:path>
            </a:pathLst>
          </a:custGeom>
          <a:solidFill>
            <a:srgbClr val="3EB19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endParaRPr altLang="en-US" lang="zh-CN"/>
          </a:p>
        </p:txBody>
      </p:sp>
      <p:sp>
        <p:nvSpPr>
          <p:cNvPr id="27657" name="Oval 36"/>
          <p:cNvSpPr>
            <a:spLocks noChangeArrowheads="1"/>
          </p:cNvSpPr>
          <p:nvPr/>
        </p:nvSpPr>
        <p:spPr bwMode="auto">
          <a:xfrm>
            <a:off x="2171700" y="3763963"/>
            <a:ext cx="284163" cy="285750"/>
          </a:xfrm>
          <a:prstGeom prst="ellipse">
            <a:avLst/>
          </a:prstGeom>
          <a:solidFill>
            <a:srgbClr val="2B7D6B"/>
          </a:solidFill>
          <a:ln w="28575">
            <a:solidFill>
              <a:schemeClr val="bg1"/>
            </a:solidFill>
            <a:rou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r>
              <a:rPr altLang="zh-CN" lang="en-US" sz="14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1</a:t>
            </a:r>
          </a:p>
        </p:txBody>
      </p:sp>
      <p:sp>
        <p:nvSpPr>
          <p:cNvPr id="27658" name="Oval 38"/>
          <p:cNvSpPr>
            <a:spLocks noChangeArrowheads="1"/>
          </p:cNvSpPr>
          <p:nvPr/>
        </p:nvSpPr>
        <p:spPr bwMode="auto">
          <a:xfrm>
            <a:off x="4008438" y="3763963"/>
            <a:ext cx="285750" cy="285750"/>
          </a:xfrm>
          <a:prstGeom prst="ellipse">
            <a:avLst/>
          </a:prstGeom>
          <a:solidFill>
            <a:srgbClr val="767171"/>
          </a:solidFill>
          <a:ln w="28575">
            <a:solidFill>
              <a:schemeClr val="bg1"/>
            </a:solidFill>
            <a:rou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r>
              <a:rPr altLang="zh-CN" lang="en-US" sz="14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2</a:t>
            </a:r>
          </a:p>
        </p:txBody>
      </p:sp>
      <p:sp>
        <p:nvSpPr>
          <p:cNvPr id="27659" name="Oval 40"/>
          <p:cNvSpPr>
            <a:spLocks noChangeArrowheads="1"/>
          </p:cNvSpPr>
          <p:nvPr/>
        </p:nvSpPr>
        <p:spPr bwMode="auto">
          <a:xfrm>
            <a:off x="5883275" y="3763963"/>
            <a:ext cx="284163" cy="285750"/>
          </a:xfrm>
          <a:prstGeom prst="ellipse">
            <a:avLst/>
          </a:prstGeom>
          <a:solidFill>
            <a:srgbClr val="3EB198"/>
          </a:solidFill>
          <a:ln w="28575">
            <a:solidFill>
              <a:schemeClr val="bg1"/>
            </a:solidFill>
            <a:rou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r>
              <a:rPr altLang="zh-CN" lang="en-US" sz="14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3</a:t>
            </a:r>
          </a:p>
        </p:txBody>
      </p:sp>
      <p:sp>
        <p:nvSpPr>
          <p:cNvPr id="27660" name="Oval 42"/>
          <p:cNvSpPr>
            <a:spLocks noChangeArrowheads="1"/>
          </p:cNvSpPr>
          <p:nvPr/>
        </p:nvSpPr>
        <p:spPr bwMode="auto">
          <a:xfrm>
            <a:off x="7726363" y="3763963"/>
            <a:ext cx="284162" cy="285750"/>
          </a:xfrm>
          <a:prstGeom prst="ellipse">
            <a:avLst/>
          </a:prstGeom>
          <a:solidFill>
            <a:srgbClr val="2B7D6B"/>
          </a:solidFill>
          <a:ln w="28575">
            <a:solidFill>
              <a:schemeClr val="bg1"/>
            </a:solidFill>
            <a:rou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r>
              <a:rPr altLang="zh-CN" lang="en-US" sz="14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4</a:t>
            </a:r>
          </a:p>
        </p:txBody>
      </p:sp>
      <p:sp>
        <p:nvSpPr>
          <p:cNvPr id="27661" name="Oval 44"/>
          <p:cNvSpPr>
            <a:spLocks noChangeArrowheads="1"/>
          </p:cNvSpPr>
          <p:nvPr/>
        </p:nvSpPr>
        <p:spPr bwMode="auto">
          <a:xfrm>
            <a:off x="9569450" y="3763963"/>
            <a:ext cx="284163" cy="285750"/>
          </a:xfrm>
          <a:prstGeom prst="ellipse">
            <a:avLst/>
          </a:prstGeom>
          <a:solidFill>
            <a:srgbClr val="B8E6DC"/>
          </a:solidFill>
          <a:ln w="28575">
            <a:solidFill>
              <a:schemeClr val="bg1"/>
            </a:solidFill>
            <a:rou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r>
              <a:rPr altLang="zh-CN" lang="en-US" sz="14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5</a:t>
            </a:r>
          </a:p>
        </p:txBody>
      </p:sp>
      <p:pic>
        <p:nvPicPr>
          <p:cNvPr id="27662" name="Group 3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5772150" y="2000250"/>
            <a:ext cx="500063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3" name="Group 7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432300" y="2305050"/>
            <a:ext cx="4445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4" name="Group 82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798763" y="2687638"/>
            <a:ext cx="358775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5" name="Group 86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7235825" y="2298700"/>
            <a:ext cx="457200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66" name="Freeform 2890"/>
          <p:cNvSpPr>
            <a:spLocks noEditPoints="1"/>
          </p:cNvSpPr>
          <p:nvPr/>
        </p:nvSpPr>
        <p:spPr bwMode="auto">
          <a:xfrm>
            <a:off x="9105900" y="2844800"/>
            <a:ext cx="350838" cy="288925"/>
          </a:xfrm>
          <a:custGeom>
            <a:gdLst>
              <a:gd fmla="*/ 498 w 719" name="T0"/>
              <a:gd fmla="*/ 263 h 586" name="T1"/>
              <a:gd fmla="*/ 480 w 719" name="T2"/>
              <a:gd fmla="*/ 248 h 586" name="T3"/>
              <a:gd fmla="*/ 474 w 719" name="T4"/>
              <a:gd fmla="*/ 227 h 586" name="T5"/>
              <a:gd fmla="*/ 480 w 719" name="T6"/>
              <a:gd fmla="*/ 206 h 586" name="T7"/>
              <a:gd fmla="*/ 498 w 719" name="T8"/>
              <a:gd fmla="*/ 191 h 586" name="T9"/>
              <a:gd fmla="*/ 520 w 719" name="T10"/>
              <a:gd fmla="*/ 189 h 586" name="T11"/>
              <a:gd fmla="*/ 540 w 719" name="T12"/>
              <a:gd fmla="*/ 200 h 586" name="T13"/>
              <a:gd fmla="*/ 551 w 719" name="T14"/>
              <a:gd fmla="*/ 219 h 586" name="T15"/>
              <a:gd fmla="*/ 549 w 719" name="T16"/>
              <a:gd fmla="*/ 242 h 586" name="T17"/>
              <a:gd fmla="*/ 534 w 719" name="T18"/>
              <a:gd fmla="*/ 259 h 586" name="T19"/>
              <a:gd fmla="*/ 513 w 719" name="T20"/>
              <a:gd fmla="*/ 266 h 586" name="T21"/>
              <a:gd fmla="*/ 367 w 719" name="T22"/>
              <a:gd fmla="*/ 265 h 586" name="T23"/>
              <a:gd fmla="*/ 348 w 719" name="T24"/>
              <a:gd fmla="*/ 254 h 586" name="T25"/>
              <a:gd fmla="*/ 337 w 719" name="T26"/>
              <a:gd fmla="*/ 235 h 586" name="T27"/>
              <a:gd fmla="*/ 339 w 719" name="T28"/>
              <a:gd fmla="*/ 212 h 586" name="T29"/>
              <a:gd fmla="*/ 354 w 719" name="T30"/>
              <a:gd fmla="*/ 195 h 586" name="T31"/>
              <a:gd fmla="*/ 375 w 719" name="T32"/>
              <a:gd fmla="*/ 188 h 586" name="T33"/>
              <a:gd fmla="*/ 397 w 719" name="T34"/>
              <a:gd fmla="*/ 195 h 586" name="T35"/>
              <a:gd fmla="*/ 411 w 719" name="T36"/>
              <a:gd fmla="*/ 212 h 586" name="T37"/>
              <a:gd fmla="*/ 413 w 719" name="T38"/>
              <a:gd fmla="*/ 235 h 586" name="T39"/>
              <a:gd fmla="*/ 402 w 719" name="T40"/>
              <a:gd fmla="*/ 254 h 586" name="T41"/>
              <a:gd fmla="*/ 383 w 719" name="T42"/>
              <a:gd fmla="*/ 265 h 586" name="T43"/>
              <a:gd fmla="*/ 237 w 719" name="T44"/>
              <a:gd fmla="*/ 266 h 586" name="T45"/>
              <a:gd fmla="*/ 216 w 719" name="T46"/>
              <a:gd fmla="*/ 259 h 586" name="T47"/>
              <a:gd fmla="*/ 201 w 719" name="T48"/>
              <a:gd fmla="*/ 242 h 586" name="T49"/>
              <a:gd fmla="*/ 199 w 719" name="T50"/>
              <a:gd fmla="*/ 219 h 586" name="T51"/>
              <a:gd fmla="*/ 210 w 719" name="T52"/>
              <a:gd fmla="*/ 200 h 586" name="T53"/>
              <a:gd fmla="*/ 229 w 719" name="T54"/>
              <a:gd fmla="*/ 189 h 586" name="T55"/>
              <a:gd fmla="*/ 253 w 719" name="T56"/>
              <a:gd fmla="*/ 191 h 586" name="T57"/>
              <a:gd fmla="*/ 269 w 719" name="T58"/>
              <a:gd fmla="*/ 206 h 586" name="T59"/>
              <a:gd fmla="*/ 276 w 719" name="T60"/>
              <a:gd fmla="*/ 227 h 586" name="T61"/>
              <a:gd fmla="*/ 269 w 719" name="T62"/>
              <a:gd fmla="*/ 248 h 586" name="T63"/>
              <a:gd fmla="*/ 253 w 719" name="T64"/>
              <a:gd fmla="*/ 263 h 586" name="T65"/>
              <a:gd fmla="*/ 237 w 719" name="T66"/>
              <a:gd fmla="*/ 266 h 586" name="T67"/>
              <a:gd fmla="*/ 34 w 719" name="T68"/>
              <a:gd fmla="*/ 0 h 586" name="T69"/>
              <a:gd fmla="*/ 12 w 719" name="T70"/>
              <a:gd fmla="*/ 13 h 586" name="T71"/>
              <a:gd fmla="*/ 2 w 719" name="T72"/>
              <a:gd fmla="*/ 37 h 586" name="T73"/>
              <a:gd fmla="*/ 2 w 719" name="T74"/>
              <a:gd fmla="*/ 445 h 586" name="T75"/>
              <a:gd fmla="*/ 13 w 719" name="T76"/>
              <a:gd fmla="*/ 466 h 586" name="T77"/>
              <a:gd fmla="*/ 34 w 719" name="T78"/>
              <a:gd fmla="*/ 478 h 586" name="T79"/>
              <a:gd fmla="*/ 73 w 719" name="T80"/>
              <a:gd fmla="*/ 574 h 586" name="T81"/>
              <a:gd fmla="*/ 77 w 719" name="T82"/>
              <a:gd fmla="*/ 583 h 586" name="T83"/>
              <a:gd fmla="*/ 85 w 719" name="T84"/>
              <a:gd fmla="*/ 586 h 586" name="T85"/>
              <a:gd fmla="*/ 228 w 719" name="T86"/>
              <a:gd fmla="*/ 478 h 586" name="T87"/>
              <a:gd fmla="*/ 694 w 719" name="T88"/>
              <a:gd fmla="*/ 476 h 586" name="T89"/>
              <a:gd fmla="*/ 712 w 719" name="T90"/>
              <a:gd fmla="*/ 460 h 586" name="T91"/>
              <a:gd fmla="*/ 719 w 719" name="T92"/>
              <a:gd fmla="*/ 436 h 586" name="T93"/>
              <a:gd fmla="*/ 716 w 719" name="T94"/>
              <a:gd fmla="*/ 27 h 586" name="T95"/>
              <a:gd fmla="*/ 702 w 719" name="T96"/>
              <a:gd fmla="*/ 7 h 586" name="T97"/>
              <a:gd fmla="*/ 677 w 719" name="T98"/>
              <a:gd fmla="*/ 0 h 58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w 719" name="T150"/>
              <a:gd fmla="*/ 0 h 586" name="T151"/>
              <a:gd fmla="*/ 719 w 719" name="T152"/>
              <a:gd fmla="*/ 586 h 586" name="T153"/>
            </a:gdLst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b="T153" l="T150" r="T152" t="T151"/>
            <a:pathLst>
              <a:path h="586" w="719">
                <a:moveTo>
                  <a:pt x="513" y="266"/>
                </a:moveTo>
                <a:lnTo>
                  <a:pt x="505" y="265"/>
                </a:lnTo>
                <a:lnTo>
                  <a:pt x="498" y="263"/>
                </a:lnTo>
                <a:lnTo>
                  <a:pt x="490" y="259"/>
                </a:lnTo>
                <a:lnTo>
                  <a:pt x="485" y="254"/>
                </a:lnTo>
                <a:lnTo>
                  <a:pt x="480" y="248"/>
                </a:lnTo>
                <a:lnTo>
                  <a:pt x="476" y="242"/>
                </a:lnTo>
                <a:lnTo>
                  <a:pt x="474" y="235"/>
                </a:lnTo>
                <a:lnTo>
                  <a:pt x="474" y="227"/>
                </a:lnTo>
                <a:lnTo>
                  <a:pt x="474" y="219"/>
                </a:lnTo>
                <a:lnTo>
                  <a:pt x="476" y="212"/>
                </a:lnTo>
                <a:lnTo>
                  <a:pt x="480" y="206"/>
                </a:lnTo>
                <a:lnTo>
                  <a:pt x="485" y="200"/>
                </a:lnTo>
                <a:lnTo>
                  <a:pt x="490" y="195"/>
                </a:lnTo>
                <a:lnTo>
                  <a:pt x="498" y="191"/>
                </a:lnTo>
                <a:lnTo>
                  <a:pt x="505" y="189"/>
                </a:lnTo>
                <a:lnTo>
                  <a:pt x="513" y="188"/>
                </a:lnTo>
                <a:lnTo>
                  <a:pt x="520" y="189"/>
                </a:lnTo>
                <a:lnTo>
                  <a:pt x="527" y="191"/>
                </a:lnTo>
                <a:lnTo>
                  <a:pt x="534" y="195"/>
                </a:lnTo>
                <a:lnTo>
                  <a:pt x="540" y="200"/>
                </a:lnTo>
                <a:lnTo>
                  <a:pt x="545" y="206"/>
                </a:lnTo>
                <a:lnTo>
                  <a:pt x="549" y="212"/>
                </a:lnTo>
                <a:lnTo>
                  <a:pt x="551" y="219"/>
                </a:lnTo>
                <a:lnTo>
                  <a:pt x="551" y="227"/>
                </a:lnTo>
                <a:lnTo>
                  <a:pt x="551" y="235"/>
                </a:lnTo>
                <a:lnTo>
                  <a:pt x="549" y="242"/>
                </a:lnTo>
                <a:lnTo>
                  <a:pt x="545" y="248"/>
                </a:lnTo>
                <a:lnTo>
                  <a:pt x="540" y="254"/>
                </a:lnTo>
                <a:lnTo>
                  <a:pt x="534" y="259"/>
                </a:lnTo>
                <a:lnTo>
                  <a:pt x="527" y="263"/>
                </a:lnTo>
                <a:lnTo>
                  <a:pt x="520" y="265"/>
                </a:lnTo>
                <a:lnTo>
                  <a:pt x="513" y="266"/>
                </a:lnTo>
                <a:close/>
                <a:moveTo>
                  <a:pt x="375" y="266"/>
                </a:moveTo>
                <a:lnTo>
                  <a:pt x="367" y="265"/>
                </a:lnTo>
                <a:lnTo>
                  <a:pt x="360" y="263"/>
                </a:lnTo>
                <a:lnTo>
                  <a:pt x="354" y="259"/>
                </a:lnTo>
                <a:lnTo>
                  <a:pt x="348" y="254"/>
                </a:lnTo>
                <a:lnTo>
                  <a:pt x="343" y="248"/>
                </a:lnTo>
                <a:lnTo>
                  <a:pt x="339" y="242"/>
                </a:lnTo>
                <a:lnTo>
                  <a:pt x="337" y="235"/>
                </a:lnTo>
                <a:lnTo>
                  <a:pt x="336" y="227"/>
                </a:lnTo>
                <a:lnTo>
                  <a:pt x="337" y="219"/>
                </a:lnTo>
                <a:lnTo>
                  <a:pt x="339" y="212"/>
                </a:lnTo>
                <a:lnTo>
                  <a:pt x="343" y="206"/>
                </a:lnTo>
                <a:lnTo>
                  <a:pt x="348" y="200"/>
                </a:lnTo>
                <a:lnTo>
                  <a:pt x="354" y="195"/>
                </a:lnTo>
                <a:lnTo>
                  <a:pt x="360" y="191"/>
                </a:lnTo>
                <a:lnTo>
                  <a:pt x="367" y="189"/>
                </a:lnTo>
                <a:lnTo>
                  <a:pt x="375" y="188"/>
                </a:lnTo>
                <a:lnTo>
                  <a:pt x="383" y="189"/>
                </a:lnTo>
                <a:lnTo>
                  <a:pt x="391" y="191"/>
                </a:lnTo>
                <a:lnTo>
                  <a:pt x="397" y="195"/>
                </a:lnTo>
                <a:lnTo>
                  <a:pt x="402" y="200"/>
                </a:lnTo>
                <a:lnTo>
                  <a:pt x="407" y="206"/>
                </a:lnTo>
                <a:lnTo>
                  <a:pt x="411" y="212"/>
                </a:lnTo>
                <a:lnTo>
                  <a:pt x="413" y="219"/>
                </a:lnTo>
                <a:lnTo>
                  <a:pt x="414" y="227"/>
                </a:lnTo>
                <a:lnTo>
                  <a:pt x="413" y="235"/>
                </a:lnTo>
                <a:lnTo>
                  <a:pt x="411" y="242"/>
                </a:lnTo>
                <a:lnTo>
                  <a:pt x="407" y="248"/>
                </a:lnTo>
                <a:lnTo>
                  <a:pt x="402" y="254"/>
                </a:lnTo>
                <a:lnTo>
                  <a:pt x="397" y="259"/>
                </a:lnTo>
                <a:lnTo>
                  <a:pt x="391" y="263"/>
                </a:lnTo>
                <a:lnTo>
                  <a:pt x="383" y="265"/>
                </a:lnTo>
                <a:lnTo>
                  <a:pt x="375" y="266"/>
                </a:lnTo>
                <a:close/>
                <a:moveTo>
                  <a:pt x="237" y="266"/>
                </a:moveTo>
                <a:lnTo>
                  <a:pt x="229" y="265"/>
                </a:lnTo>
                <a:lnTo>
                  <a:pt x="222" y="263"/>
                </a:lnTo>
                <a:lnTo>
                  <a:pt x="216" y="259"/>
                </a:lnTo>
                <a:lnTo>
                  <a:pt x="210" y="254"/>
                </a:lnTo>
                <a:lnTo>
                  <a:pt x="205" y="248"/>
                </a:lnTo>
                <a:lnTo>
                  <a:pt x="201" y="242"/>
                </a:lnTo>
                <a:lnTo>
                  <a:pt x="199" y="235"/>
                </a:lnTo>
                <a:lnTo>
                  <a:pt x="198" y="227"/>
                </a:lnTo>
                <a:lnTo>
                  <a:pt x="199" y="219"/>
                </a:lnTo>
                <a:lnTo>
                  <a:pt x="201" y="212"/>
                </a:lnTo>
                <a:lnTo>
                  <a:pt x="205" y="206"/>
                </a:lnTo>
                <a:lnTo>
                  <a:pt x="210" y="200"/>
                </a:lnTo>
                <a:lnTo>
                  <a:pt x="216" y="195"/>
                </a:lnTo>
                <a:lnTo>
                  <a:pt x="222" y="191"/>
                </a:lnTo>
                <a:lnTo>
                  <a:pt x="229" y="189"/>
                </a:lnTo>
                <a:lnTo>
                  <a:pt x="237" y="188"/>
                </a:lnTo>
                <a:lnTo>
                  <a:pt x="245" y="189"/>
                </a:lnTo>
                <a:lnTo>
                  <a:pt x="253" y="191"/>
                </a:lnTo>
                <a:lnTo>
                  <a:pt x="259" y="195"/>
                </a:lnTo>
                <a:lnTo>
                  <a:pt x="264" y="200"/>
                </a:lnTo>
                <a:lnTo>
                  <a:pt x="269" y="206"/>
                </a:lnTo>
                <a:lnTo>
                  <a:pt x="273" y="212"/>
                </a:lnTo>
                <a:lnTo>
                  <a:pt x="275" y="219"/>
                </a:lnTo>
                <a:lnTo>
                  <a:pt x="276" y="227"/>
                </a:lnTo>
                <a:lnTo>
                  <a:pt x="275" y="235"/>
                </a:lnTo>
                <a:lnTo>
                  <a:pt x="273" y="242"/>
                </a:lnTo>
                <a:lnTo>
                  <a:pt x="269" y="248"/>
                </a:lnTo>
                <a:lnTo>
                  <a:pt x="264" y="254"/>
                </a:lnTo>
                <a:lnTo>
                  <a:pt x="259" y="259"/>
                </a:lnTo>
                <a:lnTo>
                  <a:pt x="253" y="263"/>
                </a:lnTo>
                <a:lnTo>
                  <a:pt x="245" y="265"/>
                </a:lnTo>
                <a:lnTo>
                  <a:pt x="237" y="266"/>
                </a:lnTo>
                <a:close/>
                <a:moveTo>
                  <a:pt x="677" y="0"/>
                </a:moveTo>
                <a:lnTo>
                  <a:pt x="43" y="0"/>
                </a:lnTo>
                <a:lnTo>
                  <a:pt x="34" y="0"/>
                </a:lnTo>
                <a:lnTo>
                  <a:pt x="25" y="2"/>
                </a:lnTo>
                <a:lnTo>
                  <a:pt x="18" y="7"/>
                </a:lnTo>
                <a:lnTo>
                  <a:pt x="12" y="13"/>
                </a:lnTo>
                <a:lnTo>
                  <a:pt x="8" y="19"/>
                </a:lnTo>
                <a:lnTo>
                  <a:pt x="4" y="27"/>
                </a:lnTo>
                <a:lnTo>
                  <a:pt x="2" y="37"/>
                </a:lnTo>
                <a:lnTo>
                  <a:pt x="0" y="47"/>
                </a:lnTo>
                <a:lnTo>
                  <a:pt x="0" y="436"/>
                </a:lnTo>
                <a:lnTo>
                  <a:pt x="2" y="445"/>
                </a:lnTo>
                <a:lnTo>
                  <a:pt x="4" y="453"/>
                </a:lnTo>
                <a:lnTo>
                  <a:pt x="8" y="460"/>
                </a:lnTo>
                <a:lnTo>
                  <a:pt x="13" y="466"/>
                </a:lnTo>
                <a:lnTo>
                  <a:pt x="19" y="471"/>
                </a:lnTo>
                <a:lnTo>
                  <a:pt x="27" y="476"/>
                </a:lnTo>
                <a:lnTo>
                  <a:pt x="34" y="478"/>
                </a:lnTo>
                <a:lnTo>
                  <a:pt x="43" y="478"/>
                </a:lnTo>
                <a:lnTo>
                  <a:pt x="73" y="478"/>
                </a:lnTo>
                <a:lnTo>
                  <a:pt x="73" y="574"/>
                </a:lnTo>
                <a:lnTo>
                  <a:pt x="73" y="578"/>
                </a:lnTo>
                <a:lnTo>
                  <a:pt x="74" y="580"/>
                </a:lnTo>
                <a:lnTo>
                  <a:pt x="77" y="583"/>
                </a:lnTo>
                <a:lnTo>
                  <a:pt x="79" y="585"/>
                </a:lnTo>
                <a:lnTo>
                  <a:pt x="81" y="586"/>
                </a:lnTo>
                <a:lnTo>
                  <a:pt x="85" y="586"/>
                </a:lnTo>
                <a:lnTo>
                  <a:pt x="88" y="586"/>
                </a:lnTo>
                <a:lnTo>
                  <a:pt x="92" y="584"/>
                </a:lnTo>
                <a:lnTo>
                  <a:pt x="228" y="478"/>
                </a:lnTo>
                <a:lnTo>
                  <a:pt x="677" y="478"/>
                </a:lnTo>
                <a:lnTo>
                  <a:pt x="686" y="478"/>
                </a:lnTo>
                <a:lnTo>
                  <a:pt x="694" y="476"/>
                </a:lnTo>
                <a:lnTo>
                  <a:pt x="701" y="471"/>
                </a:lnTo>
                <a:lnTo>
                  <a:pt x="707" y="466"/>
                </a:lnTo>
                <a:lnTo>
                  <a:pt x="712" y="460"/>
                </a:lnTo>
                <a:lnTo>
                  <a:pt x="716" y="453"/>
                </a:lnTo>
                <a:lnTo>
                  <a:pt x="719" y="445"/>
                </a:lnTo>
                <a:lnTo>
                  <a:pt x="719" y="436"/>
                </a:lnTo>
                <a:lnTo>
                  <a:pt x="719" y="47"/>
                </a:lnTo>
                <a:lnTo>
                  <a:pt x="719" y="37"/>
                </a:lnTo>
                <a:lnTo>
                  <a:pt x="716" y="27"/>
                </a:lnTo>
                <a:lnTo>
                  <a:pt x="713" y="19"/>
                </a:lnTo>
                <a:lnTo>
                  <a:pt x="708" y="12"/>
                </a:lnTo>
                <a:lnTo>
                  <a:pt x="702" y="7"/>
                </a:lnTo>
                <a:lnTo>
                  <a:pt x="695" y="2"/>
                </a:lnTo>
                <a:lnTo>
                  <a:pt x="687" y="0"/>
                </a:lnTo>
                <a:lnTo>
                  <a:pt x="677" y="0"/>
                </a:lnTo>
                <a:close/>
              </a:path>
            </a:pathLst>
          </a:custGeom>
          <a:solidFill>
            <a:srgbClr val="B8E6DC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endParaRPr altLang="en-US" lang="zh-CN"/>
          </a:p>
        </p:txBody>
      </p:sp>
      <p:sp>
        <p:nvSpPr>
          <p:cNvPr id="27667" name="Freeform 2890"/>
          <p:cNvSpPr>
            <a:spLocks noEditPoints="1"/>
          </p:cNvSpPr>
          <p:nvPr/>
        </p:nvSpPr>
        <p:spPr bwMode="auto">
          <a:xfrm flipH="1">
            <a:off x="8723313" y="2768600"/>
            <a:ext cx="350837" cy="287338"/>
          </a:xfrm>
          <a:custGeom>
            <a:gdLst>
              <a:gd fmla="*/ 498 w 719" name="T0"/>
              <a:gd fmla="*/ 263 h 586" name="T1"/>
              <a:gd fmla="*/ 480 w 719" name="T2"/>
              <a:gd fmla="*/ 248 h 586" name="T3"/>
              <a:gd fmla="*/ 474 w 719" name="T4"/>
              <a:gd fmla="*/ 227 h 586" name="T5"/>
              <a:gd fmla="*/ 480 w 719" name="T6"/>
              <a:gd fmla="*/ 206 h 586" name="T7"/>
              <a:gd fmla="*/ 498 w 719" name="T8"/>
              <a:gd fmla="*/ 191 h 586" name="T9"/>
              <a:gd fmla="*/ 520 w 719" name="T10"/>
              <a:gd fmla="*/ 189 h 586" name="T11"/>
              <a:gd fmla="*/ 540 w 719" name="T12"/>
              <a:gd fmla="*/ 200 h 586" name="T13"/>
              <a:gd fmla="*/ 551 w 719" name="T14"/>
              <a:gd fmla="*/ 219 h 586" name="T15"/>
              <a:gd fmla="*/ 549 w 719" name="T16"/>
              <a:gd fmla="*/ 242 h 586" name="T17"/>
              <a:gd fmla="*/ 534 w 719" name="T18"/>
              <a:gd fmla="*/ 259 h 586" name="T19"/>
              <a:gd fmla="*/ 513 w 719" name="T20"/>
              <a:gd fmla="*/ 266 h 586" name="T21"/>
              <a:gd fmla="*/ 367 w 719" name="T22"/>
              <a:gd fmla="*/ 265 h 586" name="T23"/>
              <a:gd fmla="*/ 348 w 719" name="T24"/>
              <a:gd fmla="*/ 254 h 586" name="T25"/>
              <a:gd fmla="*/ 337 w 719" name="T26"/>
              <a:gd fmla="*/ 235 h 586" name="T27"/>
              <a:gd fmla="*/ 339 w 719" name="T28"/>
              <a:gd fmla="*/ 212 h 586" name="T29"/>
              <a:gd fmla="*/ 354 w 719" name="T30"/>
              <a:gd fmla="*/ 195 h 586" name="T31"/>
              <a:gd fmla="*/ 375 w 719" name="T32"/>
              <a:gd fmla="*/ 188 h 586" name="T33"/>
              <a:gd fmla="*/ 397 w 719" name="T34"/>
              <a:gd fmla="*/ 195 h 586" name="T35"/>
              <a:gd fmla="*/ 411 w 719" name="T36"/>
              <a:gd fmla="*/ 212 h 586" name="T37"/>
              <a:gd fmla="*/ 413 w 719" name="T38"/>
              <a:gd fmla="*/ 235 h 586" name="T39"/>
              <a:gd fmla="*/ 402 w 719" name="T40"/>
              <a:gd fmla="*/ 254 h 586" name="T41"/>
              <a:gd fmla="*/ 383 w 719" name="T42"/>
              <a:gd fmla="*/ 265 h 586" name="T43"/>
              <a:gd fmla="*/ 237 w 719" name="T44"/>
              <a:gd fmla="*/ 266 h 586" name="T45"/>
              <a:gd fmla="*/ 216 w 719" name="T46"/>
              <a:gd fmla="*/ 259 h 586" name="T47"/>
              <a:gd fmla="*/ 201 w 719" name="T48"/>
              <a:gd fmla="*/ 242 h 586" name="T49"/>
              <a:gd fmla="*/ 199 w 719" name="T50"/>
              <a:gd fmla="*/ 219 h 586" name="T51"/>
              <a:gd fmla="*/ 210 w 719" name="T52"/>
              <a:gd fmla="*/ 200 h 586" name="T53"/>
              <a:gd fmla="*/ 229 w 719" name="T54"/>
              <a:gd fmla="*/ 189 h 586" name="T55"/>
              <a:gd fmla="*/ 253 w 719" name="T56"/>
              <a:gd fmla="*/ 191 h 586" name="T57"/>
              <a:gd fmla="*/ 269 w 719" name="T58"/>
              <a:gd fmla="*/ 206 h 586" name="T59"/>
              <a:gd fmla="*/ 276 w 719" name="T60"/>
              <a:gd fmla="*/ 227 h 586" name="T61"/>
              <a:gd fmla="*/ 269 w 719" name="T62"/>
              <a:gd fmla="*/ 248 h 586" name="T63"/>
              <a:gd fmla="*/ 253 w 719" name="T64"/>
              <a:gd fmla="*/ 263 h 586" name="T65"/>
              <a:gd fmla="*/ 237 w 719" name="T66"/>
              <a:gd fmla="*/ 266 h 586" name="T67"/>
              <a:gd fmla="*/ 34 w 719" name="T68"/>
              <a:gd fmla="*/ 0 h 586" name="T69"/>
              <a:gd fmla="*/ 12 w 719" name="T70"/>
              <a:gd fmla="*/ 13 h 586" name="T71"/>
              <a:gd fmla="*/ 2 w 719" name="T72"/>
              <a:gd fmla="*/ 37 h 586" name="T73"/>
              <a:gd fmla="*/ 2 w 719" name="T74"/>
              <a:gd fmla="*/ 445 h 586" name="T75"/>
              <a:gd fmla="*/ 13 w 719" name="T76"/>
              <a:gd fmla="*/ 466 h 586" name="T77"/>
              <a:gd fmla="*/ 34 w 719" name="T78"/>
              <a:gd fmla="*/ 478 h 586" name="T79"/>
              <a:gd fmla="*/ 73 w 719" name="T80"/>
              <a:gd fmla="*/ 574 h 586" name="T81"/>
              <a:gd fmla="*/ 77 w 719" name="T82"/>
              <a:gd fmla="*/ 583 h 586" name="T83"/>
              <a:gd fmla="*/ 85 w 719" name="T84"/>
              <a:gd fmla="*/ 586 h 586" name="T85"/>
              <a:gd fmla="*/ 228 w 719" name="T86"/>
              <a:gd fmla="*/ 478 h 586" name="T87"/>
              <a:gd fmla="*/ 694 w 719" name="T88"/>
              <a:gd fmla="*/ 476 h 586" name="T89"/>
              <a:gd fmla="*/ 712 w 719" name="T90"/>
              <a:gd fmla="*/ 460 h 586" name="T91"/>
              <a:gd fmla="*/ 719 w 719" name="T92"/>
              <a:gd fmla="*/ 436 h 586" name="T93"/>
              <a:gd fmla="*/ 716 w 719" name="T94"/>
              <a:gd fmla="*/ 27 h 586" name="T95"/>
              <a:gd fmla="*/ 702 w 719" name="T96"/>
              <a:gd fmla="*/ 7 h 586" name="T97"/>
              <a:gd fmla="*/ 677 w 719" name="T98"/>
              <a:gd fmla="*/ 0 h 58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w 719" name="T150"/>
              <a:gd fmla="*/ 0 h 586" name="T151"/>
              <a:gd fmla="*/ 719 w 719" name="T152"/>
              <a:gd fmla="*/ 586 h 586" name="T153"/>
            </a:gdLst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b="T153" l="T150" r="T152" t="T151"/>
            <a:pathLst>
              <a:path h="586" w="719">
                <a:moveTo>
                  <a:pt x="513" y="266"/>
                </a:moveTo>
                <a:lnTo>
                  <a:pt x="505" y="265"/>
                </a:lnTo>
                <a:lnTo>
                  <a:pt x="498" y="263"/>
                </a:lnTo>
                <a:lnTo>
                  <a:pt x="490" y="259"/>
                </a:lnTo>
                <a:lnTo>
                  <a:pt x="485" y="254"/>
                </a:lnTo>
                <a:lnTo>
                  <a:pt x="480" y="248"/>
                </a:lnTo>
                <a:lnTo>
                  <a:pt x="476" y="242"/>
                </a:lnTo>
                <a:lnTo>
                  <a:pt x="474" y="235"/>
                </a:lnTo>
                <a:lnTo>
                  <a:pt x="474" y="227"/>
                </a:lnTo>
                <a:lnTo>
                  <a:pt x="474" y="219"/>
                </a:lnTo>
                <a:lnTo>
                  <a:pt x="476" y="212"/>
                </a:lnTo>
                <a:lnTo>
                  <a:pt x="480" y="206"/>
                </a:lnTo>
                <a:lnTo>
                  <a:pt x="485" y="200"/>
                </a:lnTo>
                <a:lnTo>
                  <a:pt x="490" y="195"/>
                </a:lnTo>
                <a:lnTo>
                  <a:pt x="498" y="191"/>
                </a:lnTo>
                <a:lnTo>
                  <a:pt x="505" y="189"/>
                </a:lnTo>
                <a:lnTo>
                  <a:pt x="513" y="188"/>
                </a:lnTo>
                <a:lnTo>
                  <a:pt x="520" y="189"/>
                </a:lnTo>
                <a:lnTo>
                  <a:pt x="527" y="191"/>
                </a:lnTo>
                <a:lnTo>
                  <a:pt x="534" y="195"/>
                </a:lnTo>
                <a:lnTo>
                  <a:pt x="540" y="200"/>
                </a:lnTo>
                <a:lnTo>
                  <a:pt x="545" y="206"/>
                </a:lnTo>
                <a:lnTo>
                  <a:pt x="549" y="212"/>
                </a:lnTo>
                <a:lnTo>
                  <a:pt x="551" y="219"/>
                </a:lnTo>
                <a:lnTo>
                  <a:pt x="551" y="227"/>
                </a:lnTo>
                <a:lnTo>
                  <a:pt x="551" y="235"/>
                </a:lnTo>
                <a:lnTo>
                  <a:pt x="549" y="242"/>
                </a:lnTo>
                <a:lnTo>
                  <a:pt x="545" y="248"/>
                </a:lnTo>
                <a:lnTo>
                  <a:pt x="540" y="254"/>
                </a:lnTo>
                <a:lnTo>
                  <a:pt x="534" y="259"/>
                </a:lnTo>
                <a:lnTo>
                  <a:pt x="527" y="263"/>
                </a:lnTo>
                <a:lnTo>
                  <a:pt x="520" y="265"/>
                </a:lnTo>
                <a:lnTo>
                  <a:pt x="513" y="266"/>
                </a:lnTo>
                <a:close/>
                <a:moveTo>
                  <a:pt x="375" y="266"/>
                </a:moveTo>
                <a:lnTo>
                  <a:pt x="367" y="265"/>
                </a:lnTo>
                <a:lnTo>
                  <a:pt x="360" y="263"/>
                </a:lnTo>
                <a:lnTo>
                  <a:pt x="354" y="259"/>
                </a:lnTo>
                <a:lnTo>
                  <a:pt x="348" y="254"/>
                </a:lnTo>
                <a:lnTo>
                  <a:pt x="343" y="248"/>
                </a:lnTo>
                <a:lnTo>
                  <a:pt x="339" y="242"/>
                </a:lnTo>
                <a:lnTo>
                  <a:pt x="337" y="235"/>
                </a:lnTo>
                <a:lnTo>
                  <a:pt x="336" y="227"/>
                </a:lnTo>
                <a:lnTo>
                  <a:pt x="337" y="219"/>
                </a:lnTo>
                <a:lnTo>
                  <a:pt x="339" y="212"/>
                </a:lnTo>
                <a:lnTo>
                  <a:pt x="343" y="206"/>
                </a:lnTo>
                <a:lnTo>
                  <a:pt x="348" y="200"/>
                </a:lnTo>
                <a:lnTo>
                  <a:pt x="354" y="195"/>
                </a:lnTo>
                <a:lnTo>
                  <a:pt x="360" y="191"/>
                </a:lnTo>
                <a:lnTo>
                  <a:pt x="367" y="189"/>
                </a:lnTo>
                <a:lnTo>
                  <a:pt x="375" y="188"/>
                </a:lnTo>
                <a:lnTo>
                  <a:pt x="383" y="189"/>
                </a:lnTo>
                <a:lnTo>
                  <a:pt x="391" y="191"/>
                </a:lnTo>
                <a:lnTo>
                  <a:pt x="397" y="195"/>
                </a:lnTo>
                <a:lnTo>
                  <a:pt x="402" y="200"/>
                </a:lnTo>
                <a:lnTo>
                  <a:pt x="407" y="206"/>
                </a:lnTo>
                <a:lnTo>
                  <a:pt x="411" y="212"/>
                </a:lnTo>
                <a:lnTo>
                  <a:pt x="413" y="219"/>
                </a:lnTo>
                <a:lnTo>
                  <a:pt x="414" y="227"/>
                </a:lnTo>
                <a:lnTo>
                  <a:pt x="413" y="235"/>
                </a:lnTo>
                <a:lnTo>
                  <a:pt x="411" y="242"/>
                </a:lnTo>
                <a:lnTo>
                  <a:pt x="407" y="248"/>
                </a:lnTo>
                <a:lnTo>
                  <a:pt x="402" y="254"/>
                </a:lnTo>
                <a:lnTo>
                  <a:pt x="397" y="259"/>
                </a:lnTo>
                <a:lnTo>
                  <a:pt x="391" y="263"/>
                </a:lnTo>
                <a:lnTo>
                  <a:pt x="383" y="265"/>
                </a:lnTo>
                <a:lnTo>
                  <a:pt x="375" y="266"/>
                </a:lnTo>
                <a:close/>
                <a:moveTo>
                  <a:pt x="237" y="266"/>
                </a:moveTo>
                <a:lnTo>
                  <a:pt x="229" y="265"/>
                </a:lnTo>
                <a:lnTo>
                  <a:pt x="222" y="263"/>
                </a:lnTo>
                <a:lnTo>
                  <a:pt x="216" y="259"/>
                </a:lnTo>
                <a:lnTo>
                  <a:pt x="210" y="254"/>
                </a:lnTo>
                <a:lnTo>
                  <a:pt x="205" y="248"/>
                </a:lnTo>
                <a:lnTo>
                  <a:pt x="201" y="242"/>
                </a:lnTo>
                <a:lnTo>
                  <a:pt x="199" y="235"/>
                </a:lnTo>
                <a:lnTo>
                  <a:pt x="198" y="227"/>
                </a:lnTo>
                <a:lnTo>
                  <a:pt x="199" y="219"/>
                </a:lnTo>
                <a:lnTo>
                  <a:pt x="201" y="212"/>
                </a:lnTo>
                <a:lnTo>
                  <a:pt x="205" y="206"/>
                </a:lnTo>
                <a:lnTo>
                  <a:pt x="210" y="200"/>
                </a:lnTo>
                <a:lnTo>
                  <a:pt x="216" y="195"/>
                </a:lnTo>
                <a:lnTo>
                  <a:pt x="222" y="191"/>
                </a:lnTo>
                <a:lnTo>
                  <a:pt x="229" y="189"/>
                </a:lnTo>
                <a:lnTo>
                  <a:pt x="237" y="188"/>
                </a:lnTo>
                <a:lnTo>
                  <a:pt x="245" y="189"/>
                </a:lnTo>
                <a:lnTo>
                  <a:pt x="253" y="191"/>
                </a:lnTo>
                <a:lnTo>
                  <a:pt x="259" y="195"/>
                </a:lnTo>
                <a:lnTo>
                  <a:pt x="264" y="200"/>
                </a:lnTo>
                <a:lnTo>
                  <a:pt x="269" y="206"/>
                </a:lnTo>
                <a:lnTo>
                  <a:pt x="273" y="212"/>
                </a:lnTo>
                <a:lnTo>
                  <a:pt x="275" y="219"/>
                </a:lnTo>
                <a:lnTo>
                  <a:pt x="276" y="227"/>
                </a:lnTo>
                <a:lnTo>
                  <a:pt x="275" y="235"/>
                </a:lnTo>
                <a:lnTo>
                  <a:pt x="273" y="242"/>
                </a:lnTo>
                <a:lnTo>
                  <a:pt x="269" y="248"/>
                </a:lnTo>
                <a:lnTo>
                  <a:pt x="264" y="254"/>
                </a:lnTo>
                <a:lnTo>
                  <a:pt x="259" y="259"/>
                </a:lnTo>
                <a:lnTo>
                  <a:pt x="253" y="263"/>
                </a:lnTo>
                <a:lnTo>
                  <a:pt x="245" y="265"/>
                </a:lnTo>
                <a:lnTo>
                  <a:pt x="237" y="266"/>
                </a:lnTo>
                <a:close/>
                <a:moveTo>
                  <a:pt x="677" y="0"/>
                </a:moveTo>
                <a:lnTo>
                  <a:pt x="43" y="0"/>
                </a:lnTo>
                <a:lnTo>
                  <a:pt x="34" y="0"/>
                </a:lnTo>
                <a:lnTo>
                  <a:pt x="25" y="2"/>
                </a:lnTo>
                <a:lnTo>
                  <a:pt x="18" y="7"/>
                </a:lnTo>
                <a:lnTo>
                  <a:pt x="12" y="13"/>
                </a:lnTo>
                <a:lnTo>
                  <a:pt x="8" y="19"/>
                </a:lnTo>
                <a:lnTo>
                  <a:pt x="4" y="27"/>
                </a:lnTo>
                <a:lnTo>
                  <a:pt x="2" y="37"/>
                </a:lnTo>
                <a:lnTo>
                  <a:pt x="0" y="47"/>
                </a:lnTo>
                <a:lnTo>
                  <a:pt x="0" y="436"/>
                </a:lnTo>
                <a:lnTo>
                  <a:pt x="2" y="445"/>
                </a:lnTo>
                <a:lnTo>
                  <a:pt x="4" y="453"/>
                </a:lnTo>
                <a:lnTo>
                  <a:pt x="8" y="460"/>
                </a:lnTo>
                <a:lnTo>
                  <a:pt x="13" y="466"/>
                </a:lnTo>
                <a:lnTo>
                  <a:pt x="19" y="471"/>
                </a:lnTo>
                <a:lnTo>
                  <a:pt x="27" y="476"/>
                </a:lnTo>
                <a:lnTo>
                  <a:pt x="34" y="478"/>
                </a:lnTo>
                <a:lnTo>
                  <a:pt x="43" y="478"/>
                </a:lnTo>
                <a:lnTo>
                  <a:pt x="73" y="478"/>
                </a:lnTo>
                <a:lnTo>
                  <a:pt x="73" y="574"/>
                </a:lnTo>
                <a:lnTo>
                  <a:pt x="73" y="578"/>
                </a:lnTo>
                <a:lnTo>
                  <a:pt x="74" y="580"/>
                </a:lnTo>
                <a:lnTo>
                  <a:pt x="77" y="583"/>
                </a:lnTo>
                <a:lnTo>
                  <a:pt x="79" y="585"/>
                </a:lnTo>
                <a:lnTo>
                  <a:pt x="81" y="586"/>
                </a:lnTo>
                <a:lnTo>
                  <a:pt x="85" y="586"/>
                </a:lnTo>
                <a:lnTo>
                  <a:pt x="88" y="586"/>
                </a:lnTo>
                <a:lnTo>
                  <a:pt x="92" y="584"/>
                </a:lnTo>
                <a:lnTo>
                  <a:pt x="228" y="478"/>
                </a:lnTo>
                <a:lnTo>
                  <a:pt x="677" y="478"/>
                </a:lnTo>
                <a:lnTo>
                  <a:pt x="686" y="478"/>
                </a:lnTo>
                <a:lnTo>
                  <a:pt x="694" y="476"/>
                </a:lnTo>
                <a:lnTo>
                  <a:pt x="701" y="471"/>
                </a:lnTo>
                <a:lnTo>
                  <a:pt x="707" y="466"/>
                </a:lnTo>
                <a:lnTo>
                  <a:pt x="712" y="460"/>
                </a:lnTo>
                <a:lnTo>
                  <a:pt x="716" y="453"/>
                </a:lnTo>
                <a:lnTo>
                  <a:pt x="719" y="445"/>
                </a:lnTo>
                <a:lnTo>
                  <a:pt x="719" y="436"/>
                </a:lnTo>
                <a:lnTo>
                  <a:pt x="719" y="47"/>
                </a:lnTo>
                <a:lnTo>
                  <a:pt x="719" y="37"/>
                </a:lnTo>
                <a:lnTo>
                  <a:pt x="716" y="27"/>
                </a:lnTo>
                <a:lnTo>
                  <a:pt x="713" y="19"/>
                </a:lnTo>
                <a:lnTo>
                  <a:pt x="708" y="12"/>
                </a:lnTo>
                <a:lnTo>
                  <a:pt x="702" y="7"/>
                </a:lnTo>
                <a:lnTo>
                  <a:pt x="695" y="2"/>
                </a:lnTo>
                <a:lnTo>
                  <a:pt x="687" y="0"/>
                </a:lnTo>
                <a:lnTo>
                  <a:pt x="677" y="0"/>
                </a:lnTo>
                <a:close/>
              </a:path>
            </a:pathLst>
          </a:custGeom>
          <a:solidFill>
            <a:srgbClr val="B8E6DC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endParaRPr altLang="en-US" lang="zh-CN"/>
          </a:p>
        </p:txBody>
      </p:sp>
      <p:grpSp>
        <p:nvGrpSpPr>
          <p:cNvPr id="27668" name="组合 53"/>
          <p:cNvGrpSpPr/>
          <p:nvPr/>
        </p:nvGrpSpPr>
        <p:grpSpPr>
          <a:xfrm>
            <a:off x="1106488" y="4205288"/>
            <a:ext cx="2338387" cy="903287"/>
            <a:chExt cx="2338080" cy="903403"/>
          </a:xfrm>
        </p:grpSpPr>
        <p:sp>
          <p:nvSpPr>
            <p:cNvPr id="27681" name="TextBox 13"/>
            <p:cNvSpPr txBox="1">
              <a:spLocks noChangeArrowheads="1"/>
            </p:cNvSpPr>
            <p:nvPr/>
          </p:nvSpPr>
          <p:spPr bwMode="auto">
            <a:xfrm>
              <a:off x="0" y="0"/>
              <a:ext cx="2338080" cy="2438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defTabSz="1216025" indent="-285750" marL="74295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defTabSz="1216025" indent="-228600" marL="11430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defTabSz="1216025" indent="-228600" marL="16002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defTabSz="1216025" indent="-228600" marL="20574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defTabSz="1216025"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defTabSz="1216025"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defTabSz="1216025"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defTabSz="1216025"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altLang="zh-CN" b="1" lang="en-US" sz="1600">
                  <a:solidFill>
                    <a:schemeClr val="bg1"/>
                  </a:solidFill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rPr>
                <a:t>KEYS</a:t>
              </a:r>
            </a:p>
          </p:txBody>
        </p:sp>
        <p:sp>
          <p:nvSpPr>
            <p:cNvPr id="27682" name="TextBox 13"/>
            <p:cNvSpPr txBox="1">
              <a:spLocks noChangeArrowheads="1"/>
            </p:cNvSpPr>
            <p:nvPr/>
          </p:nvSpPr>
          <p:spPr bwMode="auto">
            <a:xfrm>
              <a:off x="550181" y="349405"/>
              <a:ext cx="1384263" cy="5487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defTabSz="1216025" indent="-285750" marL="74295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defTabSz="1216025" indent="-228600" marL="11430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defTabSz="1216025" indent="-228600" marL="16002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defTabSz="1216025" indent="-228600" marL="20574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defTabSz="1216025"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defTabSz="1216025"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defTabSz="1216025"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defTabSz="1216025"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altLang="zh-CN" lang="en-US" sz="1200">
                  <a:solidFill>
                    <a:schemeClr val="bg1"/>
                  </a:solidFill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rPr>
                <a:t>according to your need to draw the text box size</a:t>
              </a:r>
            </a:p>
          </p:txBody>
        </p:sp>
      </p:grpSp>
      <p:grpSp>
        <p:nvGrpSpPr>
          <p:cNvPr id="27669" name="组合 56"/>
          <p:cNvGrpSpPr/>
          <p:nvPr/>
        </p:nvGrpSpPr>
        <p:grpSpPr>
          <a:xfrm>
            <a:off x="2982913" y="4205288"/>
            <a:ext cx="2338387" cy="903287"/>
            <a:chExt cx="2338080" cy="903403"/>
          </a:xfrm>
        </p:grpSpPr>
        <p:sp>
          <p:nvSpPr>
            <p:cNvPr id="27679" name="TextBox 13"/>
            <p:cNvSpPr txBox="1">
              <a:spLocks noChangeArrowheads="1"/>
            </p:cNvSpPr>
            <p:nvPr/>
          </p:nvSpPr>
          <p:spPr bwMode="auto">
            <a:xfrm>
              <a:off x="0" y="0"/>
              <a:ext cx="2338080" cy="2438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defTabSz="1216025" indent="-285750" marL="74295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defTabSz="1216025" indent="-228600" marL="11430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defTabSz="1216025" indent="-228600" marL="16002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defTabSz="1216025" indent="-228600" marL="20574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defTabSz="1216025"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defTabSz="1216025"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defTabSz="1216025"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defTabSz="1216025"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altLang="zh-CN" b="1" lang="en-US" sz="1600">
                  <a:solidFill>
                    <a:schemeClr val="bg1"/>
                  </a:solidFill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rPr>
                <a:t>KEYS</a:t>
              </a:r>
            </a:p>
          </p:txBody>
        </p:sp>
        <p:sp>
          <p:nvSpPr>
            <p:cNvPr id="27680" name="TextBox 13"/>
            <p:cNvSpPr txBox="1">
              <a:spLocks noChangeArrowheads="1"/>
            </p:cNvSpPr>
            <p:nvPr/>
          </p:nvSpPr>
          <p:spPr bwMode="auto">
            <a:xfrm>
              <a:off x="550181" y="349405"/>
              <a:ext cx="1384263" cy="5487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defTabSz="1216025" indent="-285750" marL="74295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defTabSz="1216025" indent="-228600" marL="11430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defTabSz="1216025" indent="-228600" marL="16002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defTabSz="1216025" indent="-228600" marL="20574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defTabSz="1216025"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defTabSz="1216025"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defTabSz="1216025"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defTabSz="1216025"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altLang="zh-CN" lang="en-US" sz="1200">
                  <a:solidFill>
                    <a:schemeClr val="bg1"/>
                  </a:solidFill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rPr>
                <a:t>according to your need to draw the text box size</a:t>
              </a:r>
            </a:p>
          </p:txBody>
        </p:sp>
      </p:grpSp>
      <p:grpSp>
        <p:nvGrpSpPr>
          <p:cNvPr id="27670" name="组合 59"/>
          <p:cNvGrpSpPr/>
          <p:nvPr/>
        </p:nvGrpSpPr>
        <p:grpSpPr>
          <a:xfrm>
            <a:off x="4859338" y="4205288"/>
            <a:ext cx="2338387" cy="903287"/>
            <a:chExt cx="2338080" cy="903403"/>
          </a:xfrm>
        </p:grpSpPr>
        <p:sp>
          <p:nvSpPr>
            <p:cNvPr id="27677" name="TextBox 13"/>
            <p:cNvSpPr txBox="1">
              <a:spLocks noChangeArrowheads="1"/>
            </p:cNvSpPr>
            <p:nvPr/>
          </p:nvSpPr>
          <p:spPr bwMode="auto">
            <a:xfrm>
              <a:off x="1" y="0"/>
              <a:ext cx="2338080" cy="2438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defTabSz="1216025" indent="-285750" marL="74295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defTabSz="1216025" indent="-228600" marL="11430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defTabSz="1216025" indent="-228600" marL="16002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defTabSz="1216025" indent="-228600" marL="20574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defTabSz="1216025"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defTabSz="1216025"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defTabSz="1216025"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defTabSz="1216025"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altLang="zh-CN" b="1" lang="en-US" sz="1600">
                  <a:solidFill>
                    <a:schemeClr val="bg1"/>
                  </a:solidFill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rPr>
                <a:t>KEYS</a:t>
              </a:r>
            </a:p>
          </p:txBody>
        </p:sp>
        <p:sp>
          <p:nvSpPr>
            <p:cNvPr id="27678" name="TextBox 13"/>
            <p:cNvSpPr txBox="1">
              <a:spLocks noChangeArrowheads="1"/>
            </p:cNvSpPr>
            <p:nvPr/>
          </p:nvSpPr>
          <p:spPr bwMode="auto">
            <a:xfrm>
              <a:off x="550181" y="349405"/>
              <a:ext cx="1384263" cy="5487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defTabSz="1216025" indent="-285750" marL="74295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defTabSz="1216025" indent="-228600" marL="11430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defTabSz="1216025" indent="-228600" marL="16002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defTabSz="1216025" indent="-228600" marL="20574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defTabSz="1216025"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defTabSz="1216025"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defTabSz="1216025"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defTabSz="1216025"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altLang="zh-CN" lang="en-US" sz="1200">
                  <a:solidFill>
                    <a:schemeClr val="bg1"/>
                  </a:solidFill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rPr>
                <a:t>according to your need to draw the text box size</a:t>
              </a:r>
            </a:p>
          </p:txBody>
        </p:sp>
      </p:grpSp>
      <p:grpSp>
        <p:nvGrpSpPr>
          <p:cNvPr id="27671" name="组合 62"/>
          <p:cNvGrpSpPr/>
          <p:nvPr/>
        </p:nvGrpSpPr>
        <p:grpSpPr>
          <a:xfrm>
            <a:off x="6699250" y="4205288"/>
            <a:ext cx="2338388" cy="903287"/>
            <a:chExt cx="2338080" cy="903403"/>
          </a:xfrm>
        </p:grpSpPr>
        <p:sp>
          <p:nvSpPr>
            <p:cNvPr id="27675" name="TextBox 13"/>
            <p:cNvSpPr txBox="1">
              <a:spLocks noChangeArrowheads="1"/>
            </p:cNvSpPr>
            <p:nvPr/>
          </p:nvSpPr>
          <p:spPr bwMode="auto">
            <a:xfrm>
              <a:off x="0" y="0"/>
              <a:ext cx="2338080" cy="2438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defTabSz="1216025" indent="-285750" marL="74295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defTabSz="1216025" indent="-228600" marL="11430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defTabSz="1216025" indent="-228600" marL="16002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defTabSz="1216025" indent="-228600" marL="20574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defTabSz="1216025"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defTabSz="1216025"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defTabSz="1216025"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defTabSz="1216025"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altLang="zh-CN" b="1" lang="en-US" sz="1600">
                  <a:solidFill>
                    <a:schemeClr val="bg1"/>
                  </a:solidFill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rPr>
                <a:t>KEYS</a:t>
              </a:r>
            </a:p>
          </p:txBody>
        </p:sp>
        <p:sp>
          <p:nvSpPr>
            <p:cNvPr id="27676" name="TextBox 13"/>
            <p:cNvSpPr txBox="1">
              <a:spLocks noChangeArrowheads="1"/>
            </p:cNvSpPr>
            <p:nvPr/>
          </p:nvSpPr>
          <p:spPr bwMode="auto">
            <a:xfrm>
              <a:off x="550181" y="349405"/>
              <a:ext cx="1384263" cy="5487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defTabSz="1216025" indent="-285750" marL="74295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defTabSz="1216025" indent="-228600" marL="11430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defTabSz="1216025" indent="-228600" marL="16002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defTabSz="1216025" indent="-228600" marL="20574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defTabSz="1216025"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defTabSz="1216025"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defTabSz="1216025"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defTabSz="1216025"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altLang="zh-CN" lang="en-US" sz="1200">
                  <a:solidFill>
                    <a:schemeClr val="bg1"/>
                  </a:solidFill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rPr>
                <a:t>according to your need to draw the text box size</a:t>
              </a:r>
            </a:p>
          </p:txBody>
        </p:sp>
      </p:grpSp>
      <p:grpSp>
        <p:nvGrpSpPr>
          <p:cNvPr id="27672" name="组合 65"/>
          <p:cNvGrpSpPr/>
          <p:nvPr/>
        </p:nvGrpSpPr>
        <p:grpSpPr>
          <a:xfrm>
            <a:off x="8542338" y="4205288"/>
            <a:ext cx="2338387" cy="903287"/>
            <a:chExt cx="2338080" cy="903403"/>
          </a:xfrm>
        </p:grpSpPr>
        <p:sp>
          <p:nvSpPr>
            <p:cNvPr id="27673" name="TextBox 13"/>
            <p:cNvSpPr txBox="1">
              <a:spLocks noChangeArrowheads="1"/>
            </p:cNvSpPr>
            <p:nvPr/>
          </p:nvSpPr>
          <p:spPr bwMode="auto">
            <a:xfrm>
              <a:off x="0" y="0"/>
              <a:ext cx="2338080" cy="2438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defTabSz="1216025" indent="-285750" marL="74295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defTabSz="1216025" indent="-228600" marL="11430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defTabSz="1216025" indent="-228600" marL="16002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defTabSz="1216025" indent="-228600" marL="20574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defTabSz="1216025"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defTabSz="1216025"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defTabSz="1216025"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defTabSz="1216025"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altLang="zh-CN" b="1" lang="en-US" sz="1600">
                  <a:solidFill>
                    <a:schemeClr val="bg1"/>
                  </a:solidFill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rPr>
                <a:t>KEYS</a:t>
              </a:r>
            </a:p>
          </p:txBody>
        </p:sp>
        <p:sp>
          <p:nvSpPr>
            <p:cNvPr id="27674" name="TextBox 13"/>
            <p:cNvSpPr txBox="1">
              <a:spLocks noChangeArrowheads="1"/>
            </p:cNvSpPr>
            <p:nvPr/>
          </p:nvSpPr>
          <p:spPr bwMode="auto">
            <a:xfrm>
              <a:off x="550182" y="349405"/>
              <a:ext cx="1384263" cy="5487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defTabSz="1216025" indent="-285750" marL="74295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defTabSz="1216025" indent="-228600" marL="11430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defTabSz="1216025" indent="-228600" marL="16002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defTabSz="1216025" indent="-228600" marL="20574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defTabSz="1216025"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defTabSz="1216025"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defTabSz="1216025"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defTabSz="1216025"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altLang="zh-CN" lang="en-US" sz="1200">
                  <a:solidFill>
                    <a:schemeClr val="bg1"/>
                  </a:solidFill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rPr>
                <a:t>according to your need to draw the text box size</a:t>
              </a:r>
            </a:p>
          </p:txBody>
        </p:sp>
      </p:grpSp>
    </p:spTree>
  </p:cSld>
  <p:clrMapOvr>
    <a:masterClrMapping/>
  </p:clrMapOvr>
  <p:transition/>
  <p:timing/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8674" name="文本框 4"/>
          <p:cNvSpPr txBox="1">
            <a:spLocks noChangeArrowheads="1"/>
          </p:cNvSpPr>
          <p:nvPr/>
        </p:nvSpPr>
        <p:spPr bwMode="auto">
          <a:xfrm>
            <a:off x="3971925" y="1822450"/>
            <a:ext cx="1587817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/>
            <a:r>
              <a:rPr altLang="zh-CN" b="1" lang="en-US" sz="19900">
                <a:solidFill>
                  <a:schemeClr val="bg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3</a:t>
            </a:r>
          </a:p>
        </p:txBody>
      </p:sp>
      <p:sp>
        <p:nvSpPr>
          <p:cNvPr id="28675" name="文本框 34"/>
          <p:cNvSpPr txBox="1">
            <a:spLocks noChangeArrowheads="1"/>
          </p:cNvSpPr>
          <p:nvPr/>
        </p:nvSpPr>
        <p:spPr bwMode="auto">
          <a:xfrm>
            <a:off x="5903753" y="3848100"/>
            <a:ext cx="2630805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r>
              <a:rPr altLang="zh-CN" lang="en-US" sz="3200">
                <a:solidFill>
                  <a:schemeClr val="bg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ADVANTAGE</a:t>
            </a:r>
          </a:p>
        </p:txBody>
      </p:sp>
      <p:sp>
        <p:nvSpPr>
          <p:cNvPr id="28676" name="等腰三角形 7"/>
          <p:cNvSpPr>
            <a:spLocks noChangeArrowheads="1"/>
          </p:cNvSpPr>
          <p:nvPr/>
        </p:nvSpPr>
        <p:spPr bwMode="auto">
          <a:xfrm rot="10800000">
            <a:off x="7002463" y="0"/>
            <a:ext cx="3008312" cy="2593975"/>
          </a:xfrm>
          <a:prstGeom prst="triangle">
            <a:avLst>
              <a:gd fmla="val 50000" name="adj"/>
            </a:avLst>
          </a:prstGeom>
          <a:solidFill>
            <a:srgbClr val="3EB19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28677" name="等腰三角形 37"/>
          <p:cNvSpPr>
            <a:spLocks noChangeArrowheads="1"/>
          </p:cNvSpPr>
          <p:nvPr/>
        </p:nvSpPr>
        <p:spPr bwMode="auto">
          <a:xfrm>
            <a:off x="1452563" y="4264025"/>
            <a:ext cx="3008312" cy="2593975"/>
          </a:xfrm>
          <a:prstGeom prst="triangle">
            <a:avLst>
              <a:gd fmla="val 50000" name="adj"/>
            </a:avLst>
          </a:prstGeom>
          <a:solidFill>
            <a:srgbClr val="3EB19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28678" name="文本框 38"/>
          <p:cNvSpPr txBox="1">
            <a:spLocks noChangeArrowheads="1"/>
          </p:cNvSpPr>
          <p:nvPr/>
        </p:nvSpPr>
        <p:spPr bwMode="auto">
          <a:xfrm>
            <a:off x="6013449" y="3316288"/>
            <a:ext cx="2401138" cy="51816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/>
            <a:r>
              <a:rPr altLang="zh-CN" lang="en-US" sz="2800">
                <a:solidFill>
                  <a:srgbClr val="30302F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PART THREE</a:t>
            </a:r>
          </a:p>
        </p:txBody>
      </p:sp>
      <p:sp>
        <p:nvSpPr>
          <p:cNvPr id="28679" name="直角三角形 13"/>
          <p:cNvSpPr>
            <a:spLocks noChangeArrowheads="1"/>
          </p:cNvSpPr>
          <p:nvPr/>
        </p:nvSpPr>
        <p:spPr bwMode="auto">
          <a:xfrm flipH="1" rot="10800000">
            <a:off x="8499475" y="-9525"/>
            <a:ext cx="1511300" cy="2603500"/>
          </a:xfrm>
          <a:prstGeom prst="rtTriangle">
            <a:avLst/>
          </a:prstGeom>
          <a:solidFill>
            <a:srgbClr val="30302F">
              <a:alpha val="47842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28680" name="直角三角形 39"/>
          <p:cNvSpPr>
            <a:spLocks noChangeArrowheads="1"/>
          </p:cNvSpPr>
          <p:nvPr/>
        </p:nvSpPr>
        <p:spPr bwMode="auto">
          <a:xfrm flipH="1">
            <a:off x="1446213" y="4241800"/>
            <a:ext cx="1512887" cy="2601913"/>
          </a:xfrm>
          <a:prstGeom prst="rtTriangle">
            <a:avLst/>
          </a:prstGeom>
          <a:solidFill>
            <a:srgbClr val="30302F">
              <a:alpha val="47842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/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9698" name="组合 6"/>
          <p:cNvGrpSpPr/>
          <p:nvPr/>
        </p:nvGrpSpPr>
        <p:grpSpPr>
          <a:xfrm>
            <a:off x="0" y="377825"/>
            <a:ext cx="1001713" cy="522288"/>
            <a:chExt cx="1988458" cy="522515"/>
          </a:xfrm>
        </p:grpSpPr>
        <p:sp>
          <p:nvSpPr>
            <p:cNvPr id="29706" name="矩形 3"/>
            <p:cNvSpPr>
              <a:spLocks noChangeArrowheads="1"/>
            </p:cNvSpPr>
            <p:nvPr/>
          </p:nvSpPr>
          <p:spPr bwMode="auto">
            <a:xfrm>
              <a:off x="0" y="0"/>
              <a:ext cx="1988458" cy="522514"/>
            </a:xfrm>
            <a:prstGeom prst="rect">
              <a:avLst/>
            </a:prstGeom>
            <a:solidFill>
              <a:srgbClr val="3EB19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algn="ctr" eaLnBrk="1" hangingPunct="1"/>
              <a:endParaRPr altLang="en-US" lang="zh-CN">
                <a:solidFill>
                  <a:srgbClr val="FFFFFF"/>
                </a:solidFill>
              </a:endParaRPr>
            </a:p>
          </p:txBody>
        </p:sp>
        <p:sp>
          <p:nvSpPr>
            <p:cNvPr id="29707" name="直角三角形 5"/>
            <p:cNvSpPr>
              <a:spLocks noChangeArrowheads="1"/>
            </p:cNvSpPr>
            <p:nvPr/>
          </p:nvSpPr>
          <p:spPr bwMode="auto">
            <a:xfrm flipH="1">
              <a:off x="0" y="1"/>
              <a:ext cx="1988458" cy="522514"/>
            </a:xfrm>
            <a:prstGeom prst="rtTriangle">
              <a:avLst/>
            </a:prstGeom>
            <a:solidFill>
              <a:srgbClr val="30302F">
                <a:alpha val="41960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algn="ctr" eaLnBrk="1" hangingPunct="1"/>
              <a:endParaRPr altLang="en-US" lang="zh-CN">
                <a:solidFill>
                  <a:srgbClr val="FFFFFF"/>
                </a:solidFill>
              </a:endParaRPr>
            </a:p>
          </p:txBody>
        </p:sp>
      </p:grpSp>
      <p:sp>
        <p:nvSpPr>
          <p:cNvPr id="29699" name="文本框 8"/>
          <p:cNvSpPr txBox="1">
            <a:spLocks noChangeArrowheads="1"/>
          </p:cNvSpPr>
          <p:nvPr/>
        </p:nvSpPr>
        <p:spPr bwMode="auto">
          <a:xfrm>
            <a:off x="1176338" y="454025"/>
            <a:ext cx="191008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/>
            <a:r>
              <a:rPr altLang="zh-CN" lang="en-US">
                <a:solidFill>
                  <a:schemeClr val="bg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ADD YOU TITLE</a:t>
            </a:r>
          </a:p>
        </p:txBody>
      </p:sp>
      <p:sp>
        <p:nvSpPr>
          <p:cNvPr id="29700" name="Freeform 6"/>
          <p:cNvSpPr/>
          <p:nvPr/>
        </p:nvSpPr>
        <p:spPr bwMode="auto">
          <a:xfrm flipH="1">
            <a:off x="0" y="2311400"/>
            <a:ext cx="5605463" cy="4546600"/>
          </a:xfrm>
          <a:custGeom>
            <a:gdLst>
              <a:gd fmla="*/ 0 w 4332" name="T0"/>
              <a:gd fmla="*/ 0 h 3638" name="T1"/>
              <a:gd fmla="*/ 980 w 4332" name="T2"/>
              <a:gd fmla="*/ 256 h 3638" name="T3"/>
              <a:gd fmla="*/ 1963 w 4332" name="T4"/>
              <a:gd fmla="*/ 503 h 3638" name="T5"/>
              <a:gd fmla="*/ 1555 w 4332" name="T6"/>
              <a:gd fmla="*/ 919 h 3638" name="T7"/>
              <a:gd fmla="*/ 4332 w 4332" name="T8"/>
              <a:gd fmla="*/ 3638 h 3638" name="T9"/>
              <a:gd fmla="*/ 3139 w 4332" name="T10"/>
              <a:gd fmla="*/ 3638 h 3638" name="T11"/>
              <a:gd fmla="*/ 2297 w 4332" name="T12"/>
              <a:gd fmla="*/ 2813 h 3638" name="T13"/>
              <a:gd fmla="*/ 2503 w 4332" name="T14"/>
              <a:gd fmla="*/ 2603 h 3638" name="T15"/>
              <a:gd fmla="*/ 2691 w 4332" name="T16"/>
              <a:gd fmla="*/ 2412 h 3638" name="T17"/>
              <a:gd fmla="*/ 2432 w 4332" name="T18"/>
              <a:gd fmla="*/ 2347 h 3638" name="T19"/>
              <a:gd fmla="*/ 1675 w 4332" name="T20"/>
              <a:gd fmla="*/ 2157 h 3638" name="T21"/>
              <a:gd fmla="*/ 1677 w 4332" name="T22"/>
              <a:gd fmla="*/ 2157 h 3638" name="T23"/>
              <a:gd fmla="*/ 1556 w 4332" name="T24"/>
              <a:gd fmla="*/ 2125 h 3638" name="T25"/>
              <a:gd fmla="*/ 953 w 4332" name="T26"/>
              <a:gd fmla="*/ 1536 h 3638" name="T27"/>
              <a:gd fmla="*/ 547 w 4332" name="T28"/>
              <a:gd fmla="*/ 1954 h 3638" name="T29"/>
              <a:gd fmla="*/ 277 w 4332" name="T30"/>
              <a:gd fmla="*/ 977 h 3638" name="T31"/>
              <a:gd fmla="*/ 0 w 4332" name="T32"/>
              <a:gd fmla="*/ 0 h 3638" name="T33"/>
              <a:gd fmla="*/ 0 60000 65536" name="T34"/>
              <a:gd fmla="*/ 0 60000 65536" name="T35"/>
              <a:gd fmla="*/ 0 60000 65536" name="T36"/>
              <a:gd fmla="*/ 0 60000 65536" name="T37"/>
              <a:gd fmla="*/ 0 60000 65536" name="T38"/>
              <a:gd fmla="*/ 0 60000 65536" name="T39"/>
              <a:gd fmla="*/ 0 60000 65536" name="T40"/>
              <a:gd fmla="*/ 0 60000 65536" name="T41"/>
              <a:gd fmla="*/ 0 60000 65536" name="T42"/>
              <a:gd fmla="*/ 0 60000 65536" name="T43"/>
              <a:gd fmla="*/ 0 60000 65536" name="T44"/>
              <a:gd fmla="*/ 0 60000 65536" name="T45"/>
              <a:gd fmla="*/ 0 60000 65536" name="T46"/>
              <a:gd fmla="*/ 0 60000 65536" name="T47"/>
              <a:gd fmla="*/ 0 60000 65536" name="T48"/>
              <a:gd fmla="*/ 0 60000 65536" name="T49"/>
              <a:gd fmla="*/ 0 60000 65536" name="T50"/>
              <a:gd fmla="*/ 0 w 4332" name="T51"/>
              <a:gd fmla="*/ 0 h 3638" name="T52"/>
              <a:gd fmla="*/ 4332 w 4332" name="T53"/>
              <a:gd fmla="*/ 3638 h 3638" name="T54"/>
            </a:gdLst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b="T54" l="T51" r="T53" t="T52"/>
            <a:pathLst>
              <a:path h="3638" w="4332">
                <a:moveTo>
                  <a:pt x="0" y="0"/>
                </a:moveTo>
                <a:lnTo>
                  <a:pt x="980" y="256"/>
                </a:lnTo>
                <a:lnTo>
                  <a:pt x="1963" y="503"/>
                </a:lnTo>
                <a:lnTo>
                  <a:pt x="1555" y="919"/>
                </a:lnTo>
                <a:lnTo>
                  <a:pt x="4332" y="3638"/>
                </a:lnTo>
                <a:lnTo>
                  <a:pt x="3139" y="3638"/>
                </a:lnTo>
                <a:lnTo>
                  <a:pt x="2297" y="2813"/>
                </a:lnTo>
                <a:lnTo>
                  <a:pt x="2503" y="2603"/>
                </a:lnTo>
                <a:lnTo>
                  <a:pt x="2691" y="2412"/>
                </a:lnTo>
                <a:lnTo>
                  <a:pt x="2432" y="2347"/>
                </a:lnTo>
                <a:lnTo>
                  <a:pt x="1675" y="2157"/>
                </a:lnTo>
                <a:lnTo>
                  <a:pt x="1677" y="2157"/>
                </a:lnTo>
                <a:lnTo>
                  <a:pt x="1556" y="2125"/>
                </a:lnTo>
                <a:lnTo>
                  <a:pt x="953" y="1536"/>
                </a:lnTo>
                <a:lnTo>
                  <a:pt x="547" y="1954"/>
                </a:lnTo>
                <a:lnTo>
                  <a:pt x="277" y="977"/>
                </a:lnTo>
                <a:lnTo>
                  <a:pt x="0" y="0"/>
                </a:lnTo>
                <a:close/>
              </a:path>
            </a:pathLst>
          </a:custGeom>
          <a:solidFill>
            <a:srgbClr val="74CEBB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60960" lIns="121920" rIns="121920" tIns="60960"/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endParaRPr altLang="en-US" lang="zh-CN"/>
          </a:p>
        </p:txBody>
      </p:sp>
      <p:sp>
        <p:nvSpPr>
          <p:cNvPr id="29701" name="Freeform 7"/>
          <p:cNvSpPr/>
          <p:nvPr/>
        </p:nvSpPr>
        <p:spPr bwMode="auto">
          <a:xfrm flipH="1">
            <a:off x="1938338" y="4946650"/>
            <a:ext cx="2635250" cy="1911350"/>
          </a:xfrm>
          <a:custGeom>
            <a:gdLst>
              <a:gd fmla="*/ 0 w 2037" name="T0"/>
              <a:gd fmla="*/ 0 h 1530" name="T1"/>
              <a:gd fmla="*/ 754 w 2037" name="T2"/>
              <a:gd fmla="*/ 197 h 1530" name="T3"/>
              <a:gd fmla="*/ 1511 w 2037" name="T4"/>
              <a:gd fmla="*/ 388 h 1530" name="T5"/>
              <a:gd fmla="*/ 1197 w 2037" name="T6"/>
              <a:gd fmla="*/ 708 h 1530" name="T7"/>
              <a:gd fmla="*/ 2037 w 2037" name="T8"/>
              <a:gd fmla="*/ 1530 h 1530" name="T9"/>
              <a:gd fmla="*/ 1088 w 2037" name="T10"/>
              <a:gd fmla="*/ 1530 h 1530" name="T11"/>
              <a:gd fmla="*/ 733 w 2037" name="T12"/>
              <a:gd fmla="*/ 1183 h 1530" name="T13"/>
              <a:gd fmla="*/ 421 w 2037" name="T14"/>
              <a:gd fmla="*/ 1505 h 1530" name="T15"/>
              <a:gd fmla="*/ 213 w 2037" name="T16"/>
              <a:gd fmla="*/ 751 h 1530" name="T17"/>
              <a:gd fmla="*/ 0 w 2037" name="T18"/>
              <a:gd fmla="*/ 0 h 1530" name="T19"/>
              <a:gd fmla="*/ 0 60000 65536" name="T20"/>
              <a:gd fmla="*/ 0 60000 65536" name="T21"/>
              <a:gd fmla="*/ 0 60000 65536" name="T22"/>
              <a:gd fmla="*/ 0 60000 65536" name="T23"/>
              <a:gd fmla="*/ 0 60000 65536" name="T24"/>
              <a:gd fmla="*/ 0 60000 65536" name="T25"/>
              <a:gd fmla="*/ 0 60000 65536" name="T26"/>
              <a:gd fmla="*/ 0 60000 65536" name="T27"/>
              <a:gd fmla="*/ 0 60000 65536" name="T28"/>
              <a:gd fmla="*/ 0 60000 65536" name="T29"/>
              <a:gd fmla="*/ 0 w 2037" name="T30"/>
              <a:gd fmla="*/ 0 h 1530" name="T31"/>
              <a:gd fmla="*/ 2037 w 2037" name="T32"/>
              <a:gd fmla="*/ 1530 h 1530" name="T33"/>
            </a:gdLst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b="T33" l="T30" r="T32" t="T31"/>
            <a:pathLst>
              <a:path h="1530" w="2037">
                <a:moveTo>
                  <a:pt x="0" y="0"/>
                </a:moveTo>
                <a:lnTo>
                  <a:pt x="754" y="197"/>
                </a:lnTo>
                <a:lnTo>
                  <a:pt x="1511" y="388"/>
                </a:lnTo>
                <a:lnTo>
                  <a:pt x="1197" y="708"/>
                </a:lnTo>
                <a:lnTo>
                  <a:pt x="2037" y="1530"/>
                </a:lnTo>
                <a:lnTo>
                  <a:pt x="1088" y="1530"/>
                </a:lnTo>
                <a:lnTo>
                  <a:pt x="733" y="1183"/>
                </a:lnTo>
                <a:lnTo>
                  <a:pt x="421" y="1505"/>
                </a:lnTo>
                <a:lnTo>
                  <a:pt x="213" y="751"/>
                </a:lnTo>
                <a:lnTo>
                  <a:pt x="0" y="0"/>
                </a:lnTo>
                <a:close/>
              </a:path>
            </a:pathLst>
          </a:custGeom>
          <a:solidFill>
            <a:srgbClr val="2B7D6B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60960" lIns="121920" rIns="121920" tIns="60960"/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endParaRPr altLang="en-US" lang="zh-CN"/>
          </a:p>
        </p:txBody>
      </p:sp>
      <p:sp>
        <p:nvSpPr>
          <p:cNvPr id="29702" name="Title 1"/>
          <p:cNvSpPr txBox="1">
            <a:spLocks noChangeArrowheads="1"/>
          </p:cNvSpPr>
          <p:nvPr/>
        </p:nvSpPr>
        <p:spPr bwMode="auto">
          <a:xfrm>
            <a:off x="6546850" y="2743200"/>
            <a:ext cx="409575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60960" lIns="121920" rIns="121920" tIns="60960"/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ts val="3338"/>
              </a:lnSpc>
            </a:pPr>
            <a:r>
              <a:rPr altLang="zh-CN" lang="en-US" sz="4200">
                <a:solidFill>
                  <a:schemeClr val="bg1"/>
                </a:solidFill>
                <a:latin charset="0" panose="020b0606020202050201" pitchFamily="34" typeface="Bebas Neue"/>
              </a:rPr>
              <a:t>Business</a:t>
            </a:r>
          </a:p>
          <a:p>
            <a:pPr eaLnBrk="1" hangingPunct="1">
              <a:lnSpc>
                <a:spcPts val="3338"/>
              </a:lnSpc>
            </a:pPr>
            <a:r>
              <a:rPr altLang="zh-CN" lang="en-US" sz="4200">
                <a:solidFill>
                  <a:schemeClr val="bg1"/>
                </a:solidFill>
                <a:latin charset="0" panose="020b0606020202050201" pitchFamily="34" typeface="Bebas Neue"/>
              </a:rPr>
              <a:t>Presentations</a:t>
            </a:r>
          </a:p>
          <a:p>
            <a:pPr eaLnBrk="1" hangingPunct="1">
              <a:lnSpc>
                <a:spcPts val="3338"/>
              </a:lnSpc>
            </a:pPr>
            <a:r>
              <a:rPr altLang="zh-CN" lang="en-US" sz="4200">
                <a:solidFill>
                  <a:schemeClr val="bg1"/>
                </a:solidFill>
                <a:latin charset="0" panose="020b0606020202050201" pitchFamily="34" typeface="Bebas Neue"/>
              </a:rPr>
              <a:t>All ready</a:t>
            </a:r>
          </a:p>
        </p:txBody>
      </p:sp>
      <p:sp>
        <p:nvSpPr>
          <p:cNvPr id="29703" name="TextBox 20"/>
          <p:cNvSpPr txBox="1">
            <a:spLocks noChangeArrowheads="1"/>
          </p:cNvSpPr>
          <p:nvPr/>
        </p:nvSpPr>
        <p:spPr bwMode="auto">
          <a:xfrm>
            <a:off x="3613150" y="2819400"/>
            <a:ext cx="1670050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r>
              <a:rPr altLang="zh-CN" lang="en-US" sz="4800">
                <a:solidFill>
                  <a:srgbClr val="FFFFFF"/>
                </a:solidFill>
                <a:latin charset="0" panose="020b0606020202050201" pitchFamily="34" typeface="Bebas Neue"/>
              </a:rPr>
              <a:t>2014</a:t>
            </a:r>
          </a:p>
        </p:txBody>
      </p:sp>
      <p:sp>
        <p:nvSpPr>
          <p:cNvPr id="29704" name="TextBox 21"/>
          <p:cNvSpPr txBox="1">
            <a:spLocks noChangeArrowheads="1"/>
          </p:cNvSpPr>
          <p:nvPr/>
        </p:nvSpPr>
        <p:spPr bwMode="auto">
          <a:xfrm>
            <a:off x="2828925" y="5360988"/>
            <a:ext cx="1670050" cy="655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r>
              <a:rPr altLang="zh-CN" lang="en-US" sz="3700">
                <a:solidFill>
                  <a:srgbClr val="FFFFFF"/>
                </a:solidFill>
                <a:latin charset="0" panose="020b0606020202050201" pitchFamily="34" typeface="Bebas Neue"/>
              </a:rPr>
              <a:t>2013</a:t>
            </a:r>
          </a:p>
        </p:txBody>
      </p:sp>
      <p:sp>
        <p:nvSpPr>
          <p:cNvPr id="29705" name="矩形 13"/>
          <p:cNvSpPr>
            <a:spLocks noChangeArrowheads="1"/>
          </p:cNvSpPr>
          <p:nvPr/>
        </p:nvSpPr>
        <p:spPr bwMode="auto">
          <a:xfrm>
            <a:off x="6683375" y="4441825"/>
            <a:ext cx="4289425" cy="1024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r" eaLnBrk="1" hangingPunct="1">
              <a:lnSpc>
                <a:spcPct val="120000"/>
              </a:lnSpc>
              <a:spcBef>
                <a:spcPct val="20000"/>
              </a:spcBef>
            </a:pPr>
            <a:r>
              <a:rPr altLang="zh-CN" lang="en-US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b0604020202020204" pitchFamily="34" typeface="Arial"/>
              </a:rPr>
              <a:t>Add your words here，according to your need to draw the text box size。Please read the instructions and more work at the end of the manual template.</a:t>
            </a:r>
          </a:p>
        </p:txBody>
      </p:sp>
    </p:spTree>
  </p:cSld>
  <p:clrMapOvr>
    <a:masterClrMapping/>
  </p:clrMapOvr>
  <p:transition/>
  <p:timing/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0722" name="图片 35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6429" l="17537" r="17503"/>
          <a:stretch>
            <a:fillRect/>
          </a:stretch>
        </p:blipFill>
        <p:spPr bwMode="auto">
          <a:xfrm>
            <a:off x="6321425" y="1058863"/>
            <a:ext cx="2479675" cy="252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图片 33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l="14879" r="19913"/>
          <a:stretch>
            <a:fillRect/>
          </a:stretch>
        </p:blipFill>
        <p:spPr bwMode="auto">
          <a:xfrm>
            <a:off x="8807450" y="3552825"/>
            <a:ext cx="2497138" cy="250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图片 32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l="4443" r="22621"/>
          <a:stretch>
            <a:fillRect/>
          </a:stretch>
        </p:blipFill>
        <p:spPr bwMode="auto">
          <a:xfrm>
            <a:off x="6305550" y="3575050"/>
            <a:ext cx="25019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25" name="组合 6"/>
          <p:cNvGrpSpPr/>
          <p:nvPr/>
        </p:nvGrpSpPr>
        <p:grpSpPr>
          <a:xfrm>
            <a:off x="0" y="377825"/>
            <a:ext cx="1001713" cy="522288"/>
            <a:chExt cx="1988458" cy="522515"/>
          </a:xfrm>
        </p:grpSpPr>
        <p:sp>
          <p:nvSpPr>
            <p:cNvPr id="30748" name="矩形 3"/>
            <p:cNvSpPr>
              <a:spLocks noChangeArrowheads="1"/>
            </p:cNvSpPr>
            <p:nvPr/>
          </p:nvSpPr>
          <p:spPr bwMode="auto">
            <a:xfrm>
              <a:off x="0" y="0"/>
              <a:ext cx="1988458" cy="522514"/>
            </a:xfrm>
            <a:prstGeom prst="rect">
              <a:avLst/>
            </a:prstGeom>
            <a:solidFill>
              <a:srgbClr val="3EB19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algn="ctr" eaLnBrk="1" hangingPunct="1"/>
              <a:endParaRPr altLang="en-US" lang="zh-CN">
                <a:solidFill>
                  <a:srgbClr val="FFFFFF"/>
                </a:solidFill>
              </a:endParaRPr>
            </a:p>
          </p:txBody>
        </p:sp>
        <p:sp>
          <p:nvSpPr>
            <p:cNvPr id="30749" name="直角三角形 5"/>
            <p:cNvSpPr>
              <a:spLocks noChangeArrowheads="1"/>
            </p:cNvSpPr>
            <p:nvPr/>
          </p:nvSpPr>
          <p:spPr bwMode="auto">
            <a:xfrm flipH="1">
              <a:off x="0" y="1"/>
              <a:ext cx="1988458" cy="522514"/>
            </a:xfrm>
            <a:prstGeom prst="rtTriangle">
              <a:avLst/>
            </a:prstGeom>
            <a:solidFill>
              <a:srgbClr val="30302F">
                <a:alpha val="41960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algn="ctr" eaLnBrk="1" hangingPunct="1"/>
              <a:endParaRPr altLang="en-US" lang="zh-CN">
                <a:solidFill>
                  <a:srgbClr val="FFFFFF"/>
                </a:solidFill>
              </a:endParaRPr>
            </a:p>
          </p:txBody>
        </p:sp>
      </p:grpSp>
      <p:sp>
        <p:nvSpPr>
          <p:cNvPr id="30726" name="文本框 8"/>
          <p:cNvSpPr txBox="1">
            <a:spLocks noChangeArrowheads="1"/>
          </p:cNvSpPr>
          <p:nvPr/>
        </p:nvSpPr>
        <p:spPr bwMode="auto">
          <a:xfrm>
            <a:off x="1176338" y="454025"/>
            <a:ext cx="191008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/>
            <a:r>
              <a:rPr altLang="zh-CN" lang="en-US">
                <a:solidFill>
                  <a:schemeClr val="bg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ADD YOU TITLE</a:t>
            </a:r>
          </a:p>
        </p:txBody>
      </p:sp>
      <p:sp>
        <p:nvSpPr>
          <p:cNvPr id="30727" name="Rectangle 3@|1FFC:4308095|FBC:16777215|LFC:16777215|LBC:16777215"/>
          <p:cNvSpPr>
            <a:spLocks noChangeArrowheads="1"/>
          </p:cNvSpPr>
          <p:nvPr/>
        </p:nvSpPr>
        <p:spPr bwMode="auto">
          <a:xfrm>
            <a:off x="952500" y="2006600"/>
            <a:ext cx="4624388" cy="36513"/>
          </a:xfrm>
          <a:prstGeom prst="rect">
            <a:avLst/>
          </a:prstGeom>
          <a:solidFill>
            <a:srgbClr val="3EB19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zh-CN" b="1" lang="en-US" sz="3100">
              <a:solidFill>
                <a:srgbClr val="FFFFFF"/>
              </a:solidFill>
              <a:latin panose="02000000000000000000" typeface="Roboto Condensed"/>
            </a:endParaRPr>
          </a:p>
        </p:txBody>
      </p:sp>
      <p:sp>
        <p:nvSpPr>
          <p:cNvPr id="30728" name="Rectangle 4@|1FFC:4308095|FBC:16777215|LFC:16777215|LBC:16777215"/>
          <p:cNvSpPr>
            <a:spLocks noChangeArrowheads="1"/>
          </p:cNvSpPr>
          <p:nvPr/>
        </p:nvSpPr>
        <p:spPr bwMode="auto">
          <a:xfrm>
            <a:off x="4638675" y="1077913"/>
            <a:ext cx="938213" cy="938212"/>
          </a:xfrm>
          <a:prstGeom prst="rect">
            <a:avLst/>
          </a:prstGeom>
          <a:solidFill>
            <a:srgbClr val="3EB19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zh-CN" b="1" lang="en-US" sz="3100">
              <a:solidFill>
                <a:srgbClr val="FFFFFF"/>
              </a:solidFill>
              <a:latin panose="02000000000000000000" typeface="Roboto Condensed"/>
            </a:endParaRPr>
          </a:p>
        </p:txBody>
      </p:sp>
      <p:sp>
        <p:nvSpPr>
          <p:cNvPr id="30729" name="Rectangle 46@|1FFC:1554685|FBC:16777215|LFC:16777215|LBC:16777215"/>
          <p:cNvSpPr>
            <a:spLocks noChangeArrowheads="1"/>
          </p:cNvSpPr>
          <p:nvPr/>
        </p:nvSpPr>
        <p:spPr bwMode="auto">
          <a:xfrm>
            <a:off x="952500" y="3346450"/>
            <a:ext cx="4624388" cy="36513"/>
          </a:xfrm>
          <a:prstGeom prst="rect">
            <a:avLst/>
          </a:prstGeom>
          <a:solidFill>
            <a:srgbClr val="2B7D6B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zh-CN" b="1" lang="en-US" sz="3100">
              <a:solidFill>
                <a:srgbClr val="FFFFFF"/>
              </a:solidFill>
              <a:latin panose="02000000000000000000" typeface="Roboto Condensed"/>
            </a:endParaRPr>
          </a:p>
        </p:txBody>
      </p:sp>
      <p:sp>
        <p:nvSpPr>
          <p:cNvPr id="30730" name="Rectangle 47@|1FFC:1554685|FBC:16777215|LFC:16777215|LBC:16777215"/>
          <p:cNvSpPr>
            <a:spLocks noChangeArrowheads="1"/>
          </p:cNvSpPr>
          <p:nvPr/>
        </p:nvSpPr>
        <p:spPr bwMode="auto">
          <a:xfrm>
            <a:off x="4638675" y="2419350"/>
            <a:ext cx="938213" cy="936625"/>
          </a:xfrm>
          <a:prstGeom prst="rect">
            <a:avLst/>
          </a:prstGeom>
          <a:solidFill>
            <a:srgbClr val="2B7D6B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zh-CN" b="1" lang="en-US" sz="3100">
              <a:solidFill>
                <a:srgbClr val="FFFFFF"/>
              </a:solidFill>
              <a:latin panose="02000000000000000000" typeface="Roboto Condensed"/>
            </a:endParaRPr>
          </a:p>
        </p:txBody>
      </p:sp>
      <p:sp>
        <p:nvSpPr>
          <p:cNvPr id="30731" name="Rectangle 51@|1FFC:14657585|FBC:16777215|LFC:16777215|LBC:16777215"/>
          <p:cNvSpPr>
            <a:spLocks noChangeArrowheads="1"/>
          </p:cNvSpPr>
          <p:nvPr/>
        </p:nvSpPr>
        <p:spPr bwMode="auto">
          <a:xfrm>
            <a:off x="952500" y="4686300"/>
            <a:ext cx="4624388" cy="36513"/>
          </a:xfrm>
          <a:prstGeom prst="rect">
            <a:avLst/>
          </a:prstGeom>
          <a:solidFill>
            <a:srgbClr val="76717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zh-CN" b="1" lang="en-US" sz="3100">
              <a:solidFill>
                <a:srgbClr val="FFFFFF"/>
              </a:solidFill>
              <a:latin panose="02000000000000000000" typeface="Roboto Condensed"/>
            </a:endParaRPr>
          </a:p>
        </p:txBody>
      </p:sp>
      <p:sp>
        <p:nvSpPr>
          <p:cNvPr id="30732" name="Rectangle 52@|1FFC:14657585|FBC:16777215|LFC:16777215|LBC:16777215"/>
          <p:cNvSpPr>
            <a:spLocks noChangeArrowheads="1"/>
          </p:cNvSpPr>
          <p:nvPr/>
        </p:nvSpPr>
        <p:spPr bwMode="auto">
          <a:xfrm>
            <a:off x="4638675" y="3759200"/>
            <a:ext cx="938213" cy="938213"/>
          </a:xfrm>
          <a:prstGeom prst="rect">
            <a:avLst/>
          </a:prstGeom>
          <a:solidFill>
            <a:srgbClr val="76717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zh-CN" b="1" lang="en-US" sz="3100">
              <a:solidFill>
                <a:srgbClr val="FFFFFF"/>
              </a:solidFill>
              <a:latin panose="02000000000000000000" typeface="Roboto Condensed"/>
            </a:endParaRPr>
          </a:p>
        </p:txBody>
      </p:sp>
      <p:sp>
        <p:nvSpPr>
          <p:cNvPr id="30733" name="Rectangle 56@|1FFC:2381804|FBC:16777215|LFC:16777215|LBC:16777215"/>
          <p:cNvSpPr>
            <a:spLocks noChangeArrowheads="1"/>
          </p:cNvSpPr>
          <p:nvPr/>
        </p:nvSpPr>
        <p:spPr bwMode="auto">
          <a:xfrm>
            <a:off x="952500" y="6027738"/>
            <a:ext cx="4624388" cy="36512"/>
          </a:xfrm>
          <a:prstGeom prst="rect">
            <a:avLst/>
          </a:prstGeom>
          <a:solidFill>
            <a:srgbClr val="74CEBB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zh-CN" b="1" lang="en-US" sz="3100">
              <a:solidFill>
                <a:srgbClr val="FFFFFF"/>
              </a:solidFill>
              <a:latin panose="02000000000000000000" typeface="Roboto Condensed"/>
            </a:endParaRPr>
          </a:p>
        </p:txBody>
      </p:sp>
      <p:sp>
        <p:nvSpPr>
          <p:cNvPr id="30734" name="Rectangle 57@|1FFC:2381804|FBC:16777215|LFC:16777215|LBC:16777215"/>
          <p:cNvSpPr>
            <a:spLocks noChangeArrowheads="1"/>
          </p:cNvSpPr>
          <p:nvPr/>
        </p:nvSpPr>
        <p:spPr bwMode="auto">
          <a:xfrm>
            <a:off x="4638675" y="5099050"/>
            <a:ext cx="938213" cy="938213"/>
          </a:xfrm>
          <a:prstGeom prst="rect">
            <a:avLst/>
          </a:prstGeom>
          <a:solidFill>
            <a:srgbClr val="74CEBB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zh-CN" b="1" lang="en-US" sz="3100">
              <a:solidFill>
                <a:srgbClr val="FFFFFF"/>
              </a:solidFill>
              <a:latin panose="02000000000000000000" typeface="Roboto Condensed"/>
            </a:endParaRPr>
          </a:p>
        </p:txBody>
      </p:sp>
      <p:sp>
        <p:nvSpPr>
          <p:cNvPr id="30735" name="Freeform 139"/>
          <p:cNvSpPr>
            <a:spLocks noChangeAspect="1" noEditPoints="1"/>
          </p:cNvSpPr>
          <p:nvPr/>
        </p:nvSpPr>
        <p:spPr bwMode="auto">
          <a:xfrm>
            <a:off x="4826000" y="1266825"/>
            <a:ext cx="563563" cy="561975"/>
          </a:xfrm>
          <a:custGeom>
            <a:gdLst>
              <a:gd fmla="*/ 68 w 68" name="T0"/>
              <a:gd fmla="*/ 34 h 68" name="T1"/>
              <a:gd fmla="*/ 34 w 68" name="T2"/>
              <a:gd fmla="*/ 68 h 68" name="T3"/>
              <a:gd fmla="*/ 0 w 68" name="T4"/>
              <a:gd fmla="*/ 34 h 68" name="T5"/>
              <a:gd fmla="*/ 34 w 68" name="T6"/>
              <a:gd fmla="*/ 0 h 68" name="T7"/>
              <a:gd fmla="*/ 68 w 68" name="T8"/>
              <a:gd fmla="*/ 34 h 68" name="T9"/>
              <a:gd fmla="*/ 66 w 68" name="T10"/>
              <a:gd fmla="*/ 34 h 68" name="T11"/>
              <a:gd fmla="*/ 34 w 68" name="T12"/>
              <a:gd fmla="*/ 1 h 68" name="T13"/>
              <a:gd fmla="*/ 1 w 68" name="T14"/>
              <a:gd fmla="*/ 34 h 68" name="T15"/>
              <a:gd fmla="*/ 34 w 68" name="T16"/>
              <a:gd fmla="*/ 66 h 68" name="T17"/>
              <a:gd fmla="*/ 66 w 68" name="T18"/>
              <a:gd fmla="*/ 34 h 68" name="T19"/>
              <a:gd fmla="*/ 7 w 68" name="T20"/>
              <a:gd fmla="*/ 22 h 68" name="T21"/>
              <a:gd fmla="*/ 21 w 68" name="T22"/>
              <a:gd fmla="*/ 60 h 68" name="T23"/>
              <a:gd fmla="*/ 5 w 68" name="T24"/>
              <a:gd fmla="*/ 34 h 68" name="T25"/>
              <a:gd fmla="*/ 7 w 68" name="T26"/>
              <a:gd fmla="*/ 22 h 68" name="T27"/>
              <a:gd fmla="*/ 51 w 68" name="T28"/>
              <a:gd fmla="*/ 42 h 68" name="T29"/>
              <a:gd fmla="*/ 48 w 68" name="T30"/>
              <a:gd fmla="*/ 51 h 68" name="T31"/>
              <a:gd fmla="*/ 38 w 68" name="T32"/>
              <a:gd fmla="*/ 20 h 68" name="T33"/>
              <a:gd fmla="*/ 41 w 68" name="T34"/>
              <a:gd fmla="*/ 20 h 68" name="T35"/>
              <a:gd fmla="*/ 41 w 68" name="T36"/>
              <a:gd fmla="*/ 17 h 68" name="T37"/>
              <a:gd fmla="*/ 33 w 68" name="T38"/>
              <a:gd fmla="*/ 18 h 68" name="T39"/>
              <a:gd fmla="*/ 25 w 68" name="T40"/>
              <a:gd fmla="*/ 17 h 68" name="T41"/>
              <a:gd fmla="*/ 25 w 68" name="T42"/>
              <a:gd fmla="*/ 20 h 68" name="T43"/>
              <a:gd fmla="*/ 28 w 68" name="T44"/>
              <a:gd fmla="*/ 20 h 68" name="T45"/>
              <a:gd fmla="*/ 33 w 68" name="T46"/>
              <a:gd fmla="*/ 32 h 68" name="T47"/>
              <a:gd fmla="*/ 27 w 68" name="T48"/>
              <a:gd fmla="*/ 52 h 68" name="T49"/>
              <a:gd fmla="*/ 16 w 68" name="T50"/>
              <a:gd fmla="*/ 20 h 68" name="T51"/>
              <a:gd fmla="*/ 19 w 68" name="T52"/>
              <a:gd fmla="*/ 20 h 68" name="T53"/>
              <a:gd fmla="*/ 19 w 68" name="T54"/>
              <a:gd fmla="*/ 17 h 68" name="T55"/>
              <a:gd fmla="*/ 11 w 68" name="T56"/>
              <a:gd fmla="*/ 18 h 68" name="T57"/>
              <a:gd fmla="*/ 9 w 68" name="T58"/>
              <a:gd fmla="*/ 18 h 68" name="T59"/>
              <a:gd fmla="*/ 34 w 68" name="T60"/>
              <a:gd fmla="*/ 5 h 68" name="T61"/>
              <a:gd fmla="*/ 53 w 68" name="T62"/>
              <a:gd fmla="*/ 12 h 68" name="T63"/>
              <a:gd fmla="*/ 53 w 68" name="T64"/>
              <a:gd fmla="*/ 12 h 68" name="T65"/>
              <a:gd fmla="*/ 48 w 68" name="T66"/>
              <a:gd fmla="*/ 17 h 68" name="T67"/>
              <a:gd fmla="*/ 51 w 68" name="T68"/>
              <a:gd fmla="*/ 24 h 68" name="T69"/>
              <a:gd fmla="*/ 53 w 68" name="T70"/>
              <a:gd fmla="*/ 32 h 68" name="T71"/>
              <a:gd fmla="*/ 51 w 68" name="T72"/>
              <a:gd fmla="*/ 42 h 68" name="T73"/>
              <a:gd fmla="*/ 43 w 68" name="T74"/>
              <a:gd fmla="*/ 61 h 68" name="T75"/>
              <a:gd fmla="*/ 43 w 68" name="T76"/>
              <a:gd fmla="*/ 61 h 68" name="T77"/>
              <a:gd fmla="*/ 34 w 68" name="T78"/>
              <a:gd fmla="*/ 63 h 68" name="T79"/>
              <a:gd fmla="*/ 26 w 68" name="T80"/>
              <a:gd fmla="*/ 62 h 68" name="T81"/>
              <a:gd fmla="*/ 34 w 68" name="T82"/>
              <a:gd fmla="*/ 36 h 68" name="T83"/>
              <a:gd fmla="*/ 43 w 68" name="T84"/>
              <a:gd fmla="*/ 61 h 68" name="T85"/>
              <a:gd fmla="*/ 63 w 68" name="T86"/>
              <a:gd fmla="*/ 34 h 68" name="T87"/>
              <a:gd fmla="*/ 48 w 68" name="T88"/>
              <a:gd fmla="*/ 59 h 68" name="T89"/>
              <a:gd fmla="*/ 57 w 68" name="T90"/>
              <a:gd fmla="*/ 33 h 68" name="T91"/>
              <a:gd fmla="*/ 60 w 68" name="T92"/>
              <a:gd fmla="*/ 23 h 68" name="T93"/>
              <a:gd fmla="*/ 59 w 68" name="T94"/>
              <a:gd fmla="*/ 20 h 68" name="T95"/>
              <a:gd fmla="*/ 63 w 68" name="T96"/>
              <a:gd fmla="*/ 34 h 68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w 68" name="T147"/>
              <a:gd fmla="*/ 0 h 68" name="T148"/>
              <a:gd fmla="*/ 68 w 68" name="T149"/>
              <a:gd fmla="*/ 68 h 68" name="T150"/>
            </a:gdLst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b="T150" l="T147" r="T149" t="T148"/>
            <a:pathLst>
              <a:path h="68" w="68">
                <a:moveTo>
                  <a:pt x="68" y="34"/>
                </a:moveTo>
                <a:cubicBezTo>
                  <a:pt x="68" y="52"/>
                  <a:pt x="53" y="68"/>
                  <a:pt x="34" y="68"/>
                </a:cubicBezTo>
                <a:cubicBezTo>
                  <a:pt x="15" y="68"/>
                  <a:pt x="0" y="52"/>
                  <a:pt x="0" y="34"/>
                </a:cubicBezTo>
                <a:cubicBezTo>
                  <a:pt x="0" y="15"/>
                  <a:pt x="15" y="0"/>
                  <a:pt x="34" y="0"/>
                </a:cubicBezTo>
                <a:cubicBezTo>
                  <a:pt x="53" y="0"/>
                  <a:pt x="68" y="15"/>
                  <a:pt x="68" y="34"/>
                </a:cubicBezTo>
                <a:close/>
                <a:moveTo>
                  <a:pt x="66" y="34"/>
                </a:moveTo>
                <a:cubicBezTo>
                  <a:pt x="66" y="16"/>
                  <a:pt x="52" y="1"/>
                  <a:pt x="34" y="1"/>
                </a:cubicBezTo>
                <a:cubicBezTo>
                  <a:pt x="16" y="1"/>
                  <a:pt x="1" y="16"/>
                  <a:pt x="1" y="34"/>
                </a:cubicBezTo>
                <a:cubicBezTo>
                  <a:pt x="1" y="52"/>
                  <a:pt x="16" y="66"/>
                  <a:pt x="34" y="66"/>
                </a:cubicBezTo>
                <a:cubicBezTo>
                  <a:pt x="52" y="66"/>
                  <a:pt x="66" y="52"/>
                  <a:pt x="66" y="34"/>
                </a:cubicBezTo>
                <a:close/>
                <a:moveTo>
                  <a:pt x="7" y="22"/>
                </a:moveTo>
                <a:cubicBezTo>
                  <a:pt x="21" y="60"/>
                  <a:pt x="21" y="60"/>
                  <a:pt x="21" y="60"/>
                </a:cubicBezTo>
                <a:cubicBezTo>
                  <a:pt x="11" y="55"/>
                  <a:pt x="5" y="45"/>
                  <a:pt x="5" y="34"/>
                </a:cubicBezTo>
                <a:cubicBezTo>
                  <a:pt x="5" y="29"/>
                  <a:pt x="5" y="25"/>
                  <a:pt x="7" y="22"/>
                </a:cubicBezTo>
                <a:close/>
                <a:moveTo>
                  <a:pt x="51" y="42"/>
                </a:moveTo>
                <a:cubicBezTo>
                  <a:pt x="48" y="51"/>
                  <a:pt x="48" y="51"/>
                  <a:pt x="48" y="51"/>
                </a:cubicBezTo>
                <a:cubicBezTo>
                  <a:pt x="38" y="20"/>
                  <a:pt x="38" y="20"/>
                  <a:pt x="38" y="20"/>
                </a:cubicBezTo>
                <a:cubicBezTo>
                  <a:pt x="38" y="20"/>
                  <a:pt x="40" y="20"/>
                  <a:pt x="41" y="20"/>
                </a:cubicBezTo>
                <a:cubicBezTo>
                  <a:pt x="43" y="20"/>
                  <a:pt x="43" y="17"/>
                  <a:pt x="41" y="17"/>
                </a:cubicBezTo>
                <a:cubicBezTo>
                  <a:pt x="36" y="18"/>
                  <a:pt x="33" y="18"/>
                  <a:pt x="33" y="18"/>
                </a:cubicBezTo>
                <a:cubicBezTo>
                  <a:pt x="33" y="18"/>
                  <a:pt x="30" y="18"/>
                  <a:pt x="25" y="17"/>
                </a:cubicBezTo>
                <a:cubicBezTo>
                  <a:pt x="24" y="17"/>
                  <a:pt x="24" y="20"/>
                  <a:pt x="25" y="20"/>
                </a:cubicBezTo>
                <a:cubicBezTo>
                  <a:pt x="27" y="20"/>
                  <a:pt x="28" y="20"/>
                  <a:pt x="28" y="20"/>
                </a:cubicBezTo>
                <a:cubicBezTo>
                  <a:pt x="33" y="32"/>
                  <a:pt x="33" y="32"/>
                  <a:pt x="33" y="32"/>
                </a:cubicBezTo>
                <a:cubicBezTo>
                  <a:pt x="27" y="52"/>
                  <a:pt x="27" y="52"/>
                  <a:pt x="27" y="52"/>
                </a:cubicBezTo>
                <a:cubicBezTo>
                  <a:pt x="16" y="20"/>
                  <a:pt x="16" y="20"/>
                  <a:pt x="16" y="20"/>
                </a:cubicBezTo>
                <a:cubicBezTo>
                  <a:pt x="16" y="20"/>
                  <a:pt x="18" y="20"/>
                  <a:pt x="19" y="20"/>
                </a:cubicBezTo>
                <a:cubicBezTo>
                  <a:pt x="21" y="20"/>
                  <a:pt x="21" y="17"/>
                  <a:pt x="19" y="17"/>
                </a:cubicBezTo>
                <a:cubicBezTo>
                  <a:pt x="14" y="18"/>
                  <a:pt x="11" y="18"/>
                  <a:pt x="11" y="18"/>
                </a:cubicBezTo>
                <a:cubicBezTo>
                  <a:pt x="11" y="18"/>
                  <a:pt x="10" y="18"/>
                  <a:pt x="9" y="18"/>
                </a:cubicBezTo>
                <a:cubicBezTo>
                  <a:pt x="15" y="10"/>
                  <a:pt x="24" y="5"/>
                  <a:pt x="34" y="5"/>
                </a:cubicBezTo>
                <a:cubicBezTo>
                  <a:pt x="41" y="5"/>
                  <a:pt x="48" y="7"/>
                  <a:pt x="53" y="12"/>
                </a:cubicBezTo>
                <a:cubicBezTo>
                  <a:pt x="53" y="12"/>
                  <a:pt x="53" y="12"/>
                  <a:pt x="53" y="12"/>
                </a:cubicBezTo>
                <a:cubicBezTo>
                  <a:pt x="50" y="12"/>
                  <a:pt x="48" y="15"/>
                  <a:pt x="48" y="17"/>
                </a:cubicBezTo>
                <a:cubicBezTo>
                  <a:pt x="48" y="20"/>
                  <a:pt x="50" y="22"/>
                  <a:pt x="51" y="24"/>
                </a:cubicBezTo>
                <a:cubicBezTo>
                  <a:pt x="52" y="26"/>
                  <a:pt x="53" y="29"/>
                  <a:pt x="53" y="32"/>
                </a:cubicBezTo>
                <a:cubicBezTo>
                  <a:pt x="53" y="35"/>
                  <a:pt x="52" y="38"/>
                  <a:pt x="51" y="42"/>
                </a:cubicBezTo>
                <a:close/>
                <a:moveTo>
                  <a:pt x="43" y="61"/>
                </a:moveTo>
                <a:cubicBezTo>
                  <a:pt x="43" y="61"/>
                  <a:pt x="43" y="61"/>
                  <a:pt x="43" y="61"/>
                </a:cubicBezTo>
                <a:cubicBezTo>
                  <a:pt x="40" y="62"/>
                  <a:pt x="37" y="63"/>
                  <a:pt x="34" y="63"/>
                </a:cubicBezTo>
                <a:cubicBezTo>
                  <a:pt x="31" y="63"/>
                  <a:pt x="28" y="62"/>
                  <a:pt x="26" y="62"/>
                </a:cubicBezTo>
                <a:cubicBezTo>
                  <a:pt x="34" y="36"/>
                  <a:pt x="34" y="36"/>
                  <a:pt x="34" y="36"/>
                </a:cubicBezTo>
                <a:lnTo>
                  <a:pt x="43" y="61"/>
                </a:lnTo>
                <a:close/>
                <a:moveTo>
                  <a:pt x="63" y="34"/>
                </a:moveTo>
                <a:cubicBezTo>
                  <a:pt x="63" y="44"/>
                  <a:pt x="57" y="54"/>
                  <a:pt x="48" y="59"/>
                </a:cubicBezTo>
                <a:cubicBezTo>
                  <a:pt x="57" y="33"/>
                  <a:pt x="57" y="33"/>
                  <a:pt x="57" y="33"/>
                </a:cubicBezTo>
                <a:cubicBezTo>
                  <a:pt x="59" y="29"/>
                  <a:pt x="60" y="26"/>
                  <a:pt x="60" y="23"/>
                </a:cubicBezTo>
                <a:cubicBezTo>
                  <a:pt x="60" y="22"/>
                  <a:pt x="60" y="21"/>
                  <a:pt x="59" y="20"/>
                </a:cubicBezTo>
                <a:cubicBezTo>
                  <a:pt x="62" y="24"/>
                  <a:pt x="63" y="29"/>
                  <a:pt x="63" y="3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60841" lIns="121682" rIns="121682" tIns="60841"/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endParaRPr altLang="en-US" lang="zh-CN"/>
          </a:p>
        </p:txBody>
      </p:sp>
      <p:sp>
        <p:nvSpPr>
          <p:cNvPr id="30736" name="Freeform 157"/>
          <p:cNvSpPr>
            <a:spLocks noEditPoints="1"/>
          </p:cNvSpPr>
          <p:nvPr/>
        </p:nvSpPr>
        <p:spPr bwMode="auto">
          <a:xfrm>
            <a:off x="4892675" y="2624138"/>
            <a:ext cx="430213" cy="527050"/>
          </a:xfrm>
          <a:custGeom>
            <a:gdLst>
              <a:gd fmla="*/ 41 w 41" name="T0"/>
              <a:gd fmla="*/ 44 h 50" name="T1"/>
              <a:gd fmla="*/ 35 w 41" name="T2"/>
              <a:gd fmla="*/ 50 h 50" name="T3"/>
              <a:gd fmla="*/ 5 w 41" name="T4"/>
              <a:gd fmla="*/ 50 h 50" name="T5"/>
              <a:gd fmla="*/ 0 w 41" name="T6"/>
              <a:gd fmla="*/ 44 h 50" name="T7"/>
              <a:gd fmla="*/ 0 w 41" name="T8"/>
              <a:gd fmla="*/ 5 h 50" name="T9"/>
              <a:gd fmla="*/ 5 w 41" name="T10"/>
              <a:gd fmla="*/ 0 h 50" name="T11"/>
              <a:gd fmla="*/ 35 w 41" name="T12"/>
              <a:gd fmla="*/ 0 h 50" name="T13"/>
              <a:gd fmla="*/ 41 w 41" name="T14"/>
              <a:gd fmla="*/ 5 h 50" name="T15"/>
              <a:gd fmla="*/ 41 w 41" name="T16"/>
              <a:gd fmla="*/ 44 h 50" name="T17"/>
              <a:gd fmla="*/ 36 w 41" name="T18"/>
              <a:gd fmla="*/ 5 h 50" name="T19"/>
              <a:gd fmla="*/ 35 w 41" name="T20"/>
              <a:gd fmla="*/ 4 h 50" name="T21"/>
              <a:gd fmla="*/ 5 w 41" name="T22"/>
              <a:gd fmla="*/ 4 h 50" name="T23"/>
              <a:gd fmla="*/ 4 w 41" name="T24"/>
              <a:gd fmla="*/ 5 h 50" name="T25"/>
              <a:gd fmla="*/ 4 w 41" name="T26"/>
              <a:gd fmla="*/ 40 h 50" name="T27"/>
              <a:gd fmla="*/ 5 w 41" name="T28"/>
              <a:gd fmla="*/ 41 h 50" name="T29"/>
              <a:gd fmla="*/ 35 w 41" name="T30"/>
              <a:gd fmla="*/ 41 h 50" name="T31"/>
              <a:gd fmla="*/ 36 w 41" name="T32"/>
              <a:gd fmla="*/ 40 h 50" name="T33"/>
              <a:gd fmla="*/ 36 w 41" name="T34"/>
              <a:gd fmla="*/ 5 h 50" name="T35"/>
              <a:gd fmla="*/ 20 w 41" name="T36"/>
              <a:gd fmla="*/ 43 h 50" name="T37"/>
              <a:gd fmla="*/ 18 w 41" name="T38"/>
              <a:gd fmla="*/ 45 h 50" name="T39"/>
              <a:gd fmla="*/ 20 w 41" name="T40"/>
              <a:gd fmla="*/ 48 h 50" name="T41"/>
              <a:gd fmla="*/ 23 w 41" name="T42"/>
              <a:gd fmla="*/ 45 h 50" name="T43"/>
              <a:gd fmla="*/ 20 w 41" name="T44"/>
              <a:gd fmla="*/ 43 h 50" name="T45"/>
              <a:gd fmla="*/ 0 60000 65536" name="T46"/>
              <a:gd fmla="*/ 0 60000 65536" name="T47"/>
              <a:gd fmla="*/ 0 60000 65536" name="T48"/>
              <a:gd fmla="*/ 0 60000 65536" name="T49"/>
              <a:gd fmla="*/ 0 60000 65536" name="T50"/>
              <a:gd fmla="*/ 0 60000 65536" name="T51"/>
              <a:gd fmla="*/ 0 60000 65536" name="T52"/>
              <a:gd fmla="*/ 0 60000 65536" name="T53"/>
              <a:gd fmla="*/ 0 60000 65536" name="T54"/>
              <a:gd fmla="*/ 0 60000 65536" name="T55"/>
              <a:gd fmla="*/ 0 60000 65536" name="T56"/>
              <a:gd fmla="*/ 0 60000 65536" name="T57"/>
              <a:gd fmla="*/ 0 60000 65536" name="T58"/>
              <a:gd fmla="*/ 0 60000 65536" name="T59"/>
              <a:gd fmla="*/ 0 60000 65536" name="T60"/>
              <a:gd fmla="*/ 0 60000 65536" name="T61"/>
              <a:gd fmla="*/ 0 60000 65536" name="T62"/>
              <a:gd fmla="*/ 0 60000 65536" name="T63"/>
              <a:gd fmla="*/ 0 60000 65536" name="T64"/>
              <a:gd fmla="*/ 0 60000 65536" name="T65"/>
              <a:gd fmla="*/ 0 60000 65536" name="T66"/>
              <a:gd fmla="*/ 0 60000 65536" name="T67"/>
              <a:gd fmla="*/ 0 60000 65536" name="T68"/>
              <a:gd fmla="*/ 0 w 41" name="T69"/>
              <a:gd fmla="*/ 0 h 50" name="T70"/>
              <a:gd fmla="*/ 41 w 41" name="T71"/>
              <a:gd fmla="*/ 50 h 50" name="T72"/>
            </a:gdLst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b="T72" l="T69" r="T71" t="T70"/>
            <a:pathLst>
              <a:path h="50" w="41">
                <a:moveTo>
                  <a:pt x="41" y="44"/>
                </a:moveTo>
                <a:cubicBezTo>
                  <a:pt x="41" y="47"/>
                  <a:pt x="38" y="50"/>
                  <a:pt x="35" y="50"/>
                </a:cubicBezTo>
                <a:cubicBezTo>
                  <a:pt x="5" y="50"/>
                  <a:pt x="5" y="50"/>
                  <a:pt x="5" y="50"/>
                </a:cubicBezTo>
                <a:cubicBezTo>
                  <a:pt x="2" y="50"/>
                  <a:pt x="0" y="47"/>
                  <a:pt x="0" y="44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2" y="0"/>
                  <a:pt x="5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8" y="0"/>
                  <a:pt x="41" y="2"/>
                  <a:pt x="41" y="5"/>
                </a:cubicBezTo>
                <a:lnTo>
                  <a:pt x="41" y="44"/>
                </a:lnTo>
                <a:close/>
                <a:moveTo>
                  <a:pt x="36" y="5"/>
                </a:moveTo>
                <a:cubicBezTo>
                  <a:pt x="36" y="5"/>
                  <a:pt x="36" y="4"/>
                  <a:pt x="35" y="4"/>
                </a:cubicBezTo>
                <a:cubicBezTo>
                  <a:pt x="5" y="4"/>
                  <a:pt x="5" y="4"/>
                  <a:pt x="5" y="4"/>
                </a:cubicBezTo>
                <a:cubicBezTo>
                  <a:pt x="5" y="4"/>
                  <a:pt x="4" y="5"/>
                  <a:pt x="4" y="5"/>
                </a:cubicBezTo>
                <a:cubicBezTo>
                  <a:pt x="4" y="40"/>
                  <a:pt x="4" y="40"/>
                  <a:pt x="4" y="40"/>
                </a:cubicBezTo>
                <a:cubicBezTo>
                  <a:pt x="4" y="40"/>
                  <a:pt x="5" y="41"/>
                  <a:pt x="5" y="41"/>
                </a:cubicBezTo>
                <a:cubicBezTo>
                  <a:pt x="35" y="41"/>
                  <a:pt x="35" y="41"/>
                  <a:pt x="35" y="41"/>
                </a:cubicBezTo>
                <a:cubicBezTo>
                  <a:pt x="36" y="41"/>
                  <a:pt x="36" y="40"/>
                  <a:pt x="36" y="40"/>
                </a:cubicBezTo>
                <a:lnTo>
                  <a:pt x="36" y="5"/>
                </a:lnTo>
                <a:close/>
                <a:moveTo>
                  <a:pt x="20" y="43"/>
                </a:moveTo>
                <a:cubicBezTo>
                  <a:pt x="19" y="43"/>
                  <a:pt x="18" y="44"/>
                  <a:pt x="18" y="45"/>
                </a:cubicBezTo>
                <a:cubicBezTo>
                  <a:pt x="18" y="46"/>
                  <a:pt x="19" y="48"/>
                  <a:pt x="20" y="48"/>
                </a:cubicBezTo>
                <a:cubicBezTo>
                  <a:pt x="22" y="48"/>
                  <a:pt x="23" y="46"/>
                  <a:pt x="23" y="45"/>
                </a:cubicBezTo>
                <a:cubicBezTo>
                  <a:pt x="23" y="44"/>
                  <a:pt x="22" y="43"/>
                  <a:pt x="20" y="4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60841" lIns="121682" rIns="121682" tIns="60841"/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endParaRPr altLang="en-US" lang="zh-CN"/>
          </a:p>
        </p:txBody>
      </p:sp>
      <p:sp>
        <p:nvSpPr>
          <p:cNvPr id="30737" name="Freeform 158"/>
          <p:cNvSpPr>
            <a:spLocks noEditPoints="1"/>
          </p:cNvSpPr>
          <p:nvPr/>
        </p:nvSpPr>
        <p:spPr bwMode="auto">
          <a:xfrm>
            <a:off x="4846638" y="4003675"/>
            <a:ext cx="522287" cy="447675"/>
          </a:xfrm>
          <a:custGeom>
            <a:gdLst>
              <a:gd fmla="*/ 68 w 68" name="T0"/>
              <a:gd fmla="*/ 30 h 58" name="T1"/>
              <a:gd fmla="*/ 0 w 68" name="T2"/>
              <a:gd fmla="*/ 30 h 58" name="T3"/>
              <a:gd fmla="*/ 0 w 68" name="T4"/>
              <a:gd fmla="*/ 15 h 58" name="T5"/>
              <a:gd fmla="*/ 7 w 68" name="T6"/>
              <a:gd fmla="*/ 9 h 58" name="T7"/>
              <a:gd fmla="*/ 20 w 68" name="T8"/>
              <a:gd fmla="*/ 9 h 58" name="T9"/>
              <a:gd fmla="*/ 20 w 68" name="T10"/>
              <a:gd fmla="*/ 3 h 58" name="T11"/>
              <a:gd fmla="*/ 24 w 68" name="T12"/>
              <a:gd fmla="*/ 0 h 58" name="T13"/>
              <a:gd fmla="*/ 45 w 68" name="T14"/>
              <a:gd fmla="*/ 0 h 58" name="T15"/>
              <a:gd fmla="*/ 49 w 68" name="T16"/>
              <a:gd fmla="*/ 3 h 58" name="T17"/>
              <a:gd fmla="*/ 49 w 68" name="T18"/>
              <a:gd fmla="*/ 9 h 58" name="T19"/>
              <a:gd fmla="*/ 62 w 68" name="T20"/>
              <a:gd fmla="*/ 9 h 58" name="T21"/>
              <a:gd fmla="*/ 68 w 68" name="T22"/>
              <a:gd fmla="*/ 15 h 58" name="T23"/>
              <a:gd fmla="*/ 68 w 68" name="T24"/>
              <a:gd fmla="*/ 30 h 58" name="T25"/>
              <a:gd fmla="*/ 68 w 68" name="T26"/>
              <a:gd fmla="*/ 52 h 58" name="T27"/>
              <a:gd fmla="*/ 62 w 68" name="T28"/>
              <a:gd fmla="*/ 58 h 58" name="T29"/>
              <a:gd fmla="*/ 7 w 68" name="T30"/>
              <a:gd fmla="*/ 58 h 58" name="T31"/>
              <a:gd fmla="*/ 0 w 68" name="T32"/>
              <a:gd fmla="*/ 52 h 58" name="T33"/>
              <a:gd fmla="*/ 0 w 68" name="T34"/>
              <a:gd fmla="*/ 34 h 58" name="T35"/>
              <a:gd fmla="*/ 26 w 68" name="T36"/>
              <a:gd fmla="*/ 34 h 58" name="T37"/>
              <a:gd fmla="*/ 26 w 68" name="T38"/>
              <a:gd fmla="*/ 40 h 58" name="T39"/>
              <a:gd fmla="*/ 28 w 68" name="T40"/>
              <a:gd fmla="*/ 42 h 58" name="T41"/>
              <a:gd fmla="*/ 41 w 68" name="T42"/>
              <a:gd fmla="*/ 42 h 58" name="T43"/>
              <a:gd fmla="*/ 43 w 68" name="T44"/>
              <a:gd fmla="*/ 40 h 58" name="T45"/>
              <a:gd fmla="*/ 43 w 68" name="T46"/>
              <a:gd fmla="*/ 34 h 58" name="T47"/>
              <a:gd fmla="*/ 68 w 68" name="T48"/>
              <a:gd fmla="*/ 34 h 58" name="T49"/>
              <a:gd fmla="*/ 68 w 68" name="T50"/>
              <a:gd fmla="*/ 52 h 58" name="T51"/>
              <a:gd fmla="*/ 44 w 68" name="T52"/>
              <a:gd fmla="*/ 9 h 58" name="T53"/>
              <a:gd fmla="*/ 44 w 68" name="T54"/>
              <a:gd fmla="*/ 5 h 58" name="T55"/>
              <a:gd fmla="*/ 25 w 68" name="T56"/>
              <a:gd fmla="*/ 5 h 58" name="T57"/>
              <a:gd fmla="*/ 25 w 68" name="T58"/>
              <a:gd fmla="*/ 9 h 58" name="T59"/>
              <a:gd fmla="*/ 44 w 68" name="T60"/>
              <a:gd fmla="*/ 9 h 58" name="T61"/>
              <a:gd fmla="*/ 39 w 68" name="T62"/>
              <a:gd fmla="*/ 39 h 58" name="T63"/>
              <a:gd fmla="*/ 30 w 68" name="T64"/>
              <a:gd fmla="*/ 39 h 58" name="T65"/>
              <a:gd fmla="*/ 30 w 68" name="T66"/>
              <a:gd fmla="*/ 34 h 58" name="T67"/>
              <a:gd fmla="*/ 39 w 68" name="T68"/>
              <a:gd fmla="*/ 34 h 58" name="T69"/>
              <a:gd fmla="*/ 39 w 68" name="T70"/>
              <a:gd fmla="*/ 39 h 58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w 68" name="T108"/>
              <a:gd fmla="*/ 0 h 58" name="T109"/>
              <a:gd fmla="*/ 68 w 68" name="T110"/>
              <a:gd fmla="*/ 58 h 58" name="T111"/>
            </a:gdLst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b="T111" l="T108" r="T110" t="T109"/>
            <a:pathLst>
              <a:path h="57" w="68">
                <a:moveTo>
                  <a:pt x="68" y="30"/>
                </a:moveTo>
                <a:cubicBezTo>
                  <a:pt x="0" y="30"/>
                  <a:pt x="0" y="30"/>
                  <a:pt x="0" y="30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2"/>
                  <a:pt x="3" y="9"/>
                  <a:pt x="7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3"/>
                  <a:pt x="20" y="3"/>
                  <a:pt x="20" y="3"/>
                </a:cubicBezTo>
                <a:cubicBezTo>
                  <a:pt x="20" y="1"/>
                  <a:pt x="22" y="0"/>
                  <a:pt x="24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7" y="0"/>
                  <a:pt x="49" y="1"/>
                  <a:pt x="49" y="3"/>
                </a:cubicBezTo>
                <a:cubicBezTo>
                  <a:pt x="49" y="9"/>
                  <a:pt x="49" y="9"/>
                  <a:pt x="49" y="9"/>
                </a:cubicBezTo>
                <a:cubicBezTo>
                  <a:pt x="62" y="9"/>
                  <a:pt x="62" y="9"/>
                  <a:pt x="62" y="9"/>
                </a:cubicBezTo>
                <a:cubicBezTo>
                  <a:pt x="66" y="9"/>
                  <a:pt x="68" y="12"/>
                  <a:pt x="68" y="15"/>
                </a:cubicBezTo>
                <a:lnTo>
                  <a:pt x="68" y="30"/>
                </a:lnTo>
                <a:close/>
                <a:moveTo>
                  <a:pt x="68" y="52"/>
                </a:moveTo>
                <a:cubicBezTo>
                  <a:pt x="68" y="55"/>
                  <a:pt x="66" y="58"/>
                  <a:pt x="62" y="58"/>
                </a:cubicBezTo>
                <a:cubicBezTo>
                  <a:pt x="7" y="58"/>
                  <a:pt x="7" y="58"/>
                  <a:pt x="7" y="58"/>
                </a:cubicBezTo>
                <a:cubicBezTo>
                  <a:pt x="3" y="58"/>
                  <a:pt x="0" y="55"/>
                  <a:pt x="0" y="52"/>
                </a:cubicBezTo>
                <a:cubicBezTo>
                  <a:pt x="0" y="34"/>
                  <a:pt x="0" y="34"/>
                  <a:pt x="0" y="34"/>
                </a:cubicBezTo>
                <a:cubicBezTo>
                  <a:pt x="26" y="34"/>
                  <a:pt x="26" y="34"/>
                  <a:pt x="26" y="34"/>
                </a:cubicBezTo>
                <a:cubicBezTo>
                  <a:pt x="26" y="40"/>
                  <a:pt x="26" y="40"/>
                  <a:pt x="26" y="40"/>
                </a:cubicBezTo>
                <a:cubicBezTo>
                  <a:pt x="26" y="41"/>
                  <a:pt x="27" y="42"/>
                  <a:pt x="28" y="42"/>
                </a:cubicBezTo>
                <a:cubicBezTo>
                  <a:pt x="41" y="42"/>
                  <a:pt x="41" y="42"/>
                  <a:pt x="41" y="42"/>
                </a:cubicBezTo>
                <a:cubicBezTo>
                  <a:pt x="42" y="42"/>
                  <a:pt x="43" y="41"/>
                  <a:pt x="43" y="40"/>
                </a:cubicBezTo>
                <a:cubicBezTo>
                  <a:pt x="43" y="34"/>
                  <a:pt x="43" y="34"/>
                  <a:pt x="43" y="34"/>
                </a:cubicBezTo>
                <a:cubicBezTo>
                  <a:pt x="68" y="34"/>
                  <a:pt x="68" y="34"/>
                  <a:pt x="68" y="34"/>
                </a:cubicBezTo>
                <a:lnTo>
                  <a:pt x="68" y="52"/>
                </a:lnTo>
                <a:close/>
                <a:moveTo>
                  <a:pt x="44" y="9"/>
                </a:moveTo>
                <a:cubicBezTo>
                  <a:pt x="44" y="5"/>
                  <a:pt x="44" y="5"/>
                  <a:pt x="44" y="5"/>
                </a:cubicBezTo>
                <a:cubicBezTo>
                  <a:pt x="25" y="5"/>
                  <a:pt x="25" y="5"/>
                  <a:pt x="25" y="5"/>
                </a:cubicBezTo>
                <a:cubicBezTo>
                  <a:pt x="25" y="9"/>
                  <a:pt x="25" y="9"/>
                  <a:pt x="25" y="9"/>
                </a:cubicBezTo>
                <a:lnTo>
                  <a:pt x="44" y="9"/>
                </a:lnTo>
                <a:close/>
                <a:moveTo>
                  <a:pt x="39" y="39"/>
                </a:moveTo>
                <a:cubicBezTo>
                  <a:pt x="30" y="39"/>
                  <a:pt x="30" y="39"/>
                  <a:pt x="30" y="39"/>
                </a:cubicBezTo>
                <a:cubicBezTo>
                  <a:pt x="30" y="34"/>
                  <a:pt x="30" y="34"/>
                  <a:pt x="30" y="34"/>
                </a:cubicBezTo>
                <a:cubicBezTo>
                  <a:pt x="39" y="34"/>
                  <a:pt x="39" y="34"/>
                  <a:pt x="39" y="34"/>
                </a:cubicBezTo>
                <a:lnTo>
                  <a:pt x="39" y="3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60841" lIns="121682" rIns="121682" tIns="60841"/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endParaRPr altLang="en-US" lang="zh-CN"/>
          </a:p>
        </p:txBody>
      </p:sp>
      <p:sp>
        <p:nvSpPr>
          <p:cNvPr id="30738" name="Freeform 91"/>
          <p:cNvSpPr>
            <a:spLocks noEditPoints="1"/>
          </p:cNvSpPr>
          <p:nvPr/>
        </p:nvSpPr>
        <p:spPr bwMode="auto">
          <a:xfrm>
            <a:off x="4849813" y="5310188"/>
            <a:ext cx="515937" cy="515937"/>
          </a:xfrm>
          <a:custGeom>
            <a:gdLst>
              <a:gd fmla="*/ 0 w 62" name="T0"/>
              <a:gd fmla="*/ 31 h 62" name="T1"/>
              <a:gd fmla="*/ 41 w 62" name="T2"/>
              <a:gd fmla="*/ 22 h 62" name="T3"/>
              <a:gd fmla="*/ 45 w 62" name="T4"/>
              <a:gd fmla="*/ 20 h 62" name="T5"/>
              <a:gd fmla="*/ 49 w 62" name="T6"/>
              <a:gd fmla="*/ 19 h 62" name="T7"/>
              <a:gd fmla="*/ 48 w 62" name="T8"/>
              <a:gd fmla="*/ 17 h 62" name="T9"/>
              <a:gd fmla="*/ 45 w 62" name="T10"/>
              <a:gd fmla="*/ 15 h 62" name="T11"/>
              <a:gd fmla="*/ 43 w 62" name="T12"/>
              <a:gd fmla="*/ 15 h 62" name="T13"/>
              <a:gd fmla="*/ 42 w 62" name="T14"/>
              <a:gd fmla="*/ 14 h 62" name="T15"/>
              <a:gd fmla="*/ 38 w 62" name="T16"/>
              <a:gd fmla="*/ 12 h 62" name="T17"/>
              <a:gd fmla="*/ 38 w 62" name="T18"/>
              <a:gd fmla="*/ 16 h 62" name="T19"/>
              <a:gd fmla="*/ 37 w 62" name="T20"/>
              <a:gd fmla="*/ 19 h 62" name="T21"/>
              <a:gd fmla="*/ 33 w 62" name="T22"/>
              <a:gd fmla="*/ 17 h 62" name="T23"/>
              <a:gd fmla="*/ 29 w 62" name="T24"/>
              <a:gd fmla="*/ 15 h 62" name="T25"/>
              <a:gd fmla="*/ 30 w 62" name="T26"/>
              <a:gd fmla="*/ 11 h 62" name="T27"/>
              <a:gd fmla="*/ 35 w 62" name="T28"/>
              <a:gd fmla="*/ 10 h 62" name="T29"/>
              <a:gd fmla="*/ 34 w 62" name="T30"/>
              <a:gd fmla="*/ 8 h 62" name="T31"/>
              <a:gd fmla="*/ 31 w 62" name="T32"/>
              <a:gd fmla="*/ 9 h 62" name="T33"/>
              <a:gd fmla="*/ 27 w 62" name="T34"/>
              <a:gd fmla="*/ 6 h 62" name="T35"/>
              <a:gd fmla="*/ 28 w 62" name="T36"/>
              <a:gd fmla="*/ 9 h 62" name="T37"/>
              <a:gd fmla="*/ 26 w 62" name="T38"/>
              <a:gd fmla="*/ 9 h 62" name="T39"/>
              <a:gd fmla="*/ 23 w 62" name="T40"/>
              <a:gd fmla="*/ 7 h 62" name="T41"/>
              <a:gd fmla="*/ 21 w 62" name="T42"/>
              <a:gd fmla="*/ 8 h 62" name="T43"/>
              <a:gd fmla="*/ 23 w 62" name="T44"/>
              <a:gd fmla="*/ 9 h 62" name="T45"/>
              <a:gd fmla="*/ 22 w 62" name="T46"/>
              <a:gd fmla="*/ 10 h 62" name="T47"/>
              <a:gd fmla="*/ 10 w 62" name="T48"/>
              <a:gd fmla="*/ 18 h 62" name="T49"/>
              <a:gd fmla="*/ 11 w 62" name="T50"/>
              <a:gd fmla="*/ 19 h 62" name="T51"/>
              <a:gd fmla="*/ 13 w 62" name="T52"/>
              <a:gd fmla="*/ 22 h 62" name="T53"/>
              <a:gd fmla="*/ 12 w 62" name="T54"/>
              <a:gd fmla="*/ 26 h 62" name="T55"/>
              <a:gd fmla="*/ 15 w 62" name="T56"/>
              <a:gd fmla="*/ 30 h 62" name="T57"/>
              <a:gd fmla="*/ 18 w 62" name="T58"/>
              <a:gd fmla="*/ 35 h 62" name="T59"/>
              <a:gd fmla="*/ 19 w 62" name="T60"/>
              <a:gd fmla="*/ 37 h 62" name="T61"/>
              <a:gd fmla="*/ 17 w 62" name="T62"/>
              <a:gd fmla="*/ 32 h 62" name="T63"/>
              <a:gd fmla="*/ 21 w 62" name="T64"/>
              <a:gd fmla="*/ 37 h 62" name="T65"/>
              <a:gd fmla="*/ 25 w 62" name="T66"/>
              <a:gd fmla="*/ 41 h 62" name="T67"/>
              <a:gd fmla="*/ 30 w 62" name="T68"/>
              <a:gd fmla="*/ 44 h 62" name="T69"/>
              <a:gd fmla="*/ 35 w 62" name="T70"/>
              <a:gd fmla="*/ 47 h 62" name="T71"/>
              <a:gd fmla="*/ 36 w 62" name="T72"/>
              <a:gd fmla="*/ 47 h 62" name="T73"/>
              <a:gd fmla="*/ 34 w 62" name="T74"/>
              <a:gd fmla="*/ 43 h 62" name="T75"/>
              <a:gd fmla="*/ 32 w 62" name="T76"/>
              <a:gd fmla="*/ 42 h 62" name="T77"/>
              <a:gd fmla="*/ 32 w 62" name="T78"/>
              <a:gd fmla="*/ 39 h 62" name="T79"/>
              <a:gd fmla="*/ 28 w 62" name="T80"/>
              <a:gd fmla="*/ 41 h 62" name="T81"/>
              <a:gd fmla="*/ 27 w 62" name="T82"/>
              <a:gd fmla="*/ 34 h 62" name="T83"/>
              <a:gd fmla="*/ 30 w 62" name="T84"/>
              <a:gd fmla="*/ 34 h 62" name="T85"/>
              <a:gd fmla="*/ 32 w 62" name="T86"/>
              <a:gd fmla="*/ 33 h 62" name="T87"/>
              <a:gd fmla="*/ 35 w 62" name="T88"/>
              <a:gd fmla="*/ 34 h 62" name="T89"/>
              <a:gd fmla="*/ 36 w 62" name="T90"/>
              <a:gd fmla="*/ 33 h 62" name="T91"/>
              <a:gd fmla="*/ 38 w 62" name="T92"/>
              <a:gd fmla="*/ 29 h 62" name="T93"/>
              <a:gd fmla="*/ 38 w 62" name="T94"/>
              <a:gd fmla="*/ 28 h 62" name="T95"/>
              <a:gd fmla="*/ 41 w 62" name="T96"/>
              <a:gd fmla="*/ 26 h 62" name="T97"/>
              <a:gd fmla="*/ 43 w 62" name="T98"/>
              <a:gd fmla="*/ 23 h 62" name="T99"/>
              <a:gd fmla="*/ 44 w 62" name="T100"/>
              <a:gd fmla="*/ 22 h 62" name="T101"/>
              <a:gd fmla="*/ 41 w 62" name="T102"/>
              <a:gd fmla="*/ 22 h 62" name="T103"/>
              <a:gd fmla="*/ 48 w 62" name="T104"/>
              <a:gd fmla="*/ 48 h 62" name="T105"/>
              <a:gd fmla="*/ 44 w 62" name="T106"/>
              <a:gd fmla="*/ 47 h 62" name="T107"/>
              <a:gd fmla="*/ 41 w 62" name="T108"/>
              <a:gd fmla="*/ 47 h 62" name="T109"/>
              <a:gd fmla="*/ 38 w 62" name="T110"/>
              <a:gd fmla="*/ 46 h 62" name="T111"/>
              <a:gd fmla="*/ 37 w 62" name="T112"/>
              <a:gd fmla="*/ 50 h 62" name="T113"/>
              <a:gd fmla="*/ 36 w 62" name="T114"/>
              <a:gd fmla="*/ 54 h 62" name="T115"/>
              <a:gd fmla="*/ 50 w 62" name="T116"/>
              <a:gd fmla="*/ 49 h 62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w 62" name="T177"/>
              <a:gd fmla="*/ 0 h 62" name="T178"/>
              <a:gd fmla="*/ 62 w 62" name="T179"/>
              <a:gd fmla="*/ 62 h 62" name="T180"/>
            </a:gdLst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b="T180" l="T177" r="T179" t="T178"/>
            <a:pathLst>
              <a:path h="62" w="62">
                <a:moveTo>
                  <a:pt x="62" y="31"/>
                </a:moveTo>
                <a:cubicBezTo>
                  <a:pt x="62" y="48"/>
                  <a:pt x="48" y="62"/>
                  <a:pt x="31" y="62"/>
                </a:cubicBezTo>
                <a:cubicBezTo>
                  <a:pt x="14" y="62"/>
                  <a:pt x="0" y="48"/>
                  <a:pt x="0" y="31"/>
                </a:cubicBezTo>
                <a:cubicBezTo>
                  <a:pt x="0" y="14"/>
                  <a:pt x="14" y="0"/>
                  <a:pt x="31" y="0"/>
                </a:cubicBezTo>
                <a:cubicBezTo>
                  <a:pt x="48" y="0"/>
                  <a:pt x="62" y="14"/>
                  <a:pt x="62" y="31"/>
                </a:cubicBezTo>
                <a:close/>
                <a:moveTo>
                  <a:pt x="41" y="22"/>
                </a:moveTo>
                <a:cubicBezTo>
                  <a:pt x="42" y="22"/>
                  <a:pt x="42" y="21"/>
                  <a:pt x="42" y="21"/>
                </a:cubicBezTo>
                <a:cubicBezTo>
                  <a:pt x="42" y="21"/>
                  <a:pt x="42" y="21"/>
                  <a:pt x="43" y="21"/>
                </a:cubicBezTo>
                <a:cubicBezTo>
                  <a:pt x="43" y="20"/>
                  <a:pt x="44" y="20"/>
                  <a:pt x="45" y="20"/>
                </a:cubicBezTo>
                <a:cubicBezTo>
                  <a:pt x="46" y="20"/>
                  <a:pt x="46" y="20"/>
                  <a:pt x="47" y="21"/>
                </a:cubicBezTo>
                <a:cubicBezTo>
                  <a:pt x="47" y="20"/>
                  <a:pt x="48" y="20"/>
                  <a:pt x="48" y="20"/>
                </a:cubicBezTo>
                <a:cubicBezTo>
                  <a:pt x="48" y="19"/>
                  <a:pt x="49" y="19"/>
                  <a:pt x="49" y="19"/>
                </a:cubicBezTo>
                <a:cubicBezTo>
                  <a:pt x="49" y="19"/>
                  <a:pt x="49" y="18"/>
                  <a:pt x="49" y="18"/>
                </a:cubicBezTo>
                <a:cubicBezTo>
                  <a:pt x="49" y="18"/>
                  <a:pt x="48" y="18"/>
                  <a:pt x="48" y="17"/>
                </a:cubicBezTo>
                <a:cubicBezTo>
                  <a:pt x="48" y="17"/>
                  <a:pt x="48" y="17"/>
                  <a:pt x="48" y="17"/>
                </a:cubicBezTo>
                <a:cubicBezTo>
                  <a:pt x="48" y="17"/>
                  <a:pt x="47" y="17"/>
                  <a:pt x="47" y="17"/>
                </a:cubicBezTo>
                <a:cubicBezTo>
                  <a:pt x="46" y="17"/>
                  <a:pt x="46" y="16"/>
                  <a:pt x="46" y="16"/>
                </a:cubicBezTo>
                <a:cubicBezTo>
                  <a:pt x="46" y="15"/>
                  <a:pt x="45" y="15"/>
                  <a:pt x="45" y="15"/>
                </a:cubicBezTo>
                <a:cubicBezTo>
                  <a:pt x="45" y="15"/>
                  <a:pt x="45" y="14"/>
                  <a:pt x="45" y="14"/>
                </a:cubicBezTo>
                <a:cubicBezTo>
                  <a:pt x="44" y="14"/>
                  <a:pt x="44" y="15"/>
                  <a:pt x="44" y="15"/>
                </a:cubicBezTo>
                <a:cubicBezTo>
                  <a:pt x="43" y="15"/>
                  <a:pt x="43" y="15"/>
                  <a:pt x="43" y="15"/>
                </a:cubicBezTo>
                <a:cubicBezTo>
                  <a:pt x="43" y="15"/>
                  <a:pt x="43" y="15"/>
                  <a:pt x="42" y="15"/>
                </a:cubicBezTo>
                <a:cubicBezTo>
                  <a:pt x="43" y="15"/>
                  <a:pt x="42" y="15"/>
                  <a:pt x="42" y="15"/>
                </a:cubicBezTo>
                <a:cubicBezTo>
                  <a:pt x="42" y="14"/>
                  <a:pt x="42" y="14"/>
                  <a:pt x="42" y="14"/>
                </a:cubicBezTo>
                <a:cubicBezTo>
                  <a:pt x="42" y="14"/>
                  <a:pt x="42" y="14"/>
                  <a:pt x="42" y="14"/>
                </a:cubicBezTo>
                <a:cubicBezTo>
                  <a:pt x="42" y="13"/>
                  <a:pt x="41" y="13"/>
                  <a:pt x="40" y="13"/>
                </a:cubicBezTo>
                <a:cubicBezTo>
                  <a:pt x="40" y="12"/>
                  <a:pt x="38" y="12"/>
                  <a:pt x="38" y="12"/>
                </a:cubicBezTo>
                <a:cubicBezTo>
                  <a:pt x="37" y="13"/>
                  <a:pt x="38" y="13"/>
                  <a:pt x="38" y="14"/>
                </a:cubicBezTo>
                <a:cubicBezTo>
                  <a:pt x="38" y="14"/>
                  <a:pt x="37" y="14"/>
                  <a:pt x="37" y="15"/>
                </a:cubicBezTo>
                <a:cubicBezTo>
                  <a:pt x="37" y="15"/>
                  <a:pt x="38" y="15"/>
                  <a:pt x="38" y="16"/>
                </a:cubicBezTo>
                <a:cubicBezTo>
                  <a:pt x="38" y="17"/>
                  <a:pt x="37" y="17"/>
                  <a:pt x="37" y="17"/>
                </a:cubicBezTo>
                <a:cubicBezTo>
                  <a:pt x="37" y="18"/>
                  <a:pt x="37" y="18"/>
                  <a:pt x="37" y="19"/>
                </a:cubicBezTo>
                <a:cubicBezTo>
                  <a:pt x="38" y="19"/>
                  <a:pt x="37" y="19"/>
                  <a:pt x="37" y="19"/>
                </a:cubicBezTo>
                <a:cubicBezTo>
                  <a:pt x="36" y="20"/>
                  <a:pt x="35" y="19"/>
                  <a:pt x="35" y="18"/>
                </a:cubicBezTo>
                <a:cubicBezTo>
                  <a:pt x="35" y="18"/>
                  <a:pt x="35" y="17"/>
                  <a:pt x="34" y="17"/>
                </a:cubicBezTo>
                <a:cubicBezTo>
                  <a:pt x="34" y="17"/>
                  <a:pt x="33" y="17"/>
                  <a:pt x="33" y="17"/>
                </a:cubicBezTo>
                <a:cubicBezTo>
                  <a:pt x="33" y="16"/>
                  <a:pt x="32" y="16"/>
                  <a:pt x="32" y="16"/>
                </a:cubicBezTo>
                <a:cubicBezTo>
                  <a:pt x="31" y="16"/>
                  <a:pt x="30" y="16"/>
                  <a:pt x="29" y="16"/>
                </a:cubicBezTo>
                <a:cubicBezTo>
                  <a:pt x="30" y="16"/>
                  <a:pt x="29" y="15"/>
                  <a:pt x="29" y="15"/>
                </a:cubicBezTo>
                <a:cubicBezTo>
                  <a:pt x="29" y="14"/>
                  <a:pt x="29" y="14"/>
                  <a:pt x="29" y="14"/>
                </a:cubicBezTo>
                <a:cubicBezTo>
                  <a:pt x="29" y="13"/>
                  <a:pt x="29" y="13"/>
                  <a:pt x="29" y="13"/>
                </a:cubicBezTo>
                <a:cubicBezTo>
                  <a:pt x="29" y="12"/>
                  <a:pt x="30" y="11"/>
                  <a:pt x="30" y="11"/>
                </a:cubicBezTo>
                <a:cubicBezTo>
                  <a:pt x="31" y="12"/>
                  <a:pt x="31" y="12"/>
                  <a:pt x="32" y="11"/>
                </a:cubicBezTo>
                <a:cubicBezTo>
                  <a:pt x="32" y="11"/>
                  <a:pt x="32" y="10"/>
                  <a:pt x="33" y="10"/>
                </a:cubicBezTo>
                <a:cubicBezTo>
                  <a:pt x="33" y="9"/>
                  <a:pt x="34" y="10"/>
                  <a:pt x="35" y="10"/>
                </a:cubicBezTo>
                <a:cubicBezTo>
                  <a:pt x="35" y="10"/>
                  <a:pt x="35" y="9"/>
                  <a:pt x="35" y="9"/>
                </a:cubicBezTo>
                <a:cubicBezTo>
                  <a:pt x="35" y="9"/>
                  <a:pt x="35" y="8"/>
                  <a:pt x="35" y="8"/>
                </a:cubicBezTo>
                <a:cubicBezTo>
                  <a:pt x="34" y="7"/>
                  <a:pt x="33" y="8"/>
                  <a:pt x="34" y="8"/>
                </a:cubicBezTo>
                <a:cubicBezTo>
                  <a:pt x="34" y="8"/>
                  <a:pt x="33" y="10"/>
                  <a:pt x="32" y="9"/>
                </a:cubicBezTo>
                <a:cubicBezTo>
                  <a:pt x="32" y="9"/>
                  <a:pt x="32" y="8"/>
                  <a:pt x="31" y="8"/>
                </a:cubicBezTo>
                <a:cubicBezTo>
                  <a:pt x="31" y="8"/>
                  <a:pt x="31" y="8"/>
                  <a:pt x="31" y="9"/>
                </a:cubicBezTo>
                <a:cubicBezTo>
                  <a:pt x="31" y="8"/>
                  <a:pt x="30" y="8"/>
                  <a:pt x="29" y="8"/>
                </a:cubicBezTo>
                <a:cubicBezTo>
                  <a:pt x="30" y="7"/>
                  <a:pt x="29" y="7"/>
                  <a:pt x="29" y="7"/>
                </a:cubicBezTo>
                <a:cubicBezTo>
                  <a:pt x="29" y="6"/>
                  <a:pt x="28" y="6"/>
                  <a:pt x="27" y="6"/>
                </a:cubicBezTo>
                <a:cubicBezTo>
                  <a:pt x="27" y="7"/>
                  <a:pt x="28" y="8"/>
                  <a:pt x="29" y="8"/>
                </a:cubicBezTo>
                <a:cubicBezTo>
                  <a:pt x="29" y="8"/>
                  <a:pt x="29" y="8"/>
                  <a:pt x="29" y="8"/>
                </a:cubicBezTo>
                <a:cubicBezTo>
                  <a:pt x="29" y="8"/>
                  <a:pt x="28" y="9"/>
                  <a:pt x="28" y="9"/>
                </a:cubicBezTo>
                <a:cubicBezTo>
                  <a:pt x="28" y="9"/>
                  <a:pt x="28" y="10"/>
                  <a:pt x="28" y="10"/>
                </a:cubicBezTo>
                <a:cubicBezTo>
                  <a:pt x="27" y="10"/>
                  <a:pt x="27" y="9"/>
                  <a:pt x="27" y="9"/>
                </a:cubicBezTo>
                <a:cubicBezTo>
                  <a:pt x="28" y="9"/>
                  <a:pt x="26" y="9"/>
                  <a:pt x="26" y="9"/>
                </a:cubicBezTo>
                <a:cubicBezTo>
                  <a:pt x="25" y="9"/>
                  <a:pt x="24" y="9"/>
                  <a:pt x="24" y="9"/>
                </a:cubicBezTo>
                <a:cubicBezTo>
                  <a:pt x="24" y="8"/>
                  <a:pt x="24" y="7"/>
                  <a:pt x="24" y="8"/>
                </a:cubicBezTo>
                <a:cubicBezTo>
                  <a:pt x="24" y="7"/>
                  <a:pt x="23" y="7"/>
                  <a:pt x="23" y="7"/>
                </a:cubicBezTo>
                <a:cubicBezTo>
                  <a:pt x="22" y="7"/>
                  <a:pt x="21" y="8"/>
                  <a:pt x="19" y="9"/>
                </a:cubicBezTo>
                <a:cubicBezTo>
                  <a:pt x="19" y="9"/>
                  <a:pt x="20" y="9"/>
                  <a:pt x="20" y="9"/>
                </a:cubicBezTo>
                <a:cubicBezTo>
                  <a:pt x="20" y="8"/>
                  <a:pt x="20" y="8"/>
                  <a:pt x="21" y="8"/>
                </a:cubicBezTo>
                <a:cubicBezTo>
                  <a:pt x="21" y="8"/>
                  <a:pt x="22" y="7"/>
                  <a:pt x="22" y="8"/>
                </a:cubicBezTo>
                <a:cubicBezTo>
                  <a:pt x="22" y="8"/>
                  <a:pt x="23" y="8"/>
                  <a:pt x="23" y="8"/>
                </a:cubicBezTo>
                <a:cubicBezTo>
                  <a:pt x="23" y="8"/>
                  <a:pt x="23" y="8"/>
                  <a:pt x="23" y="9"/>
                </a:cubicBezTo>
                <a:cubicBezTo>
                  <a:pt x="23" y="8"/>
                  <a:pt x="23" y="9"/>
                  <a:pt x="22" y="9"/>
                </a:cubicBezTo>
                <a:cubicBezTo>
                  <a:pt x="22" y="9"/>
                  <a:pt x="21" y="9"/>
                  <a:pt x="21" y="9"/>
                </a:cubicBezTo>
                <a:cubicBezTo>
                  <a:pt x="21" y="9"/>
                  <a:pt x="22" y="10"/>
                  <a:pt x="22" y="10"/>
                </a:cubicBezTo>
                <a:cubicBezTo>
                  <a:pt x="21" y="9"/>
                  <a:pt x="21" y="9"/>
                  <a:pt x="20" y="9"/>
                </a:cubicBezTo>
                <a:cubicBezTo>
                  <a:pt x="20" y="9"/>
                  <a:pt x="19" y="9"/>
                  <a:pt x="19" y="9"/>
                </a:cubicBezTo>
                <a:cubicBezTo>
                  <a:pt x="15" y="11"/>
                  <a:pt x="12" y="14"/>
                  <a:pt x="10" y="18"/>
                </a:cubicBezTo>
                <a:cubicBezTo>
                  <a:pt x="10" y="18"/>
                  <a:pt x="10" y="18"/>
                  <a:pt x="10" y="18"/>
                </a:cubicBezTo>
                <a:cubicBezTo>
                  <a:pt x="10" y="18"/>
                  <a:pt x="10" y="19"/>
                  <a:pt x="11" y="19"/>
                </a:cubicBezTo>
                <a:cubicBezTo>
                  <a:pt x="11" y="19"/>
                  <a:pt x="11" y="19"/>
                  <a:pt x="11" y="19"/>
                </a:cubicBezTo>
                <a:cubicBezTo>
                  <a:pt x="11" y="19"/>
                  <a:pt x="13" y="20"/>
                  <a:pt x="13" y="21"/>
                </a:cubicBezTo>
                <a:cubicBezTo>
                  <a:pt x="13" y="21"/>
                  <a:pt x="13" y="21"/>
                  <a:pt x="14" y="21"/>
                </a:cubicBezTo>
                <a:cubicBezTo>
                  <a:pt x="14" y="22"/>
                  <a:pt x="13" y="22"/>
                  <a:pt x="13" y="22"/>
                </a:cubicBezTo>
                <a:cubicBezTo>
                  <a:pt x="13" y="22"/>
                  <a:pt x="12" y="21"/>
                  <a:pt x="12" y="22"/>
                </a:cubicBezTo>
                <a:cubicBezTo>
                  <a:pt x="12" y="22"/>
                  <a:pt x="12" y="23"/>
                  <a:pt x="13" y="23"/>
                </a:cubicBezTo>
                <a:cubicBezTo>
                  <a:pt x="12" y="23"/>
                  <a:pt x="12" y="25"/>
                  <a:pt x="12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6"/>
                  <a:pt x="13" y="28"/>
                  <a:pt x="13" y="28"/>
                </a:cubicBezTo>
                <a:cubicBezTo>
                  <a:pt x="13" y="28"/>
                  <a:pt x="14" y="30"/>
                  <a:pt x="15" y="30"/>
                </a:cubicBezTo>
                <a:cubicBezTo>
                  <a:pt x="15" y="30"/>
                  <a:pt x="16" y="31"/>
                  <a:pt x="16" y="31"/>
                </a:cubicBezTo>
                <a:cubicBezTo>
                  <a:pt x="17" y="32"/>
                  <a:pt x="17" y="33"/>
                  <a:pt x="17" y="33"/>
                </a:cubicBezTo>
                <a:cubicBezTo>
                  <a:pt x="17" y="34"/>
                  <a:pt x="18" y="34"/>
                  <a:pt x="18" y="35"/>
                </a:cubicBezTo>
                <a:cubicBezTo>
                  <a:pt x="18" y="35"/>
                  <a:pt x="18" y="35"/>
                  <a:pt x="18" y="35"/>
                </a:cubicBezTo>
                <a:cubicBezTo>
                  <a:pt x="18" y="35"/>
                  <a:pt x="19" y="35"/>
                  <a:pt x="19" y="36"/>
                </a:cubicBezTo>
                <a:cubicBezTo>
                  <a:pt x="19" y="36"/>
                  <a:pt x="19" y="37"/>
                  <a:pt x="19" y="37"/>
                </a:cubicBezTo>
                <a:cubicBezTo>
                  <a:pt x="20" y="36"/>
                  <a:pt x="19" y="35"/>
                  <a:pt x="18" y="34"/>
                </a:cubicBezTo>
                <a:cubicBezTo>
                  <a:pt x="18" y="34"/>
                  <a:pt x="18" y="34"/>
                  <a:pt x="18" y="33"/>
                </a:cubicBezTo>
                <a:cubicBezTo>
                  <a:pt x="18" y="33"/>
                  <a:pt x="18" y="32"/>
                  <a:pt x="17" y="32"/>
                </a:cubicBezTo>
                <a:cubicBezTo>
                  <a:pt x="18" y="32"/>
                  <a:pt x="18" y="32"/>
                  <a:pt x="18" y="33"/>
                </a:cubicBezTo>
                <a:cubicBezTo>
                  <a:pt x="18" y="33"/>
                  <a:pt x="20" y="35"/>
                  <a:pt x="20" y="35"/>
                </a:cubicBezTo>
                <a:cubicBezTo>
                  <a:pt x="20" y="35"/>
                  <a:pt x="21" y="37"/>
                  <a:pt x="21" y="37"/>
                </a:cubicBezTo>
                <a:cubicBezTo>
                  <a:pt x="21" y="37"/>
                  <a:pt x="22" y="37"/>
                  <a:pt x="22" y="38"/>
                </a:cubicBezTo>
                <a:cubicBezTo>
                  <a:pt x="22" y="38"/>
                  <a:pt x="22" y="39"/>
                  <a:pt x="23" y="40"/>
                </a:cubicBezTo>
                <a:cubicBezTo>
                  <a:pt x="23" y="41"/>
                  <a:pt x="24" y="41"/>
                  <a:pt x="25" y="41"/>
                </a:cubicBezTo>
                <a:cubicBezTo>
                  <a:pt x="25" y="42"/>
                  <a:pt x="26" y="42"/>
                  <a:pt x="26" y="42"/>
                </a:cubicBezTo>
                <a:cubicBezTo>
                  <a:pt x="27" y="43"/>
                  <a:pt x="27" y="42"/>
                  <a:pt x="28" y="42"/>
                </a:cubicBezTo>
                <a:cubicBezTo>
                  <a:pt x="29" y="42"/>
                  <a:pt x="29" y="43"/>
                  <a:pt x="30" y="44"/>
                </a:cubicBezTo>
                <a:cubicBezTo>
                  <a:pt x="31" y="44"/>
                  <a:pt x="32" y="44"/>
                  <a:pt x="32" y="44"/>
                </a:cubicBezTo>
                <a:cubicBezTo>
                  <a:pt x="32" y="44"/>
                  <a:pt x="33" y="46"/>
                  <a:pt x="33" y="46"/>
                </a:cubicBezTo>
                <a:cubicBezTo>
                  <a:pt x="34" y="46"/>
                  <a:pt x="34" y="47"/>
                  <a:pt x="35" y="47"/>
                </a:cubicBezTo>
                <a:cubicBezTo>
                  <a:pt x="35" y="47"/>
                  <a:pt x="35" y="47"/>
                  <a:pt x="35" y="47"/>
                </a:cubicBezTo>
                <a:cubicBezTo>
                  <a:pt x="35" y="47"/>
                  <a:pt x="36" y="48"/>
                  <a:pt x="36" y="48"/>
                </a:cubicBezTo>
                <a:cubicBezTo>
                  <a:pt x="36" y="48"/>
                  <a:pt x="36" y="47"/>
                  <a:pt x="36" y="47"/>
                </a:cubicBezTo>
                <a:cubicBezTo>
                  <a:pt x="36" y="47"/>
                  <a:pt x="35" y="47"/>
                  <a:pt x="34" y="46"/>
                </a:cubicBezTo>
                <a:cubicBezTo>
                  <a:pt x="34" y="46"/>
                  <a:pt x="34" y="45"/>
                  <a:pt x="34" y="45"/>
                </a:cubicBezTo>
                <a:cubicBezTo>
                  <a:pt x="35" y="45"/>
                  <a:pt x="35" y="44"/>
                  <a:pt x="34" y="43"/>
                </a:cubicBezTo>
                <a:cubicBezTo>
                  <a:pt x="34" y="43"/>
                  <a:pt x="34" y="43"/>
                  <a:pt x="34" y="42"/>
                </a:cubicBezTo>
                <a:cubicBezTo>
                  <a:pt x="33" y="43"/>
                  <a:pt x="33" y="42"/>
                  <a:pt x="32" y="42"/>
                </a:cubicBezTo>
                <a:cubicBezTo>
                  <a:pt x="32" y="42"/>
                  <a:pt x="32" y="42"/>
                  <a:pt x="32" y="42"/>
                </a:cubicBezTo>
                <a:cubicBezTo>
                  <a:pt x="32" y="42"/>
                  <a:pt x="32" y="43"/>
                  <a:pt x="32" y="42"/>
                </a:cubicBezTo>
                <a:cubicBezTo>
                  <a:pt x="32" y="42"/>
                  <a:pt x="32" y="41"/>
                  <a:pt x="32" y="41"/>
                </a:cubicBezTo>
                <a:cubicBezTo>
                  <a:pt x="32" y="40"/>
                  <a:pt x="33" y="39"/>
                  <a:pt x="32" y="39"/>
                </a:cubicBezTo>
                <a:cubicBezTo>
                  <a:pt x="31" y="39"/>
                  <a:pt x="31" y="39"/>
                  <a:pt x="31" y="40"/>
                </a:cubicBezTo>
                <a:cubicBezTo>
                  <a:pt x="30" y="40"/>
                  <a:pt x="30" y="40"/>
                  <a:pt x="30" y="41"/>
                </a:cubicBezTo>
                <a:cubicBezTo>
                  <a:pt x="30" y="41"/>
                  <a:pt x="28" y="41"/>
                  <a:pt x="28" y="41"/>
                </a:cubicBezTo>
                <a:cubicBezTo>
                  <a:pt x="27" y="40"/>
                  <a:pt x="27" y="39"/>
                  <a:pt x="27" y="38"/>
                </a:cubicBezTo>
                <a:cubicBezTo>
                  <a:pt x="27" y="37"/>
                  <a:pt x="27" y="36"/>
                  <a:pt x="27" y="35"/>
                </a:cubicBezTo>
                <a:cubicBezTo>
                  <a:pt x="27" y="35"/>
                  <a:pt x="27" y="34"/>
                  <a:pt x="27" y="34"/>
                </a:cubicBezTo>
                <a:cubicBezTo>
                  <a:pt x="28" y="34"/>
                  <a:pt x="28" y="34"/>
                  <a:pt x="28" y="34"/>
                </a:cubicBezTo>
                <a:cubicBezTo>
                  <a:pt x="28" y="34"/>
                  <a:pt x="28" y="34"/>
                  <a:pt x="28" y="34"/>
                </a:cubicBezTo>
                <a:cubicBezTo>
                  <a:pt x="28" y="34"/>
                  <a:pt x="29" y="33"/>
                  <a:pt x="30" y="34"/>
                </a:cubicBezTo>
                <a:cubicBezTo>
                  <a:pt x="30" y="34"/>
                  <a:pt x="31" y="34"/>
                  <a:pt x="31" y="33"/>
                </a:cubicBezTo>
                <a:cubicBezTo>
                  <a:pt x="31" y="33"/>
                  <a:pt x="31" y="33"/>
                  <a:pt x="31" y="33"/>
                </a:cubicBezTo>
                <a:cubicBezTo>
                  <a:pt x="31" y="33"/>
                  <a:pt x="31" y="33"/>
                  <a:pt x="32" y="33"/>
                </a:cubicBezTo>
                <a:cubicBezTo>
                  <a:pt x="32" y="33"/>
                  <a:pt x="33" y="33"/>
                  <a:pt x="33" y="33"/>
                </a:cubicBezTo>
                <a:cubicBezTo>
                  <a:pt x="34" y="34"/>
                  <a:pt x="34" y="34"/>
                  <a:pt x="34" y="33"/>
                </a:cubicBezTo>
                <a:cubicBezTo>
                  <a:pt x="35" y="34"/>
                  <a:pt x="35" y="34"/>
                  <a:pt x="35" y="34"/>
                </a:cubicBezTo>
                <a:cubicBezTo>
                  <a:pt x="35" y="35"/>
                  <a:pt x="35" y="36"/>
                  <a:pt x="36" y="36"/>
                </a:cubicBezTo>
                <a:cubicBezTo>
                  <a:pt x="36" y="37"/>
                  <a:pt x="36" y="35"/>
                  <a:pt x="36" y="35"/>
                </a:cubicBezTo>
                <a:cubicBezTo>
                  <a:pt x="36" y="35"/>
                  <a:pt x="36" y="33"/>
                  <a:pt x="36" y="33"/>
                </a:cubicBezTo>
                <a:cubicBezTo>
                  <a:pt x="35" y="33"/>
                  <a:pt x="35" y="32"/>
                  <a:pt x="36" y="31"/>
                </a:cubicBezTo>
                <a:cubicBezTo>
                  <a:pt x="36" y="31"/>
                  <a:pt x="37" y="31"/>
                  <a:pt x="37" y="31"/>
                </a:cubicBezTo>
                <a:cubicBezTo>
                  <a:pt x="38" y="30"/>
                  <a:pt x="38" y="30"/>
                  <a:pt x="38" y="29"/>
                </a:cubicBezTo>
                <a:cubicBezTo>
                  <a:pt x="38" y="29"/>
                  <a:pt x="38" y="29"/>
                  <a:pt x="38" y="29"/>
                </a:cubicBezTo>
                <a:cubicBezTo>
                  <a:pt x="38" y="29"/>
                  <a:pt x="38" y="28"/>
                  <a:pt x="38" y="29"/>
                </a:cubicBezTo>
                <a:cubicBezTo>
                  <a:pt x="38" y="28"/>
                  <a:pt x="38" y="28"/>
                  <a:pt x="38" y="28"/>
                </a:cubicBezTo>
                <a:cubicBezTo>
                  <a:pt x="38" y="28"/>
                  <a:pt x="38" y="27"/>
                  <a:pt x="38" y="27"/>
                </a:cubicBezTo>
                <a:cubicBezTo>
                  <a:pt x="39" y="28"/>
                  <a:pt x="40" y="27"/>
                  <a:pt x="39" y="26"/>
                </a:cubicBezTo>
                <a:cubicBezTo>
                  <a:pt x="40" y="26"/>
                  <a:pt x="41" y="26"/>
                  <a:pt x="41" y="26"/>
                </a:cubicBezTo>
                <a:cubicBezTo>
                  <a:pt x="41" y="26"/>
                  <a:pt x="41" y="25"/>
                  <a:pt x="41" y="25"/>
                </a:cubicBezTo>
                <a:cubicBezTo>
                  <a:pt x="42" y="24"/>
                  <a:pt x="42" y="24"/>
                  <a:pt x="42" y="24"/>
                </a:cubicBezTo>
                <a:cubicBezTo>
                  <a:pt x="42" y="24"/>
                  <a:pt x="43" y="24"/>
                  <a:pt x="43" y="23"/>
                </a:cubicBezTo>
                <a:cubicBezTo>
                  <a:pt x="44" y="24"/>
                  <a:pt x="45" y="23"/>
                  <a:pt x="44" y="22"/>
                </a:cubicBezTo>
                <a:cubicBezTo>
                  <a:pt x="44" y="22"/>
                  <a:pt x="44" y="22"/>
                  <a:pt x="43" y="22"/>
                </a:cubicBezTo>
                <a:cubicBezTo>
                  <a:pt x="44" y="22"/>
                  <a:pt x="44" y="22"/>
                  <a:pt x="44" y="22"/>
                </a:cubicBezTo>
                <a:cubicBezTo>
                  <a:pt x="45" y="21"/>
                  <a:pt x="44" y="21"/>
                  <a:pt x="44" y="21"/>
                </a:cubicBezTo>
                <a:cubicBezTo>
                  <a:pt x="43" y="21"/>
                  <a:pt x="43" y="21"/>
                  <a:pt x="42" y="21"/>
                </a:cubicBezTo>
                <a:cubicBezTo>
                  <a:pt x="42" y="22"/>
                  <a:pt x="42" y="22"/>
                  <a:pt x="41" y="22"/>
                </a:cubicBezTo>
                <a:close/>
                <a:moveTo>
                  <a:pt x="50" y="49"/>
                </a:moveTo>
                <a:cubicBezTo>
                  <a:pt x="50" y="49"/>
                  <a:pt x="49" y="49"/>
                  <a:pt x="49" y="49"/>
                </a:cubicBezTo>
                <a:cubicBezTo>
                  <a:pt x="49" y="49"/>
                  <a:pt x="48" y="48"/>
                  <a:pt x="48" y="48"/>
                </a:cubicBezTo>
                <a:cubicBezTo>
                  <a:pt x="48" y="48"/>
                  <a:pt x="47" y="47"/>
                  <a:pt x="47" y="47"/>
                </a:cubicBezTo>
                <a:cubicBezTo>
                  <a:pt x="46" y="46"/>
                  <a:pt x="46" y="46"/>
                  <a:pt x="45" y="46"/>
                </a:cubicBezTo>
                <a:cubicBezTo>
                  <a:pt x="45" y="46"/>
                  <a:pt x="44" y="47"/>
                  <a:pt x="44" y="47"/>
                </a:cubicBezTo>
                <a:cubicBezTo>
                  <a:pt x="44" y="46"/>
                  <a:pt x="43" y="46"/>
                  <a:pt x="43" y="46"/>
                </a:cubicBezTo>
                <a:cubicBezTo>
                  <a:pt x="42" y="46"/>
                  <a:pt x="42" y="45"/>
                  <a:pt x="41" y="46"/>
                </a:cubicBezTo>
                <a:cubicBezTo>
                  <a:pt x="41" y="46"/>
                  <a:pt x="41" y="46"/>
                  <a:pt x="41" y="47"/>
                </a:cubicBezTo>
                <a:cubicBezTo>
                  <a:pt x="40" y="46"/>
                  <a:pt x="41" y="46"/>
                  <a:pt x="41" y="45"/>
                </a:cubicBezTo>
                <a:cubicBezTo>
                  <a:pt x="40" y="45"/>
                  <a:pt x="39" y="46"/>
                  <a:pt x="39" y="46"/>
                </a:cubicBezTo>
                <a:cubicBezTo>
                  <a:pt x="39" y="46"/>
                  <a:pt x="39" y="46"/>
                  <a:pt x="38" y="46"/>
                </a:cubicBezTo>
                <a:cubicBezTo>
                  <a:pt x="38" y="47"/>
                  <a:pt x="38" y="47"/>
                  <a:pt x="38" y="47"/>
                </a:cubicBezTo>
                <a:cubicBezTo>
                  <a:pt x="38" y="47"/>
                  <a:pt x="37" y="47"/>
                  <a:pt x="37" y="47"/>
                </a:cubicBezTo>
                <a:cubicBezTo>
                  <a:pt x="37" y="48"/>
                  <a:pt x="37" y="49"/>
                  <a:pt x="37" y="50"/>
                </a:cubicBezTo>
                <a:cubicBezTo>
                  <a:pt x="38" y="50"/>
                  <a:pt x="37" y="51"/>
                  <a:pt x="37" y="52"/>
                </a:cubicBezTo>
                <a:cubicBezTo>
                  <a:pt x="37" y="52"/>
                  <a:pt x="36" y="53"/>
                  <a:pt x="36" y="53"/>
                </a:cubicBezTo>
                <a:cubicBezTo>
                  <a:pt x="36" y="54"/>
                  <a:pt x="36" y="54"/>
                  <a:pt x="36" y="54"/>
                </a:cubicBezTo>
                <a:cubicBezTo>
                  <a:pt x="36" y="55"/>
                  <a:pt x="36" y="55"/>
                  <a:pt x="36" y="56"/>
                </a:cubicBezTo>
                <a:cubicBezTo>
                  <a:pt x="36" y="56"/>
                  <a:pt x="36" y="56"/>
                  <a:pt x="36" y="57"/>
                </a:cubicBezTo>
                <a:cubicBezTo>
                  <a:pt x="41" y="56"/>
                  <a:pt x="46" y="53"/>
                  <a:pt x="50" y="4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60841" lIns="121682" rIns="121682" tIns="60841"/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endParaRPr altLang="en-US" lang="zh-CN"/>
          </a:p>
        </p:txBody>
      </p:sp>
      <p:sp>
        <p:nvSpPr>
          <p:cNvPr id="30739" name="TextBox 13"/>
          <p:cNvSpPr txBox="1">
            <a:spLocks noChangeArrowheads="1"/>
          </p:cNvSpPr>
          <p:nvPr/>
        </p:nvSpPr>
        <p:spPr bwMode="auto">
          <a:xfrm>
            <a:off x="949325" y="1208088"/>
            <a:ext cx="1400175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zh-CN" b="1" lang="en-US" sz="16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ADD TITLE</a:t>
            </a:r>
          </a:p>
        </p:txBody>
      </p:sp>
      <p:sp>
        <p:nvSpPr>
          <p:cNvPr id="30740" name="TextBox 13"/>
          <p:cNvSpPr txBox="1">
            <a:spLocks noChangeArrowheads="1"/>
          </p:cNvSpPr>
          <p:nvPr/>
        </p:nvSpPr>
        <p:spPr bwMode="auto">
          <a:xfrm>
            <a:off x="952500" y="1493838"/>
            <a:ext cx="243840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zh-CN" lang="en-US" sz="12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according to your need to draw the text box size</a:t>
            </a:r>
          </a:p>
        </p:txBody>
      </p:sp>
      <p:sp>
        <p:nvSpPr>
          <p:cNvPr id="30741" name="TextBox 13"/>
          <p:cNvSpPr txBox="1">
            <a:spLocks noChangeArrowheads="1"/>
          </p:cNvSpPr>
          <p:nvPr/>
        </p:nvSpPr>
        <p:spPr bwMode="auto">
          <a:xfrm>
            <a:off x="949325" y="2533650"/>
            <a:ext cx="1400175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zh-CN" b="1" lang="en-US" sz="16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ADD TITLE</a:t>
            </a:r>
          </a:p>
        </p:txBody>
      </p:sp>
      <p:sp>
        <p:nvSpPr>
          <p:cNvPr id="30742" name="TextBox 13"/>
          <p:cNvSpPr txBox="1">
            <a:spLocks noChangeArrowheads="1"/>
          </p:cNvSpPr>
          <p:nvPr/>
        </p:nvSpPr>
        <p:spPr bwMode="auto">
          <a:xfrm>
            <a:off x="952500" y="2820988"/>
            <a:ext cx="243840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zh-CN" lang="en-US" sz="12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according to your need to draw the text box size</a:t>
            </a:r>
          </a:p>
        </p:txBody>
      </p:sp>
      <p:sp>
        <p:nvSpPr>
          <p:cNvPr id="30743" name="TextBox 13"/>
          <p:cNvSpPr txBox="1">
            <a:spLocks noChangeArrowheads="1"/>
          </p:cNvSpPr>
          <p:nvPr/>
        </p:nvSpPr>
        <p:spPr bwMode="auto">
          <a:xfrm>
            <a:off x="949325" y="3890963"/>
            <a:ext cx="1400175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zh-CN" b="1" lang="en-US" sz="16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ADD TITLE</a:t>
            </a:r>
          </a:p>
        </p:txBody>
      </p:sp>
      <p:sp>
        <p:nvSpPr>
          <p:cNvPr id="30744" name="TextBox 13"/>
          <p:cNvSpPr txBox="1">
            <a:spLocks noChangeArrowheads="1"/>
          </p:cNvSpPr>
          <p:nvPr/>
        </p:nvSpPr>
        <p:spPr bwMode="auto">
          <a:xfrm>
            <a:off x="952500" y="4176713"/>
            <a:ext cx="243840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zh-CN" lang="en-US" sz="12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according to your need to draw the text box size</a:t>
            </a:r>
          </a:p>
        </p:txBody>
      </p:sp>
      <p:sp>
        <p:nvSpPr>
          <p:cNvPr id="30745" name="TextBox 13"/>
          <p:cNvSpPr txBox="1">
            <a:spLocks noChangeArrowheads="1"/>
          </p:cNvSpPr>
          <p:nvPr/>
        </p:nvSpPr>
        <p:spPr bwMode="auto">
          <a:xfrm>
            <a:off x="949325" y="5235575"/>
            <a:ext cx="1400175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zh-CN" b="1" lang="en-US" sz="16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ADD TITLE</a:t>
            </a:r>
          </a:p>
        </p:txBody>
      </p:sp>
      <p:sp>
        <p:nvSpPr>
          <p:cNvPr id="30746" name="TextBox 13"/>
          <p:cNvSpPr txBox="1">
            <a:spLocks noChangeArrowheads="1"/>
          </p:cNvSpPr>
          <p:nvPr/>
        </p:nvSpPr>
        <p:spPr bwMode="auto">
          <a:xfrm>
            <a:off x="952500" y="5522913"/>
            <a:ext cx="243840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zh-CN" lang="en-US" sz="12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according to your need to draw the text box size</a:t>
            </a:r>
          </a:p>
        </p:txBody>
      </p:sp>
      <p:pic>
        <p:nvPicPr>
          <p:cNvPr id="30747" name="图片 34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 b="5983" l="33713" r="10503" t="705"/>
          <a:stretch>
            <a:fillRect/>
          </a:stretch>
        </p:blipFill>
        <p:spPr bwMode="auto">
          <a:xfrm>
            <a:off x="8813800" y="1041400"/>
            <a:ext cx="2490788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/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1746" name="组合 6"/>
          <p:cNvGrpSpPr/>
          <p:nvPr/>
        </p:nvGrpSpPr>
        <p:grpSpPr>
          <a:xfrm>
            <a:off x="0" y="377825"/>
            <a:ext cx="1001713" cy="522288"/>
            <a:chExt cx="1988458" cy="522515"/>
          </a:xfrm>
        </p:grpSpPr>
        <p:sp>
          <p:nvSpPr>
            <p:cNvPr id="31764" name="矩形 3"/>
            <p:cNvSpPr>
              <a:spLocks noChangeArrowheads="1"/>
            </p:cNvSpPr>
            <p:nvPr/>
          </p:nvSpPr>
          <p:spPr bwMode="auto">
            <a:xfrm>
              <a:off x="0" y="0"/>
              <a:ext cx="1988458" cy="522514"/>
            </a:xfrm>
            <a:prstGeom prst="rect">
              <a:avLst/>
            </a:prstGeom>
            <a:solidFill>
              <a:srgbClr val="3EB19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algn="ctr" eaLnBrk="1" hangingPunct="1"/>
              <a:endParaRPr altLang="en-US" lang="zh-CN">
                <a:solidFill>
                  <a:srgbClr val="FFFFFF"/>
                </a:solidFill>
              </a:endParaRPr>
            </a:p>
          </p:txBody>
        </p:sp>
        <p:sp>
          <p:nvSpPr>
            <p:cNvPr id="31765" name="直角三角形 5"/>
            <p:cNvSpPr>
              <a:spLocks noChangeArrowheads="1"/>
            </p:cNvSpPr>
            <p:nvPr/>
          </p:nvSpPr>
          <p:spPr bwMode="auto">
            <a:xfrm flipH="1">
              <a:off x="0" y="1"/>
              <a:ext cx="1988458" cy="522514"/>
            </a:xfrm>
            <a:prstGeom prst="rtTriangle">
              <a:avLst/>
            </a:prstGeom>
            <a:solidFill>
              <a:srgbClr val="30302F">
                <a:alpha val="41960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algn="ctr" eaLnBrk="1" hangingPunct="1"/>
              <a:endParaRPr altLang="en-US" lang="zh-CN">
                <a:solidFill>
                  <a:srgbClr val="FFFFFF"/>
                </a:solidFill>
              </a:endParaRPr>
            </a:p>
          </p:txBody>
        </p:sp>
      </p:grpSp>
      <p:sp>
        <p:nvSpPr>
          <p:cNvPr id="31747" name="文本框 8"/>
          <p:cNvSpPr txBox="1">
            <a:spLocks noChangeArrowheads="1"/>
          </p:cNvSpPr>
          <p:nvPr/>
        </p:nvSpPr>
        <p:spPr bwMode="auto">
          <a:xfrm>
            <a:off x="1176338" y="454025"/>
            <a:ext cx="191008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/>
            <a:r>
              <a:rPr altLang="zh-CN" lang="en-US">
                <a:solidFill>
                  <a:schemeClr val="bg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ADD YOU TITLE</a:t>
            </a:r>
          </a:p>
        </p:txBody>
      </p:sp>
      <p:sp>
        <p:nvSpPr>
          <p:cNvPr id="31748" name="Rectangle 3"/>
          <p:cNvSpPr>
            <a:spLocks noChangeArrowheads="1"/>
          </p:cNvSpPr>
          <p:nvPr/>
        </p:nvSpPr>
        <p:spPr bwMode="auto">
          <a:xfrm>
            <a:off x="1497013" y="2230438"/>
            <a:ext cx="9029700" cy="469900"/>
          </a:xfrm>
          <a:prstGeom prst="rect">
            <a:avLst/>
          </a:prstGeom>
          <a:solidFill>
            <a:srgbClr val="3EB19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zh-CN" lang="en-US">
              <a:solidFill>
                <a:srgbClr val="1CBB9F"/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31749" name="Rectangle 36"/>
          <p:cNvSpPr>
            <a:spLocks noChangeArrowheads="1"/>
          </p:cNvSpPr>
          <p:nvPr/>
        </p:nvSpPr>
        <p:spPr bwMode="auto">
          <a:xfrm>
            <a:off x="1978025" y="2300288"/>
            <a:ext cx="1511617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/>
            <a:r>
              <a:rPr altLang="zh-CN" b="1" lang="en-US" sz="2000">
                <a:solidFill>
                  <a:srgbClr val="F6F6F6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ADD TITLE</a:t>
            </a:r>
          </a:p>
        </p:txBody>
      </p:sp>
      <p:sp>
        <p:nvSpPr>
          <p:cNvPr id="31750" name="Rectangle 37"/>
          <p:cNvSpPr>
            <a:spLocks noChangeArrowheads="1"/>
          </p:cNvSpPr>
          <p:nvPr/>
        </p:nvSpPr>
        <p:spPr bwMode="auto">
          <a:xfrm>
            <a:off x="3770313" y="2767013"/>
            <a:ext cx="6756400" cy="469900"/>
          </a:xfrm>
          <a:prstGeom prst="rect">
            <a:avLst/>
          </a:prstGeom>
          <a:solidFill>
            <a:srgbClr val="76717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zh-CN" lang="en-US">
              <a:solidFill>
                <a:schemeClr val="bg1"/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31751" name="Rectangle 47"/>
          <p:cNvSpPr>
            <a:spLocks noChangeArrowheads="1"/>
          </p:cNvSpPr>
          <p:nvPr/>
        </p:nvSpPr>
        <p:spPr bwMode="auto">
          <a:xfrm>
            <a:off x="5916613" y="3303588"/>
            <a:ext cx="4610100" cy="469900"/>
          </a:xfrm>
          <a:prstGeom prst="rect">
            <a:avLst/>
          </a:prstGeom>
          <a:solidFill>
            <a:srgbClr val="2B7D6B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zh-CN" lang="en-US">
              <a:solidFill>
                <a:schemeClr val="bg1"/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31752" name="Rectangle 51"/>
          <p:cNvSpPr>
            <a:spLocks noChangeArrowheads="1"/>
          </p:cNvSpPr>
          <p:nvPr/>
        </p:nvSpPr>
        <p:spPr bwMode="auto">
          <a:xfrm>
            <a:off x="8027988" y="3852863"/>
            <a:ext cx="2498725" cy="469900"/>
          </a:xfrm>
          <a:prstGeom prst="rect">
            <a:avLst/>
          </a:prstGeom>
          <a:solidFill>
            <a:srgbClr val="74CEBB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zh-CN" lang="en-US">
              <a:solidFill>
                <a:schemeClr val="bg1"/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31753" name="Rectangle 36"/>
          <p:cNvSpPr>
            <a:spLocks noChangeArrowheads="1"/>
          </p:cNvSpPr>
          <p:nvPr/>
        </p:nvSpPr>
        <p:spPr bwMode="auto">
          <a:xfrm>
            <a:off x="4364038" y="2790825"/>
            <a:ext cx="1511617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/>
            <a:r>
              <a:rPr altLang="zh-CN" b="1" lang="en-US" sz="20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ADD TITLE</a:t>
            </a:r>
          </a:p>
        </p:txBody>
      </p:sp>
      <p:sp>
        <p:nvSpPr>
          <p:cNvPr id="31754" name="Rectangle 36"/>
          <p:cNvSpPr>
            <a:spLocks noChangeArrowheads="1"/>
          </p:cNvSpPr>
          <p:nvPr/>
        </p:nvSpPr>
        <p:spPr bwMode="auto">
          <a:xfrm>
            <a:off x="6538914" y="3328988"/>
            <a:ext cx="1511617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/>
            <a:r>
              <a:rPr altLang="zh-CN" b="1" lang="en-US" sz="20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ADD TITLE</a:t>
            </a:r>
          </a:p>
        </p:txBody>
      </p:sp>
      <p:sp>
        <p:nvSpPr>
          <p:cNvPr id="31755" name="Rectangle 36"/>
          <p:cNvSpPr>
            <a:spLocks noChangeArrowheads="1"/>
          </p:cNvSpPr>
          <p:nvPr/>
        </p:nvSpPr>
        <p:spPr bwMode="auto">
          <a:xfrm>
            <a:off x="8520114" y="3889375"/>
            <a:ext cx="1511617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/>
            <a:r>
              <a:rPr altLang="zh-CN" b="1" lang="en-US" sz="20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ADD TITLE</a:t>
            </a:r>
          </a:p>
        </p:txBody>
      </p:sp>
      <p:sp>
        <p:nvSpPr>
          <p:cNvPr id="31756" name="Freeform 251"/>
          <p:cNvSpPr>
            <a:spLocks noEditPoints="1"/>
          </p:cNvSpPr>
          <p:nvPr/>
        </p:nvSpPr>
        <p:spPr bwMode="auto">
          <a:xfrm>
            <a:off x="1601788" y="2338388"/>
            <a:ext cx="271462" cy="254000"/>
          </a:xfrm>
          <a:custGeom>
            <a:gdLst>
              <a:gd fmla="*/ 266 w 301" name="T0"/>
              <a:gd fmla="*/ 192 h 282" name="T1"/>
              <a:gd fmla="*/ 234 w 301" name="T2"/>
              <a:gd fmla="*/ 69 h 282" name="T3"/>
              <a:gd fmla="*/ 81 w 301" name="T4"/>
              <a:gd fmla="*/ 36 h 282" name="T5"/>
              <a:gd fmla="*/ 32 w 301" name="T6"/>
              <a:gd fmla="*/ 3 h 282" name="T7"/>
              <a:gd fmla="*/ 12 w 301" name="T8"/>
              <a:gd fmla="*/ 13 h 282" name="T9"/>
              <a:gd fmla="*/ 61 w 301" name="T10"/>
              <a:gd fmla="*/ 57 h 282" name="T11"/>
              <a:gd fmla="*/ 132 w 301" name="T12"/>
              <a:gd fmla="*/ 249 h 282" name="T13"/>
              <a:gd fmla="*/ 301 w 301" name="T14"/>
              <a:gd fmla="*/ 260 h 282" name="T15"/>
              <a:gd fmla="*/ 266 w 301" name="T16"/>
              <a:gd fmla="*/ 192 h 282" name="T17"/>
              <a:gd fmla="*/ 242 w 301" name="T18"/>
              <a:gd fmla="*/ 232 h 282" name="T19"/>
              <a:gd fmla="*/ 240 w 301" name="T20"/>
              <a:gd fmla="*/ 233 h 282" name="T21"/>
              <a:gd fmla="*/ 238 w 301" name="T22"/>
              <a:gd fmla="*/ 232 h 282" name="T23"/>
              <a:gd fmla="*/ 159 w 301" name="T24"/>
              <a:gd fmla="*/ 138 h 282" name="T25"/>
              <a:gd fmla="*/ 106 w 301" name="T26"/>
              <a:gd fmla="*/ 75 h 282" name="T27"/>
              <a:gd fmla="*/ 106 w 301" name="T28"/>
              <a:gd fmla="*/ 71 h 282" name="T29"/>
              <a:gd fmla="*/ 109 w 301" name="T30"/>
              <a:gd fmla="*/ 71 h 282" name="T31"/>
              <a:gd fmla="*/ 178 w 301" name="T32"/>
              <a:gd fmla="*/ 122 h 282" name="T33"/>
              <a:gd fmla="*/ 243 w 301" name="T34"/>
              <a:gd fmla="*/ 229 h 282" name="T35"/>
              <a:gd fmla="*/ 242 w 301" name="T36"/>
              <a:gd fmla="*/ 232 h 282" name="T37"/>
              <a:gd fmla="*/ 0 60000 65536" name="T38"/>
              <a:gd fmla="*/ 0 60000 65536" name="T39"/>
              <a:gd fmla="*/ 0 60000 65536" name="T40"/>
              <a:gd fmla="*/ 0 60000 65536" name="T41"/>
              <a:gd fmla="*/ 0 60000 65536" name="T42"/>
              <a:gd fmla="*/ 0 60000 65536" name="T43"/>
              <a:gd fmla="*/ 0 60000 65536" name="T44"/>
              <a:gd fmla="*/ 0 60000 65536" name="T45"/>
              <a:gd fmla="*/ 0 60000 65536" name="T46"/>
              <a:gd fmla="*/ 0 60000 65536" name="T47"/>
              <a:gd fmla="*/ 0 60000 65536" name="T48"/>
              <a:gd fmla="*/ 0 60000 65536" name="T49"/>
              <a:gd fmla="*/ 0 60000 65536" name="T50"/>
              <a:gd fmla="*/ 0 60000 65536" name="T51"/>
              <a:gd fmla="*/ 0 60000 65536" name="T52"/>
              <a:gd fmla="*/ 0 60000 65536" name="T53"/>
              <a:gd fmla="*/ 0 60000 65536" name="T54"/>
              <a:gd fmla="*/ 0 60000 65536" name="T55"/>
              <a:gd fmla="*/ 0 60000 65536" name="T56"/>
              <a:gd fmla="*/ 0 w 301" name="T57"/>
              <a:gd fmla="*/ 0 h 282" name="T58"/>
              <a:gd fmla="*/ 301 w 301" name="T59"/>
              <a:gd fmla="*/ 282 h 282" name="T60"/>
            </a:gdLst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b="T60" l="T57" r="T59" t="T58"/>
            <a:pathLst>
              <a:path h="282" w="301">
                <a:moveTo>
                  <a:pt x="266" y="192"/>
                </a:moveTo>
                <a:cubicBezTo>
                  <a:pt x="268" y="152"/>
                  <a:pt x="252" y="95"/>
                  <a:pt x="234" y="69"/>
                </a:cubicBezTo>
                <a:cubicBezTo>
                  <a:pt x="197" y="16"/>
                  <a:pt x="116" y="0"/>
                  <a:pt x="81" y="36"/>
                </a:cubicBezTo>
                <a:cubicBezTo>
                  <a:pt x="74" y="43"/>
                  <a:pt x="32" y="3"/>
                  <a:pt x="32" y="3"/>
                </a:cubicBezTo>
                <a:cubicBezTo>
                  <a:pt x="12" y="13"/>
                  <a:pt x="12" y="13"/>
                  <a:pt x="12" y="13"/>
                </a:cubicBezTo>
                <a:cubicBezTo>
                  <a:pt x="61" y="57"/>
                  <a:pt x="61" y="57"/>
                  <a:pt x="61" y="57"/>
                </a:cubicBezTo>
                <a:cubicBezTo>
                  <a:pt x="61" y="57"/>
                  <a:pt x="0" y="152"/>
                  <a:pt x="132" y="249"/>
                </a:cubicBezTo>
                <a:cubicBezTo>
                  <a:pt x="177" y="282"/>
                  <a:pt x="241" y="269"/>
                  <a:pt x="301" y="260"/>
                </a:cubicBezTo>
                <a:cubicBezTo>
                  <a:pt x="301" y="260"/>
                  <a:pt x="265" y="248"/>
                  <a:pt x="266" y="192"/>
                </a:cubicBezTo>
                <a:close/>
                <a:moveTo>
                  <a:pt x="242" y="232"/>
                </a:moveTo>
                <a:cubicBezTo>
                  <a:pt x="241" y="233"/>
                  <a:pt x="241" y="233"/>
                  <a:pt x="240" y="233"/>
                </a:cubicBezTo>
                <a:cubicBezTo>
                  <a:pt x="240" y="233"/>
                  <a:pt x="239" y="232"/>
                  <a:pt x="238" y="232"/>
                </a:cubicBezTo>
                <a:cubicBezTo>
                  <a:pt x="238" y="232"/>
                  <a:pt x="198" y="182"/>
                  <a:pt x="159" y="138"/>
                </a:cubicBezTo>
                <a:cubicBezTo>
                  <a:pt x="115" y="89"/>
                  <a:pt x="106" y="75"/>
                  <a:pt x="106" y="75"/>
                </a:cubicBezTo>
                <a:cubicBezTo>
                  <a:pt x="105" y="74"/>
                  <a:pt x="105" y="72"/>
                  <a:pt x="106" y="71"/>
                </a:cubicBezTo>
                <a:cubicBezTo>
                  <a:pt x="107" y="71"/>
                  <a:pt x="108" y="70"/>
                  <a:pt x="109" y="71"/>
                </a:cubicBezTo>
                <a:cubicBezTo>
                  <a:pt x="109" y="71"/>
                  <a:pt x="144" y="87"/>
                  <a:pt x="178" y="122"/>
                </a:cubicBezTo>
                <a:cubicBezTo>
                  <a:pt x="210" y="156"/>
                  <a:pt x="243" y="229"/>
                  <a:pt x="243" y="229"/>
                </a:cubicBezTo>
                <a:cubicBezTo>
                  <a:pt x="243" y="230"/>
                  <a:pt x="243" y="232"/>
                  <a:pt x="242" y="2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endParaRPr altLang="en-US" lang="zh-CN"/>
          </a:p>
        </p:txBody>
      </p:sp>
      <p:sp>
        <p:nvSpPr>
          <p:cNvPr id="31757" name="Freeform 367"/>
          <p:cNvSpPr>
            <a:spLocks noEditPoints="1"/>
          </p:cNvSpPr>
          <p:nvPr/>
        </p:nvSpPr>
        <p:spPr bwMode="auto">
          <a:xfrm>
            <a:off x="3938588" y="2854325"/>
            <a:ext cx="276225" cy="293688"/>
          </a:xfrm>
          <a:custGeom>
            <a:gdLst>
              <a:gd fmla="*/ 251 w 269" name="T0"/>
              <a:gd fmla="*/ 192 h 288" name="T1"/>
              <a:gd fmla="*/ 234 w 269" name="T2"/>
              <a:gd fmla="*/ 209 h 288" name="T3"/>
              <a:gd fmla="*/ 234 w 269" name="T4"/>
              <a:gd fmla="*/ 211 h 288" name="T5"/>
              <a:gd fmla="*/ 201 w 269" name="T6"/>
              <a:gd fmla="*/ 233 h 288" name="T7"/>
              <a:gd fmla="*/ 160 w 269" name="T8"/>
              <a:gd fmla="*/ 240 h 288" name="T9"/>
              <a:gd fmla="*/ 148 w 269" name="T10"/>
              <a:gd fmla="*/ 187 h 288" name="T11"/>
              <a:gd fmla="*/ 146 w 269" name="T12"/>
              <a:gd fmla="*/ 121 h 288" name="T13"/>
              <a:gd fmla="*/ 193 w 269" name="T14"/>
              <a:gd fmla="*/ 121 h 288" name="T15"/>
              <a:gd fmla="*/ 211 w 269" name="T16"/>
              <a:gd fmla="*/ 117 h 288" name="T17"/>
              <a:gd fmla="*/ 222 w 269" name="T18"/>
              <a:gd fmla="*/ 123 h 288" name="T19"/>
              <a:gd fmla="*/ 236 w 269" name="T20"/>
              <a:gd fmla="*/ 109 h 288" name="T21"/>
              <a:gd fmla="*/ 222 w 269" name="T22"/>
              <a:gd fmla="*/ 95 h 288" name="T23"/>
              <a:gd fmla="*/ 210 w 269" name="T24"/>
              <a:gd fmla="*/ 101 h 288" name="T25"/>
              <a:gd fmla="*/ 145 w 269" name="T26"/>
              <a:gd fmla="*/ 101 h 288" name="T27"/>
              <a:gd fmla="*/ 144 w 269" name="T28"/>
              <a:gd fmla="*/ 68 h 288" name="T29"/>
              <a:gd fmla="*/ 169 w 269" name="T30"/>
              <a:gd fmla="*/ 35 h 288" name="T31"/>
              <a:gd fmla="*/ 134 w 269" name="T32"/>
              <a:gd fmla="*/ 0 h 288" name="T33"/>
              <a:gd fmla="*/ 99 w 269" name="T34"/>
              <a:gd fmla="*/ 35 h 288" name="T35"/>
              <a:gd fmla="*/ 124 w 269" name="T36"/>
              <a:gd fmla="*/ 68 h 288" name="T37"/>
              <a:gd fmla="*/ 123 w 269" name="T38"/>
              <a:gd fmla="*/ 101 h 288" name="T39"/>
              <a:gd fmla="*/ 58 w 269" name="T40"/>
              <a:gd fmla="*/ 101 h 288" name="T41"/>
              <a:gd fmla="*/ 46 w 269" name="T42"/>
              <a:gd fmla="*/ 95 h 288" name="T43"/>
              <a:gd fmla="*/ 32 w 269" name="T44"/>
              <a:gd fmla="*/ 109 h 288" name="T45"/>
              <a:gd fmla="*/ 46 w 269" name="T46"/>
              <a:gd fmla="*/ 123 h 288" name="T47"/>
              <a:gd fmla="*/ 57 w 269" name="T48"/>
              <a:gd fmla="*/ 117 h 288" name="T49"/>
              <a:gd fmla="*/ 76 w 269" name="T50"/>
              <a:gd fmla="*/ 121 h 288" name="T51"/>
              <a:gd fmla="*/ 122 w 269" name="T52"/>
              <a:gd fmla="*/ 121 h 288" name="T53"/>
              <a:gd fmla="*/ 120 w 269" name="T54"/>
              <a:gd fmla="*/ 187 h 288" name="T55"/>
              <a:gd fmla="*/ 109 w 269" name="T56"/>
              <a:gd fmla="*/ 239 h 288" name="T57"/>
              <a:gd fmla="*/ 59 w 269" name="T58"/>
              <a:gd fmla="*/ 227 h 288" name="T59"/>
              <a:gd fmla="*/ 34 w 269" name="T60"/>
              <a:gd fmla="*/ 212 h 288" name="T61"/>
              <a:gd fmla="*/ 35 w 269" name="T62"/>
              <a:gd fmla="*/ 209 h 288" name="T63"/>
              <a:gd fmla="*/ 17 w 269" name="T64"/>
              <a:gd fmla="*/ 192 h 288" name="T65"/>
              <a:gd fmla="*/ 0 w 269" name="T66"/>
              <a:gd fmla="*/ 209 h 288" name="T67"/>
              <a:gd fmla="*/ 17 w 269" name="T68"/>
              <a:gd fmla="*/ 227 h 288" name="T69"/>
              <a:gd fmla="*/ 21 w 269" name="T70"/>
              <a:gd fmla="*/ 226 h 288" name="T71"/>
              <a:gd fmla="*/ 48 w 269" name="T72"/>
              <a:gd fmla="*/ 247 h 288" name="T73"/>
              <a:gd fmla="*/ 102 w 269" name="T74"/>
              <a:gd fmla="*/ 273 h 288" name="T75"/>
              <a:gd fmla="*/ 135 w 269" name="T76"/>
              <a:gd fmla="*/ 288 h 288" name="T77"/>
              <a:gd fmla="*/ 166 w 269" name="T78"/>
              <a:gd fmla="*/ 273 h 288" name="T79"/>
              <a:gd fmla="*/ 220 w 269" name="T80"/>
              <a:gd fmla="*/ 247 h 288" name="T81"/>
              <a:gd fmla="*/ 247 w 269" name="T82"/>
              <a:gd fmla="*/ 226 h 288" name="T83"/>
              <a:gd fmla="*/ 251 w 269" name="T84"/>
              <a:gd fmla="*/ 227 h 288" name="T85"/>
              <a:gd fmla="*/ 269 w 269" name="T86"/>
              <a:gd fmla="*/ 209 h 288" name="T87"/>
              <a:gd fmla="*/ 251 w 269" name="T88"/>
              <a:gd fmla="*/ 192 h 288" name="T89"/>
              <a:gd fmla="*/ 115 w 269" name="T90"/>
              <a:gd fmla="*/ 35 h 288" name="T91"/>
              <a:gd fmla="*/ 134 w 269" name="T92"/>
              <a:gd fmla="*/ 16 h 288" name="T93"/>
              <a:gd fmla="*/ 152 w 269" name="T94"/>
              <a:gd fmla="*/ 35 h 288" name="T95"/>
              <a:gd fmla="*/ 134 w 269" name="T96"/>
              <a:gd fmla="*/ 53 h 288" name="T97"/>
              <a:gd fmla="*/ 115 w 269" name="T98"/>
              <a:gd fmla="*/ 35 h 288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w 269" name="T150"/>
              <a:gd fmla="*/ 0 h 288" name="T151"/>
              <a:gd fmla="*/ 269 w 269" name="T152"/>
              <a:gd fmla="*/ 288 h 288" name="T153"/>
            </a:gdLst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b="T153" l="T150" r="T152" t="T151"/>
            <a:pathLst>
              <a:path h="288" w="269">
                <a:moveTo>
                  <a:pt x="251" y="192"/>
                </a:moveTo>
                <a:cubicBezTo>
                  <a:pt x="241" y="192"/>
                  <a:pt x="234" y="200"/>
                  <a:pt x="234" y="209"/>
                </a:cubicBezTo>
                <a:cubicBezTo>
                  <a:pt x="234" y="210"/>
                  <a:pt x="234" y="211"/>
                  <a:pt x="234" y="211"/>
                </a:cubicBezTo>
                <a:cubicBezTo>
                  <a:pt x="226" y="217"/>
                  <a:pt x="215" y="224"/>
                  <a:pt x="201" y="233"/>
                </a:cubicBezTo>
                <a:cubicBezTo>
                  <a:pt x="189" y="240"/>
                  <a:pt x="174" y="241"/>
                  <a:pt x="160" y="240"/>
                </a:cubicBezTo>
                <a:cubicBezTo>
                  <a:pt x="148" y="187"/>
                  <a:pt x="148" y="187"/>
                  <a:pt x="148" y="187"/>
                </a:cubicBezTo>
                <a:cubicBezTo>
                  <a:pt x="148" y="187"/>
                  <a:pt x="147" y="153"/>
                  <a:pt x="146" y="121"/>
                </a:cubicBezTo>
                <a:cubicBezTo>
                  <a:pt x="193" y="121"/>
                  <a:pt x="193" y="121"/>
                  <a:pt x="193" y="121"/>
                </a:cubicBezTo>
                <a:cubicBezTo>
                  <a:pt x="211" y="117"/>
                  <a:pt x="211" y="117"/>
                  <a:pt x="211" y="117"/>
                </a:cubicBezTo>
                <a:cubicBezTo>
                  <a:pt x="213" y="120"/>
                  <a:pt x="217" y="123"/>
                  <a:pt x="222" y="123"/>
                </a:cubicBezTo>
                <a:cubicBezTo>
                  <a:pt x="230" y="123"/>
                  <a:pt x="236" y="116"/>
                  <a:pt x="236" y="109"/>
                </a:cubicBezTo>
                <a:cubicBezTo>
                  <a:pt x="236" y="101"/>
                  <a:pt x="230" y="95"/>
                  <a:pt x="222" y="95"/>
                </a:cubicBezTo>
                <a:cubicBezTo>
                  <a:pt x="217" y="95"/>
                  <a:pt x="213" y="97"/>
                  <a:pt x="210" y="101"/>
                </a:cubicBezTo>
                <a:cubicBezTo>
                  <a:pt x="145" y="101"/>
                  <a:pt x="145" y="101"/>
                  <a:pt x="145" y="101"/>
                </a:cubicBezTo>
                <a:cubicBezTo>
                  <a:pt x="145" y="87"/>
                  <a:pt x="144" y="75"/>
                  <a:pt x="144" y="68"/>
                </a:cubicBezTo>
                <a:cubicBezTo>
                  <a:pt x="158" y="63"/>
                  <a:pt x="169" y="50"/>
                  <a:pt x="169" y="35"/>
                </a:cubicBezTo>
                <a:cubicBezTo>
                  <a:pt x="169" y="16"/>
                  <a:pt x="153" y="0"/>
                  <a:pt x="134" y="0"/>
                </a:cubicBezTo>
                <a:cubicBezTo>
                  <a:pt x="115" y="0"/>
                  <a:pt x="99" y="16"/>
                  <a:pt x="99" y="35"/>
                </a:cubicBezTo>
                <a:cubicBezTo>
                  <a:pt x="99" y="50"/>
                  <a:pt x="110" y="64"/>
                  <a:pt x="124" y="68"/>
                </a:cubicBezTo>
                <a:cubicBezTo>
                  <a:pt x="124" y="75"/>
                  <a:pt x="124" y="87"/>
                  <a:pt x="123" y="101"/>
                </a:cubicBezTo>
                <a:cubicBezTo>
                  <a:pt x="58" y="101"/>
                  <a:pt x="58" y="101"/>
                  <a:pt x="58" y="101"/>
                </a:cubicBezTo>
                <a:cubicBezTo>
                  <a:pt x="55" y="97"/>
                  <a:pt x="51" y="95"/>
                  <a:pt x="46" y="95"/>
                </a:cubicBezTo>
                <a:cubicBezTo>
                  <a:pt x="38" y="95"/>
                  <a:pt x="32" y="101"/>
                  <a:pt x="32" y="109"/>
                </a:cubicBezTo>
                <a:cubicBezTo>
                  <a:pt x="32" y="116"/>
                  <a:pt x="38" y="123"/>
                  <a:pt x="46" y="123"/>
                </a:cubicBezTo>
                <a:cubicBezTo>
                  <a:pt x="51" y="123"/>
                  <a:pt x="55" y="120"/>
                  <a:pt x="57" y="117"/>
                </a:cubicBezTo>
                <a:cubicBezTo>
                  <a:pt x="76" y="121"/>
                  <a:pt x="76" y="121"/>
                  <a:pt x="76" y="121"/>
                </a:cubicBezTo>
                <a:cubicBezTo>
                  <a:pt x="122" y="121"/>
                  <a:pt x="122" y="121"/>
                  <a:pt x="122" y="121"/>
                </a:cubicBezTo>
                <a:cubicBezTo>
                  <a:pt x="121" y="153"/>
                  <a:pt x="120" y="187"/>
                  <a:pt x="120" y="187"/>
                </a:cubicBezTo>
                <a:cubicBezTo>
                  <a:pt x="109" y="239"/>
                  <a:pt x="109" y="239"/>
                  <a:pt x="109" y="239"/>
                </a:cubicBezTo>
                <a:cubicBezTo>
                  <a:pt x="91" y="239"/>
                  <a:pt x="73" y="237"/>
                  <a:pt x="59" y="227"/>
                </a:cubicBezTo>
                <a:cubicBezTo>
                  <a:pt x="49" y="221"/>
                  <a:pt x="41" y="217"/>
                  <a:pt x="34" y="212"/>
                </a:cubicBezTo>
                <a:cubicBezTo>
                  <a:pt x="35" y="211"/>
                  <a:pt x="35" y="210"/>
                  <a:pt x="35" y="209"/>
                </a:cubicBezTo>
                <a:cubicBezTo>
                  <a:pt x="35" y="200"/>
                  <a:pt x="27" y="192"/>
                  <a:pt x="17" y="192"/>
                </a:cubicBezTo>
                <a:cubicBezTo>
                  <a:pt x="8" y="192"/>
                  <a:pt x="0" y="200"/>
                  <a:pt x="0" y="209"/>
                </a:cubicBezTo>
                <a:cubicBezTo>
                  <a:pt x="0" y="219"/>
                  <a:pt x="8" y="227"/>
                  <a:pt x="17" y="227"/>
                </a:cubicBezTo>
                <a:cubicBezTo>
                  <a:pt x="19" y="227"/>
                  <a:pt x="20" y="227"/>
                  <a:pt x="21" y="226"/>
                </a:cubicBezTo>
                <a:cubicBezTo>
                  <a:pt x="28" y="232"/>
                  <a:pt x="37" y="239"/>
                  <a:pt x="48" y="247"/>
                </a:cubicBezTo>
                <a:cubicBezTo>
                  <a:pt x="64" y="257"/>
                  <a:pt x="82" y="267"/>
                  <a:pt x="102" y="273"/>
                </a:cubicBezTo>
                <a:cubicBezTo>
                  <a:pt x="105" y="274"/>
                  <a:pt x="128" y="288"/>
                  <a:pt x="135" y="288"/>
                </a:cubicBezTo>
                <a:cubicBezTo>
                  <a:pt x="141" y="288"/>
                  <a:pt x="161" y="276"/>
                  <a:pt x="166" y="273"/>
                </a:cubicBezTo>
                <a:cubicBezTo>
                  <a:pt x="186" y="267"/>
                  <a:pt x="205" y="257"/>
                  <a:pt x="220" y="247"/>
                </a:cubicBezTo>
                <a:cubicBezTo>
                  <a:pt x="231" y="239"/>
                  <a:pt x="241" y="232"/>
                  <a:pt x="247" y="226"/>
                </a:cubicBezTo>
                <a:cubicBezTo>
                  <a:pt x="248" y="227"/>
                  <a:pt x="250" y="227"/>
                  <a:pt x="251" y="227"/>
                </a:cubicBezTo>
                <a:cubicBezTo>
                  <a:pt x="261" y="227"/>
                  <a:pt x="269" y="219"/>
                  <a:pt x="269" y="209"/>
                </a:cubicBezTo>
                <a:cubicBezTo>
                  <a:pt x="269" y="200"/>
                  <a:pt x="261" y="192"/>
                  <a:pt x="251" y="192"/>
                </a:cubicBezTo>
                <a:close/>
                <a:moveTo>
                  <a:pt x="115" y="35"/>
                </a:moveTo>
                <a:cubicBezTo>
                  <a:pt x="115" y="25"/>
                  <a:pt x="124" y="16"/>
                  <a:pt x="134" y="16"/>
                </a:cubicBezTo>
                <a:cubicBezTo>
                  <a:pt x="144" y="16"/>
                  <a:pt x="152" y="25"/>
                  <a:pt x="152" y="35"/>
                </a:cubicBezTo>
                <a:cubicBezTo>
                  <a:pt x="152" y="45"/>
                  <a:pt x="144" y="53"/>
                  <a:pt x="134" y="53"/>
                </a:cubicBezTo>
                <a:cubicBezTo>
                  <a:pt x="124" y="53"/>
                  <a:pt x="115" y="45"/>
                  <a:pt x="115" y="3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endParaRPr altLang="en-US" lang="zh-CN"/>
          </a:p>
        </p:txBody>
      </p:sp>
      <p:pic>
        <p:nvPicPr>
          <p:cNvPr id="31758" name="组合 18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102350" y="3408363"/>
            <a:ext cx="261938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9" name="组合 2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8223250" y="3956050"/>
            <a:ext cx="2254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60" name="矩形 25"/>
          <p:cNvSpPr>
            <a:spLocks noChangeArrowheads="1"/>
          </p:cNvSpPr>
          <p:nvPr/>
        </p:nvSpPr>
        <p:spPr bwMode="auto">
          <a:xfrm>
            <a:off x="1944688" y="2854325"/>
            <a:ext cx="1652587" cy="768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altLang="zh-CN" lang="en-US" sz="14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according to your need to draw the text box size。</a:t>
            </a:r>
          </a:p>
        </p:txBody>
      </p:sp>
      <p:sp>
        <p:nvSpPr>
          <p:cNvPr id="31761" name="矩形 26"/>
          <p:cNvSpPr>
            <a:spLocks noChangeArrowheads="1"/>
          </p:cNvSpPr>
          <p:nvPr/>
        </p:nvSpPr>
        <p:spPr bwMode="auto">
          <a:xfrm>
            <a:off x="4076700" y="3408363"/>
            <a:ext cx="1652588" cy="768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altLang="zh-CN" lang="en-US" sz="14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according to your need to draw the text box size。</a:t>
            </a:r>
          </a:p>
        </p:txBody>
      </p:sp>
      <p:sp>
        <p:nvSpPr>
          <p:cNvPr id="31762" name="矩形 27"/>
          <p:cNvSpPr>
            <a:spLocks noChangeArrowheads="1"/>
          </p:cNvSpPr>
          <p:nvPr/>
        </p:nvSpPr>
        <p:spPr bwMode="auto">
          <a:xfrm>
            <a:off x="6208713" y="3910013"/>
            <a:ext cx="1652587" cy="768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altLang="zh-CN" lang="en-US" sz="14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according to your need to draw the text box size。</a:t>
            </a:r>
          </a:p>
        </p:txBody>
      </p:sp>
      <p:sp>
        <p:nvSpPr>
          <p:cNvPr id="31763" name="矩形 28"/>
          <p:cNvSpPr>
            <a:spLocks noChangeArrowheads="1"/>
          </p:cNvSpPr>
          <p:nvPr/>
        </p:nvSpPr>
        <p:spPr bwMode="auto">
          <a:xfrm>
            <a:off x="8340725" y="4465638"/>
            <a:ext cx="1652588" cy="768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altLang="zh-CN" lang="en-US" sz="14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according to your need to draw the text box size。</a:t>
            </a:r>
          </a:p>
        </p:txBody>
      </p:sp>
    </p:spTree>
  </p:cSld>
  <p:clrMapOvr>
    <a:masterClrMapping/>
  </p:clrMapOvr>
  <p:transition/>
  <p:timing/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2770" name="组合 6"/>
          <p:cNvGrpSpPr/>
          <p:nvPr/>
        </p:nvGrpSpPr>
        <p:grpSpPr>
          <a:xfrm>
            <a:off x="0" y="377825"/>
            <a:ext cx="1001713" cy="522288"/>
            <a:chExt cx="1988458" cy="522515"/>
          </a:xfrm>
        </p:grpSpPr>
        <p:sp>
          <p:nvSpPr>
            <p:cNvPr id="32792" name="矩形 3"/>
            <p:cNvSpPr>
              <a:spLocks noChangeArrowheads="1"/>
            </p:cNvSpPr>
            <p:nvPr/>
          </p:nvSpPr>
          <p:spPr bwMode="auto">
            <a:xfrm>
              <a:off x="0" y="0"/>
              <a:ext cx="1988458" cy="522514"/>
            </a:xfrm>
            <a:prstGeom prst="rect">
              <a:avLst/>
            </a:prstGeom>
            <a:solidFill>
              <a:srgbClr val="3EB19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algn="ctr" eaLnBrk="1" hangingPunct="1"/>
              <a:endParaRPr altLang="en-US" lang="zh-CN">
                <a:solidFill>
                  <a:srgbClr val="FFFFFF"/>
                </a:solidFill>
              </a:endParaRPr>
            </a:p>
          </p:txBody>
        </p:sp>
        <p:sp>
          <p:nvSpPr>
            <p:cNvPr id="32793" name="直角三角形 5"/>
            <p:cNvSpPr>
              <a:spLocks noChangeArrowheads="1"/>
            </p:cNvSpPr>
            <p:nvPr/>
          </p:nvSpPr>
          <p:spPr bwMode="auto">
            <a:xfrm flipH="1">
              <a:off x="0" y="1"/>
              <a:ext cx="1988458" cy="522514"/>
            </a:xfrm>
            <a:prstGeom prst="rtTriangle">
              <a:avLst/>
            </a:prstGeom>
            <a:solidFill>
              <a:srgbClr val="30302F">
                <a:alpha val="41960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algn="ctr" eaLnBrk="1" hangingPunct="1"/>
              <a:endParaRPr altLang="en-US" lang="zh-CN">
                <a:solidFill>
                  <a:srgbClr val="FFFFFF"/>
                </a:solidFill>
              </a:endParaRPr>
            </a:p>
          </p:txBody>
        </p:sp>
      </p:grpSp>
      <p:sp>
        <p:nvSpPr>
          <p:cNvPr id="32771" name="文本框 8"/>
          <p:cNvSpPr txBox="1">
            <a:spLocks noChangeArrowheads="1"/>
          </p:cNvSpPr>
          <p:nvPr/>
        </p:nvSpPr>
        <p:spPr bwMode="auto">
          <a:xfrm>
            <a:off x="1176338" y="454025"/>
            <a:ext cx="191008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/>
            <a:r>
              <a:rPr altLang="zh-CN" lang="en-US">
                <a:solidFill>
                  <a:schemeClr val="bg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ADD YOU TITLE</a:t>
            </a:r>
          </a:p>
        </p:txBody>
      </p:sp>
      <p:sp>
        <p:nvSpPr>
          <p:cNvPr id="32772" name="圆角矩形 7"/>
          <p:cNvSpPr>
            <a:spLocks noChangeArrowheads="1"/>
          </p:cNvSpPr>
          <p:nvPr/>
        </p:nvSpPr>
        <p:spPr bwMode="auto">
          <a:xfrm>
            <a:off x="752475" y="2378075"/>
            <a:ext cx="1812925" cy="2711450"/>
          </a:xfrm>
          <a:prstGeom prst="roundRect">
            <a:avLst>
              <a:gd fmla="val 9083" name="adj"/>
            </a:avLst>
          </a:prstGeom>
          <a:solidFill>
            <a:schemeClr val="bg1">
              <a:alpha val="79999"/>
            </a:schemeClr>
          </a:solidFill>
          <a:ln w="12700">
            <a:solidFill>
              <a:srgbClr val="2B7D6B"/>
            </a:solidFill>
            <a:rou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32773" name="圆角矩形 9"/>
          <p:cNvSpPr>
            <a:spLocks noChangeArrowheads="1"/>
          </p:cNvSpPr>
          <p:nvPr/>
        </p:nvSpPr>
        <p:spPr bwMode="auto">
          <a:xfrm>
            <a:off x="2957513" y="2378075"/>
            <a:ext cx="1812925" cy="2711450"/>
          </a:xfrm>
          <a:prstGeom prst="roundRect">
            <a:avLst>
              <a:gd fmla="val 9083" name="adj"/>
            </a:avLst>
          </a:prstGeom>
          <a:solidFill>
            <a:schemeClr val="bg1">
              <a:alpha val="79999"/>
            </a:schemeClr>
          </a:solidFill>
          <a:ln w="12700">
            <a:solidFill>
              <a:srgbClr val="3EB198"/>
            </a:solidFill>
            <a:rou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32774" name="圆角矩形 10"/>
          <p:cNvSpPr>
            <a:spLocks noChangeArrowheads="1"/>
          </p:cNvSpPr>
          <p:nvPr/>
        </p:nvSpPr>
        <p:spPr bwMode="auto">
          <a:xfrm>
            <a:off x="5162550" y="2378075"/>
            <a:ext cx="1811338" cy="2711450"/>
          </a:xfrm>
          <a:prstGeom prst="roundRect">
            <a:avLst>
              <a:gd fmla="val 9083" name="adj"/>
            </a:avLst>
          </a:prstGeom>
          <a:solidFill>
            <a:schemeClr val="bg1">
              <a:alpha val="79999"/>
            </a:schemeClr>
          </a:solidFill>
          <a:ln w="12700">
            <a:solidFill>
              <a:srgbClr val="74CEBB"/>
            </a:solidFill>
            <a:rou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32775" name="圆角矩形 11"/>
          <p:cNvSpPr>
            <a:spLocks noChangeArrowheads="1"/>
          </p:cNvSpPr>
          <p:nvPr/>
        </p:nvSpPr>
        <p:spPr bwMode="auto">
          <a:xfrm>
            <a:off x="7366000" y="2378075"/>
            <a:ext cx="1812925" cy="2711450"/>
          </a:xfrm>
          <a:prstGeom prst="roundRect">
            <a:avLst>
              <a:gd fmla="val 9083" name="adj"/>
            </a:avLst>
          </a:prstGeom>
          <a:solidFill>
            <a:schemeClr val="bg1">
              <a:alpha val="79999"/>
            </a:schemeClr>
          </a:solidFill>
          <a:ln w="12700">
            <a:solidFill>
              <a:srgbClr val="2B7D6B"/>
            </a:solidFill>
            <a:rou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32776" name="圆角矩形 12"/>
          <p:cNvSpPr>
            <a:spLocks noChangeArrowheads="1"/>
          </p:cNvSpPr>
          <p:nvPr/>
        </p:nvSpPr>
        <p:spPr bwMode="auto">
          <a:xfrm>
            <a:off x="9571038" y="2378075"/>
            <a:ext cx="1812925" cy="2711450"/>
          </a:xfrm>
          <a:prstGeom prst="roundRect">
            <a:avLst>
              <a:gd fmla="val 9083" name="adj"/>
            </a:avLst>
          </a:prstGeom>
          <a:solidFill>
            <a:schemeClr val="bg1">
              <a:alpha val="79999"/>
            </a:schemeClr>
          </a:solidFill>
          <a:ln w="12700">
            <a:solidFill>
              <a:srgbClr val="3EB198"/>
            </a:solidFill>
            <a:rou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32777" name="圆角矩形 13"/>
          <p:cNvSpPr>
            <a:spLocks noChangeArrowheads="1"/>
          </p:cNvSpPr>
          <p:nvPr/>
        </p:nvSpPr>
        <p:spPr bwMode="auto">
          <a:xfrm>
            <a:off x="933450" y="2178050"/>
            <a:ext cx="1420813" cy="401638"/>
          </a:xfrm>
          <a:prstGeom prst="roundRect">
            <a:avLst>
              <a:gd fmla="val 16667" name="adj"/>
            </a:avLst>
          </a:prstGeom>
          <a:solidFill>
            <a:srgbClr val="2B7D6B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32778" name="圆角矩形 14"/>
          <p:cNvSpPr>
            <a:spLocks noChangeArrowheads="1"/>
          </p:cNvSpPr>
          <p:nvPr/>
        </p:nvSpPr>
        <p:spPr bwMode="auto">
          <a:xfrm>
            <a:off x="3141663" y="2178050"/>
            <a:ext cx="1422400" cy="401638"/>
          </a:xfrm>
          <a:prstGeom prst="roundRect">
            <a:avLst>
              <a:gd fmla="val 16667" name="adj"/>
            </a:avLst>
          </a:prstGeom>
          <a:solidFill>
            <a:srgbClr val="3EB19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32779" name="圆角矩形 15"/>
          <p:cNvSpPr>
            <a:spLocks noChangeArrowheads="1"/>
          </p:cNvSpPr>
          <p:nvPr/>
        </p:nvSpPr>
        <p:spPr bwMode="auto">
          <a:xfrm>
            <a:off x="5354638" y="2178050"/>
            <a:ext cx="1420812" cy="401638"/>
          </a:xfrm>
          <a:prstGeom prst="roundRect">
            <a:avLst>
              <a:gd fmla="val 16667" name="adj"/>
            </a:avLst>
          </a:prstGeom>
          <a:solidFill>
            <a:srgbClr val="74CEBB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32780" name="圆角矩形 16"/>
          <p:cNvSpPr>
            <a:spLocks noChangeArrowheads="1"/>
          </p:cNvSpPr>
          <p:nvPr/>
        </p:nvSpPr>
        <p:spPr bwMode="auto">
          <a:xfrm>
            <a:off x="7508875" y="2178050"/>
            <a:ext cx="1420813" cy="401638"/>
          </a:xfrm>
          <a:prstGeom prst="roundRect">
            <a:avLst>
              <a:gd fmla="val 16667" name="adj"/>
            </a:avLst>
          </a:prstGeom>
          <a:solidFill>
            <a:srgbClr val="2B7D6B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32781" name="圆角矩形 17"/>
          <p:cNvSpPr>
            <a:spLocks noChangeArrowheads="1"/>
          </p:cNvSpPr>
          <p:nvPr/>
        </p:nvSpPr>
        <p:spPr bwMode="auto">
          <a:xfrm>
            <a:off x="9752013" y="2178050"/>
            <a:ext cx="1420812" cy="401638"/>
          </a:xfrm>
          <a:prstGeom prst="roundRect">
            <a:avLst>
              <a:gd fmla="val 16667" name="adj"/>
            </a:avLst>
          </a:prstGeom>
          <a:solidFill>
            <a:srgbClr val="3EB19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32782" name="矩形 18"/>
          <p:cNvSpPr>
            <a:spLocks noChangeArrowheads="1"/>
          </p:cNvSpPr>
          <p:nvPr/>
        </p:nvSpPr>
        <p:spPr bwMode="auto">
          <a:xfrm>
            <a:off x="933450" y="2928938"/>
            <a:ext cx="1484313" cy="768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altLang="zh-CN" lang="en-US" sz="14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according to your need to draw the text box size。</a:t>
            </a:r>
          </a:p>
        </p:txBody>
      </p:sp>
      <p:sp>
        <p:nvSpPr>
          <p:cNvPr id="32783" name="矩形 19"/>
          <p:cNvSpPr>
            <a:spLocks noChangeArrowheads="1"/>
          </p:cNvSpPr>
          <p:nvPr/>
        </p:nvSpPr>
        <p:spPr bwMode="auto">
          <a:xfrm>
            <a:off x="3121025" y="2928938"/>
            <a:ext cx="1484313" cy="768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altLang="zh-CN" lang="en-US" sz="14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according to your need to draw the text box size。</a:t>
            </a:r>
          </a:p>
        </p:txBody>
      </p:sp>
      <p:sp>
        <p:nvSpPr>
          <p:cNvPr id="32784" name="矩形 20"/>
          <p:cNvSpPr>
            <a:spLocks noChangeArrowheads="1"/>
          </p:cNvSpPr>
          <p:nvPr/>
        </p:nvSpPr>
        <p:spPr bwMode="auto">
          <a:xfrm>
            <a:off x="5322888" y="2928938"/>
            <a:ext cx="1484312" cy="768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altLang="zh-CN" lang="en-US" sz="14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according to your need to draw the text box size。</a:t>
            </a:r>
          </a:p>
        </p:txBody>
      </p:sp>
      <p:sp>
        <p:nvSpPr>
          <p:cNvPr id="32785" name="矩形 21"/>
          <p:cNvSpPr>
            <a:spLocks noChangeArrowheads="1"/>
          </p:cNvSpPr>
          <p:nvPr/>
        </p:nvSpPr>
        <p:spPr bwMode="auto">
          <a:xfrm>
            <a:off x="7531100" y="2928938"/>
            <a:ext cx="1484313" cy="768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altLang="zh-CN" lang="en-US" sz="14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according to your need to draw the text box size。</a:t>
            </a:r>
          </a:p>
        </p:txBody>
      </p:sp>
      <p:sp>
        <p:nvSpPr>
          <p:cNvPr id="32786" name="矩形 22"/>
          <p:cNvSpPr>
            <a:spLocks noChangeArrowheads="1"/>
          </p:cNvSpPr>
          <p:nvPr/>
        </p:nvSpPr>
        <p:spPr bwMode="auto">
          <a:xfrm>
            <a:off x="9734550" y="2928938"/>
            <a:ext cx="1485900" cy="768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altLang="zh-CN" lang="en-US" sz="14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according to your need to draw the text box size。</a:t>
            </a:r>
          </a:p>
        </p:txBody>
      </p:sp>
      <p:sp>
        <p:nvSpPr>
          <p:cNvPr id="32787" name="文本框 23"/>
          <p:cNvSpPr txBox="1">
            <a:spLocks noChangeArrowheads="1"/>
          </p:cNvSpPr>
          <p:nvPr/>
        </p:nvSpPr>
        <p:spPr bwMode="auto">
          <a:xfrm>
            <a:off x="957263" y="2219325"/>
            <a:ext cx="1422400" cy="335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zh-CN" b="1" lang="en-US" sz="1600">
                <a:solidFill>
                  <a:srgbClr val="FFFFFF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ADD TITLE</a:t>
            </a:r>
          </a:p>
        </p:txBody>
      </p:sp>
      <p:sp>
        <p:nvSpPr>
          <p:cNvPr id="32788" name="文本框 24"/>
          <p:cNvSpPr txBox="1">
            <a:spLocks noChangeArrowheads="1"/>
          </p:cNvSpPr>
          <p:nvPr/>
        </p:nvSpPr>
        <p:spPr bwMode="auto">
          <a:xfrm>
            <a:off x="3155950" y="2219325"/>
            <a:ext cx="1420813" cy="335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zh-CN" b="1" lang="en-US" sz="1600">
                <a:solidFill>
                  <a:srgbClr val="FFFFFF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ADD TITLE</a:t>
            </a:r>
          </a:p>
        </p:txBody>
      </p:sp>
      <p:sp>
        <p:nvSpPr>
          <p:cNvPr id="32789" name="文本框 25"/>
          <p:cNvSpPr txBox="1">
            <a:spLocks noChangeArrowheads="1"/>
          </p:cNvSpPr>
          <p:nvPr/>
        </p:nvSpPr>
        <p:spPr bwMode="auto">
          <a:xfrm>
            <a:off x="5403850" y="2219325"/>
            <a:ext cx="1420813" cy="335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zh-CN" b="1" lang="en-US" sz="1600">
                <a:solidFill>
                  <a:srgbClr val="FFFFFF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ADD TITLE</a:t>
            </a:r>
          </a:p>
        </p:txBody>
      </p:sp>
      <p:sp>
        <p:nvSpPr>
          <p:cNvPr id="32790" name="文本框 26"/>
          <p:cNvSpPr txBox="1">
            <a:spLocks noChangeArrowheads="1"/>
          </p:cNvSpPr>
          <p:nvPr/>
        </p:nvSpPr>
        <p:spPr bwMode="auto">
          <a:xfrm>
            <a:off x="7586664" y="2219325"/>
            <a:ext cx="1422400" cy="335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zh-CN" b="1" lang="en-US" sz="1600">
                <a:solidFill>
                  <a:srgbClr val="FFFFFF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ADD TITLE</a:t>
            </a:r>
          </a:p>
        </p:txBody>
      </p:sp>
      <p:sp>
        <p:nvSpPr>
          <p:cNvPr id="32791" name="文本框 27"/>
          <p:cNvSpPr txBox="1">
            <a:spLocks noChangeArrowheads="1"/>
          </p:cNvSpPr>
          <p:nvPr/>
        </p:nvSpPr>
        <p:spPr bwMode="auto">
          <a:xfrm>
            <a:off x="9798049" y="2219325"/>
            <a:ext cx="1422400" cy="335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zh-CN" b="1" lang="en-US" sz="1600">
                <a:solidFill>
                  <a:srgbClr val="FFFFFF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ADD TITLE</a:t>
            </a:r>
          </a:p>
        </p:txBody>
      </p:sp>
    </p:spTree>
  </p:cSld>
  <p:clrMapOvr>
    <a:masterClrMapping/>
  </p:clrMapOvr>
  <p:transition/>
  <p:timing/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3794" name="文本框 4"/>
          <p:cNvSpPr txBox="1">
            <a:spLocks noChangeArrowheads="1"/>
          </p:cNvSpPr>
          <p:nvPr/>
        </p:nvSpPr>
        <p:spPr bwMode="auto">
          <a:xfrm>
            <a:off x="3971925" y="1822450"/>
            <a:ext cx="1587817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/>
            <a:r>
              <a:rPr altLang="zh-CN" b="1" lang="en-US" sz="19900">
                <a:solidFill>
                  <a:schemeClr val="bg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4</a:t>
            </a:r>
          </a:p>
        </p:txBody>
      </p:sp>
      <p:sp>
        <p:nvSpPr>
          <p:cNvPr id="33795" name="文本框 34"/>
          <p:cNvSpPr txBox="1">
            <a:spLocks noChangeArrowheads="1"/>
          </p:cNvSpPr>
          <p:nvPr/>
        </p:nvSpPr>
        <p:spPr bwMode="auto">
          <a:xfrm>
            <a:off x="5852159" y="3840163"/>
            <a:ext cx="3156267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r>
              <a:rPr altLang="zh-CN" lang="en-US" sz="3200">
                <a:solidFill>
                  <a:schemeClr val="bg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COOPERATION</a:t>
            </a:r>
          </a:p>
        </p:txBody>
      </p:sp>
      <p:sp>
        <p:nvSpPr>
          <p:cNvPr id="33796" name="等腰三角形 7"/>
          <p:cNvSpPr>
            <a:spLocks noChangeArrowheads="1"/>
          </p:cNvSpPr>
          <p:nvPr/>
        </p:nvSpPr>
        <p:spPr bwMode="auto">
          <a:xfrm rot="10800000">
            <a:off x="7002463" y="0"/>
            <a:ext cx="3008312" cy="2593975"/>
          </a:xfrm>
          <a:prstGeom prst="triangle">
            <a:avLst>
              <a:gd fmla="val 50000" name="adj"/>
            </a:avLst>
          </a:prstGeom>
          <a:solidFill>
            <a:srgbClr val="3EB19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33797" name="等腰三角形 37"/>
          <p:cNvSpPr>
            <a:spLocks noChangeArrowheads="1"/>
          </p:cNvSpPr>
          <p:nvPr/>
        </p:nvSpPr>
        <p:spPr bwMode="auto">
          <a:xfrm>
            <a:off x="1452563" y="4264025"/>
            <a:ext cx="3008312" cy="2593975"/>
          </a:xfrm>
          <a:prstGeom prst="triangle">
            <a:avLst>
              <a:gd fmla="val 50000" name="adj"/>
            </a:avLst>
          </a:prstGeom>
          <a:solidFill>
            <a:srgbClr val="3EB19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33798" name="文本框 38"/>
          <p:cNvSpPr txBox="1">
            <a:spLocks noChangeArrowheads="1"/>
          </p:cNvSpPr>
          <p:nvPr/>
        </p:nvSpPr>
        <p:spPr bwMode="auto">
          <a:xfrm>
            <a:off x="6013451" y="3316288"/>
            <a:ext cx="2204288" cy="51816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/>
            <a:r>
              <a:rPr altLang="zh-CN" lang="en-US" sz="2800">
                <a:solidFill>
                  <a:srgbClr val="30302F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PART FOUR</a:t>
            </a:r>
          </a:p>
        </p:txBody>
      </p:sp>
      <p:sp>
        <p:nvSpPr>
          <p:cNvPr id="33799" name="直角三角形 13"/>
          <p:cNvSpPr>
            <a:spLocks noChangeArrowheads="1"/>
          </p:cNvSpPr>
          <p:nvPr/>
        </p:nvSpPr>
        <p:spPr bwMode="auto">
          <a:xfrm flipH="1" rot="10800000">
            <a:off x="8499475" y="-9525"/>
            <a:ext cx="1511300" cy="2603500"/>
          </a:xfrm>
          <a:prstGeom prst="rtTriangle">
            <a:avLst/>
          </a:prstGeom>
          <a:solidFill>
            <a:srgbClr val="30302F">
              <a:alpha val="47842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33800" name="直角三角形 39"/>
          <p:cNvSpPr>
            <a:spLocks noChangeArrowheads="1"/>
          </p:cNvSpPr>
          <p:nvPr/>
        </p:nvSpPr>
        <p:spPr bwMode="auto">
          <a:xfrm flipH="1">
            <a:off x="1446213" y="4241800"/>
            <a:ext cx="1512887" cy="2601913"/>
          </a:xfrm>
          <a:prstGeom prst="rtTriangle">
            <a:avLst/>
          </a:prstGeom>
          <a:solidFill>
            <a:srgbClr val="30302F">
              <a:alpha val="47842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338" name="矩形 3"/>
          <p:cNvSpPr>
            <a:spLocks noChangeArrowheads="1"/>
          </p:cNvSpPr>
          <p:nvPr/>
        </p:nvSpPr>
        <p:spPr bwMode="auto">
          <a:xfrm>
            <a:off x="0" y="1935163"/>
            <a:ext cx="768350" cy="2895600"/>
          </a:xfrm>
          <a:prstGeom prst="rect">
            <a:avLst/>
          </a:prstGeom>
          <a:solidFill>
            <a:srgbClr val="3EB19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14339" name="矩形 5"/>
          <p:cNvSpPr>
            <a:spLocks noChangeArrowheads="1"/>
          </p:cNvSpPr>
          <p:nvPr/>
        </p:nvSpPr>
        <p:spPr bwMode="auto">
          <a:xfrm>
            <a:off x="11423650" y="1935163"/>
            <a:ext cx="768350" cy="2895600"/>
          </a:xfrm>
          <a:prstGeom prst="rect">
            <a:avLst/>
          </a:prstGeom>
          <a:solidFill>
            <a:srgbClr val="3EB19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14340" name="矩形 9"/>
          <p:cNvSpPr>
            <a:spLocks noChangeArrowheads="1"/>
          </p:cNvSpPr>
          <p:nvPr/>
        </p:nvSpPr>
        <p:spPr bwMode="auto">
          <a:xfrm>
            <a:off x="2265363" y="2351088"/>
            <a:ext cx="1311275" cy="1311275"/>
          </a:xfrm>
          <a:prstGeom prst="rect">
            <a:avLst/>
          </a:prstGeom>
          <a:solidFill>
            <a:srgbClr val="3EB19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14341" name="矩形 10"/>
          <p:cNvSpPr>
            <a:spLocks noChangeArrowheads="1"/>
          </p:cNvSpPr>
          <p:nvPr/>
        </p:nvSpPr>
        <p:spPr bwMode="auto">
          <a:xfrm>
            <a:off x="4464050" y="2351088"/>
            <a:ext cx="1312863" cy="1311275"/>
          </a:xfrm>
          <a:prstGeom prst="rect">
            <a:avLst/>
          </a:prstGeom>
          <a:solidFill>
            <a:srgbClr val="3EB19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14342" name="矩形 11"/>
          <p:cNvSpPr>
            <a:spLocks noChangeArrowheads="1"/>
          </p:cNvSpPr>
          <p:nvPr/>
        </p:nvSpPr>
        <p:spPr bwMode="auto">
          <a:xfrm>
            <a:off x="6657975" y="2351088"/>
            <a:ext cx="1311275" cy="1311275"/>
          </a:xfrm>
          <a:prstGeom prst="rect">
            <a:avLst/>
          </a:prstGeom>
          <a:solidFill>
            <a:srgbClr val="3EB19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14343" name="矩形 12"/>
          <p:cNvSpPr>
            <a:spLocks noChangeArrowheads="1"/>
          </p:cNvSpPr>
          <p:nvPr/>
        </p:nvSpPr>
        <p:spPr bwMode="auto">
          <a:xfrm>
            <a:off x="8850313" y="2351088"/>
            <a:ext cx="1312862" cy="1311275"/>
          </a:xfrm>
          <a:prstGeom prst="rect">
            <a:avLst/>
          </a:prstGeom>
          <a:solidFill>
            <a:srgbClr val="3EB19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14344" name="矩形 14"/>
          <p:cNvSpPr>
            <a:spLocks noChangeArrowheads="1"/>
          </p:cNvSpPr>
          <p:nvPr/>
        </p:nvSpPr>
        <p:spPr bwMode="auto">
          <a:xfrm>
            <a:off x="2365375" y="2447925"/>
            <a:ext cx="1119188" cy="11191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r>
              <a:rPr altLang="zh-CN" b="1" lang="en-US" sz="8800">
                <a:solidFill>
                  <a:srgbClr val="30302F"/>
                </a:solidFill>
                <a:latin charset="0" panose="020b0604020202020204" pitchFamily="34" typeface="Arial"/>
                <a:ea charset="-122" panose="020b0604020202020204" pitchFamily="34" typeface="Arial Unicode MS"/>
                <a:cs charset="-122" panose="020b0604020202020204" pitchFamily="34" typeface="Arial Unicode MS"/>
              </a:rPr>
              <a:t>1</a:t>
            </a:r>
          </a:p>
        </p:txBody>
      </p:sp>
      <p:sp>
        <p:nvSpPr>
          <p:cNvPr id="14345" name="矩形 18"/>
          <p:cNvSpPr>
            <a:spLocks noChangeArrowheads="1"/>
          </p:cNvSpPr>
          <p:nvPr/>
        </p:nvSpPr>
        <p:spPr bwMode="auto">
          <a:xfrm>
            <a:off x="4560888" y="2447925"/>
            <a:ext cx="1119187" cy="1117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r>
              <a:rPr altLang="zh-CN" b="1" lang="en-US" sz="8800">
                <a:solidFill>
                  <a:srgbClr val="30302F"/>
                </a:solidFill>
                <a:latin charset="0" panose="020b0604020202020204" pitchFamily="34" typeface="Arial"/>
                <a:ea charset="-122" panose="020b0604020202020204" pitchFamily="34" typeface="Arial Unicode MS"/>
                <a:cs charset="-122" panose="020b0604020202020204" pitchFamily="34" typeface="Arial Unicode MS"/>
              </a:rPr>
              <a:t>2</a:t>
            </a:r>
          </a:p>
        </p:txBody>
      </p:sp>
      <p:sp>
        <p:nvSpPr>
          <p:cNvPr id="14346" name="矩形 19"/>
          <p:cNvSpPr>
            <a:spLocks noChangeArrowheads="1"/>
          </p:cNvSpPr>
          <p:nvPr/>
        </p:nvSpPr>
        <p:spPr bwMode="auto">
          <a:xfrm>
            <a:off x="6754813" y="2447925"/>
            <a:ext cx="1117600" cy="1117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r>
              <a:rPr altLang="zh-CN" b="1" lang="en-US" sz="8800">
                <a:solidFill>
                  <a:srgbClr val="30302F"/>
                </a:solidFill>
                <a:latin charset="0" panose="020b0604020202020204" pitchFamily="34" typeface="Arial"/>
                <a:ea charset="-122" panose="020b0604020202020204" pitchFamily="34" typeface="Arial Unicode MS"/>
                <a:cs charset="-122" panose="020b0604020202020204" pitchFamily="34" typeface="Arial Unicode MS"/>
              </a:rPr>
              <a:t>3</a:t>
            </a:r>
          </a:p>
        </p:txBody>
      </p:sp>
      <p:sp>
        <p:nvSpPr>
          <p:cNvPr id="14347" name="矩形 20"/>
          <p:cNvSpPr>
            <a:spLocks noChangeArrowheads="1"/>
          </p:cNvSpPr>
          <p:nvPr/>
        </p:nvSpPr>
        <p:spPr bwMode="auto">
          <a:xfrm>
            <a:off x="8947150" y="2447925"/>
            <a:ext cx="1119188" cy="1117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r>
              <a:rPr altLang="zh-CN" b="1" lang="en-US" sz="8800">
                <a:solidFill>
                  <a:srgbClr val="30302F"/>
                </a:solidFill>
                <a:latin charset="0" panose="020b0604020202020204" pitchFamily="34" typeface="Arial"/>
                <a:ea charset="-122" panose="020b0604020202020204" pitchFamily="34" typeface="Arial Unicode MS"/>
                <a:cs charset="-122" panose="020b0604020202020204" pitchFamily="34" typeface="Arial Unicode MS"/>
              </a:rPr>
              <a:t>4</a:t>
            </a:r>
          </a:p>
        </p:txBody>
      </p:sp>
      <p:sp>
        <p:nvSpPr>
          <p:cNvPr id="14348" name="文本框 21"/>
          <p:cNvSpPr txBox="1">
            <a:spLocks noChangeArrowheads="1"/>
          </p:cNvSpPr>
          <p:nvPr/>
        </p:nvSpPr>
        <p:spPr bwMode="auto">
          <a:xfrm>
            <a:off x="2216150" y="3760788"/>
            <a:ext cx="1347013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/>
            <a:r>
              <a:rPr altLang="zh-CN" b="1" lang="en-US">
                <a:solidFill>
                  <a:schemeClr val="bg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PART ONE</a:t>
            </a:r>
          </a:p>
        </p:txBody>
      </p:sp>
      <p:sp>
        <p:nvSpPr>
          <p:cNvPr id="14349" name="文本框 22"/>
          <p:cNvSpPr txBox="1">
            <a:spLocks noChangeArrowheads="1"/>
          </p:cNvSpPr>
          <p:nvPr/>
        </p:nvSpPr>
        <p:spPr bwMode="auto">
          <a:xfrm>
            <a:off x="4440238" y="3760788"/>
            <a:ext cx="1385113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/>
            <a:r>
              <a:rPr altLang="zh-CN" b="1" lang="en-US">
                <a:solidFill>
                  <a:schemeClr val="bg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PART TWO</a:t>
            </a:r>
          </a:p>
        </p:txBody>
      </p:sp>
      <p:sp>
        <p:nvSpPr>
          <p:cNvPr id="14350" name="文本框 23"/>
          <p:cNvSpPr txBox="1">
            <a:spLocks noChangeArrowheads="1"/>
          </p:cNvSpPr>
          <p:nvPr/>
        </p:nvSpPr>
        <p:spPr bwMode="auto">
          <a:xfrm>
            <a:off x="6492876" y="3759200"/>
            <a:ext cx="1626413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/>
            <a:r>
              <a:rPr altLang="zh-CN" b="1" lang="en-US">
                <a:solidFill>
                  <a:schemeClr val="bg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PART THREE</a:t>
            </a:r>
          </a:p>
        </p:txBody>
      </p:sp>
      <p:sp>
        <p:nvSpPr>
          <p:cNvPr id="14351" name="文本框 24"/>
          <p:cNvSpPr txBox="1">
            <a:spLocks noChangeArrowheads="1"/>
          </p:cNvSpPr>
          <p:nvPr/>
        </p:nvSpPr>
        <p:spPr bwMode="auto">
          <a:xfrm>
            <a:off x="8755064" y="3759200"/>
            <a:ext cx="1499413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/>
            <a:r>
              <a:rPr altLang="zh-CN" b="1" lang="en-US">
                <a:solidFill>
                  <a:schemeClr val="bg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PART FOUR</a:t>
            </a:r>
          </a:p>
        </p:txBody>
      </p:sp>
      <p:sp>
        <p:nvSpPr>
          <p:cNvPr id="14352" name="文本框 25"/>
          <p:cNvSpPr txBox="1">
            <a:spLocks noChangeArrowheads="1"/>
          </p:cNvSpPr>
          <p:nvPr/>
        </p:nvSpPr>
        <p:spPr bwMode="auto">
          <a:xfrm>
            <a:off x="1654175" y="4391025"/>
            <a:ext cx="2513330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/>
            <a:r>
              <a:rPr altLang="zh-CN" lang="en-US" sz="2000">
                <a:solidFill>
                  <a:schemeClr val="bg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PROJECT PEOFILE</a:t>
            </a:r>
          </a:p>
        </p:txBody>
      </p:sp>
      <p:sp>
        <p:nvSpPr>
          <p:cNvPr id="14353" name="矩形 26"/>
          <p:cNvSpPr>
            <a:spLocks noChangeArrowheads="1"/>
          </p:cNvSpPr>
          <p:nvPr/>
        </p:nvSpPr>
        <p:spPr bwMode="auto">
          <a:xfrm>
            <a:off x="4398011" y="4391025"/>
            <a:ext cx="1483042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r>
              <a:rPr altLang="zh-CN" lang="en-US" sz="2000">
                <a:solidFill>
                  <a:schemeClr val="bg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ABOUT US</a:t>
            </a:r>
          </a:p>
        </p:txBody>
      </p:sp>
      <p:sp>
        <p:nvSpPr>
          <p:cNvPr id="14354" name="矩形 27"/>
          <p:cNvSpPr>
            <a:spLocks noChangeArrowheads="1"/>
          </p:cNvSpPr>
          <p:nvPr/>
        </p:nvSpPr>
        <p:spPr bwMode="auto">
          <a:xfrm>
            <a:off x="6456799" y="4391025"/>
            <a:ext cx="1715214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r>
              <a:rPr altLang="zh-CN" lang="en-US" sz="2000">
                <a:solidFill>
                  <a:schemeClr val="bg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ADVANTAGE</a:t>
            </a:r>
          </a:p>
        </p:txBody>
      </p:sp>
      <p:sp>
        <p:nvSpPr>
          <p:cNvPr id="14355" name="矩形 28"/>
          <p:cNvSpPr>
            <a:spLocks noChangeArrowheads="1"/>
          </p:cNvSpPr>
          <p:nvPr/>
        </p:nvSpPr>
        <p:spPr bwMode="auto">
          <a:xfrm>
            <a:off x="8485725" y="4391025"/>
            <a:ext cx="2042041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r>
              <a:rPr altLang="zh-CN" lang="en-US" sz="2000">
                <a:solidFill>
                  <a:schemeClr val="bg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COOPERATION</a:t>
            </a:r>
          </a:p>
        </p:txBody>
      </p:sp>
    </p:spTree>
  </p:cSld>
  <p:clrMapOvr>
    <a:masterClrMapping/>
  </p:clrMapOvr>
  <p:transition/>
  <p:timing/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4818" name="图片 1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21210"/>
          <a:stretch>
            <a:fillRect/>
          </a:stretch>
        </p:blipFill>
        <p:spPr bwMode="auto">
          <a:xfrm>
            <a:off x="2814638" y="1706563"/>
            <a:ext cx="651510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4819" name="组合 6"/>
          <p:cNvGrpSpPr/>
          <p:nvPr/>
        </p:nvGrpSpPr>
        <p:grpSpPr>
          <a:xfrm>
            <a:off x="0" y="377825"/>
            <a:ext cx="1001713" cy="522288"/>
            <a:chExt cx="1988458" cy="522515"/>
          </a:xfrm>
        </p:grpSpPr>
        <p:sp>
          <p:nvSpPr>
            <p:cNvPr id="34838" name="矩形 3"/>
            <p:cNvSpPr>
              <a:spLocks noChangeArrowheads="1"/>
            </p:cNvSpPr>
            <p:nvPr/>
          </p:nvSpPr>
          <p:spPr bwMode="auto">
            <a:xfrm>
              <a:off x="0" y="0"/>
              <a:ext cx="1988458" cy="522514"/>
            </a:xfrm>
            <a:prstGeom prst="rect">
              <a:avLst/>
            </a:prstGeom>
            <a:solidFill>
              <a:srgbClr val="3EB19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algn="ctr" eaLnBrk="1" hangingPunct="1"/>
              <a:endParaRPr altLang="en-US" lang="zh-CN">
                <a:solidFill>
                  <a:srgbClr val="FFFFFF"/>
                </a:solidFill>
              </a:endParaRPr>
            </a:p>
          </p:txBody>
        </p:sp>
        <p:sp>
          <p:nvSpPr>
            <p:cNvPr id="34839" name="直角三角形 5"/>
            <p:cNvSpPr>
              <a:spLocks noChangeArrowheads="1"/>
            </p:cNvSpPr>
            <p:nvPr/>
          </p:nvSpPr>
          <p:spPr bwMode="auto">
            <a:xfrm flipH="1">
              <a:off x="0" y="1"/>
              <a:ext cx="1988458" cy="522514"/>
            </a:xfrm>
            <a:prstGeom prst="rtTriangle">
              <a:avLst/>
            </a:prstGeom>
            <a:solidFill>
              <a:srgbClr val="30302F">
                <a:alpha val="41960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algn="ctr" eaLnBrk="1" hangingPunct="1"/>
              <a:endParaRPr altLang="en-US" lang="zh-CN">
                <a:solidFill>
                  <a:srgbClr val="FFFFFF"/>
                </a:solidFill>
              </a:endParaRPr>
            </a:p>
          </p:txBody>
        </p:sp>
      </p:grpSp>
      <p:sp>
        <p:nvSpPr>
          <p:cNvPr id="34820" name="文本框 8"/>
          <p:cNvSpPr txBox="1">
            <a:spLocks noChangeArrowheads="1"/>
          </p:cNvSpPr>
          <p:nvPr/>
        </p:nvSpPr>
        <p:spPr bwMode="auto">
          <a:xfrm>
            <a:off x="1176338" y="454025"/>
            <a:ext cx="191008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/>
            <a:r>
              <a:rPr altLang="zh-CN" lang="en-US">
                <a:solidFill>
                  <a:schemeClr val="bg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ADD YOU TITLE</a:t>
            </a:r>
          </a:p>
        </p:txBody>
      </p:sp>
      <p:sp>
        <p:nvSpPr>
          <p:cNvPr id="34821" name="Rectangle 3"/>
          <p:cNvSpPr>
            <a:spLocks noChangeArrowheads="1"/>
          </p:cNvSpPr>
          <p:nvPr/>
        </p:nvSpPr>
        <p:spPr bwMode="auto">
          <a:xfrm>
            <a:off x="0" y="1706563"/>
            <a:ext cx="2840038" cy="2838450"/>
          </a:xfrm>
          <a:prstGeom prst="rect">
            <a:avLst/>
          </a:prstGeom>
          <a:solidFill>
            <a:srgbClr val="595959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zh-CN" lang="en-US" sz="3100">
              <a:solidFill>
                <a:srgbClr val="FFFFFF"/>
              </a:solidFill>
            </a:endParaRPr>
          </a:p>
        </p:txBody>
      </p:sp>
      <p:sp>
        <p:nvSpPr>
          <p:cNvPr id="34822" name="Freeform 138"/>
          <p:cNvSpPr>
            <a:spLocks noEditPoints="1"/>
          </p:cNvSpPr>
          <p:nvPr/>
        </p:nvSpPr>
        <p:spPr bwMode="auto">
          <a:xfrm>
            <a:off x="1014413" y="2127250"/>
            <a:ext cx="811212" cy="630238"/>
          </a:xfrm>
          <a:custGeom>
            <a:gdLst>
              <a:gd fmla="*/ 50 w 64" name="T0"/>
              <a:gd fmla="*/ 40 h 50" name="T1"/>
              <a:gd fmla="*/ 40 w 64" name="T2"/>
              <a:gd fmla="*/ 50 h 50" name="T3"/>
              <a:gd fmla="*/ 10 w 64" name="T4"/>
              <a:gd fmla="*/ 50 h 50" name="T5"/>
              <a:gd fmla="*/ 0 w 64" name="T6"/>
              <a:gd fmla="*/ 40 h 50" name="T7"/>
              <a:gd fmla="*/ 0 w 64" name="T8"/>
              <a:gd fmla="*/ 10 h 50" name="T9"/>
              <a:gd fmla="*/ 10 w 64" name="T10"/>
              <a:gd fmla="*/ 0 h 50" name="T11"/>
              <a:gd fmla="*/ 40 w 64" name="T12"/>
              <a:gd fmla="*/ 0 h 50" name="T13"/>
              <a:gd fmla="*/ 44 w 64" name="T14"/>
              <a:gd fmla="*/ 1 h 50" name="T15"/>
              <a:gd fmla="*/ 45 w 64" name="T16"/>
              <a:gd fmla="*/ 2 h 50" name="T17"/>
              <a:gd fmla="*/ 44 w 64" name="T18"/>
              <a:gd fmla="*/ 3 h 50" name="T19"/>
              <a:gd fmla="*/ 42 w 64" name="T20"/>
              <a:gd fmla="*/ 4 h 50" name="T21"/>
              <a:gd fmla="*/ 41 w 64" name="T22"/>
              <a:gd fmla="*/ 5 h 50" name="T23"/>
              <a:gd fmla="*/ 40 w 64" name="T24"/>
              <a:gd fmla="*/ 4 h 50" name="T25"/>
              <a:gd fmla="*/ 10 w 64" name="T26"/>
              <a:gd fmla="*/ 4 h 50" name="T27"/>
              <a:gd fmla="*/ 4 w 64" name="T28"/>
              <a:gd fmla="*/ 10 h 50" name="T29"/>
              <a:gd fmla="*/ 4 w 64" name="T30"/>
              <a:gd fmla="*/ 40 h 50" name="T31"/>
              <a:gd fmla="*/ 10 w 64" name="T32"/>
              <a:gd fmla="*/ 46 h 50" name="T33"/>
              <a:gd fmla="*/ 40 w 64" name="T34"/>
              <a:gd fmla="*/ 46 h 50" name="T35"/>
              <a:gd fmla="*/ 45 w 64" name="T36"/>
              <a:gd fmla="*/ 40 h 50" name="T37"/>
              <a:gd fmla="*/ 45 w 64" name="T38"/>
              <a:gd fmla="*/ 35 h 50" name="T39"/>
              <a:gd fmla="*/ 46 w 64" name="T40"/>
              <a:gd fmla="*/ 35 h 50" name="T41"/>
              <a:gd fmla="*/ 48 w 64" name="T42"/>
              <a:gd fmla="*/ 32 h 50" name="T43"/>
              <a:gd fmla="*/ 49 w 64" name="T44"/>
              <a:gd fmla="*/ 32 h 50" name="T45"/>
              <a:gd fmla="*/ 50 w 64" name="T46"/>
              <a:gd fmla="*/ 33 h 50" name="T47"/>
              <a:gd fmla="*/ 50 w 64" name="T48"/>
              <a:gd fmla="*/ 40 h 50" name="T49"/>
              <a:gd fmla="*/ 57 w 64" name="T50"/>
              <a:gd fmla="*/ 17 h 50" name="T51"/>
              <a:gd fmla="*/ 33 w 64" name="T52"/>
              <a:gd fmla="*/ 41 h 50" name="T53"/>
              <a:gd fmla="*/ 23 w 64" name="T54"/>
              <a:gd fmla="*/ 41 h 50" name="T55"/>
              <a:gd fmla="*/ 23 w 64" name="T56"/>
              <a:gd fmla="*/ 31 h 50" name="T57"/>
              <a:gd fmla="*/ 47 w 64" name="T58"/>
              <a:gd fmla="*/ 7 h 50" name="T59"/>
              <a:gd fmla="*/ 57 w 64" name="T60"/>
              <a:gd fmla="*/ 17 h 50" name="T61"/>
              <a:gd fmla="*/ 36 w 64" name="T62"/>
              <a:gd fmla="*/ 33 h 50" name="T63"/>
              <a:gd fmla="*/ 30 w 64" name="T64"/>
              <a:gd fmla="*/ 28 h 50" name="T65"/>
              <a:gd fmla="*/ 26 w 64" name="T66"/>
              <a:gd fmla="*/ 32 h 50" name="T67"/>
              <a:gd fmla="*/ 26 w 64" name="T68"/>
              <a:gd fmla="*/ 34 h 50" name="T69"/>
              <a:gd fmla="*/ 29 w 64" name="T70"/>
              <a:gd fmla="*/ 34 h 50" name="T71"/>
              <a:gd fmla="*/ 29 w 64" name="T72"/>
              <a:gd fmla="*/ 38 h 50" name="T73"/>
              <a:gd fmla="*/ 31 w 64" name="T74"/>
              <a:gd fmla="*/ 38 h 50" name="T75"/>
              <a:gd fmla="*/ 36 w 64" name="T76"/>
              <a:gd fmla="*/ 33 h 50" name="T77"/>
              <a:gd fmla="*/ 46 w 64" name="T78"/>
              <a:gd fmla="*/ 12 h 50" name="T79"/>
              <a:gd fmla="*/ 34 w 64" name="T80"/>
              <a:gd fmla="*/ 24 h 50" name="T81"/>
              <a:gd fmla="*/ 33 w 64" name="T82"/>
              <a:gd fmla="*/ 26 h 50" name="T83"/>
              <a:gd fmla="*/ 35 w 64" name="T84"/>
              <a:gd fmla="*/ 26 h 50" name="T85"/>
              <a:gd fmla="*/ 47 w 64" name="T86"/>
              <a:gd fmla="*/ 13 h 50" name="T87"/>
              <a:gd fmla="*/ 47 w 64" name="T88"/>
              <a:gd fmla="*/ 12 h 50" name="T89"/>
              <a:gd fmla="*/ 46 w 64" name="T90"/>
              <a:gd fmla="*/ 12 h 50" name="T91"/>
              <a:gd fmla="*/ 59 w 64" name="T92"/>
              <a:gd fmla="*/ 15 h 50" name="T93"/>
              <a:gd fmla="*/ 49 w 64" name="T94"/>
              <a:gd fmla="*/ 4 h 50" name="T95"/>
              <a:gd fmla="*/ 52 w 64" name="T96"/>
              <a:gd fmla="*/ 1 h 50" name="T97"/>
              <a:gd fmla="*/ 57 w 64" name="T98"/>
              <a:gd fmla="*/ 1 h 50" name="T99"/>
              <a:gd fmla="*/ 62 w 64" name="T100"/>
              <a:gd fmla="*/ 7 h 50" name="T101"/>
              <a:gd fmla="*/ 62 w 64" name="T102"/>
              <a:gd fmla="*/ 11 h 50" name="T103"/>
              <a:gd fmla="*/ 59 w 64" name="T104"/>
              <a:gd fmla="*/ 15 h 50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w 64" name="T159"/>
              <a:gd fmla="*/ 0 h 50" name="T160"/>
              <a:gd fmla="*/ 64 w 64" name="T161"/>
              <a:gd fmla="*/ 50 h 50" name="T162"/>
            </a:gdLst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b="T162" l="T159" r="T161" t="T160"/>
            <a:pathLst>
              <a:path h="50" w="64">
                <a:moveTo>
                  <a:pt x="50" y="40"/>
                </a:moveTo>
                <a:cubicBezTo>
                  <a:pt x="50" y="46"/>
                  <a:pt x="45" y="50"/>
                  <a:pt x="40" y="50"/>
                </a:cubicBezTo>
                <a:cubicBezTo>
                  <a:pt x="10" y="50"/>
                  <a:pt x="10" y="50"/>
                  <a:pt x="10" y="50"/>
                </a:cubicBezTo>
                <a:cubicBezTo>
                  <a:pt x="4" y="50"/>
                  <a:pt x="0" y="46"/>
                  <a:pt x="0" y="4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41" y="0"/>
                  <a:pt x="43" y="0"/>
                  <a:pt x="44" y="1"/>
                </a:cubicBezTo>
                <a:cubicBezTo>
                  <a:pt x="44" y="1"/>
                  <a:pt x="44" y="1"/>
                  <a:pt x="45" y="2"/>
                </a:cubicBezTo>
                <a:cubicBezTo>
                  <a:pt x="45" y="2"/>
                  <a:pt x="45" y="2"/>
                  <a:pt x="44" y="3"/>
                </a:cubicBezTo>
                <a:cubicBezTo>
                  <a:pt x="42" y="4"/>
                  <a:pt x="42" y="4"/>
                  <a:pt x="42" y="4"/>
                </a:cubicBezTo>
                <a:cubicBezTo>
                  <a:pt x="42" y="5"/>
                  <a:pt x="42" y="5"/>
                  <a:pt x="41" y="5"/>
                </a:cubicBezTo>
                <a:cubicBezTo>
                  <a:pt x="41" y="5"/>
                  <a:pt x="40" y="4"/>
                  <a:pt x="40" y="4"/>
                </a:cubicBezTo>
                <a:cubicBezTo>
                  <a:pt x="10" y="4"/>
                  <a:pt x="10" y="4"/>
                  <a:pt x="10" y="4"/>
                </a:cubicBezTo>
                <a:cubicBezTo>
                  <a:pt x="7" y="4"/>
                  <a:pt x="4" y="7"/>
                  <a:pt x="4" y="10"/>
                </a:cubicBezTo>
                <a:cubicBezTo>
                  <a:pt x="4" y="40"/>
                  <a:pt x="4" y="40"/>
                  <a:pt x="4" y="40"/>
                </a:cubicBezTo>
                <a:cubicBezTo>
                  <a:pt x="4" y="43"/>
                  <a:pt x="7" y="46"/>
                  <a:pt x="10" y="46"/>
                </a:cubicBezTo>
                <a:cubicBezTo>
                  <a:pt x="40" y="46"/>
                  <a:pt x="40" y="46"/>
                  <a:pt x="40" y="46"/>
                </a:cubicBezTo>
                <a:cubicBezTo>
                  <a:pt x="43" y="46"/>
                  <a:pt x="45" y="43"/>
                  <a:pt x="45" y="40"/>
                </a:cubicBezTo>
                <a:cubicBezTo>
                  <a:pt x="45" y="35"/>
                  <a:pt x="45" y="35"/>
                  <a:pt x="45" y="35"/>
                </a:cubicBezTo>
                <a:cubicBezTo>
                  <a:pt x="45" y="35"/>
                  <a:pt x="46" y="35"/>
                  <a:pt x="46" y="35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2"/>
                  <a:pt x="49" y="32"/>
                  <a:pt x="49" y="32"/>
                </a:cubicBezTo>
                <a:cubicBezTo>
                  <a:pt x="50" y="32"/>
                  <a:pt x="50" y="33"/>
                  <a:pt x="50" y="33"/>
                </a:cubicBezTo>
                <a:lnTo>
                  <a:pt x="50" y="40"/>
                </a:lnTo>
                <a:close/>
                <a:moveTo>
                  <a:pt x="57" y="17"/>
                </a:moveTo>
                <a:cubicBezTo>
                  <a:pt x="33" y="41"/>
                  <a:pt x="33" y="41"/>
                  <a:pt x="33" y="41"/>
                </a:cubicBezTo>
                <a:cubicBezTo>
                  <a:pt x="23" y="41"/>
                  <a:pt x="23" y="41"/>
                  <a:pt x="23" y="41"/>
                </a:cubicBezTo>
                <a:cubicBezTo>
                  <a:pt x="23" y="31"/>
                  <a:pt x="23" y="31"/>
                  <a:pt x="23" y="31"/>
                </a:cubicBezTo>
                <a:cubicBezTo>
                  <a:pt x="47" y="7"/>
                  <a:pt x="47" y="7"/>
                  <a:pt x="47" y="7"/>
                </a:cubicBezTo>
                <a:lnTo>
                  <a:pt x="57" y="17"/>
                </a:lnTo>
                <a:close/>
                <a:moveTo>
                  <a:pt x="36" y="33"/>
                </a:moveTo>
                <a:cubicBezTo>
                  <a:pt x="30" y="28"/>
                  <a:pt x="30" y="28"/>
                  <a:pt x="30" y="28"/>
                </a:cubicBezTo>
                <a:cubicBezTo>
                  <a:pt x="26" y="32"/>
                  <a:pt x="26" y="32"/>
                  <a:pt x="26" y="32"/>
                </a:cubicBezTo>
                <a:cubicBezTo>
                  <a:pt x="26" y="34"/>
                  <a:pt x="26" y="34"/>
                  <a:pt x="26" y="34"/>
                </a:cubicBezTo>
                <a:cubicBezTo>
                  <a:pt x="29" y="34"/>
                  <a:pt x="29" y="34"/>
                  <a:pt x="29" y="34"/>
                </a:cubicBezTo>
                <a:cubicBezTo>
                  <a:pt x="29" y="38"/>
                  <a:pt x="29" y="38"/>
                  <a:pt x="29" y="38"/>
                </a:cubicBezTo>
                <a:cubicBezTo>
                  <a:pt x="31" y="38"/>
                  <a:pt x="31" y="38"/>
                  <a:pt x="31" y="38"/>
                </a:cubicBezTo>
                <a:lnTo>
                  <a:pt x="36" y="33"/>
                </a:lnTo>
                <a:close/>
                <a:moveTo>
                  <a:pt x="46" y="12"/>
                </a:moveTo>
                <a:cubicBezTo>
                  <a:pt x="34" y="24"/>
                  <a:pt x="34" y="24"/>
                  <a:pt x="34" y="24"/>
                </a:cubicBezTo>
                <a:cubicBezTo>
                  <a:pt x="33" y="25"/>
                  <a:pt x="33" y="25"/>
                  <a:pt x="33" y="26"/>
                </a:cubicBezTo>
                <a:cubicBezTo>
                  <a:pt x="34" y="26"/>
                  <a:pt x="34" y="26"/>
                  <a:pt x="35" y="26"/>
                </a:cubicBezTo>
                <a:cubicBezTo>
                  <a:pt x="47" y="13"/>
                  <a:pt x="47" y="13"/>
                  <a:pt x="47" y="13"/>
                </a:cubicBezTo>
                <a:cubicBezTo>
                  <a:pt x="47" y="13"/>
                  <a:pt x="47" y="12"/>
                  <a:pt x="47" y="12"/>
                </a:cubicBezTo>
                <a:cubicBezTo>
                  <a:pt x="47" y="12"/>
                  <a:pt x="46" y="12"/>
                  <a:pt x="46" y="12"/>
                </a:cubicBezTo>
                <a:close/>
                <a:moveTo>
                  <a:pt x="59" y="15"/>
                </a:moveTo>
                <a:cubicBezTo>
                  <a:pt x="49" y="4"/>
                  <a:pt x="49" y="4"/>
                  <a:pt x="49" y="4"/>
                </a:cubicBezTo>
                <a:cubicBezTo>
                  <a:pt x="52" y="1"/>
                  <a:pt x="52" y="1"/>
                  <a:pt x="52" y="1"/>
                </a:cubicBezTo>
                <a:cubicBezTo>
                  <a:pt x="53" y="0"/>
                  <a:pt x="56" y="0"/>
                  <a:pt x="57" y="1"/>
                </a:cubicBezTo>
                <a:cubicBezTo>
                  <a:pt x="62" y="7"/>
                  <a:pt x="62" y="7"/>
                  <a:pt x="62" y="7"/>
                </a:cubicBezTo>
                <a:cubicBezTo>
                  <a:pt x="64" y="8"/>
                  <a:pt x="64" y="10"/>
                  <a:pt x="62" y="11"/>
                </a:cubicBezTo>
                <a:lnTo>
                  <a:pt x="59" y="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60841" lIns="121682" rIns="121682" tIns="60841"/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endParaRPr altLang="en-US" lang="zh-CN"/>
          </a:p>
        </p:txBody>
      </p:sp>
      <p:sp>
        <p:nvSpPr>
          <p:cNvPr id="34823" name="Rectangle 11"/>
          <p:cNvSpPr>
            <a:spLocks noChangeArrowheads="1"/>
          </p:cNvSpPr>
          <p:nvPr/>
        </p:nvSpPr>
        <p:spPr bwMode="auto">
          <a:xfrm>
            <a:off x="9329738" y="1706563"/>
            <a:ext cx="2862262" cy="2838450"/>
          </a:xfrm>
          <a:prstGeom prst="rect">
            <a:avLst/>
          </a:prstGeom>
          <a:solidFill>
            <a:srgbClr val="595959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zh-CN" lang="en-US" sz="3100">
              <a:solidFill>
                <a:srgbClr val="FFFFFF"/>
              </a:solidFill>
            </a:endParaRPr>
          </a:p>
        </p:txBody>
      </p:sp>
      <p:sp>
        <p:nvSpPr>
          <p:cNvPr id="34824" name="Freeform 13"/>
          <p:cNvSpPr>
            <a:spLocks noEditPoints="1"/>
          </p:cNvSpPr>
          <p:nvPr/>
        </p:nvSpPr>
        <p:spPr bwMode="auto">
          <a:xfrm>
            <a:off x="10425113" y="2124075"/>
            <a:ext cx="647700" cy="647700"/>
          </a:xfrm>
          <a:custGeom>
            <a:gdLst>
              <a:gd fmla="*/ 60 w 61" name="T0"/>
              <a:gd fmla="*/ 40 h 61" name="T1"/>
              <a:gd fmla="*/ 40 w 61" name="T2"/>
              <a:gd fmla="*/ 60 h 61" name="T3"/>
              <a:gd fmla="*/ 36 w 61" name="T4"/>
              <a:gd fmla="*/ 61 h 61" name="T5"/>
              <a:gd fmla="*/ 33 w 61" name="T6"/>
              <a:gd fmla="*/ 60 h 61" name="T7"/>
              <a:gd fmla="*/ 4 w 61" name="T8"/>
              <a:gd fmla="*/ 31 h 61" name="T9"/>
              <a:gd fmla="*/ 0 w 61" name="T10"/>
              <a:gd fmla="*/ 22 h 61" name="T11"/>
              <a:gd fmla="*/ 0 w 61" name="T12"/>
              <a:gd fmla="*/ 6 h 61" name="T13"/>
              <a:gd fmla="*/ 6 w 61" name="T14"/>
              <a:gd fmla="*/ 0 h 61" name="T15"/>
              <a:gd fmla="*/ 22 w 61" name="T16"/>
              <a:gd fmla="*/ 0 h 61" name="T17"/>
              <a:gd fmla="*/ 31 w 61" name="T18"/>
              <a:gd fmla="*/ 4 h 61" name="T19"/>
              <a:gd fmla="*/ 60 w 61" name="T20"/>
              <a:gd fmla="*/ 33 h 61" name="T21"/>
              <a:gd fmla="*/ 61 w 61" name="T22"/>
              <a:gd fmla="*/ 36 h 61" name="T23"/>
              <a:gd fmla="*/ 60 w 61" name="T24"/>
              <a:gd fmla="*/ 40 h 61" name="T25"/>
              <a:gd fmla="*/ 13 w 61" name="T26"/>
              <a:gd fmla="*/ 8 h 61" name="T27"/>
              <a:gd fmla="*/ 8 w 61" name="T28"/>
              <a:gd fmla="*/ 13 h 61" name="T29"/>
              <a:gd fmla="*/ 13 w 61" name="T30"/>
              <a:gd fmla="*/ 18 h 61" name="T31"/>
              <a:gd fmla="*/ 18 w 61" name="T32"/>
              <a:gd fmla="*/ 13 h 61" name="T33"/>
              <a:gd fmla="*/ 13 w 61" name="T34"/>
              <a:gd fmla="*/ 8 h 61" name="T35"/>
              <a:gd fmla="*/ 0 60000 65536" name="T36"/>
              <a:gd fmla="*/ 0 60000 65536" name="T37"/>
              <a:gd fmla="*/ 0 60000 65536" name="T38"/>
              <a:gd fmla="*/ 0 60000 65536" name="T39"/>
              <a:gd fmla="*/ 0 60000 65536" name="T40"/>
              <a:gd fmla="*/ 0 60000 65536" name="T41"/>
              <a:gd fmla="*/ 0 60000 65536" name="T42"/>
              <a:gd fmla="*/ 0 60000 65536" name="T43"/>
              <a:gd fmla="*/ 0 60000 65536" name="T44"/>
              <a:gd fmla="*/ 0 60000 65536" name="T45"/>
              <a:gd fmla="*/ 0 60000 65536" name="T46"/>
              <a:gd fmla="*/ 0 60000 65536" name="T47"/>
              <a:gd fmla="*/ 0 60000 65536" name="T48"/>
              <a:gd fmla="*/ 0 60000 65536" name="T49"/>
              <a:gd fmla="*/ 0 60000 65536" name="T50"/>
              <a:gd fmla="*/ 0 60000 65536" name="T51"/>
              <a:gd fmla="*/ 0 60000 65536" name="T52"/>
              <a:gd fmla="*/ 0 60000 65536" name="T53"/>
              <a:gd fmla="*/ 0 w 61" name="T54"/>
              <a:gd fmla="*/ 0 h 61" name="T55"/>
              <a:gd fmla="*/ 61 w 61" name="T56"/>
              <a:gd fmla="*/ 61 h 61" name="T57"/>
            </a:gdLst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b="T57" l="T54" r="T56" t="T55"/>
            <a:pathLst>
              <a:path h="61" w="61">
                <a:moveTo>
                  <a:pt x="60" y="40"/>
                </a:moveTo>
                <a:cubicBezTo>
                  <a:pt x="40" y="60"/>
                  <a:pt x="40" y="60"/>
                  <a:pt x="40" y="60"/>
                </a:cubicBezTo>
                <a:cubicBezTo>
                  <a:pt x="39" y="61"/>
                  <a:pt x="38" y="61"/>
                  <a:pt x="36" y="61"/>
                </a:cubicBezTo>
                <a:cubicBezTo>
                  <a:pt x="35" y="61"/>
                  <a:pt x="34" y="61"/>
                  <a:pt x="33" y="60"/>
                </a:cubicBezTo>
                <a:cubicBezTo>
                  <a:pt x="4" y="31"/>
                  <a:pt x="4" y="31"/>
                  <a:pt x="4" y="31"/>
                </a:cubicBezTo>
                <a:cubicBezTo>
                  <a:pt x="2" y="29"/>
                  <a:pt x="0" y="25"/>
                  <a:pt x="0" y="22"/>
                </a:cubicBezTo>
                <a:cubicBezTo>
                  <a:pt x="0" y="6"/>
                  <a:pt x="0" y="6"/>
                  <a:pt x="0" y="6"/>
                </a:cubicBezTo>
                <a:cubicBezTo>
                  <a:pt x="0" y="3"/>
                  <a:pt x="3" y="0"/>
                  <a:pt x="6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25" y="0"/>
                  <a:pt x="29" y="2"/>
                  <a:pt x="31" y="4"/>
                </a:cubicBezTo>
                <a:cubicBezTo>
                  <a:pt x="60" y="33"/>
                  <a:pt x="60" y="33"/>
                  <a:pt x="60" y="33"/>
                </a:cubicBezTo>
                <a:cubicBezTo>
                  <a:pt x="61" y="34"/>
                  <a:pt x="61" y="35"/>
                  <a:pt x="61" y="36"/>
                </a:cubicBezTo>
                <a:cubicBezTo>
                  <a:pt x="61" y="38"/>
                  <a:pt x="61" y="39"/>
                  <a:pt x="60" y="40"/>
                </a:cubicBezTo>
                <a:close/>
                <a:moveTo>
                  <a:pt x="13" y="8"/>
                </a:moveTo>
                <a:cubicBezTo>
                  <a:pt x="10" y="8"/>
                  <a:pt x="8" y="10"/>
                  <a:pt x="8" y="13"/>
                </a:cubicBezTo>
                <a:cubicBezTo>
                  <a:pt x="8" y="16"/>
                  <a:pt x="10" y="18"/>
                  <a:pt x="13" y="18"/>
                </a:cubicBezTo>
                <a:cubicBezTo>
                  <a:pt x="16" y="18"/>
                  <a:pt x="18" y="16"/>
                  <a:pt x="18" y="13"/>
                </a:cubicBezTo>
                <a:cubicBezTo>
                  <a:pt x="18" y="10"/>
                  <a:pt x="16" y="8"/>
                  <a:pt x="13" y="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60841" lIns="121682" rIns="121682" tIns="60841"/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endParaRPr altLang="en-US" lang="zh-CN"/>
          </a:p>
        </p:txBody>
      </p:sp>
      <p:sp>
        <p:nvSpPr>
          <p:cNvPr id="34825" name="Rounded Rectangle 16@|1FFC:4308095|FBC:16777215|LFC:16777215|LBC:16777215"/>
          <p:cNvSpPr>
            <a:spLocks noChangeArrowheads="1"/>
          </p:cNvSpPr>
          <p:nvPr/>
        </p:nvSpPr>
        <p:spPr bwMode="auto">
          <a:xfrm>
            <a:off x="3494088" y="4019550"/>
            <a:ext cx="1012825" cy="1014413"/>
          </a:xfrm>
          <a:prstGeom prst="roundRect">
            <a:avLst>
              <a:gd fmla="val 16667" name="adj"/>
            </a:avLst>
          </a:prstGeom>
          <a:solidFill>
            <a:srgbClr val="74CEBB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zh-CN" lang="en-US" sz="3100">
              <a:solidFill>
                <a:srgbClr val="FFFFFF"/>
              </a:solidFill>
            </a:endParaRPr>
          </a:p>
        </p:txBody>
      </p:sp>
      <p:sp>
        <p:nvSpPr>
          <p:cNvPr id="34826" name="Freeform 60@|5FFC:16777215|FBC:16777215|LFC:16777215|LBC:16777215"/>
          <p:cNvSpPr>
            <a:spLocks noChangeAspect="1" noEditPoints="1"/>
          </p:cNvSpPr>
          <p:nvPr/>
        </p:nvSpPr>
        <p:spPr bwMode="auto">
          <a:xfrm>
            <a:off x="3721100" y="4303713"/>
            <a:ext cx="558800" cy="446087"/>
          </a:xfrm>
          <a:custGeom>
            <a:gdLst>
              <a:gd fmla="*/ 50 w 64" name="T0"/>
              <a:gd fmla="*/ 19 h 51" name="T1"/>
              <a:gd fmla="*/ 25 w 64" name="T2"/>
              <a:gd fmla="*/ 37 h 51" name="T3"/>
              <a:gd fmla="*/ 19 w 64" name="T4"/>
              <a:gd fmla="*/ 36 h 51" name="T5"/>
              <a:gd fmla="*/ 9 w 64" name="T6"/>
              <a:gd fmla="*/ 41 h 51" name="T7"/>
              <a:gd fmla="*/ 6 w 64" name="T8"/>
              <a:gd fmla="*/ 42 h 51" name="T9"/>
              <a:gd fmla="*/ 6 w 64" name="T10"/>
              <a:gd fmla="*/ 42 h 51" name="T11"/>
              <a:gd fmla="*/ 4 w 64" name="T12"/>
              <a:gd fmla="*/ 41 h 51" name="T13"/>
              <a:gd fmla="*/ 5 w 64" name="T14"/>
              <a:gd fmla="*/ 39 h 51" name="T15"/>
              <a:gd fmla="*/ 9 w 64" name="T16"/>
              <a:gd fmla="*/ 33 h 51" name="T17"/>
              <a:gd fmla="*/ 0 w 64" name="T18"/>
              <a:gd fmla="*/ 19 h 51" name="T19"/>
              <a:gd fmla="*/ 25 w 64" name="T20"/>
              <a:gd fmla="*/ 0 h 51" name="T21"/>
              <a:gd fmla="*/ 50 w 64" name="T22"/>
              <a:gd fmla="*/ 19 h 51" name="T23"/>
              <a:gd fmla="*/ 4 w 64" name="T24"/>
              <a:gd fmla="*/ 19 h 51" name="T25"/>
              <a:gd fmla="*/ 12 w 64" name="T26"/>
              <a:gd fmla="*/ 29 h 51" name="T27"/>
              <a:gd fmla="*/ 15 w 64" name="T28"/>
              <a:gd fmla="*/ 31 h 51" name="T29"/>
              <a:gd fmla="*/ 14 w 64" name="T30"/>
              <a:gd fmla="*/ 34 h 51" name="T31"/>
              <a:gd fmla="*/ 16 w 64" name="T32"/>
              <a:gd fmla="*/ 33 h 51" name="T33"/>
              <a:gd fmla="*/ 18 w 64" name="T34"/>
              <a:gd fmla="*/ 32 h 51" name="T35"/>
              <a:gd fmla="*/ 19 w 64" name="T36"/>
              <a:gd fmla="*/ 32 h 51" name="T37"/>
              <a:gd fmla="*/ 25 w 64" name="T38"/>
              <a:gd fmla="*/ 32 h 51" name="T39"/>
              <a:gd fmla="*/ 45 w 64" name="T40"/>
              <a:gd fmla="*/ 19 h 51" name="T41"/>
              <a:gd fmla="*/ 25 w 64" name="T42"/>
              <a:gd fmla="*/ 5 h 51" name="T43"/>
              <a:gd fmla="*/ 4 w 64" name="T44"/>
              <a:gd fmla="*/ 19 h 51" name="T45"/>
              <a:gd fmla="*/ 58 w 64" name="T46"/>
              <a:gd fmla="*/ 48 h 51" name="T47"/>
              <a:gd fmla="*/ 59 w 64" name="T48"/>
              <a:gd fmla="*/ 50 h 51" name="T49"/>
              <a:gd fmla="*/ 58 w 64" name="T50"/>
              <a:gd fmla="*/ 51 h 51" name="T51"/>
              <a:gd fmla="*/ 55 w 64" name="T52"/>
              <a:gd fmla="*/ 50 h 51" name="T53"/>
              <a:gd fmla="*/ 45 w 64" name="T54"/>
              <a:gd fmla="*/ 46 h 51" name="T55"/>
              <a:gd fmla="*/ 39 w 64" name="T56"/>
              <a:gd fmla="*/ 46 h 51" name="T57"/>
              <a:gd fmla="*/ 22 w 64" name="T58"/>
              <a:gd fmla="*/ 41 h 51" name="T59"/>
              <a:gd fmla="*/ 25 w 64" name="T60"/>
              <a:gd fmla="*/ 42 h 51" name="T61"/>
              <a:gd fmla="*/ 45 w 64" name="T62"/>
              <a:gd fmla="*/ 35 h 51" name="T63"/>
              <a:gd fmla="*/ 55 w 64" name="T64"/>
              <a:gd fmla="*/ 19 h 51" name="T65"/>
              <a:gd fmla="*/ 54 w 64" name="T66"/>
              <a:gd fmla="*/ 13 h 51" name="T67"/>
              <a:gd fmla="*/ 64 w 64" name="T68"/>
              <a:gd fmla="*/ 28 h 51" name="T69"/>
              <a:gd fmla="*/ 54 w 64" name="T70"/>
              <a:gd fmla="*/ 42 h 51" name="T71"/>
              <a:gd fmla="*/ 58 w 64" name="T72"/>
              <a:gd fmla="*/ 48 h 51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w 64" name="T111"/>
              <a:gd fmla="*/ 0 h 51" name="T112"/>
              <a:gd fmla="*/ 64 w 64" name="T113"/>
              <a:gd fmla="*/ 51 h 51" name="T114"/>
            </a:gdLst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b="T114" l="T111" r="T113" t="T112"/>
            <a:pathLst>
              <a:path h="51" w="64">
                <a:moveTo>
                  <a:pt x="50" y="19"/>
                </a:moveTo>
                <a:cubicBezTo>
                  <a:pt x="50" y="29"/>
                  <a:pt x="39" y="37"/>
                  <a:pt x="25" y="37"/>
                </a:cubicBezTo>
                <a:cubicBezTo>
                  <a:pt x="23" y="37"/>
                  <a:pt x="21" y="37"/>
                  <a:pt x="19" y="36"/>
                </a:cubicBezTo>
                <a:cubicBezTo>
                  <a:pt x="16" y="39"/>
                  <a:pt x="12" y="40"/>
                  <a:pt x="9" y="41"/>
                </a:cubicBezTo>
                <a:cubicBezTo>
                  <a:pt x="8" y="41"/>
                  <a:pt x="7" y="41"/>
                  <a:pt x="6" y="42"/>
                </a:cubicBezTo>
                <a:cubicBezTo>
                  <a:pt x="6" y="42"/>
                  <a:pt x="6" y="42"/>
                  <a:pt x="6" y="42"/>
                </a:cubicBezTo>
                <a:cubicBezTo>
                  <a:pt x="5" y="42"/>
                  <a:pt x="4" y="41"/>
                  <a:pt x="4" y="41"/>
                </a:cubicBezTo>
                <a:cubicBezTo>
                  <a:pt x="4" y="40"/>
                  <a:pt x="5" y="39"/>
                  <a:pt x="5" y="39"/>
                </a:cubicBezTo>
                <a:cubicBezTo>
                  <a:pt x="6" y="37"/>
                  <a:pt x="8" y="36"/>
                  <a:pt x="9" y="33"/>
                </a:cubicBezTo>
                <a:cubicBezTo>
                  <a:pt x="3" y="30"/>
                  <a:pt x="0" y="25"/>
                  <a:pt x="0" y="19"/>
                </a:cubicBezTo>
                <a:cubicBezTo>
                  <a:pt x="0" y="9"/>
                  <a:pt x="11" y="0"/>
                  <a:pt x="25" y="0"/>
                </a:cubicBezTo>
                <a:cubicBezTo>
                  <a:pt x="39" y="0"/>
                  <a:pt x="50" y="9"/>
                  <a:pt x="50" y="19"/>
                </a:cubicBezTo>
                <a:close/>
                <a:moveTo>
                  <a:pt x="4" y="19"/>
                </a:moveTo>
                <a:cubicBezTo>
                  <a:pt x="4" y="23"/>
                  <a:pt x="7" y="26"/>
                  <a:pt x="12" y="29"/>
                </a:cubicBezTo>
                <a:cubicBezTo>
                  <a:pt x="15" y="31"/>
                  <a:pt x="15" y="31"/>
                  <a:pt x="15" y="31"/>
                </a:cubicBezTo>
                <a:cubicBezTo>
                  <a:pt x="14" y="34"/>
                  <a:pt x="14" y="34"/>
                  <a:pt x="14" y="34"/>
                </a:cubicBezTo>
                <a:cubicBezTo>
                  <a:pt x="15" y="34"/>
                  <a:pt x="15" y="33"/>
                  <a:pt x="16" y="33"/>
                </a:cubicBezTo>
                <a:cubicBezTo>
                  <a:pt x="18" y="32"/>
                  <a:pt x="18" y="32"/>
                  <a:pt x="18" y="32"/>
                </a:cubicBezTo>
                <a:cubicBezTo>
                  <a:pt x="19" y="32"/>
                  <a:pt x="19" y="32"/>
                  <a:pt x="19" y="32"/>
                </a:cubicBezTo>
                <a:cubicBezTo>
                  <a:pt x="21" y="32"/>
                  <a:pt x="23" y="32"/>
                  <a:pt x="25" y="32"/>
                </a:cubicBezTo>
                <a:cubicBezTo>
                  <a:pt x="36" y="32"/>
                  <a:pt x="45" y="26"/>
                  <a:pt x="45" y="19"/>
                </a:cubicBezTo>
                <a:cubicBezTo>
                  <a:pt x="45" y="11"/>
                  <a:pt x="36" y="5"/>
                  <a:pt x="25" y="5"/>
                </a:cubicBezTo>
                <a:cubicBezTo>
                  <a:pt x="14" y="5"/>
                  <a:pt x="4" y="11"/>
                  <a:pt x="4" y="19"/>
                </a:cubicBezTo>
                <a:close/>
                <a:moveTo>
                  <a:pt x="58" y="48"/>
                </a:moveTo>
                <a:cubicBezTo>
                  <a:pt x="59" y="49"/>
                  <a:pt x="59" y="49"/>
                  <a:pt x="59" y="50"/>
                </a:cubicBezTo>
                <a:cubicBezTo>
                  <a:pt x="59" y="50"/>
                  <a:pt x="58" y="51"/>
                  <a:pt x="58" y="51"/>
                </a:cubicBezTo>
                <a:cubicBezTo>
                  <a:pt x="57" y="51"/>
                  <a:pt x="56" y="50"/>
                  <a:pt x="55" y="50"/>
                </a:cubicBezTo>
                <a:cubicBezTo>
                  <a:pt x="51" y="49"/>
                  <a:pt x="48" y="48"/>
                  <a:pt x="45" y="46"/>
                </a:cubicBezTo>
                <a:cubicBezTo>
                  <a:pt x="43" y="46"/>
                  <a:pt x="41" y="46"/>
                  <a:pt x="39" y="46"/>
                </a:cubicBezTo>
                <a:cubicBezTo>
                  <a:pt x="32" y="46"/>
                  <a:pt x="26" y="44"/>
                  <a:pt x="22" y="41"/>
                </a:cubicBezTo>
                <a:cubicBezTo>
                  <a:pt x="23" y="42"/>
                  <a:pt x="24" y="42"/>
                  <a:pt x="25" y="42"/>
                </a:cubicBezTo>
                <a:cubicBezTo>
                  <a:pt x="33" y="42"/>
                  <a:pt x="40" y="39"/>
                  <a:pt x="45" y="35"/>
                </a:cubicBezTo>
                <a:cubicBezTo>
                  <a:pt x="51" y="31"/>
                  <a:pt x="55" y="25"/>
                  <a:pt x="55" y="19"/>
                </a:cubicBezTo>
                <a:cubicBezTo>
                  <a:pt x="55" y="17"/>
                  <a:pt x="54" y="15"/>
                  <a:pt x="54" y="13"/>
                </a:cubicBezTo>
                <a:cubicBezTo>
                  <a:pt x="60" y="17"/>
                  <a:pt x="64" y="22"/>
                  <a:pt x="64" y="28"/>
                </a:cubicBezTo>
                <a:cubicBezTo>
                  <a:pt x="64" y="34"/>
                  <a:pt x="60" y="39"/>
                  <a:pt x="54" y="42"/>
                </a:cubicBezTo>
                <a:cubicBezTo>
                  <a:pt x="55" y="45"/>
                  <a:pt x="57" y="47"/>
                  <a:pt x="58" y="4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60841" lIns="121682" rIns="121682" tIns="60841"/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endParaRPr altLang="en-US" lang="zh-CN"/>
          </a:p>
        </p:txBody>
      </p:sp>
      <p:sp>
        <p:nvSpPr>
          <p:cNvPr id="34827" name="Rounded Rectangle 19@|1FFC:1554685|FBC:16777215|LFC:16777215|LBC:16777215"/>
          <p:cNvSpPr>
            <a:spLocks noChangeArrowheads="1"/>
          </p:cNvSpPr>
          <p:nvPr/>
        </p:nvSpPr>
        <p:spPr bwMode="auto">
          <a:xfrm>
            <a:off x="4879975" y="4019550"/>
            <a:ext cx="1012825" cy="1014413"/>
          </a:xfrm>
          <a:prstGeom prst="roundRect">
            <a:avLst>
              <a:gd fmla="val 16667" name="adj"/>
            </a:avLst>
          </a:prstGeom>
          <a:solidFill>
            <a:srgbClr val="2B7D6B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zh-CN" lang="en-US" sz="3100">
              <a:solidFill>
                <a:srgbClr val="FFFFFF"/>
              </a:solidFill>
            </a:endParaRPr>
          </a:p>
        </p:txBody>
      </p:sp>
      <p:sp>
        <p:nvSpPr>
          <p:cNvPr id="34828" name="Freeform 157@|5FFC:16777215|FBC:16777215|LFC:16777215|LBC:16777215"/>
          <p:cNvSpPr>
            <a:spLocks noEditPoints="1"/>
          </p:cNvSpPr>
          <p:nvPr/>
        </p:nvSpPr>
        <p:spPr bwMode="auto">
          <a:xfrm>
            <a:off x="5157788" y="4273550"/>
            <a:ext cx="457200" cy="504825"/>
          </a:xfrm>
          <a:custGeom>
            <a:gdLst>
              <a:gd fmla="*/ 46 w 56" name="T0"/>
              <a:gd fmla="*/ 62 h 62" name="T1"/>
              <a:gd fmla="*/ 10 w 56" name="T2"/>
              <a:gd fmla="*/ 62 h 62" name="T3"/>
              <a:gd fmla="*/ 0 w 56" name="T4"/>
              <a:gd fmla="*/ 52 h 62" name="T5"/>
              <a:gd fmla="*/ 14 w 56" name="T6"/>
              <a:gd fmla="*/ 29 h 62" name="T7"/>
              <a:gd fmla="*/ 28 w 56" name="T8"/>
              <a:gd fmla="*/ 34 h 62" name="T9"/>
              <a:gd fmla="*/ 42 w 56" name="T10"/>
              <a:gd fmla="*/ 29 h 62" name="T11"/>
              <a:gd fmla="*/ 56 w 56" name="T12"/>
              <a:gd fmla="*/ 52 h 62" name="T13"/>
              <a:gd fmla="*/ 46 w 56" name="T14"/>
              <a:gd fmla="*/ 62 h 62" name="T15"/>
              <a:gd fmla="*/ 28 w 56" name="T16"/>
              <a:gd fmla="*/ 31 h 62" name="T17"/>
              <a:gd fmla="*/ 13 w 56" name="T18"/>
              <a:gd fmla="*/ 16 h 62" name="T19"/>
              <a:gd fmla="*/ 28 w 56" name="T20"/>
              <a:gd fmla="*/ 0 h 62" name="T21"/>
              <a:gd fmla="*/ 43 w 56" name="T22"/>
              <a:gd fmla="*/ 16 h 62" name="T23"/>
              <a:gd fmla="*/ 28 w 56" name="T24"/>
              <a:gd fmla="*/ 31 h 62" name="T25"/>
              <a:gd fmla="*/ 0 60000 65536" name="T26"/>
              <a:gd fmla="*/ 0 60000 65536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  <a:gd fmla="*/ 0 60000 65536" name="T33"/>
              <a:gd fmla="*/ 0 60000 65536" name="T34"/>
              <a:gd fmla="*/ 0 60000 65536" name="T35"/>
              <a:gd fmla="*/ 0 60000 65536" name="T36"/>
              <a:gd fmla="*/ 0 60000 65536" name="T37"/>
              <a:gd fmla="*/ 0 60000 65536" name="T38"/>
              <a:gd fmla="*/ 0 w 56" name="T39"/>
              <a:gd fmla="*/ 0 h 62" name="T40"/>
              <a:gd fmla="*/ 56 w 56" name="T41"/>
              <a:gd fmla="*/ 62 h 62" name="T42"/>
            </a:gdLst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b="T42" l="T39" r="T41" t="T40"/>
            <a:pathLst>
              <a:path h="62" w="56">
                <a:moveTo>
                  <a:pt x="46" y="62"/>
                </a:moveTo>
                <a:cubicBezTo>
                  <a:pt x="10" y="62"/>
                  <a:pt x="10" y="62"/>
                  <a:pt x="10" y="62"/>
                </a:cubicBezTo>
                <a:cubicBezTo>
                  <a:pt x="4" y="62"/>
                  <a:pt x="0" y="58"/>
                  <a:pt x="0" y="52"/>
                </a:cubicBezTo>
                <a:cubicBezTo>
                  <a:pt x="0" y="43"/>
                  <a:pt x="2" y="29"/>
                  <a:pt x="14" y="29"/>
                </a:cubicBezTo>
                <a:cubicBezTo>
                  <a:pt x="15" y="29"/>
                  <a:pt x="20" y="34"/>
                  <a:pt x="28" y="34"/>
                </a:cubicBezTo>
                <a:cubicBezTo>
                  <a:pt x="36" y="34"/>
                  <a:pt x="41" y="29"/>
                  <a:pt x="42" y="29"/>
                </a:cubicBezTo>
                <a:cubicBezTo>
                  <a:pt x="54" y="29"/>
                  <a:pt x="56" y="43"/>
                  <a:pt x="56" y="52"/>
                </a:cubicBezTo>
                <a:cubicBezTo>
                  <a:pt x="56" y="58"/>
                  <a:pt x="52" y="62"/>
                  <a:pt x="46" y="62"/>
                </a:cubicBezTo>
                <a:close/>
                <a:moveTo>
                  <a:pt x="28" y="31"/>
                </a:moveTo>
                <a:cubicBezTo>
                  <a:pt x="20" y="31"/>
                  <a:pt x="13" y="24"/>
                  <a:pt x="13" y="16"/>
                </a:cubicBezTo>
                <a:cubicBezTo>
                  <a:pt x="13" y="7"/>
                  <a:pt x="20" y="0"/>
                  <a:pt x="28" y="0"/>
                </a:cubicBezTo>
                <a:cubicBezTo>
                  <a:pt x="37" y="0"/>
                  <a:pt x="43" y="7"/>
                  <a:pt x="43" y="16"/>
                </a:cubicBezTo>
                <a:cubicBezTo>
                  <a:pt x="43" y="24"/>
                  <a:pt x="37" y="31"/>
                  <a:pt x="28" y="3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60841" lIns="121682" rIns="121682" tIns="60841"/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endParaRPr altLang="en-US" lang="zh-CN"/>
          </a:p>
        </p:txBody>
      </p:sp>
      <p:sp>
        <p:nvSpPr>
          <p:cNvPr id="34829" name="Rounded Rectangle 22@|1FFC:14657585|FBC:16777215|LFC:16777215|LBC:16777215"/>
          <p:cNvSpPr>
            <a:spLocks noChangeArrowheads="1"/>
          </p:cNvSpPr>
          <p:nvPr/>
        </p:nvSpPr>
        <p:spPr bwMode="auto">
          <a:xfrm>
            <a:off x="6265863" y="4019550"/>
            <a:ext cx="1012825" cy="1014413"/>
          </a:xfrm>
          <a:prstGeom prst="roundRect">
            <a:avLst>
              <a:gd fmla="val 16667" name="adj"/>
            </a:avLst>
          </a:prstGeom>
          <a:solidFill>
            <a:srgbClr val="76717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zh-CN" lang="en-US" sz="3100">
              <a:solidFill>
                <a:srgbClr val="FFFFFF"/>
              </a:solidFill>
            </a:endParaRPr>
          </a:p>
        </p:txBody>
      </p:sp>
      <p:sp>
        <p:nvSpPr>
          <p:cNvPr id="34830" name="Freeform 69@|5FFC:16777215|FBC:16777215|LFC:16777215|LBC:16777215"/>
          <p:cNvSpPr>
            <a:spLocks noEditPoints="1"/>
          </p:cNvSpPr>
          <p:nvPr/>
        </p:nvSpPr>
        <p:spPr bwMode="auto">
          <a:xfrm>
            <a:off x="6519863" y="4273550"/>
            <a:ext cx="503237" cy="506413"/>
          </a:xfrm>
          <a:custGeom>
            <a:gdLst>
              <a:gd fmla="*/ 29 w 58" name="T0"/>
              <a:gd fmla="*/ 58 h 58" name="T1"/>
              <a:gd fmla="*/ 6 w 58" name="T2"/>
              <a:gd fmla="*/ 47 h 58" name="T3"/>
              <a:gd fmla="*/ 7 w 58" name="T4"/>
              <a:gd fmla="*/ 46 h 58" name="T5"/>
              <a:gd fmla="*/ 12 w 58" name="T6"/>
              <a:gd fmla="*/ 40 h 58" name="T7"/>
              <a:gd fmla="*/ 13 w 58" name="T8"/>
              <a:gd fmla="*/ 40 h 58" name="T9"/>
              <a:gd fmla="*/ 14 w 58" name="T10"/>
              <a:gd fmla="*/ 41 h 58" name="T11"/>
              <a:gd fmla="*/ 29 w 58" name="T12"/>
              <a:gd fmla="*/ 48 h 58" name="T13"/>
              <a:gd fmla="*/ 48 w 58" name="T14"/>
              <a:gd fmla="*/ 29 h 58" name="T15"/>
              <a:gd fmla="*/ 29 w 58" name="T16"/>
              <a:gd fmla="*/ 9 h 58" name="T17"/>
              <a:gd fmla="*/ 16 w 58" name="T18"/>
              <a:gd fmla="*/ 14 h 58" name="T19"/>
              <a:gd fmla="*/ 21 w 58" name="T20"/>
              <a:gd fmla="*/ 20 h 58" name="T21"/>
              <a:gd fmla="*/ 21 w 58" name="T22"/>
              <a:gd fmla="*/ 22 h 58" name="T23"/>
              <a:gd fmla="*/ 19 w 58" name="T24"/>
              <a:gd fmla="*/ 24 h 58" name="T25"/>
              <a:gd fmla="*/ 2 w 58" name="T26"/>
              <a:gd fmla="*/ 24 h 58" name="T27"/>
              <a:gd fmla="*/ 0 w 58" name="T28"/>
              <a:gd fmla="*/ 21 h 58" name="T29"/>
              <a:gd fmla="*/ 0 w 58" name="T30"/>
              <a:gd fmla="*/ 4 h 58" name="T31"/>
              <a:gd fmla="*/ 1 w 58" name="T32"/>
              <a:gd fmla="*/ 2 h 58" name="T33"/>
              <a:gd fmla="*/ 4 w 58" name="T34"/>
              <a:gd fmla="*/ 3 h 58" name="T35"/>
              <a:gd fmla="*/ 9 w 58" name="T36"/>
              <a:gd fmla="*/ 8 h 58" name="T37"/>
              <a:gd fmla="*/ 29 w 58" name="T38"/>
              <a:gd fmla="*/ 0 h 58" name="T39"/>
              <a:gd fmla="*/ 58 w 58" name="T40"/>
              <a:gd fmla="*/ 29 h 58" name="T41"/>
              <a:gd fmla="*/ 29 w 58" name="T42"/>
              <a:gd fmla="*/ 58 h 58" name="T43"/>
              <a:gd fmla="*/ 34 w 58" name="T44"/>
              <a:gd fmla="*/ 35 h 58" name="T45"/>
              <a:gd fmla="*/ 33 w 58" name="T46"/>
              <a:gd fmla="*/ 36 h 58" name="T47"/>
              <a:gd fmla="*/ 20 w 58" name="T48"/>
              <a:gd fmla="*/ 36 h 58" name="T49"/>
              <a:gd fmla="*/ 19 w 58" name="T50"/>
              <a:gd fmla="*/ 35 h 58" name="T51"/>
              <a:gd fmla="*/ 19 w 58" name="T52"/>
              <a:gd fmla="*/ 32 h 58" name="T53"/>
              <a:gd fmla="*/ 20 w 58" name="T54"/>
              <a:gd fmla="*/ 31 h 58" name="T55"/>
              <a:gd fmla="*/ 29 w 58" name="T56"/>
              <a:gd fmla="*/ 31 h 58" name="T57"/>
              <a:gd fmla="*/ 29 w 58" name="T58"/>
              <a:gd fmla="*/ 18 h 58" name="T59"/>
              <a:gd fmla="*/ 30 w 58" name="T60"/>
              <a:gd fmla="*/ 17 h 58" name="T61"/>
              <a:gd fmla="*/ 33 w 58" name="T62"/>
              <a:gd fmla="*/ 17 h 58" name="T63"/>
              <a:gd fmla="*/ 34 w 58" name="T64"/>
              <a:gd fmla="*/ 18 h 58" name="T65"/>
              <a:gd fmla="*/ 34 w 58" name="T66"/>
              <a:gd fmla="*/ 35 h 58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w 58" name="T102"/>
              <a:gd fmla="*/ 0 h 58" name="T103"/>
              <a:gd fmla="*/ 58 w 58" name="T104"/>
              <a:gd fmla="*/ 58 h 58" name="T105"/>
            </a:gdLst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b="T105" l="T102" r="T104" t="T103"/>
            <a:pathLst>
              <a:path h="57" w="57">
                <a:moveTo>
                  <a:pt x="29" y="58"/>
                </a:moveTo>
                <a:cubicBezTo>
                  <a:pt x="20" y="58"/>
                  <a:pt x="12" y="54"/>
                  <a:pt x="6" y="47"/>
                </a:cubicBezTo>
                <a:cubicBezTo>
                  <a:pt x="6" y="47"/>
                  <a:pt x="6" y="46"/>
                  <a:pt x="7" y="46"/>
                </a:cubicBezTo>
                <a:cubicBezTo>
                  <a:pt x="12" y="40"/>
                  <a:pt x="12" y="40"/>
                  <a:pt x="12" y="40"/>
                </a:cubicBezTo>
                <a:cubicBezTo>
                  <a:pt x="12" y="40"/>
                  <a:pt x="12" y="40"/>
                  <a:pt x="13" y="40"/>
                </a:cubicBezTo>
                <a:cubicBezTo>
                  <a:pt x="13" y="40"/>
                  <a:pt x="13" y="40"/>
                  <a:pt x="14" y="41"/>
                </a:cubicBezTo>
                <a:cubicBezTo>
                  <a:pt x="17" y="45"/>
                  <a:pt x="23" y="48"/>
                  <a:pt x="29" y="48"/>
                </a:cubicBezTo>
                <a:cubicBezTo>
                  <a:pt x="40" y="48"/>
                  <a:pt x="48" y="39"/>
                  <a:pt x="48" y="29"/>
                </a:cubicBezTo>
                <a:cubicBezTo>
                  <a:pt x="48" y="18"/>
                  <a:pt x="40" y="9"/>
                  <a:pt x="29" y="9"/>
                </a:cubicBezTo>
                <a:cubicBezTo>
                  <a:pt x="24" y="9"/>
                  <a:pt x="19" y="11"/>
                  <a:pt x="16" y="14"/>
                </a:cubicBezTo>
                <a:cubicBezTo>
                  <a:pt x="21" y="20"/>
                  <a:pt x="21" y="20"/>
                  <a:pt x="21" y="20"/>
                </a:cubicBezTo>
                <a:cubicBezTo>
                  <a:pt x="22" y="20"/>
                  <a:pt x="22" y="21"/>
                  <a:pt x="21" y="22"/>
                </a:cubicBezTo>
                <a:cubicBezTo>
                  <a:pt x="21" y="23"/>
                  <a:pt x="20" y="24"/>
                  <a:pt x="19" y="24"/>
                </a:cubicBezTo>
                <a:cubicBezTo>
                  <a:pt x="2" y="24"/>
                  <a:pt x="2" y="24"/>
                  <a:pt x="2" y="24"/>
                </a:cubicBezTo>
                <a:cubicBezTo>
                  <a:pt x="1" y="24"/>
                  <a:pt x="0" y="23"/>
                  <a:pt x="0" y="21"/>
                </a:cubicBezTo>
                <a:cubicBezTo>
                  <a:pt x="0" y="4"/>
                  <a:pt x="0" y="4"/>
                  <a:pt x="0" y="4"/>
                </a:cubicBezTo>
                <a:cubicBezTo>
                  <a:pt x="0" y="3"/>
                  <a:pt x="0" y="3"/>
                  <a:pt x="1" y="2"/>
                </a:cubicBezTo>
                <a:cubicBezTo>
                  <a:pt x="2" y="2"/>
                  <a:pt x="3" y="2"/>
                  <a:pt x="4" y="3"/>
                </a:cubicBezTo>
                <a:cubicBezTo>
                  <a:pt x="9" y="8"/>
                  <a:pt x="9" y="8"/>
                  <a:pt x="9" y="8"/>
                </a:cubicBezTo>
                <a:cubicBezTo>
                  <a:pt x="14" y="3"/>
                  <a:pt x="21" y="0"/>
                  <a:pt x="29" y="0"/>
                </a:cubicBezTo>
                <a:cubicBezTo>
                  <a:pt x="45" y="0"/>
                  <a:pt x="58" y="13"/>
                  <a:pt x="58" y="29"/>
                </a:cubicBezTo>
                <a:cubicBezTo>
                  <a:pt x="58" y="45"/>
                  <a:pt x="45" y="58"/>
                  <a:pt x="29" y="58"/>
                </a:cubicBezTo>
                <a:close/>
                <a:moveTo>
                  <a:pt x="34" y="35"/>
                </a:moveTo>
                <a:cubicBezTo>
                  <a:pt x="34" y="35"/>
                  <a:pt x="33" y="36"/>
                  <a:pt x="33" y="36"/>
                </a:cubicBezTo>
                <a:cubicBezTo>
                  <a:pt x="20" y="36"/>
                  <a:pt x="20" y="36"/>
                  <a:pt x="20" y="36"/>
                </a:cubicBezTo>
                <a:cubicBezTo>
                  <a:pt x="20" y="36"/>
                  <a:pt x="19" y="35"/>
                  <a:pt x="19" y="35"/>
                </a:cubicBezTo>
                <a:cubicBezTo>
                  <a:pt x="19" y="32"/>
                  <a:pt x="19" y="32"/>
                  <a:pt x="19" y="32"/>
                </a:cubicBezTo>
                <a:cubicBezTo>
                  <a:pt x="19" y="32"/>
                  <a:pt x="20" y="31"/>
                  <a:pt x="20" y="31"/>
                </a:cubicBezTo>
                <a:cubicBezTo>
                  <a:pt x="29" y="31"/>
                  <a:pt x="29" y="31"/>
                  <a:pt x="29" y="31"/>
                </a:cubicBezTo>
                <a:cubicBezTo>
                  <a:pt x="29" y="18"/>
                  <a:pt x="29" y="18"/>
                  <a:pt x="29" y="18"/>
                </a:cubicBezTo>
                <a:cubicBezTo>
                  <a:pt x="29" y="17"/>
                  <a:pt x="29" y="17"/>
                  <a:pt x="30" y="17"/>
                </a:cubicBezTo>
                <a:cubicBezTo>
                  <a:pt x="33" y="17"/>
                  <a:pt x="33" y="17"/>
                  <a:pt x="33" y="17"/>
                </a:cubicBezTo>
                <a:cubicBezTo>
                  <a:pt x="33" y="17"/>
                  <a:pt x="34" y="17"/>
                  <a:pt x="34" y="18"/>
                </a:cubicBezTo>
                <a:lnTo>
                  <a:pt x="34" y="3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60841" lIns="121682" rIns="121682" tIns="60841"/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endParaRPr altLang="en-US" lang="zh-CN"/>
          </a:p>
        </p:txBody>
      </p:sp>
      <p:sp>
        <p:nvSpPr>
          <p:cNvPr id="34831" name="Rounded Rectangle 25@|1FFC:2381804|FBC:16777215|LFC:16777215|LBC:16777215"/>
          <p:cNvSpPr>
            <a:spLocks noChangeArrowheads="1"/>
          </p:cNvSpPr>
          <p:nvPr/>
        </p:nvSpPr>
        <p:spPr bwMode="auto">
          <a:xfrm flipH="1">
            <a:off x="7650163" y="4019550"/>
            <a:ext cx="1014412" cy="1014413"/>
          </a:xfrm>
          <a:prstGeom prst="roundRect">
            <a:avLst>
              <a:gd fmla="val 16667" name="adj"/>
            </a:avLst>
          </a:prstGeom>
          <a:solidFill>
            <a:srgbClr val="3EB19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zh-CN" lang="en-US" sz="3100">
              <a:solidFill>
                <a:srgbClr val="FFFFFF"/>
              </a:solidFill>
            </a:endParaRPr>
          </a:p>
        </p:txBody>
      </p:sp>
      <p:sp>
        <p:nvSpPr>
          <p:cNvPr id="34832" name="Freeform 144@|5FFC:16777215|FBC:16777215|LFC:16777215|LBC:16777215"/>
          <p:cNvSpPr>
            <a:spLocks noChangeAspect="1" noEditPoints="1"/>
          </p:cNvSpPr>
          <p:nvPr/>
        </p:nvSpPr>
        <p:spPr bwMode="auto">
          <a:xfrm>
            <a:off x="7893050" y="4297363"/>
            <a:ext cx="528638" cy="458787"/>
          </a:xfrm>
          <a:custGeom>
            <a:gdLst>
              <a:gd fmla="*/ 59 w 59" name="T0"/>
              <a:gd fmla="*/ 26 h 51" name="T1"/>
              <a:gd fmla="*/ 57 w 59" name="T2"/>
              <a:gd fmla="*/ 28 h 51" name="T3"/>
              <a:gd fmla="*/ 20 w 59" name="T4"/>
              <a:gd fmla="*/ 32 h 51" name="T5"/>
              <a:gd fmla="*/ 20 w 59" name="T6"/>
              <a:gd fmla="*/ 35 h 51" name="T7"/>
              <a:gd fmla="*/ 19 w 59" name="T8"/>
              <a:gd fmla="*/ 37 h 51" name="T9"/>
              <a:gd fmla="*/ 52 w 59" name="T10"/>
              <a:gd fmla="*/ 37 h 51" name="T11"/>
              <a:gd fmla="*/ 55 w 59" name="T12"/>
              <a:gd fmla="*/ 39 h 51" name="T13"/>
              <a:gd fmla="*/ 52 w 59" name="T14"/>
              <a:gd fmla="*/ 42 h 51" name="T15"/>
              <a:gd fmla="*/ 16 w 59" name="T16"/>
              <a:gd fmla="*/ 42 h 51" name="T17"/>
              <a:gd fmla="*/ 13 w 59" name="T18"/>
              <a:gd fmla="*/ 39 h 51" name="T19"/>
              <a:gd fmla="*/ 16 w 59" name="T20"/>
              <a:gd fmla="*/ 34 h 51" name="T21"/>
              <a:gd fmla="*/ 9 w 59" name="T22"/>
              <a:gd fmla="*/ 5 h 51" name="T23"/>
              <a:gd fmla="*/ 2 w 59" name="T24"/>
              <a:gd fmla="*/ 5 h 51" name="T25"/>
              <a:gd fmla="*/ 0 w 59" name="T26"/>
              <a:gd fmla="*/ 3 h 51" name="T27"/>
              <a:gd fmla="*/ 2 w 59" name="T28"/>
              <a:gd fmla="*/ 0 h 51" name="T29"/>
              <a:gd fmla="*/ 11 w 59" name="T30"/>
              <a:gd fmla="*/ 0 h 51" name="T31"/>
              <a:gd fmla="*/ 14 w 59" name="T32"/>
              <a:gd fmla="*/ 5 h 51" name="T33"/>
              <a:gd fmla="*/ 57 w 59" name="T34"/>
              <a:gd fmla="*/ 5 h 51" name="T35"/>
              <a:gd fmla="*/ 59 w 59" name="T36"/>
              <a:gd fmla="*/ 7 h 51" name="T37"/>
              <a:gd fmla="*/ 59 w 59" name="T38"/>
              <a:gd fmla="*/ 26 h 51" name="T39"/>
              <a:gd fmla="*/ 18 w 59" name="T40"/>
              <a:gd fmla="*/ 51 h 51" name="T41"/>
              <a:gd fmla="*/ 13 w 59" name="T42"/>
              <a:gd fmla="*/ 46 h 51" name="T43"/>
              <a:gd fmla="*/ 18 w 59" name="T44"/>
              <a:gd fmla="*/ 42 h 51" name="T45"/>
              <a:gd fmla="*/ 23 w 59" name="T46"/>
              <a:gd fmla="*/ 46 h 51" name="T47"/>
              <a:gd fmla="*/ 18 w 59" name="T48"/>
              <a:gd fmla="*/ 51 h 51" name="T49"/>
              <a:gd fmla="*/ 50 w 59" name="T50"/>
              <a:gd fmla="*/ 51 h 51" name="T51"/>
              <a:gd fmla="*/ 45 w 59" name="T52"/>
              <a:gd fmla="*/ 46 h 51" name="T53"/>
              <a:gd fmla="*/ 50 w 59" name="T54"/>
              <a:gd fmla="*/ 42 h 51" name="T55"/>
              <a:gd fmla="*/ 55 w 59" name="T56"/>
              <a:gd fmla="*/ 46 h 51" name="T57"/>
              <a:gd fmla="*/ 50 w 59" name="T58"/>
              <a:gd fmla="*/ 51 h 51" name="T59"/>
              <a:gd fmla="*/ 0 60000 65536" name="T60"/>
              <a:gd fmla="*/ 0 60000 65536" name="T61"/>
              <a:gd fmla="*/ 0 60000 65536" name="T62"/>
              <a:gd fmla="*/ 0 60000 65536" name="T63"/>
              <a:gd fmla="*/ 0 60000 65536" name="T64"/>
              <a:gd fmla="*/ 0 60000 65536" name="T65"/>
              <a:gd fmla="*/ 0 60000 65536" name="T66"/>
              <a:gd fmla="*/ 0 60000 65536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w 59" name="T90"/>
              <a:gd fmla="*/ 0 h 51" name="T91"/>
              <a:gd fmla="*/ 59 w 59" name="T92"/>
              <a:gd fmla="*/ 51 h 51" name="T93"/>
            </a:gdLst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b="T93" l="T90" r="T92" t="T91"/>
            <a:pathLst>
              <a:path h="51" w="59">
                <a:moveTo>
                  <a:pt x="59" y="26"/>
                </a:moveTo>
                <a:cubicBezTo>
                  <a:pt x="59" y="27"/>
                  <a:pt x="58" y="28"/>
                  <a:pt x="57" y="28"/>
                </a:cubicBezTo>
                <a:cubicBezTo>
                  <a:pt x="20" y="32"/>
                  <a:pt x="20" y="32"/>
                  <a:pt x="20" y="32"/>
                </a:cubicBezTo>
                <a:cubicBezTo>
                  <a:pt x="20" y="33"/>
                  <a:pt x="20" y="34"/>
                  <a:pt x="20" y="35"/>
                </a:cubicBezTo>
                <a:cubicBezTo>
                  <a:pt x="20" y="36"/>
                  <a:pt x="20" y="36"/>
                  <a:pt x="19" y="37"/>
                </a:cubicBezTo>
                <a:cubicBezTo>
                  <a:pt x="52" y="37"/>
                  <a:pt x="52" y="37"/>
                  <a:pt x="52" y="37"/>
                </a:cubicBezTo>
                <a:cubicBezTo>
                  <a:pt x="54" y="37"/>
                  <a:pt x="55" y="38"/>
                  <a:pt x="55" y="39"/>
                </a:cubicBezTo>
                <a:cubicBezTo>
                  <a:pt x="55" y="41"/>
                  <a:pt x="54" y="42"/>
                  <a:pt x="52" y="42"/>
                </a:cubicBezTo>
                <a:cubicBezTo>
                  <a:pt x="16" y="42"/>
                  <a:pt x="16" y="42"/>
                  <a:pt x="16" y="42"/>
                </a:cubicBezTo>
                <a:cubicBezTo>
                  <a:pt x="15" y="42"/>
                  <a:pt x="13" y="41"/>
                  <a:pt x="13" y="39"/>
                </a:cubicBezTo>
                <a:cubicBezTo>
                  <a:pt x="13" y="38"/>
                  <a:pt x="15" y="35"/>
                  <a:pt x="16" y="34"/>
                </a:cubicBezTo>
                <a:cubicBezTo>
                  <a:pt x="9" y="5"/>
                  <a:pt x="9" y="5"/>
                  <a:pt x="9" y="5"/>
                </a:cubicBezTo>
                <a:cubicBezTo>
                  <a:pt x="2" y="5"/>
                  <a:pt x="2" y="5"/>
                  <a:pt x="2" y="5"/>
                </a:cubicBezTo>
                <a:cubicBezTo>
                  <a:pt x="1" y="5"/>
                  <a:pt x="0" y="4"/>
                  <a:pt x="0" y="3"/>
                </a:cubicBezTo>
                <a:cubicBezTo>
                  <a:pt x="0" y="2"/>
                  <a:pt x="1" y="0"/>
                  <a:pt x="2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4" y="0"/>
                  <a:pt x="14" y="3"/>
                  <a:pt x="14" y="5"/>
                </a:cubicBezTo>
                <a:cubicBezTo>
                  <a:pt x="57" y="5"/>
                  <a:pt x="57" y="5"/>
                  <a:pt x="57" y="5"/>
                </a:cubicBezTo>
                <a:cubicBezTo>
                  <a:pt x="58" y="5"/>
                  <a:pt x="59" y="6"/>
                  <a:pt x="59" y="7"/>
                </a:cubicBezTo>
                <a:lnTo>
                  <a:pt x="59" y="26"/>
                </a:lnTo>
                <a:close/>
                <a:moveTo>
                  <a:pt x="18" y="51"/>
                </a:moveTo>
                <a:cubicBezTo>
                  <a:pt x="16" y="51"/>
                  <a:pt x="13" y="49"/>
                  <a:pt x="13" y="46"/>
                </a:cubicBezTo>
                <a:cubicBezTo>
                  <a:pt x="13" y="44"/>
                  <a:pt x="16" y="42"/>
                  <a:pt x="18" y="42"/>
                </a:cubicBezTo>
                <a:cubicBezTo>
                  <a:pt x="21" y="42"/>
                  <a:pt x="23" y="44"/>
                  <a:pt x="23" y="46"/>
                </a:cubicBezTo>
                <a:cubicBezTo>
                  <a:pt x="23" y="49"/>
                  <a:pt x="21" y="51"/>
                  <a:pt x="18" y="51"/>
                </a:cubicBezTo>
                <a:close/>
                <a:moveTo>
                  <a:pt x="50" y="51"/>
                </a:moveTo>
                <a:cubicBezTo>
                  <a:pt x="47" y="51"/>
                  <a:pt x="45" y="49"/>
                  <a:pt x="45" y="46"/>
                </a:cubicBezTo>
                <a:cubicBezTo>
                  <a:pt x="45" y="44"/>
                  <a:pt x="47" y="42"/>
                  <a:pt x="50" y="42"/>
                </a:cubicBezTo>
                <a:cubicBezTo>
                  <a:pt x="53" y="42"/>
                  <a:pt x="55" y="44"/>
                  <a:pt x="55" y="46"/>
                </a:cubicBezTo>
                <a:cubicBezTo>
                  <a:pt x="55" y="49"/>
                  <a:pt x="53" y="51"/>
                  <a:pt x="50" y="5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60841" lIns="121682" rIns="121682" tIns="60841"/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endParaRPr altLang="en-US" lang="zh-CN"/>
          </a:p>
        </p:txBody>
      </p:sp>
      <p:sp>
        <p:nvSpPr>
          <p:cNvPr id="34833" name="TextBox 13"/>
          <p:cNvSpPr txBox="1">
            <a:spLocks noChangeArrowheads="1"/>
          </p:cNvSpPr>
          <p:nvPr/>
        </p:nvSpPr>
        <p:spPr bwMode="auto">
          <a:xfrm>
            <a:off x="250825" y="3062288"/>
            <a:ext cx="2338388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altLang="zh-CN" b="1" lang="en-US" sz="16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ADD TITLE</a:t>
            </a:r>
          </a:p>
        </p:txBody>
      </p:sp>
      <p:sp>
        <p:nvSpPr>
          <p:cNvPr id="34834" name="TextBox 13"/>
          <p:cNvSpPr txBox="1">
            <a:spLocks noChangeArrowheads="1"/>
          </p:cNvSpPr>
          <p:nvPr/>
        </p:nvSpPr>
        <p:spPr bwMode="auto">
          <a:xfrm>
            <a:off x="409575" y="3378200"/>
            <a:ext cx="2019300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altLang="zh-CN" lang="en-US" sz="12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add your words here，according to your need to draw the text box size</a:t>
            </a:r>
          </a:p>
        </p:txBody>
      </p:sp>
      <p:sp>
        <p:nvSpPr>
          <p:cNvPr id="34835" name="TextBox 13"/>
          <p:cNvSpPr txBox="1">
            <a:spLocks noChangeArrowheads="1"/>
          </p:cNvSpPr>
          <p:nvPr/>
        </p:nvSpPr>
        <p:spPr bwMode="auto">
          <a:xfrm>
            <a:off x="9578975" y="3062288"/>
            <a:ext cx="2338388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altLang="zh-CN" b="1" lang="en-US" sz="16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ADD TITLE</a:t>
            </a:r>
          </a:p>
        </p:txBody>
      </p:sp>
      <p:sp>
        <p:nvSpPr>
          <p:cNvPr id="34836" name="TextBox 13"/>
          <p:cNvSpPr txBox="1">
            <a:spLocks noChangeArrowheads="1"/>
          </p:cNvSpPr>
          <p:nvPr/>
        </p:nvSpPr>
        <p:spPr bwMode="auto">
          <a:xfrm>
            <a:off x="9739313" y="3378200"/>
            <a:ext cx="2019300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altLang="zh-CN" lang="en-US" sz="12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add your words here，according to your need to draw the text box size</a:t>
            </a:r>
          </a:p>
        </p:txBody>
      </p:sp>
      <p:sp>
        <p:nvSpPr>
          <p:cNvPr id="34837" name="矩形 25"/>
          <p:cNvSpPr>
            <a:spLocks noChangeArrowheads="1"/>
          </p:cNvSpPr>
          <p:nvPr/>
        </p:nvSpPr>
        <p:spPr bwMode="auto">
          <a:xfrm>
            <a:off x="1582738" y="5373688"/>
            <a:ext cx="9364662" cy="512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20000"/>
              </a:spcBef>
            </a:pPr>
            <a:r>
              <a:rPr altLang="zh-CN" lang="en-US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b0604020202020204" pitchFamily="34" typeface="Arial"/>
              </a:rPr>
              <a:t>Add your words here，according to your need to draw the text box size。Please read the instructions and more work at the end of the manual template.</a:t>
            </a:r>
          </a:p>
        </p:txBody>
      </p:sp>
    </p:spTree>
  </p:cSld>
  <p:clrMapOvr>
    <a:masterClrMapping/>
  </p:clrMapOvr>
  <p:transition/>
  <p:timing/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5842" name="组合 6"/>
          <p:cNvGrpSpPr/>
          <p:nvPr/>
        </p:nvGrpSpPr>
        <p:grpSpPr>
          <a:xfrm>
            <a:off x="0" y="377825"/>
            <a:ext cx="1001713" cy="522288"/>
            <a:chExt cx="1988458" cy="522515"/>
          </a:xfrm>
        </p:grpSpPr>
        <p:sp>
          <p:nvSpPr>
            <p:cNvPr id="35868" name="矩形 3"/>
            <p:cNvSpPr>
              <a:spLocks noChangeArrowheads="1"/>
            </p:cNvSpPr>
            <p:nvPr/>
          </p:nvSpPr>
          <p:spPr bwMode="auto">
            <a:xfrm>
              <a:off x="0" y="0"/>
              <a:ext cx="1988458" cy="522514"/>
            </a:xfrm>
            <a:prstGeom prst="rect">
              <a:avLst/>
            </a:prstGeom>
            <a:solidFill>
              <a:srgbClr val="3EB19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algn="ctr" eaLnBrk="1" hangingPunct="1"/>
              <a:endParaRPr altLang="en-US" lang="zh-CN">
                <a:solidFill>
                  <a:srgbClr val="FFFFFF"/>
                </a:solidFill>
              </a:endParaRPr>
            </a:p>
          </p:txBody>
        </p:sp>
        <p:sp>
          <p:nvSpPr>
            <p:cNvPr id="35869" name="直角三角形 5"/>
            <p:cNvSpPr>
              <a:spLocks noChangeArrowheads="1"/>
            </p:cNvSpPr>
            <p:nvPr/>
          </p:nvSpPr>
          <p:spPr bwMode="auto">
            <a:xfrm flipH="1">
              <a:off x="0" y="1"/>
              <a:ext cx="1988458" cy="522514"/>
            </a:xfrm>
            <a:prstGeom prst="rtTriangle">
              <a:avLst/>
            </a:prstGeom>
            <a:solidFill>
              <a:srgbClr val="30302F">
                <a:alpha val="41960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algn="ctr" eaLnBrk="1" hangingPunct="1"/>
              <a:endParaRPr altLang="en-US" lang="zh-CN">
                <a:solidFill>
                  <a:srgbClr val="FFFFFF"/>
                </a:solidFill>
              </a:endParaRPr>
            </a:p>
          </p:txBody>
        </p:sp>
      </p:grpSp>
      <p:sp>
        <p:nvSpPr>
          <p:cNvPr id="35843" name="文本框 8"/>
          <p:cNvSpPr txBox="1">
            <a:spLocks noChangeArrowheads="1"/>
          </p:cNvSpPr>
          <p:nvPr/>
        </p:nvSpPr>
        <p:spPr bwMode="auto">
          <a:xfrm>
            <a:off x="1176338" y="454025"/>
            <a:ext cx="191008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/>
            <a:r>
              <a:rPr altLang="zh-CN" lang="en-US">
                <a:solidFill>
                  <a:schemeClr val="bg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ADD YOU TITLE</a:t>
            </a:r>
          </a:p>
        </p:txBody>
      </p:sp>
      <p:cxnSp>
        <p:nvCxnSpPr>
          <p:cNvPr id="35844" name="Straight Connector 69@|9FFC:0|FBC:0|LFC:9868950|LBC:16777215"/>
          <p:cNvCxnSpPr>
            <a:cxnSpLocks noChangeShapeType="1"/>
          </p:cNvCxnSpPr>
          <p:nvPr/>
        </p:nvCxnSpPr>
        <p:spPr bwMode="auto">
          <a:xfrm flipH="1" flipV="1">
            <a:off x="2230438" y="3344863"/>
            <a:ext cx="0" cy="471487"/>
          </a:xfrm>
          <a:prstGeom prst="line">
            <a:avLst/>
          </a:prstGeom>
          <a:noFill/>
          <a:ln w="12700">
            <a:solidFill>
              <a:srgbClr val="ADBACA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35845" name="Straight Connector 70@|9FFC:0|FBC:0|LFC:9868950|LBC:16777215"/>
          <p:cNvCxnSpPr>
            <a:cxnSpLocks noChangeShapeType="1"/>
          </p:cNvCxnSpPr>
          <p:nvPr/>
        </p:nvCxnSpPr>
        <p:spPr bwMode="auto">
          <a:xfrm flipH="1" flipV="1">
            <a:off x="4751388" y="3344863"/>
            <a:ext cx="0" cy="471487"/>
          </a:xfrm>
          <a:prstGeom prst="line">
            <a:avLst/>
          </a:prstGeom>
          <a:noFill/>
          <a:ln w="12700">
            <a:solidFill>
              <a:srgbClr val="ADBACA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35846" name="Straight Connector 71@|9FFC:0|FBC:0|LFC:9868950|LBC:16777215"/>
          <p:cNvCxnSpPr>
            <a:cxnSpLocks noChangeShapeType="1"/>
          </p:cNvCxnSpPr>
          <p:nvPr/>
        </p:nvCxnSpPr>
        <p:spPr bwMode="auto">
          <a:xfrm flipH="1" flipV="1">
            <a:off x="7273925" y="3344863"/>
            <a:ext cx="0" cy="471487"/>
          </a:xfrm>
          <a:prstGeom prst="line">
            <a:avLst/>
          </a:prstGeom>
          <a:noFill/>
          <a:ln w="12700">
            <a:solidFill>
              <a:srgbClr val="ADBACA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35847" name="Straight Connector 72@|9FFC:0|FBC:0|LFC:9868950|LBC:16777215"/>
          <p:cNvCxnSpPr>
            <a:cxnSpLocks noChangeShapeType="1"/>
          </p:cNvCxnSpPr>
          <p:nvPr/>
        </p:nvCxnSpPr>
        <p:spPr bwMode="auto">
          <a:xfrm flipH="1" flipV="1">
            <a:off x="9780588" y="3344863"/>
            <a:ext cx="0" cy="471487"/>
          </a:xfrm>
          <a:prstGeom prst="line">
            <a:avLst/>
          </a:prstGeom>
          <a:noFill/>
          <a:ln w="12700">
            <a:solidFill>
              <a:srgbClr val="ADBACA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35848" name="Straight Connector 73@|9FFC:0|FBC:0|LFC:9868950|LBC:16777215"/>
          <p:cNvCxnSpPr>
            <a:cxnSpLocks noChangeShapeType="1"/>
          </p:cNvCxnSpPr>
          <p:nvPr/>
        </p:nvCxnSpPr>
        <p:spPr bwMode="auto">
          <a:xfrm>
            <a:off x="2230438" y="3344863"/>
            <a:ext cx="7550150" cy="0"/>
          </a:xfrm>
          <a:prstGeom prst="line">
            <a:avLst/>
          </a:prstGeom>
          <a:noFill/>
          <a:ln w="12700">
            <a:solidFill>
              <a:srgbClr val="ADBACA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35849" name="Straight Connector 74@|9FFC:0|FBC:0|LFC:9868950|LBC:16777215"/>
          <p:cNvCxnSpPr>
            <a:cxnSpLocks noChangeShapeType="1"/>
          </p:cNvCxnSpPr>
          <p:nvPr/>
        </p:nvCxnSpPr>
        <p:spPr bwMode="auto">
          <a:xfrm flipH="1" flipV="1">
            <a:off x="6013450" y="2873375"/>
            <a:ext cx="0" cy="471488"/>
          </a:xfrm>
          <a:prstGeom prst="line">
            <a:avLst/>
          </a:prstGeom>
          <a:noFill/>
          <a:ln w="12700">
            <a:solidFill>
              <a:srgbClr val="ADBACA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sp>
        <p:nvSpPr>
          <p:cNvPr id="35850" name="Oval 19"/>
          <p:cNvSpPr>
            <a:spLocks noChangeArrowheads="1"/>
          </p:cNvSpPr>
          <p:nvPr/>
        </p:nvSpPr>
        <p:spPr bwMode="auto">
          <a:xfrm>
            <a:off x="5514975" y="1928813"/>
            <a:ext cx="996950" cy="992187"/>
          </a:xfrm>
          <a:prstGeom prst="ellipse">
            <a:avLst/>
          </a:prstGeom>
          <a:solidFill>
            <a:srgbClr val="3EB19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bIns="0" lIns="0" rIns="0" tIns="0"/>
          <a:lstStyle>
            <a:lvl1pPr defTabSz="912813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912813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912813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912813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912813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912813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912813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912813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912813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zh-CN" lang="en-US" sz="2800">
              <a:solidFill>
                <a:srgbClr val="FFFFFF"/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35851" name="Oval 19"/>
          <p:cNvSpPr>
            <a:spLocks noChangeArrowheads="1"/>
          </p:cNvSpPr>
          <p:nvPr/>
        </p:nvSpPr>
        <p:spPr bwMode="auto">
          <a:xfrm>
            <a:off x="1735138" y="3640138"/>
            <a:ext cx="995362" cy="993775"/>
          </a:xfrm>
          <a:prstGeom prst="ellipse">
            <a:avLst/>
          </a:prstGeom>
          <a:solidFill>
            <a:srgbClr val="2B7D6B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defTabSz="912813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912813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912813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912813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912813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912813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912813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912813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912813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zh-CN" lang="en-US" sz="2400">
              <a:solidFill>
                <a:srgbClr val="FFFFFF"/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35852" name="Oval 19"/>
          <p:cNvSpPr>
            <a:spLocks noChangeArrowheads="1"/>
          </p:cNvSpPr>
          <p:nvPr/>
        </p:nvSpPr>
        <p:spPr bwMode="auto">
          <a:xfrm>
            <a:off x="4259263" y="3640138"/>
            <a:ext cx="995362" cy="993775"/>
          </a:xfrm>
          <a:prstGeom prst="ellipse">
            <a:avLst/>
          </a:prstGeom>
          <a:solidFill>
            <a:srgbClr val="74CEBB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defTabSz="912813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912813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912813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912813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912813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912813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912813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912813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912813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zh-CN" lang="en-US" sz="2400">
              <a:solidFill>
                <a:srgbClr val="FFFFFF"/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35853" name="Oval 19"/>
          <p:cNvSpPr>
            <a:spLocks noChangeArrowheads="1"/>
          </p:cNvSpPr>
          <p:nvPr/>
        </p:nvSpPr>
        <p:spPr bwMode="auto">
          <a:xfrm>
            <a:off x="6783388" y="3640138"/>
            <a:ext cx="995362" cy="993775"/>
          </a:xfrm>
          <a:prstGeom prst="ellipse">
            <a:avLst/>
          </a:prstGeom>
          <a:solidFill>
            <a:srgbClr val="2B7D6B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defTabSz="912813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912813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912813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912813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912813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912813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912813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912813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912813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en-US" lang="en-AU" sz="2400">
              <a:solidFill>
                <a:srgbClr val="FFFFFF"/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35854" name="Oval 19"/>
          <p:cNvSpPr>
            <a:spLocks noChangeArrowheads="1"/>
          </p:cNvSpPr>
          <p:nvPr/>
        </p:nvSpPr>
        <p:spPr bwMode="auto">
          <a:xfrm>
            <a:off x="9307513" y="3640138"/>
            <a:ext cx="995362" cy="993775"/>
          </a:xfrm>
          <a:prstGeom prst="ellipse">
            <a:avLst/>
          </a:prstGeom>
          <a:solidFill>
            <a:srgbClr val="74CEBB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defTabSz="912813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912813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912813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912813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912813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912813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912813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912813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912813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zh-CN" lang="en-US" sz="2400">
              <a:solidFill>
                <a:srgbClr val="FFFFFF"/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35855" name="Freeform 32"/>
          <p:cNvSpPr/>
          <p:nvPr/>
        </p:nvSpPr>
        <p:spPr bwMode="auto">
          <a:xfrm>
            <a:off x="2068513" y="3952875"/>
            <a:ext cx="323850" cy="403225"/>
          </a:xfrm>
          <a:custGeom>
            <a:gdLst>
              <a:gd fmla="*/ 231 w 231" name="T0"/>
              <a:gd fmla="*/ 0 h 288" name="T1"/>
              <a:gd fmla="*/ 0 w 231" name="T2"/>
              <a:gd fmla="*/ 0 h 288" name="T3"/>
              <a:gd fmla="*/ 99 w 231" name="T4"/>
              <a:gd fmla="*/ 114 h 288" name="T5"/>
              <a:gd fmla="*/ 99 w 231" name="T6"/>
              <a:gd fmla="*/ 243 h 288" name="T7"/>
              <a:gd fmla="*/ 46 w 231" name="T8"/>
              <a:gd fmla="*/ 288 h 288" name="T9"/>
              <a:gd fmla="*/ 185 w 231" name="T10"/>
              <a:gd fmla="*/ 288 h 288" name="T11"/>
              <a:gd fmla="*/ 132 w 231" name="T12"/>
              <a:gd fmla="*/ 243 h 288" name="T13"/>
              <a:gd fmla="*/ 132 w 231" name="T14"/>
              <a:gd fmla="*/ 114 h 288" name="T15"/>
              <a:gd fmla="*/ 231 w 231" name="T16"/>
              <a:gd fmla="*/ 0 h 288" name="T17"/>
              <a:gd fmla="*/ 0 60000 65536" name="T18"/>
              <a:gd fmla="*/ 0 60000 65536" name="T19"/>
              <a:gd fmla="*/ 0 60000 65536" name="T20"/>
              <a:gd fmla="*/ 0 60000 65536" name="T21"/>
              <a:gd fmla="*/ 0 60000 65536" name="T22"/>
              <a:gd fmla="*/ 0 60000 65536" name="T23"/>
              <a:gd fmla="*/ 0 60000 65536" name="T24"/>
              <a:gd fmla="*/ 0 60000 65536" name="T25"/>
              <a:gd fmla="*/ 0 60000 65536" name="T26"/>
              <a:gd fmla="*/ 0 w 231" name="T27"/>
              <a:gd fmla="*/ 0 h 288" name="T28"/>
              <a:gd fmla="*/ 231 w 231" name="T29"/>
              <a:gd fmla="*/ 288 h 288" name="T30"/>
            </a:gdLst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b="T30" l="T27" r="T29" t="T28"/>
            <a:pathLst>
              <a:path h="288" w="231">
                <a:moveTo>
                  <a:pt x="2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58"/>
                  <a:pt x="43" y="106"/>
                  <a:pt x="99" y="114"/>
                </a:cubicBezTo>
                <a:cubicBezTo>
                  <a:pt x="99" y="243"/>
                  <a:pt x="99" y="243"/>
                  <a:pt x="99" y="243"/>
                </a:cubicBezTo>
                <a:cubicBezTo>
                  <a:pt x="68" y="248"/>
                  <a:pt x="46" y="266"/>
                  <a:pt x="46" y="288"/>
                </a:cubicBezTo>
                <a:cubicBezTo>
                  <a:pt x="185" y="288"/>
                  <a:pt x="185" y="288"/>
                  <a:pt x="185" y="288"/>
                </a:cubicBezTo>
                <a:cubicBezTo>
                  <a:pt x="185" y="266"/>
                  <a:pt x="162" y="248"/>
                  <a:pt x="132" y="243"/>
                </a:cubicBezTo>
                <a:cubicBezTo>
                  <a:pt x="132" y="114"/>
                  <a:pt x="132" y="114"/>
                  <a:pt x="132" y="114"/>
                </a:cubicBezTo>
                <a:cubicBezTo>
                  <a:pt x="188" y="106"/>
                  <a:pt x="231" y="58"/>
                  <a:pt x="23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endParaRPr altLang="en-US" lang="zh-CN"/>
          </a:p>
        </p:txBody>
      </p:sp>
      <p:sp>
        <p:nvSpPr>
          <p:cNvPr id="35856" name="Freeform 208"/>
          <p:cNvSpPr>
            <a:spLocks noEditPoints="1"/>
          </p:cNvSpPr>
          <p:nvPr/>
        </p:nvSpPr>
        <p:spPr bwMode="auto">
          <a:xfrm>
            <a:off x="9628188" y="3910013"/>
            <a:ext cx="350837" cy="403225"/>
          </a:xfrm>
          <a:custGeom>
            <a:gdLst>
              <a:gd fmla="*/ 217 w 252" name="T0"/>
              <a:gd fmla="*/ 204 h 288" name="T1"/>
              <a:gd fmla="*/ 217 w 252" name="T2"/>
              <a:gd fmla="*/ 196 h 288" name="T3"/>
              <a:gd fmla="*/ 217 w 252" name="T4"/>
              <a:gd fmla="*/ 126 h 288" name="T5"/>
              <a:gd fmla="*/ 156 w 252" name="T6"/>
              <a:gd fmla="*/ 40 h 288" name="T7"/>
              <a:gd fmla="*/ 158 w 252" name="T8"/>
              <a:gd fmla="*/ 32 h 288" name="T9"/>
              <a:gd fmla="*/ 126 w 252" name="T10"/>
              <a:gd fmla="*/ 0 h 288" name="T11"/>
              <a:gd fmla="*/ 94 w 252" name="T12"/>
              <a:gd fmla="*/ 32 h 288" name="T13"/>
              <a:gd fmla="*/ 96 w 252" name="T14"/>
              <a:gd fmla="*/ 40 h 288" name="T15"/>
              <a:gd fmla="*/ 35 w 252" name="T16"/>
              <a:gd fmla="*/ 126 h 288" name="T17"/>
              <a:gd fmla="*/ 35 w 252" name="T18"/>
              <a:gd fmla="*/ 196 h 288" name="T19"/>
              <a:gd fmla="*/ 35 w 252" name="T20"/>
              <a:gd fmla="*/ 204 h 288" name="T21"/>
              <a:gd fmla="*/ 0 w 252" name="T22"/>
              <a:gd fmla="*/ 238 h 288" name="T23"/>
              <a:gd fmla="*/ 14 w 252" name="T24"/>
              <a:gd fmla="*/ 252 h 288" name="T25"/>
              <a:gd fmla="*/ 95 w 252" name="T26"/>
              <a:gd fmla="*/ 252 h 288" name="T27"/>
              <a:gd fmla="*/ 94 w 252" name="T28"/>
              <a:gd fmla="*/ 256 h 288" name="T29"/>
              <a:gd fmla="*/ 126 w 252" name="T30"/>
              <a:gd fmla="*/ 288 h 288" name="T31"/>
              <a:gd fmla="*/ 158 w 252" name="T32"/>
              <a:gd fmla="*/ 256 h 288" name="T33"/>
              <a:gd fmla="*/ 157 w 252" name="T34"/>
              <a:gd fmla="*/ 252 h 288" name="T35"/>
              <a:gd fmla="*/ 238 w 252" name="T36"/>
              <a:gd fmla="*/ 252 h 288" name="T37"/>
              <a:gd fmla="*/ 252 w 252" name="T38"/>
              <a:gd fmla="*/ 238 h 288" name="T39"/>
              <a:gd fmla="*/ 217 w 252" name="T40"/>
              <a:gd fmla="*/ 204 h 288" name="T41"/>
              <a:gd fmla="*/ 108 w 252" name="T42"/>
              <a:gd fmla="*/ 32 h 288" name="T43"/>
              <a:gd fmla="*/ 126 w 252" name="T44"/>
              <a:gd fmla="*/ 14 h 288" name="T45"/>
              <a:gd fmla="*/ 144 w 252" name="T46"/>
              <a:gd fmla="*/ 32 h 288" name="T47"/>
              <a:gd fmla="*/ 143 w 252" name="T48"/>
              <a:gd fmla="*/ 37 h 288" name="T49"/>
              <a:gd fmla="*/ 126 w 252" name="T50"/>
              <a:gd fmla="*/ 35 h 288" name="T51"/>
              <a:gd fmla="*/ 109 w 252" name="T52"/>
              <a:gd fmla="*/ 37 h 288" name="T53"/>
              <a:gd fmla="*/ 108 w 252" name="T54"/>
              <a:gd fmla="*/ 32 h 288" name="T55"/>
              <a:gd fmla="*/ 0 60000 65536" name="T56"/>
              <a:gd fmla="*/ 0 60000 65536" name="T57"/>
              <a:gd fmla="*/ 0 60000 65536" name="T58"/>
              <a:gd fmla="*/ 0 60000 65536" name="T59"/>
              <a:gd fmla="*/ 0 60000 65536" name="T60"/>
              <a:gd fmla="*/ 0 60000 65536" name="T61"/>
              <a:gd fmla="*/ 0 60000 65536" name="T62"/>
              <a:gd fmla="*/ 0 60000 65536" name="T63"/>
              <a:gd fmla="*/ 0 60000 65536" name="T64"/>
              <a:gd fmla="*/ 0 60000 65536" name="T65"/>
              <a:gd fmla="*/ 0 60000 65536" name="T66"/>
              <a:gd fmla="*/ 0 60000 65536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w 252" name="T84"/>
              <a:gd fmla="*/ 0 h 288" name="T85"/>
              <a:gd fmla="*/ 252 w 252" name="T86"/>
              <a:gd fmla="*/ 288 h 288" name="T87"/>
            </a:gdLst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b="T87" l="T84" r="T86" t="T85"/>
            <a:pathLst>
              <a:path h="288" w="251">
                <a:moveTo>
                  <a:pt x="217" y="204"/>
                </a:moveTo>
                <a:cubicBezTo>
                  <a:pt x="217" y="202"/>
                  <a:pt x="217" y="199"/>
                  <a:pt x="217" y="196"/>
                </a:cubicBezTo>
                <a:cubicBezTo>
                  <a:pt x="217" y="126"/>
                  <a:pt x="217" y="126"/>
                  <a:pt x="217" y="126"/>
                </a:cubicBezTo>
                <a:cubicBezTo>
                  <a:pt x="217" y="86"/>
                  <a:pt x="192" y="53"/>
                  <a:pt x="156" y="40"/>
                </a:cubicBezTo>
                <a:cubicBezTo>
                  <a:pt x="157" y="37"/>
                  <a:pt x="158" y="35"/>
                  <a:pt x="158" y="32"/>
                </a:cubicBezTo>
                <a:cubicBezTo>
                  <a:pt x="158" y="14"/>
                  <a:pt x="143" y="0"/>
                  <a:pt x="126" y="0"/>
                </a:cubicBezTo>
                <a:cubicBezTo>
                  <a:pt x="109" y="0"/>
                  <a:pt x="94" y="14"/>
                  <a:pt x="94" y="32"/>
                </a:cubicBezTo>
                <a:cubicBezTo>
                  <a:pt x="94" y="35"/>
                  <a:pt x="95" y="37"/>
                  <a:pt x="96" y="40"/>
                </a:cubicBezTo>
                <a:cubicBezTo>
                  <a:pt x="60" y="53"/>
                  <a:pt x="35" y="86"/>
                  <a:pt x="35" y="126"/>
                </a:cubicBezTo>
                <a:cubicBezTo>
                  <a:pt x="35" y="196"/>
                  <a:pt x="35" y="196"/>
                  <a:pt x="35" y="196"/>
                </a:cubicBezTo>
                <a:cubicBezTo>
                  <a:pt x="35" y="199"/>
                  <a:pt x="35" y="202"/>
                  <a:pt x="35" y="204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246"/>
                  <a:pt x="6" y="252"/>
                  <a:pt x="14" y="252"/>
                </a:cubicBezTo>
                <a:cubicBezTo>
                  <a:pt x="95" y="252"/>
                  <a:pt x="95" y="252"/>
                  <a:pt x="95" y="252"/>
                </a:cubicBezTo>
                <a:cubicBezTo>
                  <a:pt x="95" y="254"/>
                  <a:pt x="94" y="255"/>
                  <a:pt x="94" y="256"/>
                </a:cubicBezTo>
                <a:cubicBezTo>
                  <a:pt x="94" y="274"/>
                  <a:pt x="109" y="288"/>
                  <a:pt x="126" y="288"/>
                </a:cubicBezTo>
                <a:cubicBezTo>
                  <a:pt x="143" y="288"/>
                  <a:pt x="158" y="274"/>
                  <a:pt x="158" y="256"/>
                </a:cubicBezTo>
                <a:cubicBezTo>
                  <a:pt x="158" y="255"/>
                  <a:pt x="157" y="254"/>
                  <a:pt x="157" y="252"/>
                </a:cubicBezTo>
                <a:cubicBezTo>
                  <a:pt x="238" y="252"/>
                  <a:pt x="238" y="252"/>
                  <a:pt x="238" y="252"/>
                </a:cubicBezTo>
                <a:cubicBezTo>
                  <a:pt x="246" y="252"/>
                  <a:pt x="252" y="246"/>
                  <a:pt x="252" y="238"/>
                </a:cubicBezTo>
                <a:lnTo>
                  <a:pt x="217" y="204"/>
                </a:lnTo>
                <a:close/>
                <a:moveTo>
                  <a:pt x="108" y="32"/>
                </a:moveTo>
                <a:cubicBezTo>
                  <a:pt x="108" y="22"/>
                  <a:pt x="116" y="14"/>
                  <a:pt x="126" y="14"/>
                </a:cubicBezTo>
                <a:cubicBezTo>
                  <a:pt x="136" y="14"/>
                  <a:pt x="144" y="22"/>
                  <a:pt x="144" y="32"/>
                </a:cubicBezTo>
                <a:cubicBezTo>
                  <a:pt x="144" y="33"/>
                  <a:pt x="143" y="35"/>
                  <a:pt x="143" y="37"/>
                </a:cubicBezTo>
                <a:cubicBezTo>
                  <a:pt x="137" y="36"/>
                  <a:pt x="132" y="35"/>
                  <a:pt x="126" y="35"/>
                </a:cubicBezTo>
                <a:cubicBezTo>
                  <a:pt x="120" y="35"/>
                  <a:pt x="115" y="36"/>
                  <a:pt x="109" y="37"/>
                </a:cubicBezTo>
                <a:cubicBezTo>
                  <a:pt x="109" y="35"/>
                  <a:pt x="108" y="33"/>
                  <a:pt x="108" y="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endParaRPr altLang="en-US" lang="zh-CN"/>
          </a:p>
        </p:txBody>
      </p:sp>
      <p:sp>
        <p:nvSpPr>
          <p:cNvPr id="35857" name="Freeform 250"/>
          <p:cNvSpPr>
            <a:spLocks noEditPoints="1"/>
          </p:cNvSpPr>
          <p:nvPr/>
        </p:nvSpPr>
        <p:spPr bwMode="auto">
          <a:xfrm>
            <a:off x="4532313" y="3938588"/>
            <a:ext cx="439737" cy="417512"/>
          </a:xfrm>
          <a:custGeom>
            <a:gdLst>
              <a:gd fmla="*/ 313 w 313" name="T0"/>
              <a:gd fmla="*/ 8 h 297" name="T1"/>
              <a:gd fmla="*/ 206 w 313" name="T2"/>
              <a:gd fmla="*/ 13 h 297" name="T3"/>
              <a:gd fmla="*/ 61 w 313" name="T4"/>
              <a:gd fmla="*/ 45 h 297" name="T5"/>
              <a:gd fmla="*/ 61 w 313" name="T6"/>
              <a:gd fmla="*/ 225 h 297" name="T7"/>
              <a:gd fmla="*/ 25 w 313" name="T8"/>
              <a:gd fmla="*/ 278 h 297" name="T9"/>
              <a:gd fmla="*/ 38 w 313" name="T10"/>
              <a:gd fmla="*/ 297 h 297" name="T11"/>
              <a:gd fmla="*/ 91 w 313" name="T12"/>
              <a:gd fmla="*/ 254 h 297" name="T13"/>
              <a:gd fmla="*/ 169 w 313" name="T14"/>
              <a:gd fmla="*/ 285 h 297" name="T15"/>
              <a:gd fmla="*/ 310 w 313" name="T16"/>
              <a:gd fmla="*/ 162 h 297" name="T17"/>
              <a:gd fmla="*/ 313 w 313" name="T18"/>
              <a:gd fmla="*/ 8 h 297" name="T19"/>
              <a:gd fmla="*/ 267 w 313" name="T20"/>
              <a:gd fmla="*/ 63 h 297" name="T21"/>
              <a:gd fmla="*/ 192 w 313" name="T22"/>
              <a:gd fmla="*/ 136 h 297" name="T23"/>
              <a:gd fmla="*/ 101 w 313" name="T24"/>
              <a:gd fmla="*/ 222 h 297" name="T25"/>
              <a:gd fmla="*/ 98 w 313" name="T26"/>
              <a:gd fmla="*/ 223 h 297" name="T27"/>
              <a:gd fmla="*/ 95 w 313" name="T28"/>
              <a:gd fmla="*/ 222 h 297" name="T29"/>
              <a:gd fmla="*/ 95 w 313" name="T30"/>
              <a:gd fmla="*/ 217 h 297" name="T31"/>
              <a:gd fmla="*/ 172 w 313" name="T32"/>
              <a:gd fmla="*/ 116 h 297" name="T33"/>
              <a:gd fmla="*/ 263 w 313" name="T34"/>
              <a:gd fmla="*/ 56 h 297" name="T35"/>
              <a:gd fmla="*/ 268 w 313" name="T36"/>
              <a:gd fmla="*/ 58 h 297" name="T37"/>
              <a:gd fmla="*/ 267 w 313" name="T38"/>
              <a:gd fmla="*/ 63 h 297" name="T39"/>
              <a:gd fmla="*/ 0 60000 65536" name="T40"/>
              <a:gd fmla="*/ 0 60000 65536" name="T41"/>
              <a:gd fmla="*/ 0 60000 65536" name="T42"/>
              <a:gd fmla="*/ 0 60000 65536" name="T43"/>
              <a:gd fmla="*/ 0 60000 65536" name="T44"/>
              <a:gd fmla="*/ 0 60000 65536" name="T45"/>
              <a:gd fmla="*/ 0 60000 65536" name="T46"/>
              <a:gd fmla="*/ 0 60000 65536" name="T47"/>
              <a:gd fmla="*/ 0 60000 65536" name="T48"/>
              <a:gd fmla="*/ 0 60000 65536" name="T49"/>
              <a:gd fmla="*/ 0 60000 65536" name="T50"/>
              <a:gd fmla="*/ 0 60000 65536" name="T51"/>
              <a:gd fmla="*/ 0 60000 65536" name="T52"/>
              <a:gd fmla="*/ 0 60000 65536" name="T53"/>
              <a:gd fmla="*/ 0 60000 65536" name="T54"/>
              <a:gd fmla="*/ 0 60000 65536" name="T55"/>
              <a:gd fmla="*/ 0 60000 65536" name="T56"/>
              <a:gd fmla="*/ 0 60000 65536" name="T57"/>
              <a:gd fmla="*/ 0 60000 65536" name="T58"/>
              <a:gd fmla="*/ 0 60000 65536" name="T59"/>
              <a:gd fmla="*/ 0 w 313" name="T60"/>
              <a:gd fmla="*/ 0 h 297" name="T61"/>
              <a:gd fmla="*/ 313 w 313" name="T62"/>
              <a:gd fmla="*/ 297 h 297" name="T63"/>
            </a:gdLst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b="T63" l="T60" r="T62" t="T61"/>
            <a:pathLst>
              <a:path h="297" w="313">
                <a:moveTo>
                  <a:pt x="313" y="8"/>
                </a:moveTo>
                <a:cubicBezTo>
                  <a:pt x="313" y="8"/>
                  <a:pt x="295" y="27"/>
                  <a:pt x="206" y="13"/>
                </a:cubicBezTo>
                <a:cubicBezTo>
                  <a:pt x="124" y="0"/>
                  <a:pt x="91" y="15"/>
                  <a:pt x="61" y="45"/>
                </a:cubicBezTo>
                <a:cubicBezTo>
                  <a:pt x="32" y="74"/>
                  <a:pt x="0" y="164"/>
                  <a:pt x="61" y="225"/>
                </a:cubicBezTo>
                <a:cubicBezTo>
                  <a:pt x="71" y="235"/>
                  <a:pt x="25" y="278"/>
                  <a:pt x="25" y="278"/>
                </a:cubicBezTo>
                <a:cubicBezTo>
                  <a:pt x="38" y="297"/>
                  <a:pt x="38" y="297"/>
                  <a:pt x="38" y="297"/>
                </a:cubicBezTo>
                <a:cubicBezTo>
                  <a:pt x="91" y="254"/>
                  <a:pt x="91" y="254"/>
                  <a:pt x="91" y="254"/>
                </a:cubicBezTo>
                <a:cubicBezTo>
                  <a:pt x="91" y="254"/>
                  <a:pt x="123" y="285"/>
                  <a:pt x="169" y="285"/>
                </a:cubicBezTo>
                <a:cubicBezTo>
                  <a:pt x="233" y="285"/>
                  <a:pt x="306" y="258"/>
                  <a:pt x="310" y="162"/>
                </a:cubicBezTo>
                <a:cubicBezTo>
                  <a:pt x="313" y="101"/>
                  <a:pt x="297" y="58"/>
                  <a:pt x="313" y="8"/>
                </a:cubicBezTo>
                <a:close/>
                <a:moveTo>
                  <a:pt x="267" y="63"/>
                </a:moveTo>
                <a:cubicBezTo>
                  <a:pt x="267" y="63"/>
                  <a:pt x="239" y="89"/>
                  <a:pt x="192" y="136"/>
                </a:cubicBezTo>
                <a:cubicBezTo>
                  <a:pt x="150" y="178"/>
                  <a:pt x="101" y="222"/>
                  <a:pt x="101" y="222"/>
                </a:cubicBezTo>
                <a:cubicBezTo>
                  <a:pt x="100" y="223"/>
                  <a:pt x="99" y="223"/>
                  <a:pt x="98" y="223"/>
                </a:cubicBezTo>
                <a:cubicBezTo>
                  <a:pt x="97" y="223"/>
                  <a:pt x="96" y="223"/>
                  <a:pt x="95" y="222"/>
                </a:cubicBezTo>
                <a:cubicBezTo>
                  <a:pt x="94" y="221"/>
                  <a:pt x="94" y="219"/>
                  <a:pt x="95" y="217"/>
                </a:cubicBezTo>
                <a:cubicBezTo>
                  <a:pt x="95" y="217"/>
                  <a:pt x="138" y="148"/>
                  <a:pt x="172" y="116"/>
                </a:cubicBezTo>
                <a:cubicBezTo>
                  <a:pt x="209" y="83"/>
                  <a:pt x="263" y="57"/>
                  <a:pt x="263" y="56"/>
                </a:cubicBezTo>
                <a:cubicBezTo>
                  <a:pt x="265" y="56"/>
                  <a:pt x="267" y="56"/>
                  <a:pt x="268" y="58"/>
                </a:cubicBezTo>
                <a:cubicBezTo>
                  <a:pt x="269" y="59"/>
                  <a:pt x="269" y="62"/>
                  <a:pt x="267" y="6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endParaRPr altLang="en-US" lang="zh-CN"/>
          </a:p>
        </p:txBody>
      </p:sp>
      <p:sp>
        <p:nvSpPr>
          <p:cNvPr id="35858" name="Freeform 251"/>
          <p:cNvSpPr>
            <a:spLocks noEditPoints="1"/>
          </p:cNvSpPr>
          <p:nvPr/>
        </p:nvSpPr>
        <p:spPr bwMode="auto">
          <a:xfrm>
            <a:off x="7062788" y="3949700"/>
            <a:ext cx="422275" cy="395288"/>
          </a:xfrm>
          <a:custGeom>
            <a:gdLst>
              <a:gd fmla="*/ 266 w 301" name="T0"/>
              <a:gd fmla="*/ 192 h 282" name="T1"/>
              <a:gd fmla="*/ 234 w 301" name="T2"/>
              <a:gd fmla="*/ 69 h 282" name="T3"/>
              <a:gd fmla="*/ 81 w 301" name="T4"/>
              <a:gd fmla="*/ 36 h 282" name="T5"/>
              <a:gd fmla="*/ 32 w 301" name="T6"/>
              <a:gd fmla="*/ 3 h 282" name="T7"/>
              <a:gd fmla="*/ 12 w 301" name="T8"/>
              <a:gd fmla="*/ 13 h 282" name="T9"/>
              <a:gd fmla="*/ 61 w 301" name="T10"/>
              <a:gd fmla="*/ 57 h 282" name="T11"/>
              <a:gd fmla="*/ 132 w 301" name="T12"/>
              <a:gd fmla="*/ 249 h 282" name="T13"/>
              <a:gd fmla="*/ 301 w 301" name="T14"/>
              <a:gd fmla="*/ 260 h 282" name="T15"/>
              <a:gd fmla="*/ 266 w 301" name="T16"/>
              <a:gd fmla="*/ 192 h 282" name="T17"/>
              <a:gd fmla="*/ 242 w 301" name="T18"/>
              <a:gd fmla="*/ 232 h 282" name="T19"/>
              <a:gd fmla="*/ 240 w 301" name="T20"/>
              <a:gd fmla="*/ 233 h 282" name="T21"/>
              <a:gd fmla="*/ 238 w 301" name="T22"/>
              <a:gd fmla="*/ 232 h 282" name="T23"/>
              <a:gd fmla="*/ 159 w 301" name="T24"/>
              <a:gd fmla="*/ 138 h 282" name="T25"/>
              <a:gd fmla="*/ 106 w 301" name="T26"/>
              <a:gd fmla="*/ 75 h 282" name="T27"/>
              <a:gd fmla="*/ 106 w 301" name="T28"/>
              <a:gd fmla="*/ 71 h 282" name="T29"/>
              <a:gd fmla="*/ 109 w 301" name="T30"/>
              <a:gd fmla="*/ 71 h 282" name="T31"/>
              <a:gd fmla="*/ 178 w 301" name="T32"/>
              <a:gd fmla="*/ 122 h 282" name="T33"/>
              <a:gd fmla="*/ 243 w 301" name="T34"/>
              <a:gd fmla="*/ 229 h 282" name="T35"/>
              <a:gd fmla="*/ 242 w 301" name="T36"/>
              <a:gd fmla="*/ 232 h 282" name="T37"/>
              <a:gd fmla="*/ 0 60000 65536" name="T38"/>
              <a:gd fmla="*/ 0 60000 65536" name="T39"/>
              <a:gd fmla="*/ 0 60000 65536" name="T40"/>
              <a:gd fmla="*/ 0 60000 65536" name="T41"/>
              <a:gd fmla="*/ 0 60000 65536" name="T42"/>
              <a:gd fmla="*/ 0 60000 65536" name="T43"/>
              <a:gd fmla="*/ 0 60000 65536" name="T44"/>
              <a:gd fmla="*/ 0 60000 65536" name="T45"/>
              <a:gd fmla="*/ 0 60000 65536" name="T46"/>
              <a:gd fmla="*/ 0 60000 65536" name="T47"/>
              <a:gd fmla="*/ 0 60000 65536" name="T48"/>
              <a:gd fmla="*/ 0 60000 65536" name="T49"/>
              <a:gd fmla="*/ 0 60000 65536" name="T50"/>
              <a:gd fmla="*/ 0 60000 65536" name="T51"/>
              <a:gd fmla="*/ 0 60000 65536" name="T52"/>
              <a:gd fmla="*/ 0 60000 65536" name="T53"/>
              <a:gd fmla="*/ 0 60000 65536" name="T54"/>
              <a:gd fmla="*/ 0 60000 65536" name="T55"/>
              <a:gd fmla="*/ 0 60000 65536" name="T56"/>
              <a:gd fmla="*/ 0 w 301" name="T57"/>
              <a:gd fmla="*/ 0 h 282" name="T58"/>
              <a:gd fmla="*/ 301 w 301" name="T59"/>
              <a:gd fmla="*/ 282 h 282" name="T60"/>
            </a:gdLst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b="T60" l="T57" r="T59" t="T58"/>
            <a:pathLst>
              <a:path h="282" w="301">
                <a:moveTo>
                  <a:pt x="266" y="192"/>
                </a:moveTo>
                <a:cubicBezTo>
                  <a:pt x="268" y="152"/>
                  <a:pt x="252" y="95"/>
                  <a:pt x="234" y="69"/>
                </a:cubicBezTo>
                <a:cubicBezTo>
                  <a:pt x="197" y="16"/>
                  <a:pt x="116" y="0"/>
                  <a:pt x="81" y="36"/>
                </a:cubicBezTo>
                <a:cubicBezTo>
                  <a:pt x="74" y="43"/>
                  <a:pt x="32" y="3"/>
                  <a:pt x="32" y="3"/>
                </a:cubicBezTo>
                <a:cubicBezTo>
                  <a:pt x="12" y="13"/>
                  <a:pt x="12" y="13"/>
                  <a:pt x="12" y="13"/>
                </a:cubicBezTo>
                <a:cubicBezTo>
                  <a:pt x="61" y="57"/>
                  <a:pt x="61" y="57"/>
                  <a:pt x="61" y="57"/>
                </a:cubicBezTo>
                <a:cubicBezTo>
                  <a:pt x="61" y="57"/>
                  <a:pt x="0" y="152"/>
                  <a:pt x="132" y="249"/>
                </a:cubicBezTo>
                <a:cubicBezTo>
                  <a:pt x="177" y="282"/>
                  <a:pt x="241" y="269"/>
                  <a:pt x="301" y="260"/>
                </a:cubicBezTo>
                <a:cubicBezTo>
                  <a:pt x="301" y="260"/>
                  <a:pt x="265" y="248"/>
                  <a:pt x="266" y="192"/>
                </a:cubicBezTo>
                <a:close/>
                <a:moveTo>
                  <a:pt x="242" y="232"/>
                </a:moveTo>
                <a:cubicBezTo>
                  <a:pt x="241" y="233"/>
                  <a:pt x="241" y="233"/>
                  <a:pt x="240" y="233"/>
                </a:cubicBezTo>
                <a:cubicBezTo>
                  <a:pt x="240" y="233"/>
                  <a:pt x="239" y="232"/>
                  <a:pt x="238" y="232"/>
                </a:cubicBezTo>
                <a:cubicBezTo>
                  <a:pt x="238" y="232"/>
                  <a:pt x="198" y="182"/>
                  <a:pt x="159" y="138"/>
                </a:cubicBezTo>
                <a:cubicBezTo>
                  <a:pt x="115" y="89"/>
                  <a:pt x="106" y="75"/>
                  <a:pt x="106" y="75"/>
                </a:cubicBezTo>
                <a:cubicBezTo>
                  <a:pt x="105" y="74"/>
                  <a:pt x="105" y="72"/>
                  <a:pt x="106" y="71"/>
                </a:cubicBezTo>
                <a:cubicBezTo>
                  <a:pt x="107" y="71"/>
                  <a:pt x="108" y="70"/>
                  <a:pt x="109" y="71"/>
                </a:cubicBezTo>
                <a:cubicBezTo>
                  <a:pt x="109" y="71"/>
                  <a:pt x="144" y="87"/>
                  <a:pt x="178" y="122"/>
                </a:cubicBezTo>
                <a:cubicBezTo>
                  <a:pt x="210" y="156"/>
                  <a:pt x="243" y="229"/>
                  <a:pt x="243" y="229"/>
                </a:cubicBezTo>
                <a:cubicBezTo>
                  <a:pt x="243" y="230"/>
                  <a:pt x="243" y="232"/>
                  <a:pt x="242" y="2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endParaRPr altLang="en-US" lang="zh-CN"/>
          </a:p>
        </p:txBody>
      </p:sp>
      <p:sp>
        <p:nvSpPr>
          <p:cNvPr id="35859" name="Freeform 367"/>
          <p:cNvSpPr>
            <a:spLocks noEditPoints="1"/>
          </p:cNvSpPr>
          <p:nvPr/>
        </p:nvSpPr>
        <p:spPr bwMode="auto">
          <a:xfrm>
            <a:off x="5824538" y="2198688"/>
            <a:ext cx="377825" cy="403225"/>
          </a:xfrm>
          <a:custGeom>
            <a:gdLst>
              <a:gd fmla="*/ 251 w 269" name="T0"/>
              <a:gd fmla="*/ 192 h 288" name="T1"/>
              <a:gd fmla="*/ 234 w 269" name="T2"/>
              <a:gd fmla="*/ 209 h 288" name="T3"/>
              <a:gd fmla="*/ 234 w 269" name="T4"/>
              <a:gd fmla="*/ 211 h 288" name="T5"/>
              <a:gd fmla="*/ 201 w 269" name="T6"/>
              <a:gd fmla="*/ 233 h 288" name="T7"/>
              <a:gd fmla="*/ 160 w 269" name="T8"/>
              <a:gd fmla="*/ 240 h 288" name="T9"/>
              <a:gd fmla="*/ 148 w 269" name="T10"/>
              <a:gd fmla="*/ 187 h 288" name="T11"/>
              <a:gd fmla="*/ 146 w 269" name="T12"/>
              <a:gd fmla="*/ 121 h 288" name="T13"/>
              <a:gd fmla="*/ 193 w 269" name="T14"/>
              <a:gd fmla="*/ 121 h 288" name="T15"/>
              <a:gd fmla="*/ 211 w 269" name="T16"/>
              <a:gd fmla="*/ 117 h 288" name="T17"/>
              <a:gd fmla="*/ 222 w 269" name="T18"/>
              <a:gd fmla="*/ 123 h 288" name="T19"/>
              <a:gd fmla="*/ 236 w 269" name="T20"/>
              <a:gd fmla="*/ 109 h 288" name="T21"/>
              <a:gd fmla="*/ 222 w 269" name="T22"/>
              <a:gd fmla="*/ 95 h 288" name="T23"/>
              <a:gd fmla="*/ 210 w 269" name="T24"/>
              <a:gd fmla="*/ 101 h 288" name="T25"/>
              <a:gd fmla="*/ 145 w 269" name="T26"/>
              <a:gd fmla="*/ 101 h 288" name="T27"/>
              <a:gd fmla="*/ 144 w 269" name="T28"/>
              <a:gd fmla="*/ 68 h 288" name="T29"/>
              <a:gd fmla="*/ 169 w 269" name="T30"/>
              <a:gd fmla="*/ 35 h 288" name="T31"/>
              <a:gd fmla="*/ 134 w 269" name="T32"/>
              <a:gd fmla="*/ 0 h 288" name="T33"/>
              <a:gd fmla="*/ 99 w 269" name="T34"/>
              <a:gd fmla="*/ 35 h 288" name="T35"/>
              <a:gd fmla="*/ 124 w 269" name="T36"/>
              <a:gd fmla="*/ 68 h 288" name="T37"/>
              <a:gd fmla="*/ 123 w 269" name="T38"/>
              <a:gd fmla="*/ 101 h 288" name="T39"/>
              <a:gd fmla="*/ 58 w 269" name="T40"/>
              <a:gd fmla="*/ 101 h 288" name="T41"/>
              <a:gd fmla="*/ 46 w 269" name="T42"/>
              <a:gd fmla="*/ 95 h 288" name="T43"/>
              <a:gd fmla="*/ 32 w 269" name="T44"/>
              <a:gd fmla="*/ 109 h 288" name="T45"/>
              <a:gd fmla="*/ 46 w 269" name="T46"/>
              <a:gd fmla="*/ 123 h 288" name="T47"/>
              <a:gd fmla="*/ 57 w 269" name="T48"/>
              <a:gd fmla="*/ 117 h 288" name="T49"/>
              <a:gd fmla="*/ 76 w 269" name="T50"/>
              <a:gd fmla="*/ 121 h 288" name="T51"/>
              <a:gd fmla="*/ 122 w 269" name="T52"/>
              <a:gd fmla="*/ 121 h 288" name="T53"/>
              <a:gd fmla="*/ 120 w 269" name="T54"/>
              <a:gd fmla="*/ 187 h 288" name="T55"/>
              <a:gd fmla="*/ 109 w 269" name="T56"/>
              <a:gd fmla="*/ 239 h 288" name="T57"/>
              <a:gd fmla="*/ 59 w 269" name="T58"/>
              <a:gd fmla="*/ 227 h 288" name="T59"/>
              <a:gd fmla="*/ 34 w 269" name="T60"/>
              <a:gd fmla="*/ 212 h 288" name="T61"/>
              <a:gd fmla="*/ 35 w 269" name="T62"/>
              <a:gd fmla="*/ 209 h 288" name="T63"/>
              <a:gd fmla="*/ 17 w 269" name="T64"/>
              <a:gd fmla="*/ 192 h 288" name="T65"/>
              <a:gd fmla="*/ 0 w 269" name="T66"/>
              <a:gd fmla="*/ 209 h 288" name="T67"/>
              <a:gd fmla="*/ 17 w 269" name="T68"/>
              <a:gd fmla="*/ 227 h 288" name="T69"/>
              <a:gd fmla="*/ 21 w 269" name="T70"/>
              <a:gd fmla="*/ 226 h 288" name="T71"/>
              <a:gd fmla="*/ 48 w 269" name="T72"/>
              <a:gd fmla="*/ 247 h 288" name="T73"/>
              <a:gd fmla="*/ 102 w 269" name="T74"/>
              <a:gd fmla="*/ 273 h 288" name="T75"/>
              <a:gd fmla="*/ 135 w 269" name="T76"/>
              <a:gd fmla="*/ 288 h 288" name="T77"/>
              <a:gd fmla="*/ 166 w 269" name="T78"/>
              <a:gd fmla="*/ 273 h 288" name="T79"/>
              <a:gd fmla="*/ 220 w 269" name="T80"/>
              <a:gd fmla="*/ 247 h 288" name="T81"/>
              <a:gd fmla="*/ 247 w 269" name="T82"/>
              <a:gd fmla="*/ 226 h 288" name="T83"/>
              <a:gd fmla="*/ 251 w 269" name="T84"/>
              <a:gd fmla="*/ 227 h 288" name="T85"/>
              <a:gd fmla="*/ 269 w 269" name="T86"/>
              <a:gd fmla="*/ 209 h 288" name="T87"/>
              <a:gd fmla="*/ 251 w 269" name="T88"/>
              <a:gd fmla="*/ 192 h 288" name="T89"/>
              <a:gd fmla="*/ 115 w 269" name="T90"/>
              <a:gd fmla="*/ 35 h 288" name="T91"/>
              <a:gd fmla="*/ 134 w 269" name="T92"/>
              <a:gd fmla="*/ 16 h 288" name="T93"/>
              <a:gd fmla="*/ 152 w 269" name="T94"/>
              <a:gd fmla="*/ 35 h 288" name="T95"/>
              <a:gd fmla="*/ 134 w 269" name="T96"/>
              <a:gd fmla="*/ 53 h 288" name="T97"/>
              <a:gd fmla="*/ 115 w 269" name="T98"/>
              <a:gd fmla="*/ 35 h 288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w 269" name="T150"/>
              <a:gd fmla="*/ 0 h 288" name="T151"/>
              <a:gd fmla="*/ 269 w 269" name="T152"/>
              <a:gd fmla="*/ 288 h 288" name="T153"/>
            </a:gdLst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b="T153" l="T150" r="T152" t="T151"/>
            <a:pathLst>
              <a:path h="288" w="269">
                <a:moveTo>
                  <a:pt x="251" y="192"/>
                </a:moveTo>
                <a:cubicBezTo>
                  <a:pt x="241" y="192"/>
                  <a:pt x="234" y="200"/>
                  <a:pt x="234" y="209"/>
                </a:cubicBezTo>
                <a:cubicBezTo>
                  <a:pt x="234" y="210"/>
                  <a:pt x="234" y="211"/>
                  <a:pt x="234" y="211"/>
                </a:cubicBezTo>
                <a:cubicBezTo>
                  <a:pt x="226" y="217"/>
                  <a:pt x="215" y="224"/>
                  <a:pt x="201" y="233"/>
                </a:cubicBezTo>
                <a:cubicBezTo>
                  <a:pt x="189" y="240"/>
                  <a:pt x="174" y="241"/>
                  <a:pt x="160" y="240"/>
                </a:cubicBezTo>
                <a:cubicBezTo>
                  <a:pt x="148" y="187"/>
                  <a:pt x="148" y="187"/>
                  <a:pt x="148" y="187"/>
                </a:cubicBezTo>
                <a:cubicBezTo>
                  <a:pt x="148" y="187"/>
                  <a:pt x="147" y="153"/>
                  <a:pt x="146" y="121"/>
                </a:cubicBezTo>
                <a:cubicBezTo>
                  <a:pt x="193" y="121"/>
                  <a:pt x="193" y="121"/>
                  <a:pt x="193" y="121"/>
                </a:cubicBezTo>
                <a:cubicBezTo>
                  <a:pt x="211" y="117"/>
                  <a:pt x="211" y="117"/>
                  <a:pt x="211" y="117"/>
                </a:cubicBezTo>
                <a:cubicBezTo>
                  <a:pt x="213" y="120"/>
                  <a:pt x="217" y="123"/>
                  <a:pt x="222" y="123"/>
                </a:cubicBezTo>
                <a:cubicBezTo>
                  <a:pt x="230" y="123"/>
                  <a:pt x="236" y="116"/>
                  <a:pt x="236" y="109"/>
                </a:cubicBezTo>
                <a:cubicBezTo>
                  <a:pt x="236" y="101"/>
                  <a:pt x="230" y="95"/>
                  <a:pt x="222" y="95"/>
                </a:cubicBezTo>
                <a:cubicBezTo>
                  <a:pt x="217" y="95"/>
                  <a:pt x="213" y="97"/>
                  <a:pt x="210" y="101"/>
                </a:cubicBezTo>
                <a:cubicBezTo>
                  <a:pt x="145" y="101"/>
                  <a:pt x="145" y="101"/>
                  <a:pt x="145" y="101"/>
                </a:cubicBezTo>
                <a:cubicBezTo>
                  <a:pt x="145" y="87"/>
                  <a:pt x="144" y="75"/>
                  <a:pt x="144" y="68"/>
                </a:cubicBezTo>
                <a:cubicBezTo>
                  <a:pt x="158" y="63"/>
                  <a:pt x="169" y="50"/>
                  <a:pt x="169" y="35"/>
                </a:cubicBezTo>
                <a:cubicBezTo>
                  <a:pt x="169" y="16"/>
                  <a:pt x="153" y="0"/>
                  <a:pt x="134" y="0"/>
                </a:cubicBezTo>
                <a:cubicBezTo>
                  <a:pt x="115" y="0"/>
                  <a:pt x="99" y="16"/>
                  <a:pt x="99" y="35"/>
                </a:cubicBezTo>
                <a:cubicBezTo>
                  <a:pt x="99" y="50"/>
                  <a:pt x="110" y="64"/>
                  <a:pt x="124" y="68"/>
                </a:cubicBezTo>
                <a:cubicBezTo>
                  <a:pt x="124" y="75"/>
                  <a:pt x="124" y="87"/>
                  <a:pt x="123" y="101"/>
                </a:cubicBezTo>
                <a:cubicBezTo>
                  <a:pt x="58" y="101"/>
                  <a:pt x="58" y="101"/>
                  <a:pt x="58" y="101"/>
                </a:cubicBezTo>
                <a:cubicBezTo>
                  <a:pt x="55" y="97"/>
                  <a:pt x="51" y="95"/>
                  <a:pt x="46" y="95"/>
                </a:cubicBezTo>
                <a:cubicBezTo>
                  <a:pt x="38" y="95"/>
                  <a:pt x="32" y="101"/>
                  <a:pt x="32" y="109"/>
                </a:cubicBezTo>
                <a:cubicBezTo>
                  <a:pt x="32" y="116"/>
                  <a:pt x="38" y="123"/>
                  <a:pt x="46" y="123"/>
                </a:cubicBezTo>
                <a:cubicBezTo>
                  <a:pt x="51" y="123"/>
                  <a:pt x="55" y="120"/>
                  <a:pt x="57" y="117"/>
                </a:cubicBezTo>
                <a:cubicBezTo>
                  <a:pt x="76" y="121"/>
                  <a:pt x="76" y="121"/>
                  <a:pt x="76" y="121"/>
                </a:cubicBezTo>
                <a:cubicBezTo>
                  <a:pt x="122" y="121"/>
                  <a:pt x="122" y="121"/>
                  <a:pt x="122" y="121"/>
                </a:cubicBezTo>
                <a:cubicBezTo>
                  <a:pt x="121" y="153"/>
                  <a:pt x="120" y="187"/>
                  <a:pt x="120" y="187"/>
                </a:cubicBezTo>
                <a:cubicBezTo>
                  <a:pt x="109" y="239"/>
                  <a:pt x="109" y="239"/>
                  <a:pt x="109" y="239"/>
                </a:cubicBezTo>
                <a:cubicBezTo>
                  <a:pt x="91" y="239"/>
                  <a:pt x="73" y="237"/>
                  <a:pt x="59" y="227"/>
                </a:cubicBezTo>
                <a:cubicBezTo>
                  <a:pt x="49" y="221"/>
                  <a:pt x="41" y="217"/>
                  <a:pt x="34" y="212"/>
                </a:cubicBezTo>
                <a:cubicBezTo>
                  <a:pt x="35" y="211"/>
                  <a:pt x="35" y="210"/>
                  <a:pt x="35" y="209"/>
                </a:cubicBezTo>
                <a:cubicBezTo>
                  <a:pt x="35" y="200"/>
                  <a:pt x="27" y="192"/>
                  <a:pt x="17" y="192"/>
                </a:cubicBezTo>
                <a:cubicBezTo>
                  <a:pt x="8" y="192"/>
                  <a:pt x="0" y="200"/>
                  <a:pt x="0" y="209"/>
                </a:cubicBezTo>
                <a:cubicBezTo>
                  <a:pt x="0" y="219"/>
                  <a:pt x="8" y="227"/>
                  <a:pt x="17" y="227"/>
                </a:cubicBezTo>
                <a:cubicBezTo>
                  <a:pt x="19" y="227"/>
                  <a:pt x="20" y="227"/>
                  <a:pt x="21" y="226"/>
                </a:cubicBezTo>
                <a:cubicBezTo>
                  <a:pt x="28" y="232"/>
                  <a:pt x="37" y="239"/>
                  <a:pt x="48" y="247"/>
                </a:cubicBezTo>
                <a:cubicBezTo>
                  <a:pt x="64" y="257"/>
                  <a:pt x="82" y="267"/>
                  <a:pt x="102" y="273"/>
                </a:cubicBezTo>
                <a:cubicBezTo>
                  <a:pt x="105" y="274"/>
                  <a:pt x="128" y="288"/>
                  <a:pt x="135" y="288"/>
                </a:cubicBezTo>
                <a:cubicBezTo>
                  <a:pt x="141" y="288"/>
                  <a:pt x="161" y="276"/>
                  <a:pt x="166" y="273"/>
                </a:cubicBezTo>
                <a:cubicBezTo>
                  <a:pt x="186" y="267"/>
                  <a:pt x="205" y="257"/>
                  <a:pt x="220" y="247"/>
                </a:cubicBezTo>
                <a:cubicBezTo>
                  <a:pt x="231" y="239"/>
                  <a:pt x="241" y="232"/>
                  <a:pt x="247" y="226"/>
                </a:cubicBezTo>
                <a:cubicBezTo>
                  <a:pt x="248" y="227"/>
                  <a:pt x="250" y="227"/>
                  <a:pt x="251" y="227"/>
                </a:cubicBezTo>
                <a:cubicBezTo>
                  <a:pt x="261" y="227"/>
                  <a:pt x="269" y="219"/>
                  <a:pt x="269" y="209"/>
                </a:cubicBezTo>
                <a:cubicBezTo>
                  <a:pt x="269" y="200"/>
                  <a:pt x="261" y="192"/>
                  <a:pt x="251" y="192"/>
                </a:cubicBezTo>
                <a:close/>
                <a:moveTo>
                  <a:pt x="115" y="35"/>
                </a:moveTo>
                <a:cubicBezTo>
                  <a:pt x="115" y="25"/>
                  <a:pt x="124" y="16"/>
                  <a:pt x="134" y="16"/>
                </a:cubicBezTo>
                <a:cubicBezTo>
                  <a:pt x="144" y="16"/>
                  <a:pt x="152" y="25"/>
                  <a:pt x="152" y="35"/>
                </a:cubicBezTo>
                <a:cubicBezTo>
                  <a:pt x="152" y="45"/>
                  <a:pt x="144" y="53"/>
                  <a:pt x="134" y="53"/>
                </a:cubicBezTo>
                <a:cubicBezTo>
                  <a:pt x="124" y="53"/>
                  <a:pt x="115" y="45"/>
                  <a:pt x="115" y="3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endParaRPr altLang="en-US" lang="zh-CN"/>
          </a:p>
        </p:txBody>
      </p:sp>
      <p:sp>
        <p:nvSpPr>
          <p:cNvPr id="35860" name="TextBox 13@|17FFC:16777215|FBC:16777215|LFC:16777215|LBC:16777215"/>
          <p:cNvSpPr txBox="1">
            <a:spLocks noChangeArrowheads="1"/>
          </p:cNvSpPr>
          <p:nvPr/>
        </p:nvSpPr>
        <p:spPr bwMode="auto">
          <a:xfrm>
            <a:off x="1362075" y="4822825"/>
            <a:ext cx="1952625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zh-CN" b="1" lang="en-US" sz="16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ADD TITLE</a:t>
            </a:r>
          </a:p>
        </p:txBody>
      </p:sp>
      <p:sp>
        <p:nvSpPr>
          <p:cNvPr id="35861" name="TextBox 13@|17FFC:16777215|FBC:16777215|LFC:16777215|LBC:16777215"/>
          <p:cNvSpPr txBox="1">
            <a:spLocks noChangeArrowheads="1"/>
          </p:cNvSpPr>
          <p:nvPr/>
        </p:nvSpPr>
        <p:spPr bwMode="auto">
          <a:xfrm>
            <a:off x="1365250" y="5108575"/>
            <a:ext cx="2335213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zh-CN" lang="en-US" sz="12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add your words here</a:t>
            </a:r>
          </a:p>
        </p:txBody>
      </p:sp>
      <p:sp>
        <p:nvSpPr>
          <p:cNvPr id="35862" name="TextBox 13@|17FFC:16777215|FBC:16777215|LFC:16777215|LBC:16777215"/>
          <p:cNvSpPr txBox="1">
            <a:spLocks noChangeArrowheads="1"/>
          </p:cNvSpPr>
          <p:nvPr/>
        </p:nvSpPr>
        <p:spPr bwMode="auto">
          <a:xfrm>
            <a:off x="4144963" y="4822825"/>
            <a:ext cx="1952625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zh-CN" b="1" lang="en-US" sz="16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ADD TITLE</a:t>
            </a:r>
          </a:p>
        </p:txBody>
      </p:sp>
      <p:sp>
        <p:nvSpPr>
          <p:cNvPr id="35863" name="TextBox 13@|17FFC:16777215|FBC:16777215|LFC:16777215|LBC:16777215"/>
          <p:cNvSpPr txBox="1">
            <a:spLocks noChangeArrowheads="1"/>
          </p:cNvSpPr>
          <p:nvPr/>
        </p:nvSpPr>
        <p:spPr bwMode="auto">
          <a:xfrm>
            <a:off x="4148138" y="5108575"/>
            <a:ext cx="2333625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zh-CN" lang="en-US" sz="12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add your words here</a:t>
            </a:r>
          </a:p>
        </p:txBody>
      </p:sp>
      <p:sp>
        <p:nvSpPr>
          <p:cNvPr id="35864" name="TextBox 13@|17FFC:16777215|FBC:16777215|LFC:16777215|LBC:16777215"/>
          <p:cNvSpPr txBox="1">
            <a:spLocks noChangeArrowheads="1"/>
          </p:cNvSpPr>
          <p:nvPr/>
        </p:nvSpPr>
        <p:spPr bwMode="auto">
          <a:xfrm>
            <a:off x="6694488" y="4833938"/>
            <a:ext cx="1952625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zh-CN" b="1" lang="en-US" sz="16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ADD TITLE</a:t>
            </a:r>
          </a:p>
        </p:txBody>
      </p:sp>
      <p:sp>
        <p:nvSpPr>
          <p:cNvPr id="35865" name="TextBox 13@|17FFC:16777215|FBC:16777215|LFC:16777215|LBC:16777215"/>
          <p:cNvSpPr txBox="1">
            <a:spLocks noChangeArrowheads="1"/>
          </p:cNvSpPr>
          <p:nvPr/>
        </p:nvSpPr>
        <p:spPr bwMode="auto">
          <a:xfrm>
            <a:off x="6699250" y="5119688"/>
            <a:ext cx="2333625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zh-CN" lang="en-US" sz="12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add your words here</a:t>
            </a:r>
          </a:p>
        </p:txBody>
      </p:sp>
      <p:sp>
        <p:nvSpPr>
          <p:cNvPr id="35866" name="TextBox 13@|17FFC:16777215|FBC:16777215|LFC:16777215|LBC:16777215"/>
          <p:cNvSpPr txBox="1">
            <a:spLocks noChangeArrowheads="1"/>
          </p:cNvSpPr>
          <p:nvPr/>
        </p:nvSpPr>
        <p:spPr bwMode="auto">
          <a:xfrm>
            <a:off x="9245600" y="4833938"/>
            <a:ext cx="1952625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zh-CN" b="1" lang="en-US" sz="16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ADD TITLE</a:t>
            </a:r>
          </a:p>
        </p:txBody>
      </p:sp>
      <p:sp>
        <p:nvSpPr>
          <p:cNvPr id="35867" name="TextBox 13@|17FFC:16777215|FBC:16777215|LFC:16777215|LBC:16777215"/>
          <p:cNvSpPr txBox="1">
            <a:spLocks noChangeArrowheads="1"/>
          </p:cNvSpPr>
          <p:nvPr/>
        </p:nvSpPr>
        <p:spPr bwMode="auto">
          <a:xfrm>
            <a:off x="9248775" y="5119688"/>
            <a:ext cx="2335213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zh-CN" lang="en-US" sz="12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add your words here</a:t>
            </a:r>
          </a:p>
        </p:txBody>
      </p:sp>
    </p:spTree>
  </p:cSld>
  <p:clrMapOvr>
    <a:masterClrMapping/>
  </p:clrMapOvr>
  <p:transition/>
  <p:timing/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6866" name="组合 6"/>
          <p:cNvGrpSpPr/>
          <p:nvPr/>
        </p:nvGrpSpPr>
        <p:grpSpPr>
          <a:xfrm>
            <a:off x="0" y="377825"/>
            <a:ext cx="1001713" cy="522288"/>
            <a:chExt cx="1988458" cy="522515"/>
          </a:xfrm>
        </p:grpSpPr>
        <p:sp>
          <p:nvSpPr>
            <p:cNvPr id="36897" name="矩形 3"/>
            <p:cNvSpPr>
              <a:spLocks noChangeArrowheads="1"/>
            </p:cNvSpPr>
            <p:nvPr/>
          </p:nvSpPr>
          <p:spPr bwMode="auto">
            <a:xfrm>
              <a:off x="0" y="0"/>
              <a:ext cx="1988458" cy="522514"/>
            </a:xfrm>
            <a:prstGeom prst="rect">
              <a:avLst/>
            </a:prstGeom>
            <a:solidFill>
              <a:srgbClr val="3EB19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algn="ctr" eaLnBrk="1" hangingPunct="1"/>
              <a:endParaRPr altLang="en-US" lang="zh-CN">
                <a:solidFill>
                  <a:srgbClr val="FFFFFF"/>
                </a:solidFill>
              </a:endParaRPr>
            </a:p>
          </p:txBody>
        </p:sp>
        <p:sp>
          <p:nvSpPr>
            <p:cNvPr id="36898" name="直角三角形 5"/>
            <p:cNvSpPr>
              <a:spLocks noChangeArrowheads="1"/>
            </p:cNvSpPr>
            <p:nvPr/>
          </p:nvSpPr>
          <p:spPr bwMode="auto">
            <a:xfrm flipH="1">
              <a:off x="0" y="1"/>
              <a:ext cx="1988458" cy="522514"/>
            </a:xfrm>
            <a:prstGeom prst="rtTriangle">
              <a:avLst/>
            </a:prstGeom>
            <a:solidFill>
              <a:srgbClr val="30302F">
                <a:alpha val="41960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algn="ctr" eaLnBrk="1" hangingPunct="1"/>
              <a:endParaRPr altLang="en-US" lang="zh-CN">
                <a:solidFill>
                  <a:srgbClr val="FFFFFF"/>
                </a:solidFill>
              </a:endParaRPr>
            </a:p>
          </p:txBody>
        </p:sp>
      </p:grpSp>
      <p:sp>
        <p:nvSpPr>
          <p:cNvPr id="36867" name="文本框 8"/>
          <p:cNvSpPr txBox="1">
            <a:spLocks noChangeArrowheads="1"/>
          </p:cNvSpPr>
          <p:nvPr/>
        </p:nvSpPr>
        <p:spPr bwMode="auto">
          <a:xfrm>
            <a:off x="1176338" y="454025"/>
            <a:ext cx="191008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/>
            <a:r>
              <a:rPr altLang="zh-CN" lang="en-US">
                <a:solidFill>
                  <a:schemeClr val="bg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ADD YOU TITLE</a:t>
            </a:r>
          </a:p>
        </p:txBody>
      </p:sp>
      <p:cxnSp>
        <p:nvCxnSpPr>
          <p:cNvPr id="36868" name="Elbow Connector 12"/>
          <p:cNvCxnSpPr>
            <a:cxnSpLocks noChangeShapeType="1"/>
          </p:cNvCxnSpPr>
          <p:nvPr/>
        </p:nvCxnSpPr>
        <p:spPr bwMode="auto">
          <a:xfrm>
            <a:off x="7019925" y="2347913"/>
            <a:ext cx="1981200" cy="863600"/>
          </a:xfrm>
          <a:prstGeom prst="bentConnector3">
            <a:avLst>
              <a:gd fmla="val 50000" name="adj1"/>
            </a:avLst>
          </a:prstGeom>
          <a:noFill/>
          <a:ln w="12700">
            <a:solidFill>
              <a:srgbClr val="ADBACA"/>
            </a:solidFill>
            <a:miter lim="800000"/>
            <a:headEnd len="med" type="oval" w="med"/>
            <a:tailEnd len="med" type="triangle" w="med"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36869" name="Elbow Connector 13"/>
          <p:cNvCxnSpPr>
            <a:cxnSpLocks noChangeShapeType="1"/>
          </p:cNvCxnSpPr>
          <p:nvPr/>
        </p:nvCxnSpPr>
        <p:spPr bwMode="auto">
          <a:xfrm flipV="1">
            <a:off x="7019925" y="4222750"/>
            <a:ext cx="1981200" cy="863600"/>
          </a:xfrm>
          <a:prstGeom prst="bentConnector3">
            <a:avLst>
              <a:gd fmla="val 50000" name="adj1"/>
            </a:avLst>
          </a:prstGeom>
          <a:noFill/>
          <a:ln w="12700">
            <a:solidFill>
              <a:srgbClr val="ADBACA"/>
            </a:solidFill>
            <a:miter lim="800000"/>
            <a:headEnd len="med" type="oval" w="med"/>
            <a:tailEnd len="med" type="triangle" w="med"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36870" name="Straight Connector 14"/>
          <p:cNvCxnSpPr>
            <a:cxnSpLocks noChangeShapeType="1"/>
          </p:cNvCxnSpPr>
          <p:nvPr/>
        </p:nvCxnSpPr>
        <p:spPr bwMode="auto">
          <a:xfrm>
            <a:off x="7019925" y="3725863"/>
            <a:ext cx="1981200" cy="1587"/>
          </a:xfrm>
          <a:prstGeom prst="line">
            <a:avLst/>
          </a:prstGeom>
          <a:noFill/>
          <a:ln w="12700">
            <a:solidFill>
              <a:srgbClr val="ADBACA"/>
            </a:solidFill>
            <a:round/>
            <a:headEnd len="med" type="oval" w="med"/>
            <a:tailEnd len="med" type="triangle" w="med"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36871" name="Elbow Connector 15"/>
          <p:cNvCxnSpPr>
            <a:cxnSpLocks noChangeShapeType="1"/>
          </p:cNvCxnSpPr>
          <p:nvPr/>
        </p:nvCxnSpPr>
        <p:spPr bwMode="auto">
          <a:xfrm flipV="1">
            <a:off x="2886075" y="2347913"/>
            <a:ext cx="1395413" cy="1073150"/>
          </a:xfrm>
          <a:prstGeom prst="bentConnector3">
            <a:avLst>
              <a:gd fmla="val -931" name="adj1"/>
            </a:avLst>
          </a:prstGeom>
          <a:noFill/>
          <a:ln w="12700">
            <a:solidFill>
              <a:srgbClr val="ADBACA"/>
            </a:solidFill>
            <a:miter lim="800000"/>
            <a:headEnd len="med" type="oval" w="med"/>
            <a:tailEnd len="med" type="triangle" w="med"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36872" name="Elbow Connector 16"/>
          <p:cNvCxnSpPr>
            <a:cxnSpLocks noChangeShapeType="1"/>
          </p:cNvCxnSpPr>
          <p:nvPr/>
        </p:nvCxnSpPr>
        <p:spPr bwMode="auto">
          <a:xfrm>
            <a:off x="2886075" y="4013200"/>
            <a:ext cx="1395413" cy="1073150"/>
          </a:xfrm>
          <a:prstGeom prst="bentConnector3">
            <a:avLst>
              <a:gd fmla="val -931" name="adj1"/>
            </a:avLst>
          </a:prstGeom>
          <a:noFill/>
          <a:ln w="12700">
            <a:solidFill>
              <a:srgbClr val="ADBACA"/>
            </a:solidFill>
            <a:miter lim="800000"/>
            <a:headEnd len="med" type="oval" w="med"/>
            <a:tailEnd len="med" type="triangle" w="med"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36873" name="Straight Connector 17"/>
          <p:cNvCxnSpPr>
            <a:cxnSpLocks noChangeShapeType="1"/>
          </p:cNvCxnSpPr>
          <p:nvPr/>
        </p:nvCxnSpPr>
        <p:spPr bwMode="auto">
          <a:xfrm>
            <a:off x="2886075" y="3727450"/>
            <a:ext cx="1208088" cy="3175"/>
          </a:xfrm>
          <a:prstGeom prst="line">
            <a:avLst/>
          </a:prstGeom>
          <a:noFill/>
          <a:ln w="12700">
            <a:solidFill>
              <a:srgbClr val="ADBACA"/>
            </a:solidFill>
            <a:round/>
            <a:headEnd len="med" type="oval" w="med"/>
            <a:tailEnd len="med" type="triangle" w="med"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sp>
        <p:nvSpPr>
          <p:cNvPr id="36874" name="Freeform 5"/>
          <p:cNvSpPr/>
          <p:nvPr/>
        </p:nvSpPr>
        <p:spPr bwMode="auto">
          <a:xfrm>
            <a:off x="9840913" y="3976688"/>
            <a:ext cx="350837" cy="268287"/>
          </a:xfrm>
          <a:custGeom>
            <a:gdLst>
              <a:gd fmla="*/ 58 w 117" name="T0"/>
              <a:gd fmla="*/ 3 h 90" name="T1"/>
              <a:gd fmla="*/ 43 w 117" name="T2"/>
              <a:gd fmla="*/ 0 h 90" name="T3"/>
              <a:gd fmla="*/ 0 w 117" name="T4"/>
              <a:gd fmla="*/ 90 h 90" name="T5"/>
              <a:gd fmla="*/ 58 w 117" name="T6"/>
              <a:gd fmla="*/ 90 h 90" name="T7"/>
              <a:gd fmla="*/ 117 w 117" name="T8"/>
              <a:gd fmla="*/ 90 h 90" name="T9"/>
              <a:gd fmla="*/ 74 w 117" name="T10"/>
              <a:gd fmla="*/ 0 h 90" name="T11"/>
              <a:gd fmla="*/ 58 w 117" name="T12"/>
              <a:gd fmla="*/ 3 h 90" name="T13"/>
              <a:gd fmla="*/ 0 60000 65536" name="T14"/>
              <a:gd fmla="*/ 0 60000 65536" name="T15"/>
              <a:gd fmla="*/ 0 60000 65536" name="T16"/>
              <a:gd fmla="*/ 0 60000 65536" name="T17"/>
              <a:gd fmla="*/ 0 60000 65536" name="T18"/>
              <a:gd fmla="*/ 0 60000 65536" name="T19"/>
              <a:gd fmla="*/ 0 60000 65536" name="T20"/>
              <a:gd fmla="*/ 0 w 117" name="T21"/>
              <a:gd fmla="*/ 0 h 90" name="T22"/>
              <a:gd fmla="*/ 117 w 117" name="T23"/>
              <a:gd fmla="*/ 90 h 90" name="T24"/>
            </a:gdLst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b="T24" l="T21" r="T23" t="T22"/>
            <a:pathLst>
              <a:path h="90" w="117">
                <a:moveTo>
                  <a:pt x="58" y="3"/>
                </a:moveTo>
                <a:cubicBezTo>
                  <a:pt x="53" y="3"/>
                  <a:pt x="48" y="2"/>
                  <a:pt x="43" y="0"/>
                </a:cubicBezTo>
                <a:cubicBezTo>
                  <a:pt x="33" y="38"/>
                  <a:pt x="8" y="77"/>
                  <a:pt x="0" y="90"/>
                </a:cubicBezTo>
                <a:cubicBezTo>
                  <a:pt x="58" y="90"/>
                  <a:pt x="58" y="90"/>
                  <a:pt x="58" y="90"/>
                </a:cubicBezTo>
                <a:cubicBezTo>
                  <a:pt x="117" y="90"/>
                  <a:pt x="117" y="90"/>
                  <a:pt x="117" y="90"/>
                </a:cubicBezTo>
                <a:cubicBezTo>
                  <a:pt x="108" y="77"/>
                  <a:pt x="85" y="38"/>
                  <a:pt x="74" y="0"/>
                </a:cubicBezTo>
                <a:cubicBezTo>
                  <a:pt x="69" y="2"/>
                  <a:pt x="64" y="3"/>
                  <a:pt x="58" y="3"/>
                </a:cubicBezTo>
                <a:close/>
              </a:path>
            </a:pathLst>
          </a:custGeom>
          <a:solidFill>
            <a:srgbClr val="74CEBB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60960" lIns="121920" rIns="121920" tIns="60960"/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endParaRPr altLang="en-US" lang="zh-CN"/>
          </a:p>
        </p:txBody>
      </p:sp>
      <p:sp>
        <p:nvSpPr>
          <p:cNvPr id="36875" name="Freeform 6"/>
          <p:cNvSpPr/>
          <p:nvPr/>
        </p:nvSpPr>
        <p:spPr bwMode="auto">
          <a:xfrm>
            <a:off x="9915525" y="3913188"/>
            <a:ext cx="200025" cy="71437"/>
          </a:xfrm>
          <a:custGeom>
            <a:gdLst>
              <a:gd fmla="*/ 0 w 67" name="T0"/>
              <a:gd fmla="*/ 0 h 24" name="T1"/>
              <a:gd fmla="*/ 18 w 67" name="T2"/>
              <a:gd fmla="*/ 21 h 24" name="T3"/>
              <a:gd fmla="*/ 33 w 67" name="T4"/>
              <a:gd fmla="*/ 24 h 24" name="T5"/>
              <a:gd fmla="*/ 49 w 67" name="T6"/>
              <a:gd fmla="*/ 21 h 24" name="T7"/>
              <a:gd fmla="*/ 67 w 67" name="T8"/>
              <a:gd fmla="*/ 0 h 24" name="T9"/>
              <a:gd fmla="*/ 45 w 67" name="T10"/>
              <a:gd fmla="*/ 0 h 24" name="T11"/>
              <a:gd fmla="*/ 33 w 67" name="T12"/>
              <a:gd fmla="*/ 0 h 24" name="T13"/>
              <a:gd fmla="*/ 22 w 67" name="T14"/>
              <a:gd fmla="*/ 0 h 24" name="T15"/>
              <a:gd fmla="*/ 0 w 67" name="T16"/>
              <a:gd fmla="*/ 0 h 24" name="T17"/>
              <a:gd fmla="*/ 0 60000 65536" name="T18"/>
              <a:gd fmla="*/ 0 60000 65536" name="T19"/>
              <a:gd fmla="*/ 0 60000 65536" name="T20"/>
              <a:gd fmla="*/ 0 60000 65536" name="T21"/>
              <a:gd fmla="*/ 0 60000 65536" name="T22"/>
              <a:gd fmla="*/ 0 60000 65536" name="T23"/>
              <a:gd fmla="*/ 0 60000 65536" name="T24"/>
              <a:gd fmla="*/ 0 60000 65536" name="T25"/>
              <a:gd fmla="*/ 0 60000 65536" name="T26"/>
              <a:gd fmla="*/ 0 w 67" name="T27"/>
              <a:gd fmla="*/ 0 h 24" name="T28"/>
              <a:gd fmla="*/ 67 w 67" name="T29"/>
              <a:gd fmla="*/ 24 h 24" name="T30"/>
            </a:gdLst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b="T30" l="T27" r="T29" t="T28"/>
            <a:pathLst>
              <a:path h="24" w="67">
                <a:moveTo>
                  <a:pt x="0" y="0"/>
                </a:moveTo>
                <a:cubicBezTo>
                  <a:pt x="0" y="9"/>
                  <a:pt x="7" y="17"/>
                  <a:pt x="18" y="21"/>
                </a:cubicBezTo>
                <a:cubicBezTo>
                  <a:pt x="23" y="23"/>
                  <a:pt x="28" y="24"/>
                  <a:pt x="33" y="24"/>
                </a:cubicBezTo>
                <a:cubicBezTo>
                  <a:pt x="39" y="24"/>
                  <a:pt x="44" y="23"/>
                  <a:pt x="49" y="21"/>
                </a:cubicBezTo>
                <a:cubicBezTo>
                  <a:pt x="60" y="17"/>
                  <a:pt x="67" y="9"/>
                  <a:pt x="67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22" y="0"/>
                  <a:pt x="22" y="0"/>
                  <a:pt x="22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74CEBB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60960" lIns="121920" rIns="121920" tIns="60960"/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endParaRPr altLang="en-US" lang="zh-CN"/>
          </a:p>
        </p:txBody>
      </p:sp>
      <p:sp>
        <p:nvSpPr>
          <p:cNvPr id="36876" name="Freeform 7"/>
          <p:cNvSpPr>
            <a:spLocks noEditPoints="1"/>
          </p:cNvSpPr>
          <p:nvPr/>
        </p:nvSpPr>
        <p:spPr bwMode="auto">
          <a:xfrm>
            <a:off x="9598025" y="4244975"/>
            <a:ext cx="836613" cy="131763"/>
          </a:xfrm>
          <a:custGeom>
            <a:gdLst>
              <a:gd fmla="*/ 23 w 279" name="T0"/>
              <a:gd fmla="*/ 44 h 44" name="T1"/>
              <a:gd fmla="*/ 174 w 279" name="T2"/>
              <a:gd fmla="*/ 0 h 44" name="T3"/>
              <a:gd fmla="*/ 167 w 279" name="T4"/>
              <a:gd fmla="*/ 0 h 44" name="T5"/>
              <a:gd fmla="*/ 161 w 279" name="T6"/>
              <a:gd fmla="*/ 0 h 44" name="T7"/>
              <a:gd fmla="*/ 156 w 279" name="T8"/>
              <a:gd fmla="*/ 0 h 44" name="T9"/>
              <a:gd fmla="*/ 152 w 279" name="T10"/>
              <a:gd fmla="*/ 0 h 44" name="T11"/>
              <a:gd fmla="*/ 148 w 279" name="T12"/>
              <a:gd fmla="*/ 0 h 44" name="T13"/>
              <a:gd fmla="*/ 145 w 279" name="T14"/>
              <a:gd fmla="*/ 0 h 44" name="T15"/>
              <a:gd fmla="*/ 143 w 279" name="T16"/>
              <a:gd fmla="*/ 0 h 44" name="T17"/>
              <a:gd fmla="*/ 142 w 279" name="T18"/>
              <a:gd fmla="*/ 0 h 44" name="T19"/>
              <a:gd fmla="*/ 141 w 279" name="T20"/>
              <a:gd fmla="*/ 0 h 44" name="T21"/>
              <a:gd fmla="*/ 140 w 279" name="T22"/>
              <a:gd fmla="*/ 0 h 44" name="T23"/>
              <a:gd fmla="*/ 140 w 279" name="T24"/>
              <a:gd fmla="*/ 0 h 44" name="T25"/>
              <a:gd fmla="*/ 139 w 279" name="T26"/>
              <a:gd fmla="*/ 0 h 44" name="T27"/>
              <a:gd fmla="*/ 139 w 279" name="T28"/>
              <a:gd fmla="*/ 0 h 44" name="T29"/>
              <a:gd fmla="*/ 132 w 279" name="T30"/>
              <a:gd fmla="*/ 0 h 44" name="T31"/>
              <a:gd fmla="*/ 122 w 279" name="T32"/>
              <a:gd fmla="*/ 0 h 44" name="T33"/>
              <a:gd fmla="*/ 114 w 279" name="T34"/>
              <a:gd fmla="*/ 0 h 44" name="T35"/>
              <a:gd fmla="*/ 107 w 279" name="T36"/>
              <a:gd fmla="*/ 0 h 44" name="T37"/>
              <a:gd fmla="*/ 101 w 279" name="T38"/>
              <a:gd fmla="*/ 0 h 44" name="T39"/>
              <a:gd fmla="*/ 96 w 279" name="T40"/>
              <a:gd fmla="*/ 0 h 44" name="T41"/>
              <a:gd fmla="*/ 92 w 279" name="T42"/>
              <a:gd fmla="*/ 0 h 44" name="T43"/>
              <a:gd fmla="*/ 89 w 279" name="T44"/>
              <a:gd fmla="*/ 0 h 44" name="T45"/>
              <a:gd fmla="*/ 87 w 279" name="T46"/>
              <a:gd fmla="*/ 0 h 44" name="T47"/>
              <a:gd fmla="*/ 85 w 279" name="T48"/>
              <a:gd fmla="*/ 0 h 44" name="T49"/>
              <a:gd fmla="*/ 83 w 279" name="T50"/>
              <a:gd fmla="*/ 0 h 44" name="T51"/>
              <a:gd fmla="*/ 82 w 279" name="T52"/>
              <a:gd fmla="*/ 0 h 44" name="T53"/>
              <a:gd fmla="*/ 82 w 279" name="T54"/>
              <a:gd fmla="*/ 0 h 44" name="T55"/>
              <a:gd fmla="*/ 81 w 279" name="T56"/>
              <a:gd fmla="*/ 0 h 44" name="T57"/>
              <a:gd fmla="*/ 81 w 279" name="T58"/>
              <a:gd fmla="*/ 0 h 44" name="T59"/>
              <a:gd fmla="*/ 81 w 279" name="T60"/>
              <a:gd fmla="*/ 0 h 44" name="T61"/>
              <a:gd fmla="*/ 73 w 279" name="T62"/>
              <a:gd fmla="*/ 0 h 44" name="T63"/>
              <a:gd fmla="*/ 67 w 279" name="T64"/>
              <a:gd fmla="*/ 44 h 44" name="T65"/>
              <a:gd fmla="*/ 80 w 279" name="T66"/>
              <a:gd fmla="*/ 44 h 44" name="T67"/>
              <a:gd fmla="*/ 93 w 279" name="T68"/>
              <a:gd fmla="*/ 44 h 44" name="T69"/>
              <a:gd fmla="*/ 104 w 279" name="T70"/>
              <a:gd fmla="*/ 44 h 44" name="T71"/>
              <a:gd fmla="*/ 113 w 279" name="T72"/>
              <a:gd fmla="*/ 44 h 44" name="T73"/>
              <a:gd fmla="*/ 120 w 279" name="T74"/>
              <a:gd fmla="*/ 44 h 44" name="T75"/>
              <a:gd fmla="*/ 126 w 279" name="T76"/>
              <a:gd fmla="*/ 44 h 44" name="T77"/>
              <a:gd fmla="*/ 131 w 279" name="T78"/>
              <a:gd fmla="*/ 44 h 44" name="T79"/>
              <a:gd fmla="*/ 134 w 279" name="T80"/>
              <a:gd fmla="*/ 44 h 44" name="T81"/>
              <a:gd fmla="*/ 136 w 279" name="T82"/>
              <a:gd fmla="*/ 44 h 44" name="T83"/>
              <a:gd fmla="*/ 138 w 279" name="T84"/>
              <a:gd fmla="*/ 44 h 44" name="T85"/>
              <a:gd fmla="*/ 139 w 279" name="T86"/>
              <a:gd fmla="*/ 44 h 44" name="T87"/>
              <a:gd fmla="*/ 139 w 279" name="T88"/>
              <a:gd fmla="*/ 44 h 44" name="T89"/>
              <a:gd fmla="*/ 139 w 279" name="T90"/>
              <a:gd fmla="*/ 44 h 44" name="T91"/>
              <a:gd fmla="*/ 150 w 279" name="T92"/>
              <a:gd fmla="*/ 44 h 44" name="T93"/>
              <a:gd fmla="*/ 169 w 279" name="T94"/>
              <a:gd fmla="*/ 44 h 44" name="T95"/>
              <a:gd fmla="*/ 279 w 279" name="T96"/>
              <a:gd fmla="*/ 23 h 44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w 279" name="T147"/>
              <a:gd fmla="*/ 0 h 44" name="T148"/>
              <a:gd fmla="*/ 279 w 279" name="T149"/>
              <a:gd fmla="*/ 44 h 44" name="T150"/>
            </a:gdLst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b="T150" l="T147" r="T149" t="T148"/>
            <a:pathLst>
              <a:path h="44" w="279">
                <a:moveTo>
                  <a:pt x="67" y="0"/>
                </a:moveTo>
                <a:cubicBezTo>
                  <a:pt x="23" y="0"/>
                  <a:pt x="23" y="0"/>
                  <a:pt x="23" y="0"/>
                </a:cubicBezTo>
                <a:cubicBezTo>
                  <a:pt x="11" y="0"/>
                  <a:pt x="0" y="11"/>
                  <a:pt x="0" y="23"/>
                </a:cubicBezTo>
                <a:cubicBezTo>
                  <a:pt x="0" y="35"/>
                  <a:pt x="11" y="44"/>
                  <a:pt x="23" y="44"/>
                </a:cubicBezTo>
                <a:cubicBezTo>
                  <a:pt x="67" y="44"/>
                  <a:pt x="67" y="44"/>
                  <a:pt x="67" y="44"/>
                </a:cubicBezTo>
                <a:moveTo>
                  <a:pt x="256" y="0"/>
                </a:moveTo>
                <a:cubicBezTo>
                  <a:pt x="198" y="0"/>
                  <a:pt x="198" y="0"/>
                  <a:pt x="198" y="0"/>
                </a:cubicBezTo>
                <a:cubicBezTo>
                  <a:pt x="174" y="0"/>
                  <a:pt x="174" y="0"/>
                  <a:pt x="174" y="0"/>
                </a:cubicBezTo>
                <a:cubicBezTo>
                  <a:pt x="173" y="0"/>
                  <a:pt x="173" y="0"/>
                  <a:pt x="173" y="0"/>
                </a:cubicBezTo>
                <a:cubicBezTo>
                  <a:pt x="171" y="0"/>
                  <a:pt x="171" y="0"/>
                  <a:pt x="171" y="0"/>
                </a:cubicBezTo>
                <a:cubicBezTo>
                  <a:pt x="169" y="0"/>
                  <a:pt x="169" y="0"/>
                  <a:pt x="169" y="0"/>
                </a:cubicBezTo>
                <a:cubicBezTo>
                  <a:pt x="167" y="0"/>
                  <a:pt x="167" y="0"/>
                  <a:pt x="167" y="0"/>
                </a:cubicBezTo>
                <a:cubicBezTo>
                  <a:pt x="166" y="0"/>
                  <a:pt x="166" y="0"/>
                  <a:pt x="166" y="0"/>
                </a:cubicBezTo>
                <a:cubicBezTo>
                  <a:pt x="164" y="0"/>
                  <a:pt x="164" y="0"/>
                  <a:pt x="164" y="0"/>
                </a:cubicBezTo>
                <a:cubicBezTo>
                  <a:pt x="163" y="0"/>
                  <a:pt x="163" y="0"/>
                  <a:pt x="163" y="0"/>
                </a:cubicBezTo>
                <a:cubicBezTo>
                  <a:pt x="161" y="0"/>
                  <a:pt x="161" y="0"/>
                  <a:pt x="161" y="0"/>
                </a:cubicBezTo>
                <a:cubicBezTo>
                  <a:pt x="160" y="0"/>
                  <a:pt x="160" y="0"/>
                  <a:pt x="160" y="0"/>
                </a:cubicBezTo>
                <a:cubicBezTo>
                  <a:pt x="158" y="0"/>
                  <a:pt x="158" y="0"/>
                  <a:pt x="158" y="0"/>
                </a:cubicBezTo>
                <a:cubicBezTo>
                  <a:pt x="157" y="0"/>
                  <a:pt x="157" y="0"/>
                  <a:pt x="157" y="0"/>
                </a:cubicBezTo>
                <a:cubicBezTo>
                  <a:pt x="156" y="0"/>
                  <a:pt x="156" y="0"/>
                  <a:pt x="156" y="0"/>
                </a:cubicBezTo>
                <a:cubicBezTo>
                  <a:pt x="155" y="0"/>
                  <a:pt x="155" y="0"/>
                  <a:pt x="155" y="0"/>
                </a:cubicBezTo>
                <a:cubicBezTo>
                  <a:pt x="154" y="0"/>
                  <a:pt x="154" y="0"/>
                  <a:pt x="154" y="0"/>
                </a:cubicBezTo>
                <a:cubicBezTo>
                  <a:pt x="153" y="0"/>
                  <a:pt x="153" y="0"/>
                  <a:pt x="153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1" y="0"/>
                  <a:pt x="151" y="0"/>
                  <a:pt x="151" y="0"/>
                </a:cubicBezTo>
                <a:cubicBezTo>
                  <a:pt x="150" y="0"/>
                  <a:pt x="150" y="0"/>
                  <a:pt x="150" y="0"/>
                </a:cubicBezTo>
                <a:cubicBezTo>
                  <a:pt x="149" y="0"/>
                  <a:pt x="149" y="0"/>
                  <a:pt x="149" y="0"/>
                </a:cubicBezTo>
                <a:cubicBezTo>
                  <a:pt x="148" y="0"/>
                  <a:pt x="148" y="0"/>
                  <a:pt x="148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6" y="0"/>
                  <a:pt x="146" y="0"/>
                  <a:pt x="146" y="0"/>
                </a:cubicBezTo>
                <a:cubicBezTo>
                  <a:pt x="145" y="0"/>
                  <a:pt x="145" y="0"/>
                  <a:pt x="145" y="0"/>
                </a:cubicBezTo>
                <a:cubicBezTo>
                  <a:pt x="145" y="0"/>
                  <a:pt x="145" y="0"/>
                  <a:pt x="145" y="0"/>
                </a:cubicBezTo>
                <a:cubicBezTo>
                  <a:pt x="144" y="0"/>
                  <a:pt x="144" y="0"/>
                  <a:pt x="144" y="0"/>
                </a:cubicBezTo>
                <a:cubicBezTo>
                  <a:pt x="144" y="0"/>
                  <a:pt x="144" y="0"/>
                  <a:pt x="144" y="0"/>
                </a:cubicBezTo>
                <a:cubicBezTo>
                  <a:pt x="143" y="0"/>
                  <a:pt x="143" y="0"/>
                  <a:pt x="143" y="0"/>
                </a:cubicBezTo>
                <a:cubicBezTo>
                  <a:pt x="143" y="0"/>
                  <a:pt x="143" y="0"/>
                  <a:pt x="143" y="0"/>
                </a:cubicBezTo>
                <a:cubicBezTo>
                  <a:pt x="143" y="0"/>
                  <a:pt x="143" y="0"/>
                  <a:pt x="143" y="0"/>
                </a:cubicBezTo>
                <a:cubicBezTo>
                  <a:pt x="142" y="0"/>
                  <a:pt x="142" y="0"/>
                  <a:pt x="142" y="0"/>
                </a:cubicBezTo>
                <a:cubicBezTo>
                  <a:pt x="142" y="0"/>
                  <a:pt x="142" y="0"/>
                  <a:pt x="142" y="0"/>
                </a:cubicBezTo>
                <a:cubicBezTo>
                  <a:pt x="142" y="0"/>
                  <a:pt x="142" y="0"/>
                  <a:pt x="142" y="0"/>
                </a:cubicBezTo>
                <a:cubicBezTo>
                  <a:pt x="141" y="0"/>
                  <a:pt x="141" y="0"/>
                  <a:pt x="141" y="0"/>
                </a:cubicBezTo>
                <a:cubicBezTo>
                  <a:pt x="141" y="0"/>
                  <a:pt x="141" y="0"/>
                  <a:pt x="141" y="0"/>
                </a:cubicBezTo>
                <a:cubicBezTo>
                  <a:pt x="141" y="0"/>
                  <a:pt x="141" y="0"/>
                  <a:pt x="141" y="0"/>
                </a:cubicBezTo>
                <a:cubicBezTo>
                  <a:pt x="140" y="0"/>
                  <a:pt x="140" y="0"/>
                  <a:pt x="140" y="0"/>
                </a:cubicBezTo>
                <a:cubicBezTo>
                  <a:pt x="140" y="0"/>
                  <a:pt x="140" y="0"/>
                  <a:pt x="140" y="0"/>
                </a:cubicBezTo>
                <a:cubicBezTo>
                  <a:pt x="140" y="0"/>
                  <a:pt x="140" y="0"/>
                  <a:pt x="140" y="0"/>
                </a:cubicBezTo>
                <a:cubicBezTo>
                  <a:pt x="140" y="0"/>
                  <a:pt x="140" y="0"/>
                  <a:pt x="140" y="0"/>
                </a:cubicBezTo>
                <a:cubicBezTo>
                  <a:pt x="140" y="0"/>
                  <a:pt x="140" y="0"/>
                  <a:pt x="140" y="0"/>
                </a:cubicBezTo>
                <a:cubicBezTo>
                  <a:pt x="140" y="0"/>
                  <a:pt x="140" y="0"/>
                  <a:pt x="140" y="0"/>
                </a:cubicBezTo>
                <a:cubicBezTo>
                  <a:pt x="140" y="0"/>
                  <a:pt x="140" y="0"/>
                  <a:pt x="140" y="0"/>
                </a:cubicBezTo>
                <a:cubicBezTo>
                  <a:pt x="140" y="0"/>
                  <a:pt x="140" y="0"/>
                  <a:pt x="140" y="0"/>
                </a:cubicBezTo>
                <a:cubicBezTo>
                  <a:pt x="140" y="0"/>
                  <a:pt x="140" y="0"/>
                  <a:pt x="140" y="0"/>
                </a:cubicBezTo>
                <a:cubicBezTo>
                  <a:pt x="140" y="0"/>
                  <a:pt x="140" y="0"/>
                  <a:pt x="140" y="0"/>
                </a:cubicBezTo>
                <a:cubicBezTo>
                  <a:pt x="139" y="0"/>
                  <a:pt x="139" y="0"/>
                  <a:pt x="139" y="0"/>
                </a:cubicBezTo>
                <a:cubicBezTo>
                  <a:pt x="139" y="0"/>
                  <a:pt x="139" y="0"/>
                  <a:pt x="139" y="0"/>
                </a:cubicBezTo>
                <a:cubicBezTo>
                  <a:pt x="139" y="0"/>
                  <a:pt x="139" y="0"/>
                  <a:pt x="139" y="0"/>
                </a:cubicBezTo>
                <a:cubicBezTo>
                  <a:pt x="139" y="0"/>
                  <a:pt x="139" y="0"/>
                  <a:pt x="139" y="0"/>
                </a:cubicBezTo>
                <a:cubicBezTo>
                  <a:pt x="139" y="0"/>
                  <a:pt x="139" y="0"/>
                  <a:pt x="139" y="0"/>
                </a:cubicBezTo>
                <a:cubicBezTo>
                  <a:pt x="139" y="0"/>
                  <a:pt x="139" y="0"/>
                  <a:pt x="139" y="0"/>
                </a:cubicBezTo>
                <a:cubicBezTo>
                  <a:pt x="139" y="0"/>
                  <a:pt x="139" y="0"/>
                  <a:pt x="139" y="0"/>
                </a:cubicBezTo>
                <a:cubicBezTo>
                  <a:pt x="137" y="0"/>
                  <a:pt x="137" y="0"/>
                  <a:pt x="137" y="0"/>
                </a:cubicBezTo>
                <a:cubicBezTo>
                  <a:pt x="134" y="0"/>
                  <a:pt x="134" y="0"/>
                  <a:pt x="134" y="0"/>
                </a:cubicBezTo>
                <a:cubicBezTo>
                  <a:pt x="132" y="0"/>
                  <a:pt x="132" y="0"/>
                  <a:pt x="132" y="0"/>
                </a:cubicBezTo>
                <a:cubicBezTo>
                  <a:pt x="129" y="0"/>
                  <a:pt x="129" y="0"/>
                  <a:pt x="129" y="0"/>
                </a:cubicBezTo>
                <a:cubicBezTo>
                  <a:pt x="127" y="0"/>
                  <a:pt x="127" y="0"/>
                  <a:pt x="127" y="0"/>
                </a:cubicBezTo>
                <a:cubicBezTo>
                  <a:pt x="124" y="0"/>
                  <a:pt x="124" y="0"/>
                  <a:pt x="124" y="0"/>
                </a:cubicBezTo>
                <a:cubicBezTo>
                  <a:pt x="122" y="0"/>
                  <a:pt x="122" y="0"/>
                  <a:pt x="122" y="0"/>
                </a:cubicBezTo>
                <a:cubicBezTo>
                  <a:pt x="120" y="0"/>
                  <a:pt x="120" y="0"/>
                  <a:pt x="120" y="0"/>
                </a:cubicBezTo>
                <a:cubicBezTo>
                  <a:pt x="118" y="0"/>
                  <a:pt x="118" y="0"/>
                  <a:pt x="118" y="0"/>
                </a:cubicBezTo>
                <a:cubicBezTo>
                  <a:pt x="116" y="0"/>
                  <a:pt x="116" y="0"/>
                  <a:pt x="116" y="0"/>
                </a:cubicBezTo>
                <a:cubicBezTo>
                  <a:pt x="114" y="0"/>
                  <a:pt x="114" y="0"/>
                  <a:pt x="114" y="0"/>
                </a:cubicBezTo>
                <a:cubicBezTo>
                  <a:pt x="112" y="0"/>
                  <a:pt x="112" y="0"/>
                  <a:pt x="112" y="0"/>
                </a:cubicBezTo>
                <a:cubicBezTo>
                  <a:pt x="111" y="0"/>
                  <a:pt x="111" y="0"/>
                  <a:pt x="111" y="0"/>
                </a:cubicBezTo>
                <a:cubicBezTo>
                  <a:pt x="109" y="0"/>
                  <a:pt x="109" y="0"/>
                  <a:pt x="109" y="0"/>
                </a:cubicBezTo>
                <a:cubicBezTo>
                  <a:pt x="107" y="0"/>
                  <a:pt x="107" y="0"/>
                  <a:pt x="107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104" y="0"/>
                  <a:pt x="104" y="0"/>
                  <a:pt x="104" y="0"/>
                </a:cubicBezTo>
                <a:cubicBezTo>
                  <a:pt x="103" y="0"/>
                  <a:pt x="103" y="0"/>
                  <a:pt x="103" y="0"/>
                </a:cubicBezTo>
                <a:cubicBezTo>
                  <a:pt x="101" y="0"/>
                  <a:pt x="101" y="0"/>
                  <a:pt x="101" y="0"/>
                </a:cubicBezTo>
                <a:cubicBezTo>
                  <a:pt x="100" y="0"/>
                  <a:pt x="100" y="0"/>
                  <a:pt x="100" y="0"/>
                </a:cubicBezTo>
                <a:cubicBezTo>
                  <a:pt x="99" y="0"/>
                  <a:pt x="99" y="0"/>
                  <a:pt x="99" y="0"/>
                </a:cubicBezTo>
                <a:cubicBezTo>
                  <a:pt x="98" y="0"/>
                  <a:pt x="98" y="0"/>
                  <a:pt x="98" y="0"/>
                </a:cubicBezTo>
                <a:cubicBezTo>
                  <a:pt x="96" y="0"/>
                  <a:pt x="96" y="0"/>
                  <a:pt x="96" y="0"/>
                </a:cubicBezTo>
                <a:cubicBezTo>
                  <a:pt x="95" y="0"/>
                  <a:pt x="95" y="0"/>
                  <a:pt x="95" y="0"/>
                </a:cubicBezTo>
                <a:cubicBezTo>
                  <a:pt x="94" y="0"/>
                  <a:pt x="94" y="0"/>
                  <a:pt x="94" y="0"/>
                </a:cubicBezTo>
                <a:cubicBezTo>
                  <a:pt x="93" y="0"/>
                  <a:pt x="93" y="0"/>
                  <a:pt x="93" y="0"/>
                </a:cubicBezTo>
                <a:cubicBezTo>
                  <a:pt x="92" y="0"/>
                  <a:pt x="92" y="0"/>
                  <a:pt x="92" y="0"/>
                </a:cubicBezTo>
                <a:cubicBezTo>
                  <a:pt x="91" y="0"/>
                  <a:pt x="91" y="0"/>
                  <a:pt x="91" y="0"/>
                </a:cubicBezTo>
                <a:cubicBezTo>
                  <a:pt x="91" y="0"/>
                  <a:pt x="91" y="0"/>
                  <a:pt x="91" y="0"/>
                </a:cubicBezTo>
                <a:cubicBezTo>
                  <a:pt x="90" y="0"/>
                  <a:pt x="90" y="0"/>
                  <a:pt x="90" y="0"/>
                </a:cubicBezTo>
                <a:cubicBezTo>
                  <a:pt x="89" y="0"/>
                  <a:pt x="89" y="0"/>
                  <a:pt x="89" y="0"/>
                </a:cubicBezTo>
                <a:cubicBezTo>
                  <a:pt x="88" y="0"/>
                  <a:pt x="88" y="0"/>
                  <a:pt x="88" y="0"/>
                </a:cubicBezTo>
                <a:cubicBezTo>
                  <a:pt x="88" y="0"/>
                  <a:pt x="88" y="0"/>
                  <a:pt x="88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86" y="0"/>
                  <a:pt x="86" y="0"/>
                  <a:pt x="86" y="0"/>
                </a:cubicBezTo>
                <a:cubicBezTo>
                  <a:pt x="86" y="0"/>
                  <a:pt x="86" y="0"/>
                  <a:pt x="86" y="0"/>
                </a:cubicBezTo>
                <a:cubicBezTo>
                  <a:pt x="85" y="0"/>
                  <a:pt x="85" y="0"/>
                  <a:pt x="85" y="0"/>
                </a:cubicBezTo>
                <a:cubicBezTo>
                  <a:pt x="85" y="0"/>
                  <a:pt x="85" y="0"/>
                  <a:pt x="85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3" y="0"/>
                  <a:pt x="83" y="0"/>
                  <a:pt x="83" y="0"/>
                </a:cubicBezTo>
                <a:cubicBezTo>
                  <a:pt x="83" y="0"/>
                  <a:pt x="83" y="0"/>
                  <a:pt x="83" y="0"/>
                </a:cubicBezTo>
                <a:cubicBezTo>
                  <a:pt x="83" y="0"/>
                  <a:pt x="83" y="0"/>
                  <a:pt x="83" y="0"/>
                </a:cubicBezTo>
                <a:cubicBezTo>
                  <a:pt x="83" y="0"/>
                  <a:pt x="83" y="0"/>
                  <a:pt x="83" y="0"/>
                </a:cubicBezTo>
                <a:cubicBezTo>
                  <a:pt x="82" y="0"/>
                  <a:pt x="82" y="0"/>
                  <a:pt x="82" y="0"/>
                </a:cubicBezTo>
                <a:cubicBezTo>
                  <a:pt x="82" y="0"/>
                  <a:pt x="82" y="0"/>
                  <a:pt x="82" y="0"/>
                </a:cubicBezTo>
                <a:cubicBezTo>
                  <a:pt x="82" y="0"/>
                  <a:pt x="82" y="0"/>
                  <a:pt x="82" y="0"/>
                </a:cubicBezTo>
                <a:cubicBezTo>
                  <a:pt x="82" y="0"/>
                  <a:pt x="82" y="0"/>
                  <a:pt x="82" y="0"/>
                </a:cubicBezTo>
                <a:cubicBezTo>
                  <a:pt x="82" y="0"/>
                  <a:pt x="82" y="0"/>
                  <a:pt x="82" y="0"/>
                </a:cubicBezTo>
                <a:cubicBezTo>
                  <a:pt x="82" y="0"/>
                  <a:pt x="82" y="0"/>
                  <a:pt x="82" y="0"/>
                </a:cubicBezTo>
                <a:cubicBezTo>
                  <a:pt x="82" y="0"/>
                  <a:pt x="82" y="0"/>
                  <a:pt x="82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78" y="0"/>
                  <a:pt x="78" y="0"/>
                  <a:pt x="78" y="0"/>
                </a:cubicBezTo>
                <a:cubicBezTo>
                  <a:pt x="76" y="0"/>
                  <a:pt x="76" y="0"/>
                  <a:pt x="76" y="0"/>
                </a:cubicBezTo>
                <a:cubicBezTo>
                  <a:pt x="73" y="0"/>
                  <a:pt x="73" y="0"/>
                  <a:pt x="73" y="0"/>
                </a:cubicBezTo>
                <a:cubicBezTo>
                  <a:pt x="71" y="0"/>
                  <a:pt x="71" y="0"/>
                  <a:pt x="71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15"/>
                  <a:pt x="67" y="29"/>
                  <a:pt x="67" y="44"/>
                </a:cubicBezTo>
                <a:cubicBezTo>
                  <a:pt x="69" y="44"/>
                  <a:pt x="69" y="44"/>
                  <a:pt x="69" y="44"/>
                </a:cubicBezTo>
                <a:cubicBezTo>
                  <a:pt x="73" y="44"/>
                  <a:pt x="73" y="44"/>
                  <a:pt x="73" y="44"/>
                </a:cubicBezTo>
                <a:cubicBezTo>
                  <a:pt x="77" y="44"/>
                  <a:pt x="77" y="44"/>
                  <a:pt x="77" y="44"/>
                </a:cubicBezTo>
                <a:cubicBezTo>
                  <a:pt x="80" y="44"/>
                  <a:pt x="80" y="44"/>
                  <a:pt x="80" y="44"/>
                </a:cubicBezTo>
                <a:cubicBezTo>
                  <a:pt x="84" y="44"/>
                  <a:pt x="84" y="44"/>
                  <a:pt x="84" y="44"/>
                </a:cubicBezTo>
                <a:cubicBezTo>
                  <a:pt x="87" y="44"/>
                  <a:pt x="87" y="44"/>
                  <a:pt x="87" y="44"/>
                </a:cubicBezTo>
                <a:cubicBezTo>
                  <a:pt x="90" y="44"/>
                  <a:pt x="90" y="44"/>
                  <a:pt x="90" y="44"/>
                </a:cubicBezTo>
                <a:cubicBezTo>
                  <a:pt x="93" y="44"/>
                  <a:pt x="93" y="44"/>
                  <a:pt x="93" y="44"/>
                </a:cubicBezTo>
                <a:cubicBezTo>
                  <a:pt x="96" y="44"/>
                  <a:pt x="96" y="44"/>
                  <a:pt x="96" y="44"/>
                </a:cubicBezTo>
                <a:cubicBezTo>
                  <a:pt x="99" y="44"/>
                  <a:pt x="99" y="44"/>
                  <a:pt x="99" y="44"/>
                </a:cubicBezTo>
                <a:cubicBezTo>
                  <a:pt x="102" y="44"/>
                  <a:pt x="102" y="44"/>
                  <a:pt x="102" y="44"/>
                </a:cubicBezTo>
                <a:cubicBezTo>
                  <a:pt x="104" y="44"/>
                  <a:pt x="104" y="44"/>
                  <a:pt x="104" y="44"/>
                </a:cubicBezTo>
                <a:cubicBezTo>
                  <a:pt x="106" y="44"/>
                  <a:pt x="106" y="44"/>
                  <a:pt x="106" y="44"/>
                </a:cubicBezTo>
                <a:cubicBezTo>
                  <a:pt x="109" y="44"/>
                  <a:pt x="109" y="44"/>
                  <a:pt x="109" y="44"/>
                </a:cubicBezTo>
                <a:cubicBezTo>
                  <a:pt x="111" y="44"/>
                  <a:pt x="111" y="44"/>
                  <a:pt x="111" y="44"/>
                </a:cubicBezTo>
                <a:cubicBezTo>
                  <a:pt x="113" y="44"/>
                  <a:pt x="113" y="44"/>
                  <a:pt x="113" y="44"/>
                </a:cubicBezTo>
                <a:cubicBezTo>
                  <a:pt x="115" y="44"/>
                  <a:pt x="115" y="44"/>
                  <a:pt x="115" y="44"/>
                </a:cubicBezTo>
                <a:cubicBezTo>
                  <a:pt x="117" y="44"/>
                  <a:pt x="117" y="44"/>
                  <a:pt x="117" y="44"/>
                </a:cubicBezTo>
                <a:cubicBezTo>
                  <a:pt x="119" y="44"/>
                  <a:pt x="119" y="44"/>
                  <a:pt x="119" y="44"/>
                </a:cubicBezTo>
                <a:cubicBezTo>
                  <a:pt x="120" y="44"/>
                  <a:pt x="120" y="44"/>
                  <a:pt x="120" y="44"/>
                </a:cubicBezTo>
                <a:cubicBezTo>
                  <a:pt x="122" y="44"/>
                  <a:pt x="122" y="44"/>
                  <a:pt x="122" y="44"/>
                </a:cubicBezTo>
                <a:cubicBezTo>
                  <a:pt x="123" y="44"/>
                  <a:pt x="123" y="44"/>
                  <a:pt x="123" y="44"/>
                </a:cubicBezTo>
                <a:cubicBezTo>
                  <a:pt x="125" y="44"/>
                  <a:pt x="125" y="44"/>
                  <a:pt x="125" y="44"/>
                </a:cubicBezTo>
                <a:cubicBezTo>
                  <a:pt x="126" y="44"/>
                  <a:pt x="126" y="44"/>
                  <a:pt x="126" y="44"/>
                </a:cubicBezTo>
                <a:cubicBezTo>
                  <a:pt x="127" y="44"/>
                  <a:pt x="127" y="44"/>
                  <a:pt x="127" y="44"/>
                </a:cubicBezTo>
                <a:cubicBezTo>
                  <a:pt x="129" y="44"/>
                  <a:pt x="129" y="44"/>
                  <a:pt x="129" y="44"/>
                </a:cubicBezTo>
                <a:cubicBezTo>
                  <a:pt x="130" y="44"/>
                  <a:pt x="130" y="44"/>
                  <a:pt x="130" y="44"/>
                </a:cubicBezTo>
                <a:cubicBezTo>
                  <a:pt x="131" y="44"/>
                  <a:pt x="131" y="44"/>
                  <a:pt x="131" y="44"/>
                </a:cubicBezTo>
                <a:cubicBezTo>
                  <a:pt x="132" y="44"/>
                  <a:pt x="132" y="44"/>
                  <a:pt x="132" y="44"/>
                </a:cubicBezTo>
                <a:cubicBezTo>
                  <a:pt x="132" y="44"/>
                  <a:pt x="132" y="44"/>
                  <a:pt x="132" y="44"/>
                </a:cubicBezTo>
                <a:cubicBezTo>
                  <a:pt x="133" y="44"/>
                  <a:pt x="133" y="44"/>
                  <a:pt x="133" y="44"/>
                </a:cubicBezTo>
                <a:cubicBezTo>
                  <a:pt x="134" y="44"/>
                  <a:pt x="134" y="44"/>
                  <a:pt x="134" y="44"/>
                </a:cubicBezTo>
                <a:cubicBezTo>
                  <a:pt x="135" y="44"/>
                  <a:pt x="135" y="44"/>
                  <a:pt x="135" y="44"/>
                </a:cubicBezTo>
                <a:cubicBezTo>
                  <a:pt x="135" y="44"/>
                  <a:pt x="135" y="44"/>
                  <a:pt x="135" y="44"/>
                </a:cubicBezTo>
                <a:cubicBezTo>
                  <a:pt x="136" y="44"/>
                  <a:pt x="136" y="44"/>
                  <a:pt x="136" y="44"/>
                </a:cubicBezTo>
                <a:cubicBezTo>
                  <a:pt x="136" y="44"/>
                  <a:pt x="136" y="44"/>
                  <a:pt x="136" y="44"/>
                </a:cubicBezTo>
                <a:cubicBezTo>
                  <a:pt x="137" y="44"/>
                  <a:pt x="137" y="44"/>
                  <a:pt x="137" y="44"/>
                </a:cubicBezTo>
                <a:cubicBezTo>
                  <a:pt x="137" y="44"/>
                  <a:pt x="137" y="44"/>
                  <a:pt x="137" y="44"/>
                </a:cubicBezTo>
                <a:cubicBezTo>
                  <a:pt x="138" y="44"/>
                  <a:pt x="138" y="44"/>
                  <a:pt x="138" y="44"/>
                </a:cubicBezTo>
                <a:cubicBezTo>
                  <a:pt x="138" y="44"/>
                  <a:pt x="138" y="44"/>
                  <a:pt x="138" y="44"/>
                </a:cubicBezTo>
                <a:cubicBezTo>
                  <a:pt x="138" y="44"/>
                  <a:pt x="138" y="44"/>
                  <a:pt x="138" y="44"/>
                </a:cubicBezTo>
                <a:cubicBezTo>
                  <a:pt x="138" y="44"/>
                  <a:pt x="138" y="44"/>
                  <a:pt x="138" y="44"/>
                </a:cubicBezTo>
                <a:cubicBezTo>
                  <a:pt x="139" y="44"/>
                  <a:pt x="139" y="44"/>
                  <a:pt x="139" y="44"/>
                </a:cubicBezTo>
                <a:cubicBezTo>
                  <a:pt x="139" y="44"/>
                  <a:pt x="139" y="44"/>
                  <a:pt x="139" y="44"/>
                </a:cubicBezTo>
                <a:cubicBezTo>
                  <a:pt x="139" y="44"/>
                  <a:pt x="139" y="44"/>
                  <a:pt x="139" y="44"/>
                </a:cubicBezTo>
                <a:cubicBezTo>
                  <a:pt x="139" y="44"/>
                  <a:pt x="139" y="44"/>
                  <a:pt x="139" y="44"/>
                </a:cubicBezTo>
                <a:cubicBezTo>
                  <a:pt x="139" y="44"/>
                  <a:pt x="139" y="44"/>
                  <a:pt x="139" y="44"/>
                </a:cubicBezTo>
                <a:cubicBezTo>
                  <a:pt x="139" y="44"/>
                  <a:pt x="139" y="44"/>
                  <a:pt x="139" y="44"/>
                </a:cubicBezTo>
                <a:cubicBezTo>
                  <a:pt x="139" y="44"/>
                  <a:pt x="139" y="44"/>
                  <a:pt x="139" y="44"/>
                </a:cubicBezTo>
                <a:cubicBezTo>
                  <a:pt x="139" y="44"/>
                  <a:pt x="139" y="44"/>
                  <a:pt x="139" y="44"/>
                </a:cubicBezTo>
                <a:cubicBezTo>
                  <a:pt x="139" y="44"/>
                  <a:pt x="139" y="44"/>
                  <a:pt x="139" y="44"/>
                </a:cubicBezTo>
                <a:cubicBezTo>
                  <a:pt x="139" y="44"/>
                  <a:pt x="139" y="44"/>
                  <a:pt x="139" y="44"/>
                </a:cubicBezTo>
                <a:cubicBezTo>
                  <a:pt x="139" y="44"/>
                  <a:pt x="139" y="44"/>
                  <a:pt x="139" y="44"/>
                </a:cubicBezTo>
                <a:cubicBezTo>
                  <a:pt x="139" y="44"/>
                  <a:pt x="139" y="44"/>
                  <a:pt x="139" y="44"/>
                </a:cubicBezTo>
                <a:cubicBezTo>
                  <a:pt x="145" y="44"/>
                  <a:pt x="145" y="44"/>
                  <a:pt x="145" y="44"/>
                </a:cubicBezTo>
                <a:cubicBezTo>
                  <a:pt x="150" y="44"/>
                  <a:pt x="150" y="44"/>
                  <a:pt x="150" y="44"/>
                </a:cubicBezTo>
                <a:cubicBezTo>
                  <a:pt x="155" y="44"/>
                  <a:pt x="155" y="44"/>
                  <a:pt x="155" y="44"/>
                </a:cubicBezTo>
                <a:cubicBezTo>
                  <a:pt x="160" y="44"/>
                  <a:pt x="160" y="44"/>
                  <a:pt x="160" y="44"/>
                </a:cubicBezTo>
                <a:cubicBezTo>
                  <a:pt x="165" y="44"/>
                  <a:pt x="165" y="44"/>
                  <a:pt x="165" y="44"/>
                </a:cubicBezTo>
                <a:cubicBezTo>
                  <a:pt x="169" y="44"/>
                  <a:pt x="169" y="44"/>
                  <a:pt x="169" y="44"/>
                </a:cubicBezTo>
                <a:cubicBezTo>
                  <a:pt x="174" y="44"/>
                  <a:pt x="174" y="44"/>
                  <a:pt x="174" y="44"/>
                </a:cubicBezTo>
                <a:cubicBezTo>
                  <a:pt x="174" y="44"/>
                  <a:pt x="174" y="44"/>
                  <a:pt x="174" y="44"/>
                </a:cubicBezTo>
                <a:cubicBezTo>
                  <a:pt x="256" y="44"/>
                  <a:pt x="256" y="44"/>
                  <a:pt x="256" y="44"/>
                </a:cubicBezTo>
                <a:cubicBezTo>
                  <a:pt x="269" y="44"/>
                  <a:pt x="279" y="35"/>
                  <a:pt x="279" y="23"/>
                </a:cubicBezTo>
                <a:cubicBezTo>
                  <a:pt x="279" y="11"/>
                  <a:pt x="269" y="0"/>
                  <a:pt x="256" y="0"/>
                </a:cubicBezTo>
                <a:close/>
              </a:path>
            </a:pathLst>
          </a:custGeom>
          <a:solidFill>
            <a:srgbClr val="74CEBB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60960" lIns="121920" rIns="121920" tIns="60960"/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endParaRPr altLang="en-US" lang="zh-CN"/>
          </a:p>
        </p:txBody>
      </p:sp>
      <p:sp>
        <p:nvSpPr>
          <p:cNvPr id="36877" name="Freeform 8"/>
          <p:cNvSpPr/>
          <p:nvPr/>
        </p:nvSpPr>
        <p:spPr bwMode="auto">
          <a:xfrm>
            <a:off x="9332913" y="2957513"/>
            <a:ext cx="349250" cy="709612"/>
          </a:xfrm>
          <a:custGeom>
            <a:gdLst>
              <a:gd fmla="*/ 93 w 117" name="T0"/>
              <a:gd fmla="*/ 0 h 237" name="T1"/>
              <a:gd fmla="*/ 93 w 117" name="T2"/>
              <a:gd fmla="*/ 0 h 237" name="T3"/>
              <a:gd fmla="*/ 3 w 117" name="T4"/>
              <a:gd fmla="*/ 0 h 237" name="T5"/>
              <a:gd fmla="*/ 117 w 117" name="T6"/>
              <a:gd fmla="*/ 237 h 237" name="T7"/>
              <a:gd fmla="*/ 109 w 117" name="T8"/>
              <a:gd fmla="*/ 207 h 237" name="T9"/>
              <a:gd fmla="*/ 83 w 117" name="T10"/>
              <a:gd fmla="*/ 190 h 237" name="T11"/>
              <a:gd fmla="*/ 31 w 117" name="T12"/>
              <a:gd fmla="*/ 26 h 237" name="T13"/>
              <a:gd fmla="*/ 93 w 117" name="T14"/>
              <a:gd fmla="*/ 26 h 237" name="T15"/>
              <a:gd fmla="*/ 93 w 117" name="T16"/>
              <a:gd fmla="*/ 0 h 237" name="T17"/>
              <a:gd fmla="*/ 0 60000 65536" name="T18"/>
              <a:gd fmla="*/ 0 60000 65536" name="T19"/>
              <a:gd fmla="*/ 0 60000 65536" name="T20"/>
              <a:gd fmla="*/ 0 60000 65536" name="T21"/>
              <a:gd fmla="*/ 0 60000 65536" name="T22"/>
              <a:gd fmla="*/ 0 60000 65536" name="T23"/>
              <a:gd fmla="*/ 0 60000 65536" name="T24"/>
              <a:gd fmla="*/ 0 60000 65536" name="T25"/>
              <a:gd fmla="*/ 0 60000 65536" name="T26"/>
              <a:gd fmla="*/ 0 w 117" name="T27"/>
              <a:gd fmla="*/ 0 h 237" name="T28"/>
              <a:gd fmla="*/ 117 w 117" name="T29"/>
              <a:gd fmla="*/ 237 h 237" name="T30"/>
            </a:gdLst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b="T30" l="T27" r="T29" t="T28"/>
            <a:pathLst>
              <a:path h="236" w="117">
                <a:moveTo>
                  <a:pt x="93" y="0"/>
                </a:moveTo>
                <a:cubicBezTo>
                  <a:pt x="93" y="0"/>
                  <a:pt x="93" y="0"/>
                  <a:pt x="93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0"/>
                  <a:pt x="0" y="214"/>
                  <a:pt x="117" y="237"/>
                </a:cubicBezTo>
                <a:cubicBezTo>
                  <a:pt x="115" y="227"/>
                  <a:pt x="113" y="218"/>
                  <a:pt x="109" y="207"/>
                </a:cubicBezTo>
                <a:cubicBezTo>
                  <a:pt x="100" y="204"/>
                  <a:pt x="91" y="198"/>
                  <a:pt x="83" y="190"/>
                </a:cubicBezTo>
                <a:cubicBezTo>
                  <a:pt x="46" y="151"/>
                  <a:pt x="33" y="74"/>
                  <a:pt x="31" y="26"/>
                </a:cubicBezTo>
                <a:cubicBezTo>
                  <a:pt x="93" y="26"/>
                  <a:pt x="93" y="26"/>
                  <a:pt x="93" y="26"/>
                </a:cubicBezTo>
                <a:lnTo>
                  <a:pt x="93" y="0"/>
                </a:lnTo>
                <a:close/>
              </a:path>
            </a:pathLst>
          </a:custGeom>
          <a:solidFill>
            <a:srgbClr val="74CEBB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60960" lIns="121920" rIns="121920" tIns="60960"/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endParaRPr altLang="en-US" lang="zh-CN"/>
          </a:p>
        </p:txBody>
      </p:sp>
      <p:sp>
        <p:nvSpPr>
          <p:cNvPr id="36878" name="Freeform 11"/>
          <p:cNvSpPr/>
          <p:nvPr/>
        </p:nvSpPr>
        <p:spPr bwMode="auto">
          <a:xfrm>
            <a:off x="10355263" y="2957513"/>
            <a:ext cx="350837" cy="709612"/>
          </a:xfrm>
          <a:custGeom>
            <a:gdLst>
              <a:gd fmla="*/ 24 w 117" name="T0"/>
              <a:gd fmla="*/ 0 h 237" name="T1"/>
              <a:gd fmla="*/ 24 w 117" name="T2"/>
              <a:gd fmla="*/ 0 h 237" name="T3"/>
              <a:gd fmla="*/ 114 w 117" name="T4"/>
              <a:gd fmla="*/ 0 h 237" name="T5"/>
              <a:gd fmla="*/ 0 w 117" name="T6"/>
              <a:gd fmla="*/ 237 h 237" name="T7"/>
              <a:gd fmla="*/ 8 w 117" name="T8"/>
              <a:gd fmla="*/ 207 h 237" name="T9"/>
              <a:gd fmla="*/ 34 w 117" name="T10"/>
              <a:gd fmla="*/ 190 h 237" name="T11"/>
              <a:gd fmla="*/ 86 w 117" name="T12"/>
              <a:gd fmla="*/ 26 h 237" name="T13"/>
              <a:gd fmla="*/ 24 w 117" name="T14"/>
              <a:gd fmla="*/ 26 h 237" name="T15"/>
              <a:gd fmla="*/ 24 w 117" name="T16"/>
              <a:gd fmla="*/ 0 h 237" name="T17"/>
              <a:gd fmla="*/ 0 60000 65536" name="T18"/>
              <a:gd fmla="*/ 0 60000 65536" name="T19"/>
              <a:gd fmla="*/ 0 60000 65536" name="T20"/>
              <a:gd fmla="*/ 0 60000 65536" name="T21"/>
              <a:gd fmla="*/ 0 60000 65536" name="T22"/>
              <a:gd fmla="*/ 0 60000 65536" name="T23"/>
              <a:gd fmla="*/ 0 60000 65536" name="T24"/>
              <a:gd fmla="*/ 0 60000 65536" name="T25"/>
              <a:gd fmla="*/ 0 60000 65536" name="T26"/>
              <a:gd fmla="*/ 0 w 117" name="T27"/>
              <a:gd fmla="*/ 0 h 237" name="T28"/>
              <a:gd fmla="*/ 117 w 117" name="T29"/>
              <a:gd fmla="*/ 237 h 237" name="T30"/>
            </a:gdLst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b="T30" l="T27" r="T29" t="T28"/>
            <a:pathLst>
              <a:path h="236" w="117">
                <a:moveTo>
                  <a:pt x="24" y="0"/>
                </a:moveTo>
                <a:cubicBezTo>
                  <a:pt x="24" y="0"/>
                  <a:pt x="24" y="0"/>
                  <a:pt x="24" y="0"/>
                </a:cubicBezTo>
                <a:cubicBezTo>
                  <a:pt x="114" y="0"/>
                  <a:pt x="114" y="0"/>
                  <a:pt x="114" y="0"/>
                </a:cubicBezTo>
                <a:cubicBezTo>
                  <a:pt x="114" y="0"/>
                  <a:pt x="117" y="214"/>
                  <a:pt x="0" y="237"/>
                </a:cubicBezTo>
                <a:cubicBezTo>
                  <a:pt x="2" y="227"/>
                  <a:pt x="4" y="218"/>
                  <a:pt x="8" y="207"/>
                </a:cubicBezTo>
                <a:cubicBezTo>
                  <a:pt x="17" y="204"/>
                  <a:pt x="25" y="198"/>
                  <a:pt x="34" y="190"/>
                </a:cubicBezTo>
                <a:cubicBezTo>
                  <a:pt x="71" y="151"/>
                  <a:pt x="84" y="74"/>
                  <a:pt x="86" y="26"/>
                </a:cubicBezTo>
                <a:cubicBezTo>
                  <a:pt x="24" y="26"/>
                  <a:pt x="24" y="26"/>
                  <a:pt x="24" y="26"/>
                </a:cubicBezTo>
                <a:lnTo>
                  <a:pt x="24" y="0"/>
                </a:lnTo>
                <a:close/>
              </a:path>
            </a:pathLst>
          </a:custGeom>
          <a:solidFill>
            <a:srgbClr val="74CEBB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60960" lIns="121920" rIns="121920" tIns="60960"/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endParaRPr altLang="en-US" lang="zh-CN"/>
          </a:p>
        </p:txBody>
      </p:sp>
      <p:sp>
        <p:nvSpPr>
          <p:cNvPr id="36879" name="Freeform 13"/>
          <p:cNvSpPr/>
          <p:nvPr/>
        </p:nvSpPr>
        <p:spPr bwMode="auto">
          <a:xfrm>
            <a:off x="10017125" y="3436938"/>
            <a:ext cx="392113" cy="476250"/>
          </a:xfrm>
          <a:custGeom>
            <a:gdLst>
              <a:gd fmla="*/ 0 w 131" name="T0"/>
              <a:gd fmla="*/ 159 h 159" name="T1"/>
              <a:gd fmla="*/ 0 w 131" name="T2"/>
              <a:gd fmla="*/ 0 h 159" name="T3"/>
              <a:gd fmla="*/ 131 w 131" name="T4"/>
              <a:gd fmla="*/ 0 h 159" name="T5"/>
              <a:gd fmla="*/ 122 w 131" name="T6"/>
              <a:gd fmla="*/ 47 h 159" name="T7"/>
              <a:gd fmla="*/ 114 w 131" name="T8"/>
              <a:gd fmla="*/ 77 h 159" name="T9"/>
              <a:gd fmla="*/ 114 w 131" name="T10"/>
              <a:gd fmla="*/ 77 h 159" name="T11"/>
              <a:gd fmla="*/ 77 w 131" name="T12"/>
              <a:gd fmla="*/ 119 h 159" name="T13"/>
              <a:gd fmla="*/ 83 w 131" name="T14"/>
              <a:gd fmla="*/ 130 h 159" name="T15"/>
              <a:gd fmla="*/ 70 w 131" name="T16"/>
              <a:gd fmla="*/ 143 h 159" name="T17"/>
              <a:gd fmla="*/ 62 w 131" name="T18"/>
              <a:gd fmla="*/ 143 h 159" name="T19"/>
              <a:gd fmla="*/ 62 w 131" name="T20"/>
              <a:gd fmla="*/ 146 h 159" name="T21"/>
              <a:gd fmla="*/ 49 w 131" name="T22"/>
              <a:gd fmla="*/ 159 h 159" name="T23"/>
              <a:gd fmla="*/ 34 w 131" name="T24"/>
              <a:gd fmla="*/ 159 h 159" name="T25"/>
              <a:gd fmla="*/ 12 w 131" name="T26"/>
              <a:gd fmla="*/ 159 h 159" name="T27"/>
              <a:gd fmla="*/ 0 w 131" name="T28"/>
              <a:gd fmla="*/ 159 h 159" name="T29"/>
              <a:gd fmla="*/ 0 60000 65536" name="T30"/>
              <a:gd fmla="*/ 0 60000 65536" name="T31"/>
              <a:gd fmla="*/ 0 60000 65536" name="T32"/>
              <a:gd fmla="*/ 0 60000 65536" name="T33"/>
              <a:gd fmla="*/ 0 60000 65536" name="T34"/>
              <a:gd fmla="*/ 0 60000 65536" name="T35"/>
              <a:gd fmla="*/ 0 60000 65536" name="T36"/>
              <a:gd fmla="*/ 0 60000 65536" name="T37"/>
              <a:gd fmla="*/ 0 60000 65536" name="T38"/>
              <a:gd fmla="*/ 0 60000 65536" name="T39"/>
              <a:gd fmla="*/ 0 60000 65536" name="T40"/>
              <a:gd fmla="*/ 0 60000 65536" name="T41"/>
              <a:gd fmla="*/ 0 60000 65536" name="T42"/>
              <a:gd fmla="*/ 0 60000 65536" name="T43"/>
              <a:gd fmla="*/ 0 60000 65536" name="T44"/>
              <a:gd fmla="*/ 0 w 131" name="T45"/>
              <a:gd fmla="*/ 0 h 159" name="T46"/>
              <a:gd fmla="*/ 131 w 131" name="T47"/>
              <a:gd fmla="*/ 159 h 159" name="T48"/>
            </a:gdLst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b="T48" l="T45" r="T47" t="T46"/>
            <a:pathLst>
              <a:path h="159" w="131">
                <a:moveTo>
                  <a:pt x="0" y="159"/>
                </a:moveTo>
                <a:cubicBezTo>
                  <a:pt x="0" y="0"/>
                  <a:pt x="0" y="0"/>
                  <a:pt x="0" y="0"/>
                </a:cubicBezTo>
                <a:cubicBezTo>
                  <a:pt x="131" y="0"/>
                  <a:pt x="131" y="0"/>
                  <a:pt x="131" y="0"/>
                </a:cubicBezTo>
                <a:cubicBezTo>
                  <a:pt x="129" y="17"/>
                  <a:pt x="126" y="33"/>
                  <a:pt x="122" y="47"/>
                </a:cubicBezTo>
                <a:cubicBezTo>
                  <a:pt x="119" y="58"/>
                  <a:pt x="116" y="67"/>
                  <a:pt x="114" y="77"/>
                </a:cubicBezTo>
                <a:cubicBezTo>
                  <a:pt x="114" y="77"/>
                  <a:pt x="114" y="77"/>
                  <a:pt x="114" y="77"/>
                </a:cubicBezTo>
                <a:cubicBezTo>
                  <a:pt x="104" y="100"/>
                  <a:pt x="92" y="115"/>
                  <a:pt x="77" y="119"/>
                </a:cubicBezTo>
                <a:cubicBezTo>
                  <a:pt x="80" y="121"/>
                  <a:pt x="83" y="126"/>
                  <a:pt x="83" y="130"/>
                </a:cubicBezTo>
                <a:cubicBezTo>
                  <a:pt x="83" y="137"/>
                  <a:pt x="77" y="143"/>
                  <a:pt x="70" y="143"/>
                </a:cubicBezTo>
                <a:cubicBezTo>
                  <a:pt x="62" y="143"/>
                  <a:pt x="62" y="143"/>
                  <a:pt x="62" y="143"/>
                </a:cubicBezTo>
                <a:cubicBezTo>
                  <a:pt x="62" y="144"/>
                  <a:pt x="62" y="145"/>
                  <a:pt x="62" y="146"/>
                </a:cubicBezTo>
                <a:cubicBezTo>
                  <a:pt x="62" y="153"/>
                  <a:pt x="56" y="159"/>
                  <a:pt x="49" y="159"/>
                </a:cubicBezTo>
                <a:cubicBezTo>
                  <a:pt x="34" y="159"/>
                  <a:pt x="34" y="159"/>
                  <a:pt x="34" y="159"/>
                </a:cubicBezTo>
                <a:cubicBezTo>
                  <a:pt x="12" y="159"/>
                  <a:pt x="12" y="159"/>
                  <a:pt x="12" y="159"/>
                </a:cubicBezTo>
                <a:lnTo>
                  <a:pt x="0" y="159"/>
                </a:lnTo>
                <a:close/>
              </a:path>
            </a:pathLst>
          </a:custGeom>
          <a:solidFill>
            <a:srgbClr val="74CEBB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60960" lIns="121920" rIns="121920" tIns="60960"/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endParaRPr altLang="en-US" lang="zh-CN"/>
          </a:p>
        </p:txBody>
      </p:sp>
      <p:sp>
        <p:nvSpPr>
          <p:cNvPr id="36880" name="Freeform 12"/>
          <p:cNvSpPr/>
          <p:nvPr/>
        </p:nvSpPr>
        <p:spPr bwMode="auto">
          <a:xfrm>
            <a:off x="10017125" y="2957513"/>
            <a:ext cx="417513" cy="479425"/>
          </a:xfrm>
          <a:custGeom>
            <a:gdLst>
              <a:gd fmla="*/ 0 w 139" name="T0"/>
              <a:gd fmla="*/ 160 h 160" name="T1"/>
              <a:gd fmla="*/ 0 w 139" name="T2"/>
              <a:gd fmla="*/ 0 h 160" name="T3"/>
              <a:gd fmla="*/ 0 w 139" name="T4"/>
              <a:gd fmla="*/ 0 h 160" name="T5"/>
              <a:gd fmla="*/ 115 w 139" name="T6"/>
              <a:gd fmla="*/ 0 h 160" name="T7"/>
              <a:gd fmla="*/ 137 w 139" name="T8"/>
              <a:gd fmla="*/ 0 h 160" name="T9"/>
              <a:gd fmla="*/ 138 w 139" name="T10"/>
              <a:gd fmla="*/ 0 h 160" name="T11"/>
              <a:gd fmla="*/ 139 w 139" name="T12"/>
              <a:gd fmla="*/ 26 h 160" name="T13"/>
              <a:gd fmla="*/ 131 w 139" name="T14"/>
              <a:gd fmla="*/ 160 h 160" name="T15"/>
              <a:gd fmla="*/ 0 w 139" name="T16"/>
              <a:gd fmla="*/ 160 h 160" name="T17"/>
              <a:gd fmla="*/ 0 60000 65536" name="T18"/>
              <a:gd fmla="*/ 0 60000 65536" name="T19"/>
              <a:gd fmla="*/ 0 60000 65536" name="T20"/>
              <a:gd fmla="*/ 0 60000 65536" name="T21"/>
              <a:gd fmla="*/ 0 60000 65536" name="T22"/>
              <a:gd fmla="*/ 0 60000 65536" name="T23"/>
              <a:gd fmla="*/ 0 60000 65536" name="T24"/>
              <a:gd fmla="*/ 0 60000 65536" name="T25"/>
              <a:gd fmla="*/ 0 60000 65536" name="T26"/>
              <a:gd fmla="*/ 0 w 139" name="T27"/>
              <a:gd fmla="*/ 0 h 160" name="T28"/>
              <a:gd fmla="*/ 139 w 139" name="T29"/>
              <a:gd fmla="*/ 160 h 160" name="T30"/>
            </a:gdLst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b="T30" l="T27" r="T29" t="T28"/>
            <a:pathLst>
              <a:path h="160" w="139">
                <a:moveTo>
                  <a:pt x="0" y="16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115" y="0"/>
                  <a:pt x="115" y="0"/>
                  <a:pt x="115" y="0"/>
                </a:cubicBezTo>
                <a:cubicBezTo>
                  <a:pt x="129" y="0"/>
                  <a:pt x="135" y="0"/>
                  <a:pt x="137" y="0"/>
                </a:cubicBezTo>
                <a:cubicBezTo>
                  <a:pt x="138" y="0"/>
                  <a:pt x="138" y="0"/>
                  <a:pt x="138" y="0"/>
                </a:cubicBezTo>
                <a:cubicBezTo>
                  <a:pt x="139" y="26"/>
                  <a:pt x="139" y="26"/>
                  <a:pt x="139" y="26"/>
                </a:cubicBezTo>
                <a:cubicBezTo>
                  <a:pt x="139" y="57"/>
                  <a:pt x="138" y="110"/>
                  <a:pt x="131" y="160"/>
                </a:cubicBezTo>
                <a:lnTo>
                  <a:pt x="0" y="160"/>
                </a:lnTo>
                <a:close/>
              </a:path>
            </a:pathLst>
          </a:custGeom>
          <a:solidFill>
            <a:srgbClr val="74CEBB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60960" lIns="121920" rIns="121920" tIns="60960"/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endParaRPr altLang="en-US" lang="zh-CN"/>
          </a:p>
        </p:txBody>
      </p:sp>
      <p:sp>
        <p:nvSpPr>
          <p:cNvPr id="36881" name="Freeform 9"/>
          <p:cNvSpPr/>
          <p:nvPr/>
        </p:nvSpPr>
        <p:spPr bwMode="auto">
          <a:xfrm>
            <a:off x="9604375" y="2957513"/>
            <a:ext cx="412750" cy="479425"/>
          </a:xfrm>
          <a:custGeom>
            <a:gdLst>
              <a:gd fmla="*/ 138 w 138" name="T0"/>
              <a:gd fmla="*/ 160 h 160" name="T1"/>
              <a:gd fmla="*/ 138 w 138" name="T2"/>
              <a:gd fmla="*/ 0 h 160" name="T3"/>
              <a:gd fmla="*/ 138 w 138" name="T4"/>
              <a:gd fmla="*/ 0 h 160" name="T5"/>
              <a:gd fmla="*/ 24 w 138" name="T6"/>
              <a:gd fmla="*/ 0 h 160" name="T7"/>
              <a:gd fmla="*/ 2 w 138" name="T8"/>
              <a:gd fmla="*/ 0 h 160" name="T9"/>
              <a:gd fmla="*/ 0 w 138" name="T10"/>
              <a:gd fmla="*/ 0 h 160" name="T11"/>
              <a:gd fmla="*/ 0 w 138" name="T12"/>
              <a:gd fmla="*/ 26 h 160" name="T13"/>
              <a:gd fmla="*/ 8 w 138" name="T14"/>
              <a:gd fmla="*/ 160 h 160" name="T15"/>
              <a:gd fmla="*/ 138 w 138" name="T16"/>
              <a:gd fmla="*/ 160 h 160" name="T17"/>
              <a:gd fmla="*/ 0 60000 65536" name="T18"/>
              <a:gd fmla="*/ 0 60000 65536" name="T19"/>
              <a:gd fmla="*/ 0 60000 65536" name="T20"/>
              <a:gd fmla="*/ 0 60000 65536" name="T21"/>
              <a:gd fmla="*/ 0 60000 65536" name="T22"/>
              <a:gd fmla="*/ 0 60000 65536" name="T23"/>
              <a:gd fmla="*/ 0 60000 65536" name="T24"/>
              <a:gd fmla="*/ 0 60000 65536" name="T25"/>
              <a:gd fmla="*/ 0 60000 65536" name="T26"/>
              <a:gd fmla="*/ 0 w 138" name="T27"/>
              <a:gd fmla="*/ 0 h 160" name="T28"/>
              <a:gd fmla="*/ 138 w 138" name="T29"/>
              <a:gd fmla="*/ 160 h 160" name="T30"/>
            </a:gdLst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b="T30" l="T27" r="T29" t="T28"/>
            <a:pathLst>
              <a:path h="160" w="138">
                <a:moveTo>
                  <a:pt x="138" y="160"/>
                </a:moveTo>
                <a:cubicBezTo>
                  <a:pt x="138" y="0"/>
                  <a:pt x="138" y="0"/>
                  <a:pt x="138" y="0"/>
                </a:cubicBezTo>
                <a:cubicBezTo>
                  <a:pt x="138" y="0"/>
                  <a:pt x="138" y="0"/>
                  <a:pt x="138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0" y="0"/>
                  <a:pt x="4" y="0"/>
                  <a:pt x="2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6"/>
                  <a:pt x="0" y="26"/>
                  <a:pt x="0" y="26"/>
                </a:cubicBezTo>
                <a:cubicBezTo>
                  <a:pt x="0" y="57"/>
                  <a:pt x="1" y="110"/>
                  <a:pt x="8" y="160"/>
                </a:cubicBezTo>
                <a:lnTo>
                  <a:pt x="138" y="160"/>
                </a:lnTo>
                <a:close/>
              </a:path>
            </a:pathLst>
          </a:custGeom>
          <a:solidFill>
            <a:srgbClr val="74CEBB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60960" lIns="121920" rIns="121920" tIns="60960"/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endParaRPr altLang="en-US" lang="zh-CN"/>
          </a:p>
        </p:txBody>
      </p:sp>
      <p:sp>
        <p:nvSpPr>
          <p:cNvPr id="36882" name="Freeform 10"/>
          <p:cNvSpPr/>
          <p:nvPr/>
        </p:nvSpPr>
        <p:spPr bwMode="auto">
          <a:xfrm>
            <a:off x="9628188" y="3436938"/>
            <a:ext cx="388937" cy="476250"/>
          </a:xfrm>
          <a:custGeom>
            <a:gdLst>
              <a:gd fmla="*/ 130 w 130" name="T0"/>
              <a:gd fmla="*/ 159 h 159" name="T1"/>
              <a:gd fmla="*/ 130 w 130" name="T2"/>
              <a:gd fmla="*/ 0 h 159" name="T3"/>
              <a:gd fmla="*/ 0 w 130" name="T4"/>
              <a:gd fmla="*/ 0 h 159" name="T5"/>
              <a:gd fmla="*/ 9 w 130" name="T6"/>
              <a:gd fmla="*/ 47 h 159" name="T7"/>
              <a:gd fmla="*/ 17 w 130" name="T8"/>
              <a:gd fmla="*/ 77 h 159" name="T9"/>
              <a:gd fmla="*/ 17 w 130" name="T10"/>
              <a:gd fmla="*/ 77 h 159" name="T11"/>
              <a:gd fmla="*/ 54 w 130" name="T12"/>
              <a:gd fmla="*/ 119 h 159" name="T13"/>
              <a:gd fmla="*/ 48 w 130" name="T14"/>
              <a:gd fmla="*/ 130 h 159" name="T15"/>
              <a:gd fmla="*/ 61 w 130" name="T16"/>
              <a:gd fmla="*/ 143 h 159" name="T17"/>
              <a:gd fmla="*/ 69 w 130" name="T18"/>
              <a:gd fmla="*/ 143 h 159" name="T19"/>
              <a:gd fmla="*/ 69 w 130" name="T20"/>
              <a:gd fmla="*/ 146 h 159" name="T21"/>
              <a:gd fmla="*/ 82 w 130" name="T22"/>
              <a:gd fmla="*/ 159 h 159" name="T23"/>
              <a:gd fmla="*/ 97 w 130" name="T24"/>
              <a:gd fmla="*/ 159 h 159" name="T25"/>
              <a:gd fmla="*/ 118 w 130" name="T26"/>
              <a:gd fmla="*/ 159 h 159" name="T27"/>
              <a:gd fmla="*/ 130 w 130" name="T28"/>
              <a:gd fmla="*/ 159 h 159" name="T29"/>
              <a:gd fmla="*/ 0 60000 65536" name="T30"/>
              <a:gd fmla="*/ 0 60000 65536" name="T31"/>
              <a:gd fmla="*/ 0 60000 65536" name="T32"/>
              <a:gd fmla="*/ 0 60000 65536" name="T33"/>
              <a:gd fmla="*/ 0 60000 65536" name="T34"/>
              <a:gd fmla="*/ 0 60000 65536" name="T35"/>
              <a:gd fmla="*/ 0 60000 65536" name="T36"/>
              <a:gd fmla="*/ 0 60000 65536" name="T37"/>
              <a:gd fmla="*/ 0 60000 65536" name="T38"/>
              <a:gd fmla="*/ 0 60000 65536" name="T39"/>
              <a:gd fmla="*/ 0 60000 65536" name="T40"/>
              <a:gd fmla="*/ 0 60000 65536" name="T41"/>
              <a:gd fmla="*/ 0 60000 65536" name="T42"/>
              <a:gd fmla="*/ 0 60000 65536" name="T43"/>
              <a:gd fmla="*/ 0 60000 65536" name="T44"/>
              <a:gd fmla="*/ 0 w 130" name="T45"/>
              <a:gd fmla="*/ 0 h 159" name="T46"/>
              <a:gd fmla="*/ 130 w 130" name="T47"/>
              <a:gd fmla="*/ 159 h 159" name="T48"/>
            </a:gdLst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b="T48" l="T45" r="T47" t="T46"/>
            <a:pathLst>
              <a:path h="159" w="130">
                <a:moveTo>
                  <a:pt x="130" y="159"/>
                </a:moveTo>
                <a:cubicBezTo>
                  <a:pt x="130" y="0"/>
                  <a:pt x="130" y="0"/>
                  <a:pt x="130" y="0"/>
                </a:cubicBezTo>
                <a:cubicBezTo>
                  <a:pt x="0" y="0"/>
                  <a:pt x="0" y="0"/>
                  <a:pt x="0" y="0"/>
                </a:cubicBezTo>
                <a:cubicBezTo>
                  <a:pt x="2" y="17"/>
                  <a:pt x="5" y="33"/>
                  <a:pt x="9" y="47"/>
                </a:cubicBezTo>
                <a:cubicBezTo>
                  <a:pt x="12" y="58"/>
                  <a:pt x="15" y="67"/>
                  <a:pt x="17" y="77"/>
                </a:cubicBezTo>
                <a:cubicBezTo>
                  <a:pt x="17" y="77"/>
                  <a:pt x="17" y="77"/>
                  <a:pt x="17" y="77"/>
                </a:cubicBezTo>
                <a:cubicBezTo>
                  <a:pt x="27" y="100"/>
                  <a:pt x="39" y="115"/>
                  <a:pt x="54" y="119"/>
                </a:cubicBezTo>
                <a:cubicBezTo>
                  <a:pt x="51" y="121"/>
                  <a:pt x="48" y="126"/>
                  <a:pt x="48" y="130"/>
                </a:cubicBezTo>
                <a:cubicBezTo>
                  <a:pt x="48" y="137"/>
                  <a:pt x="54" y="143"/>
                  <a:pt x="61" y="143"/>
                </a:cubicBezTo>
                <a:cubicBezTo>
                  <a:pt x="69" y="143"/>
                  <a:pt x="69" y="143"/>
                  <a:pt x="69" y="143"/>
                </a:cubicBezTo>
                <a:cubicBezTo>
                  <a:pt x="69" y="144"/>
                  <a:pt x="69" y="145"/>
                  <a:pt x="69" y="146"/>
                </a:cubicBezTo>
                <a:cubicBezTo>
                  <a:pt x="69" y="153"/>
                  <a:pt x="74" y="159"/>
                  <a:pt x="82" y="159"/>
                </a:cubicBezTo>
                <a:cubicBezTo>
                  <a:pt x="97" y="159"/>
                  <a:pt x="97" y="159"/>
                  <a:pt x="97" y="159"/>
                </a:cubicBezTo>
                <a:cubicBezTo>
                  <a:pt x="118" y="159"/>
                  <a:pt x="118" y="159"/>
                  <a:pt x="118" y="159"/>
                </a:cubicBezTo>
                <a:lnTo>
                  <a:pt x="130" y="159"/>
                </a:lnTo>
                <a:close/>
              </a:path>
            </a:pathLst>
          </a:custGeom>
          <a:solidFill>
            <a:srgbClr val="74CEBB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60960" lIns="121920" rIns="121920" tIns="60960"/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endParaRPr altLang="en-US" lang="zh-CN"/>
          </a:p>
        </p:txBody>
      </p:sp>
      <p:sp>
        <p:nvSpPr>
          <p:cNvPr id="36883" name="Shape 1033"/>
          <p:cNvSpPr/>
          <p:nvPr/>
        </p:nvSpPr>
        <p:spPr bwMode="auto">
          <a:xfrm>
            <a:off x="1597025" y="2476500"/>
            <a:ext cx="736600" cy="2609850"/>
          </a:xfrm>
          <a:custGeom>
            <a:gdLst>
              <a:gd fmla="*/ 8563 w 20942" name="T0"/>
              <a:gd fmla="*/ 0 h 21597" name="T1"/>
              <a:gd fmla="*/ 12311 w 20942" name="T2"/>
              <a:gd fmla="*/ 1065 h 21597" name="T3"/>
              <a:gd fmla="*/ 11954 w 20942" name="T4"/>
              <a:gd fmla="*/ 2193 h 21597" name="T5"/>
              <a:gd fmla="*/ 11537 w 20942" name="T6"/>
              <a:gd fmla="*/ 2367 h 21597" name="T7"/>
              <a:gd fmla="*/ 11121 w 20942" name="T8"/>
              <a:gd fmla="*/ 2905 h 21597" name="T9"/>
              <a:gd fmla="*/ 10526 w 20942" name="T10"/>
              <a:gd fmla="*/ 3182 h 21597" name="T11"/>
              <a:gd fmla="*/ 11240 w 20942" name="T12"/>
              <a:gd fmla="*/ 3564 h 21597" name="T13"/>
              <a:gd fmla="*/ 14393 w 20942" name="T14"/>
              <a:gd fmla="*/ 3963 h 21597" name="T15"/>
              <a:gd fmla="*/ 16654 w 20942" name="T16"/>
              <a:gd fmla="*/ 4588 h 21597" name="T17"/>
              <a:gd fmla="*/ 18975 w 20942" name="T18"/>
              <a:gd fmla="*/ 5664 h 21597" name="T19"/>
              <a:gd fmla="*/ 20879 w 20942" name="T20"/>
              <a:gd fmla="*/ 6878 h 21597" name="T21"/>
              <a:gd fmla="*/ 17190 w 20942" name="T22"/>
              <a:gd fmla="*/ 7486 h 21597" name="T23"/>
              <a:gd fmla="*/ 15524 w 20942" name="T24"/>
              <a:gd fmla="*/ 7277 h 21597" name="T25"/>
              <a:gd fmla="*/ 16654 w 20942" name="T26"/>
              <a:gd fmla="*/ 9255 h 21597" name="T27"/>
              <a:gd fmla="*/ 17428 w 20942" name="T28"/>
              <a:gd fmla="*/ 11286 h 21597" name="T29"/>
              <a:gd fmla="*/ 16119 w 20942" name="T30"/>
              <a:gd fmla="*/ 11477 h 21597" name="T31"/>
              <a:gd fmla="*/ 15107 w 20942" name="T32"/>
              <a:gd fmla="*/ 14083 h 21597" name="T33"/>
              <a:gd fmla="*/ 13838 w 20942" name="T34"/>
              <a:gd fmla="*/ 16560 h 21597" name="T35"/>
              <a:gd fmla="*/ 13673 w 20942" name="T36"/>
              <a:gd fmla="*/ 18111 h 21597" name="T37"/>
              <a:gd fmla="*/ 16141 w 20942" name="T38"/>
              <a:gd fmla="*/ 19118 h 21597" name="T39"/>
              <a:gd fmla="*/ 19047 w 20942" name="T40"/>
              <a:gd fmla="*/ 19310 h 21597" name="T41"/>
              <a:gd fmla="*/ 18718 w 20942" name="T42"/>
              <a:gd fmla="*/ 19678 h 21597" name="T43"/>
              <a:gd fmla="*/ 14112 w 20942" name="T44"/>
              <a:gd fmla="*/ 19566 h 21597" name="T45"/>
              <a:gd fmla="*/ 12412 w 20942" name="T46"/>
              <a:gd fmla="*/ 19358 h 21597" name="T47"/>
              <a:gd fmla="*/ 11261 w 20942" name="T48"/>
              <a:gd fmla="*/ 19598 h 21597" name="T49"/>
              <a:gd fmla="*/ 9451 w 20942" name="T50"/>
              <a:gd fmla="*/ 19294 h 21597" name="T51"/>
              <a:gd fmla="*/ 9232 w 20942" name="T52"/>
              <a:gd fmla="*/ 18463 h 21597" name="T53"/>
              <a:gd fmla="*/ 9561 w 20942" name="T54"/>
              <a:gd fmla="*/ 17503 h 21597" name="T55"/>
              <a:gd fmla="*/ 8958 w 20942" name="T56"/>
              <a:gd fmla="*/ 16112 h 21597" name="T57"/>
              <a:gd fmla="*/ 8958 w 20942" name="T58"/>
              <a:gd fmla="*/ 15009 h 21597" name="T59"/>
              <a:gd fmla="*/ 9341 w 20942" name="T60"/>
              <a:gd fmla="*/ 13953 h 21597" name="T61"/>
              <a:gd fmla="*/ 9287 w 20942" name="T62"/>
              <a:gd fmla="*/ 13234 h 21597" name="T63"/>
              <a:gd fmla="*/ 7971 w 20942" name="T64"/>
              <a:gd fmla="*/ 15217 h 21597" name="T65"/>
              <a:gd fmla="*/ 7258 w 20942" name="T66"/>
              <a:gd fmla="*/ 17567 h 21597" name="T67"/>
              <a:gd fmla="*/ 6052 w 20942" name="T68"/>
              <a:gd fmla="*/ 19022 h 21597" name="T69"/>
              <a:gd fmla="*/ 5558 w 20942" name="T70"/>
              <a:gd fmla="*/ 19662 h 21597" name="T71"/>
              <a:gd fmla="*/ 6216 w 20942" name="T72"/>
              <a:gd fmla="*/ 20462 h 21597" name="T73"/>
              <a:gd fmla="*/ 5723 w 20942" name="T74"/>
              <a:gd fmla="*/ 21597 h 21597" name="T75"/>
              <a:gd fmla="*/ 2268 w 20942" name="T76"/>
              <a:gd fmla="*/ 20909 h 21597" name="T77"/>
              <a:gd fmla="*/ 1994 w 20942" name="T78"/>
              <a:gd fmla="*/ 19790 h 21597" name="T79"/>
              <a:gd fmla="*/ 1555 w 20942" name="T80"/>
              <a:gd fmla="*/ 18927 h 21597" name="T81"/>
              <a:gd fmla="*/ 1555 w 20942" name="T82"/>
              <a:gd fmla="*/ 17695 h 21597" name="T83"/>
              <a:gd fmla="*/ 2213 w 20942" name="T84"/>
              <a:gd fmla="*/ 15552 h 21597" name="T85"/>
              <a:gd fmla="*/ 2981 w 20942" name="T86"/>
              <a:gd fmla="*/ 12978 h 21597" name="T87"/>
              <a:gd fmla="*/ 3090 w 20942" name="T88"/>
              <a:gd fmla="*/ 11603 h 21597" name="T89"/>
              <a:gd fmla="*/ 733 w 20942" name="T90"/>
              <a:gd fmla="*/ 11331 h 21597" name="T91"/>
              <a:gd fmla="*/ 1610 w 20942" name="T92"/>
              <a:gd fmla="*/ 9716 h 21597" name="T93"/>
              <a:gd fmla="*/ 2871 w 20942" name="T94"/>
              <a:gd fmla="*/ 8053 h 21597" name="T95"/>
              <a:gd fmla="*/ 2487 w 20942" name="T96"/>
              <a:gd fmla="*/ 6933 h 21597" name="T97"/>
              <a:gd fmla="*/ 513 w 20942" name="T98"/>
              <a:gd fmla="*/ 5494 h 21597" name="T99"/>
              <a:gd fmla="*/ 404 w 20942" name="T100"/>
              <a:gd fmla="*/ 3911 h 21597" name="T101"/>
              <a:gd fmla="*/ 3748 w 20942" name="T102"/>
              <a:gd fmla="*/ 3559 h 21597" name="T103"/>
              <a:gd fmla="*/ 5503 w 20942" name="T104"/>
              <a:gd fmla="*/ 2983 h 21597" name="T105"/>
              <a:gd fmla="*/ 6106 w 20942" name="T106"/>
              <a:gd fmla="*/ 2744 h 21597" name="T107"/>
              <a:gd fmla="*/ 5942 w 20942" name="T108"/>
              <a:gd fmla="*/ 2392 h 21597" name="T109"/>
              <a:gd fmla="*/ 5010 w 20942" name="T110"/>
              <a:gd fmla="*/ 2024 h 21597" name="T111"/>
              <a:gd fmla="*/ 4900 w 20942" name="T112"/>
              <a:gd fmla="*/ 857 h 21597" name="T113"/>
              <a:gd fmla="*/ 8563 w 20942" name="T114"/>
              <a:gd fmla="*/ 0 h 21597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w 20942" name="T174"/>
              <a:gd fmla="*/ 0 h 21597" name="T175"/>
              <a:gd fmla="*/ 20942 w 20942" name="T176"/>
              <a:gd fmla="*/ 21597 h 21597" name="T177"/>
            </a:gdLst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b="T177" l="T174" r="T176" t="T175"/>
            <a:pathLst>
              <a:path extrusionOk="0" h="21597" w="20942">
                <a:moveTo>
                  <a:pt x="8563" y="0"/>
                </a:moveTo>
                <a:cubicBezTo>
                  <a:pt x="10027" y="-3"/>
                  <a:pt x="12311" y="423"/>
                  <a:pt x="12311" y="1065"/>
                </a:cubicBezTo>
                <a:cubicBezTo>
                  <a:pt x="12311" y="1707"/>
                  <a:pt x="12132" y="1985"/>
                  <a:pt x="11954" y="2193"/>
                </a:cubicBezTo>
                <a:cubicBezTo>
                  <a:pt x="11775" y="2401"/>
                  <a:pt x="11537" y="2367"/>
                  <a:pt x="11537" y="2367"/>
                </a:cubicBezTo>
                <a:cubicBezTo>
                  <a:pt x="11537" y="2367"/>
                  <a:pt x="11597" y="2801"/>
                  <a:pt x="11121" y="2905"/>
                </a:cubicBezTo>
                <a:cubicBezTo>
                  <a:pt x="10645" y="3009"/>
                  <a:pt x="10526" y="3043"/>
                  <a:pt x="10526" y="3182"/>
                </a:cubicBezTo>
                <a:cubicBezTo>
                  <a:pt x="10526" y="3321"/>
                  <a:pt x="10823" y="3425"/>
                  <a:pt x="11240" y="3564"/>
                </a:cubicBezTo>
                <a:cubicBezTo>
                  <a:pt x="11656" y="3703"/>
                  <a:pt x="13442" y="3859"/>
                  <a:pt x="14393" y="3963"/>
                </a:cubicBezTo>
                <a:cubicBezTo>
                  <a:pt x="15346" y="4067"/>
                  <a:pt x="16119" y="4241"/>
                  <a:pt x="16654" y="4588"/>
                </a:cubicBezTo>
                <a:cubicBezTo>
                  <a:pt x="17190" y="4935"/>
                  <a:pt x="17963" y="5369"/>
                  <a:pt x="18975" y="5664"/>
                </a:cubicBezTo>
                <a:cubicBezTo>
                  <a:pt x="19986" y="5959"/>
                  <a:pt x="21236" y="6427"/>
                  <a:pt x="20879" y="6878"/>
                </a:cubicBezTo>
                <a:cubicBezTo>
                  <a:pt x="20522" y="7329"/>
                  <a:pt x="18380" y="7676"/>
                  <a:pt x="17190" y="7486"/>
                </a:cubicBezTo>
                <a:cubicBezTo>
                  <a:pt x="16000" y="7295"/>
                  <a:pt x="15524" y="7277"/>
                  <a:pt x="15524" y="7277"/>
                </a:cubicBezTo>
                <a:cubicBezTo>
                  <a:pt x="15524" y="7277"/>
                  <a:pt x="16297" y="8266"/>
                  <a:pt x="16654" y="9255"/>
                </a:cubicBezTo>
                <a:cubicBezTo>
                  <a:pt x="17011" y="10245"/>
                  <a:pt x="17963" y="11199"/>
                  <a:pt x="17428" y="11286"/>
                </a:cubicBezTo>
                <a:cubicBezTo>
                  <a:pt x="16893" y="11372"/>
                  <a:pt x="16119" y="11477"/>
                  <a:pt x="16119" y="11477"/>
                </a:cubicBezTo>
                <a:cubicBezTo>
                  <a:pt x="16119" y="11477"/>
                  <a:pt x="15958" y="12874"/>
                  <a:pt x="15107" y="14083"/>
                </a:cubicBezTo>
                <a:cubicBezTo>
                  <a:pt x="14257" y="15292"/>
                  <a:pt x="13947" y="15840"/>
                  <a:pt x="13838" y="16560"/>
                </a:cubicBezTo>
                <a:cubicBezTo>
                  <a:pt x="13728" y="17279"/>
                  <a:pt x="13454" y="17807"/>
                  <a:pt x="13673" y="18111"/>
                </a:cubicBezTo>
                <a:cubicBezTo>
                  <a:pt x="13893" y="18415"/>
                  <a:pt x="15318" y="19006"/>
                  <a:pt x="16141" y="19118"/>
                </a:cubicBezTo>
                <a:cubicBezTo>
                  <a:pt x="16963" y="19230"/>
                  <a:pt x="18444" y="19230"/>
                  <a:pt x="19047" y="19310"/>
                </a:cubicBezTo>
                <a:cubicBezTo>
                  <a:pt x="19650" y="19390"/>
                  <a:pt x="20089" y="19614"/>
                  <a:pt x="18718" y="19678"/>
                </a:cubicBezTo>
                <a:cubicBezTo>
                  <a:pt x="17347" y="19742"/>
                  <a:pt x="14770" y="19630"/>
                  <a:pt x="14112" y="19566"/>
                </a:cubicBezTo>
                <a:cubicBezTo>
                  <a:pt x="13454" y="19502"/>
                  <a:pt x="12412" y="19358"/>
                  <a:pt x="12412" y="19358"/>
                </a:cubicBezTo>
                <a:cubicBezTo>
                  <a:pt x="12412" y="19358"/>
                  <a:pt x="12741" y="19598"/>
                  <a:pt x="11261" y="19598"/>
                </a:cubicBezTo>
                <a:cubicBezTo>
                  <a:pt x="9780" y="19598"/>
                  <a:pt x="9506" y="19566"/>
                  <a:pt x="9451" y="19294"/>
                </a:cubicBezTo>
                <a:cubicBezTo>
                  <a:pt x="9397" y="19022"/>
                  <a:pt x="9451" y="18655"/>
                  <a:pt x="9232" y="18463"/>
                </a:cubicBezTo>
                <a:cubicBezTo>
                  <a:pt x="9012" y="18271"/>
                  <a:pt x="10109" y="17775"/>
                  <a:pt x="9561" y="17503"/>
                </a:cubicBezTo>
                <a:cubicBezTo>
                  <a:pt x="9012" y="17231"/>
                  <a:pt x="8464" y="16528"/>
                  <a:pt x="8958" y="16112"/>
                </a:cubicBezTo>
                <a:cubicBezTo>
                  <a:pt x="9451" y="15696"/>
                  <a:pt x="8793" y="15281"/>
                  <a:pt x="8958" y="15009"/>
                </a:cubicBezTo>
                <a:cubicBezTo>
                  <a:pt x="9122" y="14737"/>
                  <a:pt x="9341" y="14369"/>
                  <a:pt x="9341" y="13953"/>
                </a:cubicBezTo>
                <a:cubicBezTo>
                  <a:pt x="9341" y="13538"/>
                  <a:pt x="9287" y="13234"/>
                  <a:pt x="9287" y="13234"/>
                </a:cubicBezTo>
                <a:cubicBezTo>
                  <a:pt x="9287" y="13234"/>
                  <a:pt x="8245" y="14801"/>
                  <a:pt x="7971" y="15217"/>
                </a:cubicBezTo>
                <a:cubicBezTo>
                  <a:pt x="7696" y="15632"/>
                  <a:pt x="7258" y="17119"/>
                  <a:pt x="7258" y="17567"/>
                </a:cubicBezTo>
                <a:cubicBezTo>
                  <a:pt x="7258" y="18015"/>
                  <a:pt x="6107" y="18623"/>
                  <a:pt x="6052" y="19022"/>
                </a:cubicBezTo>
                <a:cubicBezTo>
                  <a:pt x="5997" y="19422"/>
                  <a:pt x="5942" y="19662"/>
                  <a:pt x="5558" y="19662"/>
                </a:cubicBezTo>
                <a:cubicBezTo>
                  <a:pt x="5174" y="19662"/>
                  <a:pt x="5942" y="20110"/>
                  <a:pt x="6216" y="20462"/>
                </a:cubicBezTo>
                <a:cubicBezTo>
                  <a:pt x="6490" y="20813"/>
                  <a:pt x="7313" y="21597"/>
                  <a:pt x="5723" y="21597"/>
                </a:cubicBezTo>
                <a:cubicBezTo>
                  <a:pt x="4132" y="21597"/>
                  <a:pt x="2323" y="21405"/>
                  <a:pt x="2268" y="20909"/>
                </a:cubicBezTo>
                <a:cubicBezTo>
                  <a:pt x="2213" y="20414"/>
                  <a:pt x="2432" y="19982"/>
                  <a:pt x="1994" y="19790"/>
                </a:cubicBezTo>
                <a:cubicBezTo>
                  <a:pt x="1555" y="19598"/>
                  <a:pt x="1500" y="19182"/>
                  <a:pt x="1555" y="18927"/>
                </a:cubicBezTo>
                <a:cubicBezTo>
                  <a:pt x="1610" y="18671"/>
                  <a:pt x="1336" y="18239"/>
                  <a:pt x="1555" y="17695"/>
                </a:cubicBezTo>
                <a:cubicBezTo>
                  <a:pt x="1775" y="17152"/>
                  <a:pt x="1775" y="16240"/>
                  <a:pt x="2213" y="15552"/>
                </a:cubicBezTo>
                <a:cubicBezTo>
                  <a:pt x="2652" y="14865"/>
                  <a:pt x="2761" y="13809"/>
                  <a:pt x="2981" y="12978"/>
                </a:cubicBezTo>
                <a:cubicBezTo>
                  <a:pt x="3200" y="12146"/>
                  <a:pt x="3365" y="11730"/>
                  <a:pt x="3090" y="11603"/>
                </a:cubicBezTo>
                <a:cubicBezTo>
                  <a:pt x="2816" y="11475"/>
                  <a:pt x="1172" y="11363"/>
                  <a:pt x="733" y="11331"/>
                </a:cubicBezTo>
                <a:cubicBezTo>
                  <a:pt x="294" y="11299"/>
                  <a:pt x="1281" y="10435"/>
                  <a:pt x="1610" y="9716"/>
                </a:cubicBezTo>
                <a:cubicBezTo>
                  <a:pt x="1939" y="8996"/>
                  <a:pt x="2542" y="8564"/>
                  <a:pt x="2871" y="8053"/>
                </a:cubicBezTo>
                <a:cubicBezTo>
                  <a:pt x="3200" y="7541"/>
                  <a:pt x="3200" y="7301"/>
                  <a:pt x="2487" y="6933"/>
                </a:cubicBezTo>
                <a:cubicBezTo>
                  <a:pt x="1775" y="6565"/>
                  <a:pt x="897" y="6326"/>
                  <a:pt x="513" y="5494"/>
                </a:cubicBezTo>
                <a:cubicBezTo>
                  <a:pt x="130" y="4663"/>
                  <a:pt x="-364" y="4119"/>
                  <a:pt x="404" y="3911"/>
                </a:cubicBezTo>
                <a:cubicBezTo>
                  <a:pt x="1172" y="3703"/>
                  <a:pt x="2652" y="3815"/>
                  <a:pt x="3748" y="3559"/>
                </a:cubicBezTo>
                <a:cubicBezTo>
                  <a:pt x="4845" y="3303"/>
                  <a:pt x="5010" y="3015"/>
                  <a:pt x="5503" y="2983"/>
                </a:cubicBezTo>
                <a:cubicBezTo>
                  <a:pt x="5997" y="2951"/>
                  <a:pt x="6106" y="2920"/>
                  <a:pt x="6106" y="2744"/>
                </a:cubicBezTo>
                <a:cubicBezTo>
                  <a:pt x="6106" y="2568"/>
                  <a:pt x="5942" y="2392"/>
                  <a:pt x="5942" y="2392"/>
                </a:cubicBezTo>
                <a:cubicBezTo>
                  <a:pt x="5942" y="2392"/>
                  <a:pt x="5174" y="2248"/>
                  <a:pt x="5010" y="2024"/>
                </a:cubicBezTo>
                <a:cubicBezTo>
                  <a:pt x="4845" y="1800"/>
                  <a:pt x="4681" y="1240"/>
                  <a:pt x="4900" y="857"/>
                </a:cubicBezTo>
                <a:cubicBezTo>
                  <a:pt x="5119" y="473"/>
                  <a:pt x="6318" y="5"/>
                  <a:pt x="8563" y="0"/>
                </a:cubicBezTo>
                <a:close/>
              </a:path>
            </a:pathLst>
          </a:custGeom>
          <a:solidFill>
            <a:srgbClr val="2B7D6B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bIns="38100" lIns="38100" rIns="38100" tIns="38100"/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endParaRPr altLang="en-US" lang="zh-CN"/>
          </a:p>
        </p:txBody>
      </p:sp>
      <p:sp>
        <p:nvSpPr>
          <p:cNvPr id="36884" name="Shape 1034"/>
          <p:cNvSpPr/>
          <p:nvPr/>
        </p:nvSpPr>
        <p:spPr bwMode="auto">
          <a:xfrm>
            <a:off x="1793875" y="2811463"/>
            <a:ext cx="190500" cy="146050"/>
          </a:xfrm>
          <a:custGeom>
            <a:gdLst>
              <a:gd fmla="*/ 20143 w 21600" name="T0"/>
              <a:gd fmla="*/ 9828 h 21600" name="T1"/>
              <a:gd fmla="*/ 21600 w 21600" name="T2"/>
              <a:gd fmla="*/ 12462 h 21600" name="T3"/>
              <a:gd fmla="*/ 20550 w 21600" name="T4"/>
              <a:gd fmla="*/ 21600 h 21600" name="T5"/>
              <a:gd fmla="*/ 16102 w 21600" name="T6"/>
              <a:gd fmla="*/ 12414 h 21600" name="T7"/>
              <a:gd fmla="*/ 12526 w 21600" name="T8"/>
              <a:gd fmla="*/ 15998 h 21600" name="T9"/>
              <a:gd fmla="*/ 11785 w 21600" name="T10"/>
              <a:gd fmla="*/ 20178 h 21600" name="T11"/>
              <a:gd fmla="*/ 0 w 21600" name="T12"/>
              <a:gd fmla="*/ 3147 h 21600" name="T13"/>
              <a:gd fmla="*/ 1827 w 21600" name="T14"/>
              <a:gd fmla="*/ 0 h 21600" name="T15"/>
              <a:gd fmla="*/ 15756 w 21600" name="T16"/>
              <a:gd fmla="*/ 11667 h 21600" name="T17"/>
              <a:gd fmla="*/ 20143 w 21600" name="T18"/>
              <a:gd fmla="*/ 9828 h 21600" name="T19"/>
              <a:gd fmla="*/ 0 60000 65536" name="T20"/>
              <a:gd fmla="*/ 0 60000 65536" name="T21"/>
              <a:gd fmla="*/ 0 60000 65536" name="T22"/>
              <a:gd fmla="*/ 0 60000 65536" name="T23"/>
              <a:gd fmla="*/ 0 60000 65536" name="T24"/>
              <a:gd fmla="*/ 0 60000 65536" name="T25"/>
              <a:gd fmla="*/ 0 60000 65536" name="T26"/>
              <a:gd fmla="*/ 0 60000 65536" name="T27"/>
              <a:gd fmla="*/ 0 60000 65536" name="T28"/>
              <a:gd fmla="*/ 0 60000 65536" name="T29"/>
              <a:gd fmla="*/ 0 w 21600" name="T30"/>
              <a:gd fmla="*/ 0 h 21600" name="T31"/>
              <a:gd fmla="*/ 21600 w 21600" name="T32"/>
              <a:gd fmla="*/ 21600 h 21600" name="T33"/>
            </a:gdLst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b="T33" l="T30" r="T32" t="T31"/>
            <a:pathLst>
              <a:path extrusionOk="0" h="21600" w="21600">
                <a:moveTo>
                  <a:pt x="20143" y="9828"/>
                </a:moveTo>
                <a:cubicBezTo>
                  <a:pt x="20503" y="10692"/>
                  <a:pt x="21004" y="11543"/>
                  <a:pt x="21600" y="12462"/>
                </a:cubicBezTo>
                <a:cubicBezTo>
                  <a:pt x="20797" y="15394"/>
                  <a:pt x="20629" y="18810"/>
                  <a:pt x="20550" y="21600"/>
                </a:cubicBezTo>
                <a:cubicBezTo>
                  <a:pt x="17285" y="18886"/>
                  <a:pt x="18957" y="12766"/>
                  <a:pt x="16102" y="12414"/>
                </a:cubicBezTo>
                <a:cubicBezTo>
                  <a:pt x="13346" y="12074"/>
                  <a:pt x="12988" y="13608"/>
                  <a:pt x="12526" y="15998"/>
                </a:cubicBezTo>
                <a:cubicBezTo>
                  <a:pt x="12064" y="18387"/>
                  <a:pt x="11785" y="20178"/>
                  <a:pt x="11785" y="20178"/>
                </a:cubicBezTo>
                <a:cubicBezTo>
                  <a:pt x="11785" y="20178"/>
                  <a:pt x="2700" y="7597"/>
                  <a:pt x="0" y="3147"/>
                </a:cubicBezTo>
                <a:cubicBezTo>
                  <a:pt x="1311" y="2680"/>
                  <a:pt x="1742" y="2046"/>
                  <a:pt x="1827" y="0"/>
                </a:cubicBezTo>
                <a:cubicBezTo>
                  <a:pt x="4847" y="4160"/>
                  <a:pt x="12262" y="11667"/>
                  <a:pt x="15756" y="11667"/>
                </a:cubicBezTo>
                <a:cubicBezTo>
                  <a:pt x="17415" y="11667"/>
                  <a:pt x="18853" y="10951"/>
                  <a:pt x="20143" y="98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bIns="38100" lIns="38100" rIns="38100" tIns="38100"/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endParaRPr altLang="en-US" lang="zh-CN"/>
          </a:p>
        </p:txBody>
      </p:sp>
      <p:sp>
        <p:nvSpPr>
          <p:cNvPr id="36885" name="Shape 1035"/>
          <p:cNvSpPr/>
          <p:nvPr/>
        </p:nvSpPr>
        <p:spPr bwMode="auto">
          <a:xfrm>
            <a:off x="1992313" y="3208338"/>
            <a:ext cx="79375" cy="109537"/>
          </a:xfrm>
          <a:custGeom>
            <a:gdLst>
              <a:gd fmla="*/ 11314 w 20108" name="T0"/>
              <a:gd fmla="*/ 594 h 21600" name="T1"/>
              <a:gd fmla="*/ 0 w 20108" name="T2"/>
              <a:gd fmla="*/ 0 h 21600" name="T3"/>
              <a:gd fmla="*/ 10284 w 20108" name="T4"/>
              <a:gd fmla="*/ 11495 h 21600" name="T5"/>
              <a:gd fmla="*/ 9772 w 20108" name="T6"/>
              <a:gd fmla="*/ 20013 h 21600" name="T7"/>
              <a:gd fmla="*/ 18772 w 20108" name="T8"/>
              <a:gd fmla="*/ 21600 h 21600" name="T9"/>
              <a:gd fmla="*/ 19026 w 20108" name="T10"/>
              <a:gd fmla="*/ 9907 h 21600" name="T11"/>
              <a:gd fmla="*/ 11314 w 20108" name="T12"/>
              <a:gd fmla="*/ 594 h 21600" name="T13"/>
              <a:gd fmla="*/ 0 60000 65536" name="T14"/>
              <a:gd fmla="*/ 0 60000 65536" name="T15"/>
              <a:gd fmla="*/ 0 60000 65536" name="T16"/>
              <a:gd fmla="*/ 0 60000 65536" name="T17"/>
              <a:gd fmla="*/ 0 60000 65536" name="T18"/>
              <a:gd fmla="*/ 0 60000 65536" name="T19"/>
              <a:gd fmla="*/ 0 60000 65536" name="T20"/>
              <a:gd fmla="*/ 0 w 20108" name="T21"/>
              <a:gd fmla="*/ 0 h 21600" name="T22"/>
              <a:gd fmla="*/ 20108 w 20108" name="T23"/>
              <a:gd fmla="*/ 21600 h 21600" name="T24"/>
            </a:gdLst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b="T24" l="T21" r="T23" t="T22"/>
            <a:pathLst>
              <a:path extrusionOk="0" h="21600" w="20108">
                <a:moveTo>
                  <a:pt x="11314" y="594"/>
                </a:moveTo>
                <a:lnTo>
                  <a:pt x="0" y="0"/>
                </a:lnTo>
                <a:cubicBezTo>
                  <a:pt x="0" y="0"/>
                  <a:pt x="10284" y="5549"/>
                  <a:pt x="10284" y="11495"/>
                </a:cubicBezTo>
                <a:cubicBezTo>
                  <a:pt x="10284" y="17438"/>
                  <a:pt x="9772" y="20013"/>
                  <a:pt x="9772" y="20013"/>
                </a:cubicBezTo>
                <a:lnTo>
                  <a:pt x="18772" y="21600"/>
                </a:lnTo>
                <a:cubicBezTo>
                  <a:pt x="18772" y="21600"/>
                  <a:pt x="21600" y="15655"/>
                  <a:pt x="19026" y="9907"/>
                </a:cubicBezTo>
                <a:cubicBezTo>
                  <a:pt x="16457" y="4162"/>
                  <a:pt x="13629" y="2575"/>
                  <a:pt x="11314" y="5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bIns="38100" lIns="38100" rIns="38100" tIns="38100"/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endParaRPr altLang="en-US" lang="zh-CN"/>
          </a:p>
        </p:txBody>
      </p:sp>
      <p:sp>
        <p:nvSpPr>
          <p:cNvPr id="36886" name="Shape 1036"/>
          <p:cNvSpPr/>
          <p:nvPr/>
        </p:nvSpPr>
        <p:spPr bwMode="auto">
          <a:xfrm>
            <a:off x="2041525" y="3467100"/>
            <a:ext cx="34925" cy="95250"/>
          </a:xfrm>
          <a:custGeom>
            <a:gdLst>
              <a:gd fmla="*/ 6479 w 21600" name="T0"/>
              <a:gd fmla="*/ 0 h 21600" name="T1"/>
              <a:gd fmla="*/ 1439 w 21600" name="T2"/>
              <a:gd fmla="*/ 16334 h 21600" name="T3"/>
              <a:gd fmla="*/ 0 w 21600" name="T4"/>
              <a:gd fmla="*/ 21600 h 21600" name="T5"/>
              <a:gd fmla="*/ 21600 w 21600" name="T6"/>
              <a:gd fmla="*/ 20286 h 21600" name="T7"/>
              <a:gd fmla="*/ 6479 w 21600" name="T8"/>
              <a:gd fmla="*/ 0 h 21600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  <a:gd fmla="*/ 0 w 21600" name="T15"/>
              <a:gd fmla="*/ 0 h 21600" name="T16"/>
              <a:gd fmla="*/ 21600 w 21600" name="T17"/>
              <a:gd fmla="*/ 21600 h 21600" name="T18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T18" l="T15" r="T17" t="T16"/>
            <a:pathLst>
              <a:path extrusionOk="0" h="21600" w="21600">
                <a:moveTo>
                  <a:pt x="6479" y="0"/>
                </a:moveTo>
                <a:cubicBezTo>
                  <a:pt x="6479" y="0"/>
                  <a:pt x="2878" y="12381"/>
                  <a:pt x="1439" y="16334"/>
                </a:cubicBezTo>
                <a:cubicBezTo>
                  <a:pt x="0" y="20286"/>
                  <a:pt x="0" y="21600"/>
                  <a:pt x="0" y="21600"/>
                </a:cubicBezTo>
                <a:lnTo>
                  <a:pt x="21600" y="20286"/>
                </a:lnTo>
                <a:cubicBezTo>
                  <a:pt x="21600" y="20286"/>
                  <a:pt x="16556" y="10275"/>
                  <a:pt x="647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bIns="38100" lIns="38100" rIns="38100" tIns="38100"/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endParaRPr altLang="en-US" lang="zh-CN"/>
          </a:p>
        </p:txBody>
      </p:sp>
      <p:sp>
        <p:nvSpPr>
          <p:cNvPr id="36887" name="Rounded Rectangle 8"/>
          <p:cNvSpPr>
            <a:spLocks noChangeArrowheads="1"/>
          </p:cNvSpPr>
          <p:nvPr/>
        </p:nvSpPr>
        <p:spPr bwMode="auto">
          <a:xfrm>
            <a:off x="4281488" y="3140075"/>
            <a:ext cx="2619375" cy="1082675"/>
          </a:xfrm>
          <a:prstGeom prst="roundRect">
            <a:avLst>
              <a:gd fmla="val 10134" name="adj"/>
            </a:avLst>
          </a:prstGeom>
          <a:solidFill>
            <a:srgbClr val="76717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defTabSz="912813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912813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912813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912813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912813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912813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912813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912813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912813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zh-CN" lang="en-US" sz="1600">
              <a:solidFill>
                <a:srgbClr val="FFFFFF"/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36888" name="Rounded Rectangle 5"/>
          <p:cNvSpPr>
            <a:spLocks noChangeArrowheads="1"/>
          </p:cNvSpPr>
          <p:nvPr/>
        </p:nvSpPr>
        <p:spPr bwMode="auto">
          <a:xfrm>
            <a:off x="4281488" y="1806575"/>
            <a:ext cx="2619375" cy="1082675"/>
          </a:xfrm>
          <a:prstGeom prst="roundRect">
            <a:avLst>
              <a:gd fmla="val 10134" name="adj"/>
            </a:avLst>
          </a:prstGeom>
          <a:solidFill>
            <a:srgbClr val="2B7D6B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defTabSz="912813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912813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912813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912813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912813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912813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912813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912813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912813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zh-CN" lang="en-US" sz="1600">
              <a:solidFill>
                <a:srgbClr val="FFFFFF"/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36889" name="Rounded Rectangle 11"/>
          <p:cNvSpPr>
            <a:spLocks noChangeArrowheads="1"/>
          </p:cNvSpPr>
          <p:nvPr/>
        </p:nvSpPr>
        <p:spPr bwMode="auto">
          <a:xfrm>
            <a:off x="4281488" y="4475163"/>
            <a:ext cx="2619375" cy="1082675"/>
          </a:xfrm>
          <a:prstGeom prst="roundRect">
            <a:avLst>
              <a:gd fmla="val 10134" name="adj"/>
            </a:avLst>
          </a:prstGeom>
          <a:solidFill>
            <a:srgbClr val="74CEBB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defTabSz="912813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912813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912813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912813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912813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912813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912813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912813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912813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zh-CN" lang="en-US" sz="1600">
              <a:solidFill>
                <a:srgbClr val="FFFFFF"/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36890" name="TextBox 13"/>
          <p:cNvSpPr txBox="1">
            <a:spLocks noChangeArrowheads="1"/>
          </p:cNvSpPr>
          <p:nvPr/>
        </p:nvSpPr>
        <p:spPr bwMode="auto">
          <a:xfrm>
            <a:off x="4422775" y="2030413"/>
            <a:ext cx="2338388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zh-CN" b="1" lang="en-US" sz="16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ADD TITLE</a:t>
            </a:r>
          </a:p>
        </p:txBody>
      </p:sp>
      <p:sp>
        <p:nvSpPr>
          <p:cNvPr id="36891" name="TextBox 13"/>
          <p:cNvSpPr txBox="1">
            <a:spLocks noChangeArrowheads="1"/>
          </p:cNvSpPr>
          <p:nvPr/>
        </p:nvSpPr>
        <p:spPr bwMode="auto">
          <a:xfrm>
            <a:off x="4425950" y="2316163"/>
            <a:ext cx="2335213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zh-CN" lang="en-US" sz="12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according to your need to draw the text box size</a:t>
            </a:r>
          </a:p>
        </p:txBody>
      </p:sp>
      <p:sp>
        <p:nvSpPr>
          <p:cNvPr id="36892" name="TextBox 13"/>
          <p:cNvSpPr txBox="1">
            <a:spLocks noChangeArrowheads="1"/>
          </p:cNvSpPr>
          <p:nvPr/>
        </p:nvSpPr>
        <p:spPr bwMode="auto">
          <a:xfrm>
            <a:off x="4422775" y="3359150"/>
            <a:ext cx="2338388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zh-CN" b="1" lang="en-US" sz="16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ADD TITLE</a:t>
            </a:r>
          </a:p>
        </p:txBody>
      </p:sp>
      <p:sp>
        <p:nvSpPr>
          <p:cNvPr id="36893" name="TextBox 13"/>
          <p:cNvSpPr txBox="1">
            <a:spLocks noChangeArrowheads="1"/>
          </p:cNvSpPr>
          <p:nvPr/>
        </p:nvSpPr>
        <p:spPr bwMode="auto">
          <a:xfrm>
            <a:off x="4425950" y="3644900"/>
            <a:ext cx="2335213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zh-CN" lang="en-US" sz="12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according to your need to draw the text box size</a:t>
            </a:r>
          </a:p>
        </p:txBody>
      </p:sp>
      <p:sp>
        <p:nvSpPr>
          <p:cNvPr id="36894" name="TextBox 13"/>
          <p:cNvSpPr txBox="1">
            <a:spLocks noChangeArrowheads="1"/>
          </p:cNvSpPr>
          <p:nvPr/>
        </p:nvSpPr>
        <p:spPr bwMode="auto">
          <a:xfrm>
            <a:off x="4422775" y="4687888"/>
            <a:ext cx="2338388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zh-CN" b="1" lang="en-US" sz="16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ADD TITLE</a:t>
            </a:r>
          </a:p>
        </p:txBody>
      </p:sp>
      <p:sp>
        <p:nvSpPr>
          <p:cNvPr id="36895" name="TextBox 13"/>
          <p:cNvSpPr txBox="1">
            <a:spLocks noChangeArrowheads="1"/>
          </p:cNvSpPr>
          <p:nvPr/>
        </p:nvSpPr>
        <p:spPr bwMode="auto">
          <a:xfrm>
            <a:off x="4425950" y="4975225"/>
            <a:ext cx="2335213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zh-CN" lang="en-US" sz="12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according to your need to draw the text box size</a:t>
            </a:r>
          </a:p>
        </p:txBody>
      </p:sp>
      <p:sp>
        <p:nvSpPr>
          <p:cNvPr id="36896" name="TextBox 13"/>
          <p:cNvSpPr txBox="1">
            <a:spLocks noChangeArrowheads="1"/>
          </p:cNvSpPr>
          <p:nvPr/>
        </p:nvSpPr>
        <p:spPr bwMode="auto">
          <a:xfrm>
            <a:off x="9242425" y="4525963"/>
            <a:ext cx="2335213" cy="43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altLang="zh-CN" lang="en-US" sz="12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according to your need to draw the text box size</a:t>
            </a:r>
          </a:p>
        </p:txBody>
      </p:sp>
    </p:spTree>
  </p:cSld>
  <p:clrMapOvr>
    <a:masterClrMapping/>
  </p:clrMapOvr>
  <p:transition/>
  <p:timing/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7890" name="组合 6"/>
          <p:cNvGrpSpPr/>
          <p:nvPr/>
        </p:nvGrpSpPr>
        <p:grpSpPr>
          <a:xfrm>
            <a:off x="0" y="377825"/>
            <a:ext cx="1001713" cy="522288"/>
            <a:chExt cx="1988458" cy="522515"/>
          </a:xfrm>
        </p:grpSpPr>
        <p:sp>
          <p:nvSpPr>
            <p:cNvPr id="37910" name="矩形 3"/>
            <p:cNvSpPr>
              <a:spLocks noChangeArrowheads="1"/>
            </p:cNvSpPr>
            <p:nvPr/>
          </p:nvSpPr>
          <p:spPr bwMode="auto">
            <a:xfrm>
              <a:off x="0" y="0"/>
              <a:ext cx="1988458" cy="522514"/>
            </a:xfrm>
            <a:prstGeom prst="rect">
              <a:avLst/>
            </a:prstGeom>
            <a:solidFill>
              <a:srgbClr val="3EB19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algn="ctr" eaLnBrk="1" hangingPunct="1"/>
              <a:endParaRPr altLang="en-US" lang="zh-CN">
                <a:solidFill>
                  <a:srgbClr val="FFFFFF"/>
                </a:solidFill>
              </a:endParaRPr>
            </a:p>
          </p:txBody>
        </p:sp>
        <p:sp>
          <p:nvSpPr>
            <p:cNvPr id="37911" name="直角三角形 5"/>
            <p:cNvSpPr>
              <a:spLocks noChangeArrowheads="1"/>
            </p:cNvSpPr>
            <p:nvPr/>
          </p:nvSpPr>
          <p:spPr bwMode="auto">
            <a:xfrm flipH="1">
              <a:off x="0" y="1"/>
              <a:ext cx="1988458" cy="522514"/>
            </a:xfrm>
            <a:prstGeom prst="rtTriangle">
              <a:avLst/>
            </a:prstGeom>
            <a:solidFill>
              <a:srgbClr val="30302F">
                <a:alpha val="41960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algn="ctr" eaLnBrk="1" hangingPunct="1"/>
              <a:endParaRPr altLang="en-US" lang="zh-CN">
                <a:solidFill>
                  <a:srgbClr val="FFFFFF"/>
                </a:solidFill>
              </a:endParaRPr>
            </a:p>
          </p:txBody>
        </p:sp>
      </p:grpSp>
      <p:sp>
        <p:nvSpPr>
          <p:cNvPr id="37891" name="文本框 8"/>
          <p:cNvSpPr txBox="1">
            <a:spLocks noChangeArrowheads="1"/>
          </p:cNvSpPr>
          <p:nvPr/>
        </p:nvSpPr>
        <p:spPr bwMode="auto">
          <a:xfrm>
            <a:off x="1176338" y="454025"/>
            <a:ext cx="191008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/>
            <a:r>
              <a:rPr altLang="zh-CN" lang="en-US">
                <a:solidFill>
                  <a:schemeClr val="bg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ADD YOU TITLE</a:t>
            </a:r>
          </a:p>
        </p:txBody>
      </p:sp>
      <p:sp>
        <p:nvSpPr>
          <p:cNvPr id="37892" name="Rectangle 1"/>
          <p:cNvSpPr>
            <a:spLocks noChangeArrowheads="1"/>
          </p:cNvSpPr>
          <p:nvPr/>
        </p:nvSpPr>
        <p:spPr bwMode="auto">
          <a:xfrm>
            <a:off x="0" y="5410200"/>
            <a:ext cx="12192000" cy="1447800"/>
          </a:xfrm>
          <a:prstGeom prst="rect">
            <a:avLst/>
          </a:prstGeom>
          <a:solidFill>
            <a:srgbClr val="3EB19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9493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9493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9493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9493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9493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9493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9493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9493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9493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zh-CN" lang="zh-CN" sz="1600">
              <a:solidFill>
                <a:srgbClr val="297F9D"/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37893" name="Freeform 6"/>
          <p:cNvSpPr>
            <a:spLocks noEditPoints="1"/>
          </p:cNvSpPr>
          <p:nvPr/>
        </p:nvSpPr>
        <p:spPr bwMode="auto">
          <a:xfrm>
            <a:off x="2352675" y="1671638"/>
            <a:ext cx="1401763" cy="3797300"/>
          </a:xfrm>
          <a:custGeom>
            <a:gdLst>
              <a:gd fmla="*/ 146 w 280" name="T0"/>
              <a:gd fmla="*/ 122 h 761" name="T1"/>
              <a:gd fmla="*/ 161 w 280" name="T2"/>
              <a:gd fmla="*/ 134 h 761" name="T3"/>
              <a:gd fmla="*/ 125 w 280" name="T4"/>
              <a:gd fmla="*/ 184 h 761" name="T5"/>
              <a:gd fmla="*/ 112 w 280" name="T6"/>
              <a:gd fmla="*/ 83 h 761" name="T7"/>
              <a:gd fmla="*/ 0 w 280" name="T8"/>
              <a:gd fmla="*/ 113 h 761" name="T9"/>
              <a:gd fmla="*/ 14 w 280" name="T10"/>
              <a:gd fmla="*/ 237 h 761" name="T11"/>
              <a:gd fmla="*/ 91 w 280" name="T12"/>
              <a:gd fmla="*/ 264 h 761" name="T13"/>
              <a:gd fmla="*/ 100 w 280" name="T14"/>
              <a:gd fmla="*/ 275 h 761" name="T15"/>
              <a:gd fmla="*/ 113 w 280" name="T16"/>
              <a:gd fmla="*/ 280 h 761" name="T17"/>
              <a:gd fmla="*/ 88 w 280" name="T18"/>
              <a:gd fmla="*/ 384 h 761" name="T19"/>
              <a:gd fmla="*/ 104 w 280" name="T20"/>
              <a:gd fmla="*/ 386 h 761" name="T21"/>
              <a:gd fmla="*/ 126 w 280" name="T22"/>
              <a:gd fmla="*/ 550 h 761" name="T23"/>
              <a:gd fmla="*/ 129 w 280" name="T24"/>
              <a:gd fmla="*/ 593 h 761" name="T25"/>
              <a:gd fmla="*/ 130 w 280" name="T26"/>
              <a:gd fmla="*/ 675 h 761" name="T27"/>
              <a:gd fmla="*/ 128 w 280" name="T28"/>
              <a:gd fmla="*/ 724 h 761" name="T29"/>
              <a:gd fmla="*/ 108 w 280" name="T30"/>
              <a:gd fmla="*/ 737 h 761" name="T31"/>
              <a:gd fmla="*/ 90 w 280" name="T32"/>
              <a:gd fmla="*/ 752 h 761" name="T33"/>
              <a:gd fmla="*/ 137 w 280" name="T34"/>
              <a:gd fmla="*/ 753 h 761" name="T35"/>
              <a:gd fmla="*/ 183 w 280" name="T36"/>
              <a:gd fmla="*/ 757 h 761" name="T37"/>
              <a:gd fmla="*/ 213 w 280" name="T38"/>
              <a:gd fmla="*/ 756 h 761" name="T39"/>
              <a:gd fmla="*/ 232 w 280" name="T40"/>
              <a:gd fmla="*/ 736 h 761" name="T41"/>
              <a:gd fmla="*/ 218 w 280" name="T42"/>
              <a:gd fmla="*/ 556 h 761" name="T43"/>
              <a:gd fmla="*/ 211 w 280" name="T44"/>
              <a:gd fmla="*/ 526 h 761" name="T45"/>
              <a:gd fmla="*/ 215 w 280" name="T46"/>
              <a:gd fmla="*/ 474 h 761" name="T47"/>
              <a:gd fmla="*/ 234 w 280" name="T48"/>
              <a:gd fmla="*/ 400 h 761" name="T49"/>
              <a:gd fmla="*/ 242 w 280" name="T50"/>
              <a:gd fmla="*/ 400 h 761" name="T51"/>
              <a:gd fmla="*/ 236 w 280" name="T52"/>
              <a:gd fmla="*/ 335 h 761" name="T53"/>
              <a:gd fmla="*/ 231 w 280" name="T54"/>
              <a:gd fmla="*/ 296 h 761" name="T55"/>
              <a:gd fmla="*/ 236 w 280" name="T56"/>
              <a:gd fmla="*/ 252 h 761" name="T57"/>
              <a:gd fmla="*/ 264 w 280" name="T58"/>
              <a:gd fmla="*/ 145 h 761" name="T59"/>
              <a:gd fmla="*/ 242 w 280" name="T60"/>
              <a:gd fmla="*/ 129 h 761" name="T61"/>
              <a:gd fmla="*/ 232 w 280" name="T62"/>
              <a:gd fmla="*/ 111 h 761" name="T63"/>
              <a:gd fmla="*/ 226 w 280" name="T64"/>
              <a:gd fmla="*/ 109 h 761" name="T65"/>
              <a:gd fmla="*/ 224 w 280" name="T66"/>
              <a:gd fmla="*/ 102 h 761" name="T67"/>
              <a:gd fmla="*/ 233 w 280" name="T68"/>
              <a:gd fmla="*/ 88 h 761" name="T69"/>
              <a:gd fmla="*/ 228 w 280" name="T70"/>
              <a:gd fmla="*/ 73 h 761" name="T71"/>
              <a:gd fmla="*/ 237 w 280" name="T72"/>
              <a:gd fmla="*/ 65 h 761" name="T73"/>
              <a:gd fmla="*/ 230 w 280" name="T74"/>
              <a:gd fmla="*/ 59 h 761" name="T75"/>
              <a:gd fmla="*/ 169 w 280" name="T76"/>
              <a:gd fmla="*/ 6 h 761" name="T77"/>
              <a:gd fmla="*/ 117 w 280" name="T78"/>
              <a:gd fmla="*/ 54 h 761" name="T79"/>
              <a:gd fmla="*/ 127 w 280" name="T80"/>
              <a:gd fmla="*/ 89 h 761" name="T81"/>
              <a:gd fmla="*/ 139 w 280" name="T82"/>
              <a:gd fmla="*/ 124 h 761" name="T83"/>
              <a:gd fmla="*/ 167 w 280" name="T84"/>
              <a:gd fmla="*/ 709 h 761" name="T85"/>
              <a:gd fmla="*/ 176 w 280" name="T86"/>
              <a:gd fmla="*/ 662 h 761" name="T87"/>
              <a:gd fmla="*/ 173 w 280" name="T88"/>
              <a:gd fmla="*/ 590 h 761" name="T89"/>
              <a:gd fmla="*/ 187 w 280" name="T90"/>
              <a:gd fmla="*/ 629 h 761" name="T91"/>
              <a:gd fmla="*/ 192 w 280" name="T92"/>
              <a:gd fmla="*/ 690 h 761" name="T93"/>
              <a:gd fmla="*/ 180 w 280" name="T94"/>
              <a:gd fmla="*/ 722 h 761" name="T95"/>
              <a:gd fmla="*/ 168 w 280" name="T96"/>
              <a:gd fmla="*/ 734 h 761" name="T97"/>
              <a:gd fmla="*/ 167 w 280" name="T98"/>
              <a:gd fmla="*/ 709 h 761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w 280" name="T150"/>
              <a:gd fmla="*/ 0 h 761" name="T151"/>
              <a:gd fmla="*/ 280 w 280" name="T152"/>
              <a:gd fmla="*/ 761 h 761" name="T153"/>
            </a:gdLst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b="T153" l="T150" r="T152" t="T151"/>
            <a:pathLst>
              <a:path h="761" w="280">
                <a:moveTo>
                  <a:pt x="146" y="122"/>
                </a:moveTo>
                <a:cubicBezTo>
                  <a:pt x="146" y="122"/>
                  <a:pt x="156" y="132"/>
                  <a:pt x="161" y="134"/>
                </a:cubicBezTo>
                <a:cubicBezTo>
                  <a:pt x="161" y="134"/>
                  <a:pt x="128" y="172"/>
                  <a:pt x="125" y="184"/>
                </a:cubicBezTo>
                <a:cubicBezTo>
                  <a:pt x="112" y="83"/>
                  <a:pt x="112" y="83"/>
                  <a:pt x="112" y="83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237"/>
                  <a:pt x="14" y="237"/>
                  <a:pt x="14" y="237"/>
                </a:cubicBezTo>
                <a:cubicBezTo>
                  <a:pt x="91" y="264"/>
                  <a:pt x="91" y="264"/>
                  <a:pt x="91" y="264"/>
                </a:cubicBezTo>
                <a:cubicBezTo>
                  <a:pt x="91" y="264"/>
                  <a:pt x="91" y="271"/>
                  <a:pt x="100" y="275"/>
                </a:cubicBezTo>
                <a:cubicBezTo>
                  <a:pt x="113" y="280"/>
                  <a:pt x="113" y="280"/>
                  <a:pt x="113" y="280"/>
                </a:cubicBezTo>
                <a:cubicBezTo>
                  <a:pt x="113" y="280"/>
                  <a:pt x="86" y="366"/>
                  <a:pt x="88" y="384"/>
                </a:cubicBezTo>
                <a:cubicBezTo>
                  <a:pt x="104" y="386"/>
                  <a:pt x="104" y="386"/>
                  <a:pt x="104" y="386"/>
                </a:cubicBezTo>
                <a:cubicBezTo>
                  <a:pt x="104" y="386"/>
                  <a:pt x="97" y="462"/>
                  <a:pt x="126" y="550"/>
                </a:cubicBezTo>
                <a:cubicBezTo>
                  <a:pt x="126" y="550"/>
                  <a:pt x="128" y="583"/>
                  <a:pt x="129" y="593"/>
                </a:cubicBezTo>
                <a:cubicBezTo>
                  <a:pt x="129" y="604"/>
                  <a:pt x="131" y="662"/>
                  <a:pt x="130" y="675"/>
                </a:cubicBezTo>
                <a:cubicBezTo>
                  <a:pt x="129" y="687"/>
                  <a:pt x="132" y="719"/>
                  <a:pt x="128" y="724"/>
                </a:cubicBezTo>
                <a:cubicBezTo>
                  <a:pt x="123" y="728"/>
                  <a:pt x="114" y="735"/>
                  <a:pt x="108" y="737"/>
                </a:cubicBezTo>
                <a:cubicBezTo>
                  <a:pt x="102" y="739"/>
                  <a:pt x="86" y="747"/>
                  <a:pt x="90" y="752"/>
                </a:cubicBezTo>
                <a:cubicBezTo>
                  <a:pt x="90" y="752"/>
                  <a:pt x="93" y="759"/>
                  <a:pt x="137" y="753"/>
                </a:cubicBezTo>
                <a:cubicBezTo>
                  <a:pt x="137" y="753"/>
                  <a:pt x="137" y="761"/>
                  <a:pt x="183" y="757"/>
                </a:cubicBezTo>
                <a:cubicBezTo>
                  <a:pt x="183" y="757"/>
                  <a:pt x="207" y="756"/>
                  <a:pt x="213" y="756"/>
                </a:cubicBezTo>
                <a:cubicBezTo>
                  <a:pt x="219" y="756"/>
                  <a:pt x="243" y="751"/>
                  <a:pt x="232" y="736"/>
                </a:cubicBezTo>
                <a:cubicBezTo>
                  <a:pt x="232" y="736"/>
                  <a:pt x="243" y="588"/>
                  <a:pt x="218" y="556"/>
                </a:cubicBezTo>
                <a:cubicBezTo>
                  <a:pt x="218" y="556"/>
                  <a:pt x="211" y="535"/>
                  <a:pt x="211" y="526"/>
                </a:cubicBezTo>
                <a:cubicBezTo>
                  <a:pt x="211" y="517"/>
                  <a:pt x="212" y="487"/>
                  <a:pt x="215" y="474"/>
                </a:cubicBezTo>
                <a:cubicBezTo>
                  <a:pt x="217" y="461"/>
                  <a:pt x="236" y="407"/>
                  <a:pt x="234" y="400"/>
                </a:cubicBezTo>
                <a:cubicBezTo>
                  <a:pt x="242" y="400"/>
                  <a:pt x="242" y="400"/>
                  <a:pt x="242" y="400"/>
                </a:cubicBezTo>
                <a:cubicBezTo>
                  <a:pt x="242" y="400"/>
                  <a:pt x="247" y="352"/>
                  <a:pt x="236" y="335"/>
                </a:cubicBezTo>
                <a:cubicBezTo>
                  <a:pt x="225" y="318"/>
                  <a:pt x="231" y="308"/>
                  <a:pt x="231" y="296"/>
                </a:cubicBezTo>
                <a:cubicBezTo>
                  <a:pt x="231" y="283"/>
                  <a:pt x="236" y="252"/>
                  <a:pt x="236" y="252"/>
                </a:cubicBezTo>
                <a:cubicBezTo>
                  <a:pt x="236" y="252"/>
                  <a:pt x="280" y="172"/>
                  <a:pt x="264" y="145"/>
                </a:cubicBezTo>
                <a:cubicBezTo>
                  <a:pt x="264" y="145"/>
                  <a:pt x="261" y="134"/>
                  <a:pt x="242" y="129"/>
                </a:cubicBezTo>
                <a:cubicBezTo>
                  <a:pt x="242" y="129"/>
                  <a:pt x="232" y="115"/>
                  <a:pt x="232" y="111"/>
                </a:cubicBezTo>
                <a:cubicBezTo>
                  <a:pt x="231" y="106"/>
                  <a:pt x="226" y="109"/>
                  <a:pt x="226" y="109"/>
                </a:cubicBezTo>
                <a:cubicBezTo>
                  <a:pt x="224" y="102"/>
                  <a:pt x="224" y="102"/>
                  <a:pt x="224" y="102"/>
                </a:cubicBezTo>
                <a:cubicBezTo>
                  <a:pt x="224" y="102"/>
                  <a:pt x="233" y="105"/>
                  <a:pt x="233" y="88"/>
                </a:cubicBezTo>
                <a:cubicBezTo>
                  <a:pt x="233" y="71"/>
                  <a:pt x="232" y="78"/>
                  <a:pt x="228" y="73"/>
                </a:cubicBezTo>
                <a:cubicBezTo>
                  <a:pt x="224" y="67"/>
                  <a:pt x="233" y="70"/>
                  <a:pt x="237" y="65"/>
                </a:cubicBezTo>
                <a:cubicBezTo>
                  <a:pt x="240" y="61"/>
                  <a:pt x="233" y="65"/>
                  <a:pt x="230" y="59"/>
                </a:cubicBezTo>
                <a:cubicBezTo>
                  <a:pt x="226" y="54"/>
                  <a:pt x="201" y="0"/>
                  <a:pt x="169" y="6"/>
                </a:cubicBezTo>
                <a:cubicBezTo>
                  <a:pt x="136" y="12"/>
                  <a:pt x="119" y="43"/>
                  <a:pt x="117" y="54"/>
                </a:cubicBezTo>
                <a:cubicBezTo>
                  <a:pt x="115" y="65"/>
                  <a:pt x="126" y="85"/>
                  <a:pt x="127" y="89"/>
                </a:cubicBezTo>
                <a:cubicBezTo>
                  <a:pt x="128" y="92"/>
                  <a:pt x="145" y="113"/>
                  <a:pt x="139" y="124"/>
                </a:cubicBezTo>
                <a:moveTo>
                  <a:pt x="167" y="709"/>
                </a:moveTo>
                <a:cubicBezTo>
                  <a:pt x="169" y="697"/>
                  <a:pt x="175" y="671"/>
                  <a:pt x="176" y="662"/>
                </a:cubicBezTo>
                <a:cubicBezTo>
                  <a:pt x="177" y="654"/>
                  <a:pt x="176" y="596"/>
                  <a:pt x="173" y="590"/>
                </a:cubicBezTo>
                <a:cubicBezTo>
                  <a:pt x="173" y="590"/>
                  <a:pt x="186" y="617"/>
                  <a:pt x="187" y="629"/>
                </a:cubicBezTo>
                <a:cubicBezTo>
                  <a:pt x="188" y="640"/>
                  <a:pt x="197" y="680"/>
                  <a:pt x="192" y="690"/>
                </a:cubicBezTo>
                <a:cubicBezTo>
                  <a:pt x="188" y="700"/>
                  <a:pt x="184" y="717"/>
                  <a:pt x="180" y="722"/>
                </a:cubicBezTo>
                <a:cubicBezTo>
                  <a:pt x="177" y="727"/>
                  <a:pt x="168" y="734"/>
                  <a:pt x="168" y="734"/>
                </a:cubicBezTo>
                <a:cubicBezTo>
                  <a:pt x="168" y="734"/>
                  <a:pt x="164" y="720"/>
                  <a:pt x="167" y="709"/>
                </a:cubicBezTo>
                <a:close/>
              </a:path>
            </a:pathLst>
          </a:custGeom>
          <a:solidFill>
            <a:srgbClr val="B8E6DC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54864" lIns="109728" rIns="109728" tIns="54864"/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endParaRPr altLang="en-US" lang="zh-CN"/>
          </a:p>
        </p:txBody>
      </p:sp>
      <p:sp>
        <p:nvSpPr>
          <p:cNvPr id="37894" name="Freeform 12"/>
          <p:cNvSpPr>
            <a:spLocks noEditPoints="1"/>
          </p:cNvSpPr>
          <p:nvPr/>
        </p:nvSpPr>
        <p:spPr bwMode="auto">
          <a:xfrm>
            <a:off x="3754438" y="1482725"/>
            <a:ext cx="1263650" cy="3986213"/>
          </a:xfrm>
          <a:custGeom>
            <a:gdLst>
              <a:gd fmla="*/ 193 w 253" name="T0"/>
              <a:gd fmla="*/ 151 h 798" name="T1"/>
              <a:gd fmla="*/ 182 w 253" name="T2"/>
              <a:gd fmla="*/ 103 h 798" name="T3"/>
              <a:gd fmla="*/ 165 w 253" name="T4"/>
              <a:gd fmla="*/ 92 h 798" name="T5"/>
              <a:gd fmla="*/ 162 w 253" name="T6"/>
              <a:gd fmla="*/ 50 h 798" name="T7"/>
              <a:gd fmla="*/ 95 w 253" name="T8"/>
              <a:gd fmla="*/ 103 h 798" name="T9"/>
              <a:gd fmla="*/ 80 w 253" name="T10"/>
              <a:gd fmla="*/ 141 h 798" name="T11"/>
              <a:gd fmla="*/ 27 w 253" name="T12"/>
              <a:gd fmla="*/ 149 h 798" name="T13"/>
              <a:gd fmla="*/ 3 w 253" name="T14"/>
              <a:gd fmla="*/ 255 h 798" name="T15"/>
              <a:gd fmla="*/ 20 w 253" name="T16"/>
              <a:gd fmla="*/ 388 h 798" name="T17"/>
              <a:gd fmla="*/ 29 w 253" name="T18"/>
              <a:gd fmla="*/ 390 h 798" name="T19"/>
              <a:gd fmla="*/ 48 w 253" name="T20"/>
              <a:gd fmla="*/ 409 h 798" name="T21"/>
              <a:gd fmla="*/ 47 w 253" name="T22"/>
              <a:gd fmla="*/ 488 h 798" name="T23"/>
              <a:gd fmla="*/ 28 w 253" name="T24"/>
              <a:gd fmla="*/ 615 h 798" name="T25"/>
              <a:gd fmla="*/ 16 w 253" name="T26"/>
              <a:gd fmla="*/ 733 h 798" name="T27"/>
              <a:gd fmla="*/ 24 w 253" name="T28"/>
              <a:gd fmla="*/ 798 h 798" name="T29"/>
              <a:gd fmla="*/ 65 w 253" name="T30"/>
              <a:gd fmla="*/ 772 h 798" name="T31"/>
              <a:gd fmla="*/ 70 w 253" name="T32"/>
              <a:gd fmla="*/ 712 h 798" name="T33"/>
              <a:gd fmla="*/ 85 w 253" name="T34"/>
              <a:gd fmla="*/ 613 h 798" name="T35"/>
              <a:gd fmla="*/ 122 w 253" name="T36"/>
              <a:gd fmla="*/ 478 h 798" name="T37"/>
              <a:gd fmla="*/ 130 w 253" name="T38"/>
              <a:gd fmla="*/ 489 h 798" name="T39"/>
              <a:gd fmla="*/ 138 w 253" name="T40"/>
              <a:gd fmla="*/ 607 h 798" name="T41"/>
              <a:gd fmla="*/ 128 w 253" name="T42"/>
              <a:gd fmla="*/ 679 h 798" name="T43"/>
              <a:gd fmla="*/ 114 w 253" name="T44"/>
              <a:gd fmla="*/ 722 h 798" name="T45"/>
              <a:gd fmla="*/ 121 w 253" name="T46"/>
              <a:gd fmla="*/ 795 h 798" name="T47"/>
              <a:gd fmla="*/ 210 w 253" name="T48"/>
              <a:gd fmla="*/ 784 h 798" name="T49"/>
              <a:gd fmla="*/ 173 w 253" name="T50"/>
              <a:gd fmla="*/ 768 h 798" name="T51"/>
              <a:gd fmla="*/ 184 w 253" name="T52"/>
              <a:gd fmla="*/ 617 h 798" name="T53"/>
              <a:gd fmla="*/ 189 w 253" name="T54"/>
              <a:gd fmla="*/ 502 h 798" name="T55"/>
              <a:gd fmla="*/ 210 w 253" name="T56"/>
              <a:gd fmla="*/ 428 h 798" name="T57"/>
              <a:gd fmla="*/ 187 w 253" name="T58"/>
              <a:gd fmla="*/ 297 h 798" name="T59"/>
              <a:gd fmla="*/ 241 w 253" name="T60"/>
              <a:gd fmla="*/ 239 h 798" name="T61"/>
              <a:gd fmla="*/ 46 w 253" name="T62"/>
              <a:gd fmla="*/ 328 h 798" name="T63"/>
              <a:gd fmla="*/ 39 w 253" name="T64"/>
              <a:gd fmla="*/ 294 h 798" name="T65"/>
              <a:gd fmla="*/ 49 w 253" name="T66"/>
              <a:gd fmla="*/ 252 h 798" name="T67"/>
              <a:gd fmla="*/ 128 w 253" name="T68"/>
              <a:gd fmla="*/ 389 h 798" name="T69"/>
              <a:gd fmla="*/ 115 w 253" name="T70"/>
              <a:gd fmla="*/ 156 h 798" name="T71"/>
              <a:gd fmla="*/ 133 w 253" name="T72"/>
              <a:gd fmla="*/ 155 h 798" name="T73"/>
              <a:gd fmla="*/ 142 w 253" name="T74"/>
              <a:gd fmla="*/ 376 h 798" name="T75"/>
              <a:gd fmla="*/ 173 w 253" name="T76"/>
              <a:gd fmla="*/ 156 h 798" name="T77"/>
              <a:gd fmla="*/ 144 w 253" name="T78"/>
              <a:gd fmla="*/ 135 h 798" name="T79"/>
              <a:gd fmla="*/ 168 w 253" name="T80"/>
              <a:gd fmla="*/ 142 h 798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w 253" name="T123"/>
              <a:gd fmla="*/ 0 h 798" name="T124"/>
              <a:gd fmla="*/ 253 w 253" name="T125"/>
              <a:gd fmla="*/ 798 h 798" name="T126"/>
            </a:gdLst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b="T126" l="T123" r="T125" t="T124"/>
            <a:pathLst>
              <a:path h="798" w="253">
                <a:moveTo>
                  <a:pt x="233" y="205"/>
                </a:moveTo>
                <a:cubicBezTo>
                  <a:pt x="233" y="205"/>
                  <a:pt x="205" y="148"/>
                  <a:pt x="193" y="151"/>
                </a:cubicBezTo>
                <a:cubicBezTo>
                  <a:pt x="193" y="151"/>
                  <a:pt x="186" y="135"/>
                  <a:pt x="187" y="131"/>
                </a:cubicBezTo>
                <a:cubicBezTo>
                  <a:pt x="188" y="127"/>
                  <a:pt x="197" y="107"/>
                  <a:pt x="182" y="103"/>
                </a:cubicBezTo>
                <a:cubicBezTo>
                  <a:pt x="164" y="98"/>
                  <a:pt x="164" y="98"/>
                  <a:pt x="164" y="98"/>
                </a:cubicBezTo>
                <a:cubicBezTo>
                  <a:pt x="164" y="98"/>
                  <a:pt x="165" y="96"/>
                  <a:pt x="165" y="92"/>
                </a:cubicBezTo>
                <a:cubicBezTo>
                  <a:pt x="171" y="92"/>
                  <a:pt x="168" y="84"/>
                  <a:pt x="166" y="79"/>
                </a:cubicBezTo>
                <a:cubicBezTo>
                  <a:pt x="166" y="70"/>
                  <a:pt x="165" y="60"/>
                  <a:pt x="162" y="50"/>
                </a:cubicBezTo>
                <a:cubicBezTo>
                  <a:pt x="162" y="50"/>
                  <a:pt x="138" y="0"/>
                  <a:pt x="91" y="45"/>
                </a:cubicBezTo>
                <a:cubicBezTo>
                  <a:pt x="91" y="45"/>
                  <a:pt x="76" y="71"/>
                  <a:pt x="95" y="103"/>
                </a:cubicBezTo>
                <a:cubicBezTo>
                  <a:pt x="95" y="103"/>
                  <a:pt x="102" y="122"/>
                  <a:pt x="98" y="126"/>
                </a:cubicBezTo>
                <a:cubicBezTo>
                  <a:pt x="93" y="129"/>
                  <a:pt x="87" y="137"/>
                  <a:pt x="80" y="141"/>
                </a:cubicBezTo>
                <a:cubicBezTo>
                  <a:pt x="72" y="144"/>
                  <a:pt x="50" y="149"/>
                  <a:pt x="42" y="148"/>
                </a:cubicBezTo>
                <a:cubicBezTo>
                  <a:pt x="35" y="147"/>
                  <a:pt x="27" y="149"/>
                  <a:pt x="27" y="149"/>
                </a:cubicBezTo>
                <a:cubicBezTo>
                  <a:pt x="27" y="149"/>
                  <a:pt x="12" y="189"/>
                  <a:pt x="8" y="211"/>
                </a:cubicBezTo>
                <a:cubicBezTo>
                  <a:pt x="3" y="233"/>
                  <a:pt x="3" y="243"/>
                  <a:pt x="3" y="255"/>
                </a:cubicBezTo>
                <a:cubicBezTo>
                  <a:pt x="2" y="267"/>
                  <a:pt x="0" y="298"/>
                  <a:pt x="1" y="306"/>
                </a:cubicBezTo>
                <a:cubicBezTo>
                  <a:pt x="2" y="315"/>
                  <a:pt x="13" y="380"/>
                  <a:pt x="20" y="388"/>
                </a:cubicBezTo>
                <a:cubicBezTo>
                  <a:pt x="27" y="385"/>
                  <a:pt x="27" y="385"/>
                  <a:pt x="27" y="385"/>
                </a:cubicBezTo>
                <a:cubicBezTo>
                  <a:pt x="29" y="390"/>
                  <a:pt x="29" y="390"/>
                  <a:pt x="29" y="390"/>
                </a:cubicBezTo>
                <a:cubicBezTo>
                  <a:pt x="35" y="387"/>
                  <a:pt x="35" y="387"/>
                  <a:pt x="35" y="387"/>
                </a:cubicBezTo>
                <a:cubicBezTo>
                  <a:pt x="35" y="387"/>
                  <a:pt x="42" y="404"/>
                  <a:pt x="48" y="409"/>
                </a:cubicBezTo>
                <a:cubicBezTo>
                  <a:pt x="51" y="453"/>
                  <a:pt x="51" y="453"/>
                  <a:pt x="51" y="453"/>
                </a:cubicBezTo>
                <a:cubicBezTo>
                  <a:pt x="51" y="453"/>
                  <a:pt x="53" y="469"/>
                  <a:pt x="47" y="488"/>
                </a:cubicBezTo>
                <a:cubicBezTo>
                  <a:pt x="41" y="506"/>
                  <a:pt x="47" y="529"/>
                  <a:pt x="46" y="545"/>
                </a:cubicBezTo>
                <a:cubicBezTo>
                  <a:pt x="45" y="561"/>
                  <a:pt x="31" y="606"/>
                  <a:pt x="28" y="615"/>
                </a:cubicBezTo>
                <a:cubicBezTo>
                  <a:pt x="24" y="625"/>
                  <a:pt x="17" y="678"/>
                  <a:pt x="18" y="693"/>
                </a:cubicBezTo>
                <a:cubicBezTo>
                  <a:pt x="19" y="709"/>
                  <a:pt x="15" y="725"/>
                  <a:pt x="16" y="733"/>
                </a:cubicBezTo>
                <a:cubicBezTo>
                  <a:pt x="17" y="742"/>
                  <a:pt x="24" y="753"/>
                  <a:pt x="25" y="760"/>
                </a:cubicBezTo>
                <a:cubicBezTo>
                  <a:pt x="26" y="767"/>
                  <a:pt x="9" y="798"/>
                  <a:pt x="24" y="798"/>
                </a:cubicBezTo>
                <a:cubicBezTo>
                  <a:pt x="39" y="798"/>
                  <a:pt x="64" y="797"/>
                  <a:pt x="64" y="797"/>
                </a:cubicBezTo>
                <a:cubicBezTo>
                  <a:pt x="64" y="797"/>
                  <a:pt x="68" y="777"/>
                  <a:pt x="65" y="772"/>
                </a:cubicBezTo>
                <a:cubicBezTo>
                  <a:pt x="65" y="772"/>
                  <a:pt x="89" y="745"/>
                  <a:pt x="73" y="732"/>
                </a:cubicBezTo>
                <a:cubicBezTo>
                  <a:pt x="58" y="720"/>
                  <a:pt x="67" y="723"/>
                  <a:pt x="70" y="712"/>
                </a:cubicBezTo>
                <a:cubicBezTo>
                  <a:pt x="73" y="700"/>
                  <a:pt x="82" y="679"/>
                  <a:pt x="82" y="668"/>
                </a:cubicBezTo>
                <a:cubicBezTo>
                  <a:pt x="82" y="658"/>
                  <a:pt x="83" y="626"/>
                  <a:pt x="85" y="613"/>
                </a:cubicBezTo>
                <a:cubicBezTo>
                  <a:pt x="86" y="600"/>
                  <a:pt x="95" y="565"/>
                  <a:pt x="104" y="540"/>
                </a:cubicBezTo>
                <a:cubicBezTo>
                  <a:pt x="112" y="515"/>
                  <a:pt x="122" y="486"/>
                  <a:pt x="122" y="478"/>
                </a:cubicBezTo>
                <a:cubicBezTo>
                  <a:pt x="122" y="470"/>
                  <a:pt x="125" y="463"/>
                  <a:pt x="125" y="463"/>
                </a:cubicBezTo>
                <a:cubicBezTo>
                  <a:pt x="125" y="463"/>
                  <a:pt x="130" y="484"/>
                  <a:pt x="130" y="489"/>
                </a:cubicBezTo>
                <a:cubicBezTo>
                  <a:pt x="130" y="493"/>
                  <a:pt x="136" y="529"/>
                  <a:pt x="133" y="541"/>
                </a:cubicBezTo>
                <a:cubicBezTo>
                  <a:pt x="131" y="552"/>
                  <a:pt x="139" y="600"/>
                  <a:pt x="138" y="607"/>
                </a:cubicBezTo>
                <a:cubicBezTo>
                  <a:pt x="136" y="614"/>
                  <a:pt x="132" y="615"/>
                  <a:pt x="131" y="625"/>
                </a:cubicBezTo>
                <a:cubicBezTo>
                  <a:pt x="129" y="634"/>
                  <a:pt x="129" y="668"/>
                  <a:pt x="128" y="679"/>
                </a:cubicBezTo>
                <a:cubicBezTo>
                  <a:pt x="127" y="691"/>
                  <a:pt x="120" y="692"/>
                  <a:pt x="120" y="702"/>
                </a:cubicBezTo>
                <a:cubicBezTo>
                  <a:pt x="120" y="712"/>
                  <a:pt x="118" y="713"/>
                  <a:pt x="114" y="722"/>
                </a:cubicBezTo>
                <a:cubicBezTo>
                  <a:pt x="111" y="731"/>
                  <a:pt x="117" y="765"/>
                  <a:pt x="114" y="769"/>
                </a:cubicBezTo>
                <a:cubicBezTo>
                  <a:pt x="112" y="773"/>
                  <a:pt x="110" y="796"/>
                  <a:pt x="121" y="795"/>
                </a:cubicBezTo>
                <a:cubicBezTo>
                  <a:pt x="132" y="794"/>
                  <a:pt x="157" y="792"/>
                  <a:pt x="162" y="795"/>
                </a:cubicBezTo>
                <a:cubicBezTo>
                  <a:pt x="167" y="798"/>
                  <a:pt x="219" y="795"/>
                  <a:pt x="210" y="784"/>
                </a:cubicBezTo>
                <a:cubicBezTo>
                  <a:pt x="202" y="772"/>
                  <a:pt x="199" y="776"/>
                  <a:pt x="191" y="776"/>
                </a:cubicBezTo>
                <a:cubicBezTo>
                  <a:pt x="183" y="776"/>
                  <a:pt x="176" y="774"/>
                  <a:pt x="173" y="768"/>
                </a:cubicBezTo>
                <a:cubicBezTo>
                  <a:pt x="170" y="762"/>
                  <a:pt x="172" y="758"/>
                  <a:pt x="172" y="751"/>
                </a:cubicBezTo>
                <a:cubicBezTo>
                  <a:pt x="172" y="743"/>
                  <a:pt x="189" y="652"/>
                  <a:pt x="184" y="617"/>
                </a:cubicBezTo>
                <a:cubicBezTo>
                  <a:pt x="179" y="582"/>
                  <a:pt x="179" y="602"/>
                  <a:pt x="182" y="581"/>
                </a:cubicBezTo>
                <a:cubicBezTo>
                  <a:pt x="186" y="561"/>
                  <a:pt x="188" y="525"/>
                  <a:pt x="189" y="502"/>
                </a:cubicBezTo>
                <a:cubicBezTo>
                  <a:pt x="191" y="480"/>
                  <a:pt x="201" y="434"/>
                  <a:pt x="197" y="428"/>
                </a:cubicBezTo>
                <a:cubicBezTo>
                  <a:pt x="210" y="428"/>
                  <a:pt x="210" y="428"/>
                  <a:pt x="210" y="428"/>
                </a:cubicBezTo>
                <a:cubicBezTo>
                  <a:pt x="210" y="428"/>
                  <a:pt x="207" y="364"/>
                  <a:pt x="198" y="343"/>
                </a:cubicBezTo>
                <a:cubicBezTo>
                  <a:pt x="189" y="322"/>
                  <a:pt x="189" y="306"/>
                  <a:pt x="187" y="297"/>
                </a:cubicBezTo>
                <a:cubicBezTo>
                  <a:pt x="184" y="287"/>
                  <a:pt x="186" y="241"/>
                  <a:pt x="186" y="241"/>
                </a:cubicBezTo>
                <a:cubicBezTo>
                  <a:pt x="186" y="241"/>
                  <a:pt x="230" y="261"/>
                  <a:pt x="241" y="239"/>
                </a:cubicBezTo>
                <a:cubicBezTo>
                  <a:pt x="241" y="239"/>
                  <a:pt x="253" y="229"/>
                  <a:pt x="233" y="205"/>
                </a:cubicBezTo>
                <a:close/>
                <a:moveTo>
                  <a:pt x="46" y="328"/>
                </a:moveTo>
                <a:cubicBezTo>
                  <a:pt x="46" y="328"/>
                  <a:pt x="42" y="322"/>
                  <a:pt x="41" y="316"/>
                </a:cubicBezTo>
                <a:cubicBezTo>
                  <a:pt x="41" y="310"/>
                  <a:pt x="39" y="294"/>
                  <a:pt x="39" y="294"/>
                </a:cubicBezTo>
                <a:cubicBezTo>
                  <a:pt x="39" y="294"/>
                  <a:pt x="38" y="290"/>
                  <a:pt x="40" y="286"/>
                </a:cubicBezTo>
                <a:cubicBezTo>
                  <a:pt x="41" y="283"/>
                  <a:pt x="49" y="252"/>
                  <a:pt x="49" y="252"/>
                </a:cubicBezTo>
                <a:cubicBezTo>
                  <a:pt x="49" y="252"/>
                  <a:pt x="63" y="294"/>
                  <a:pt x="46" y="328"/>
                </a:cubicBezTo>
                <a:close/>
                <a:moveTo>
                  <a:pt x="128" y="389"/>
                </a:moveTo>
                <a:cubicBezTo>
                  <a:pt x="115" y="378"/>
                  <a:pt x="115" y="378"/>
                  <a:pt x="115" y="378"/>
                </a:cubicBezTo>
                <a:cubicBezTo>
                  <a:pt x="127" y="236"/>
                  <a:pt x="115" y="156"/>
                  <a:pt x="115" y="156"/>
                </a:cubicBezTo>
                <a:cubicBezTo>
                  <a:pt x="123" y="147"/>
                  <a:pt x="123" y="147"/>
                  <a:pt x="123" y="147"/>
                </a:cubicBezTo>
                <a:cubicBezTo>
                  <a:pt x="133" y="155"/>
                  <a:pt x="133" y="155"/>
                  <a:pt x="133" y="155"/>
                </a:cubicBezTo>
                <a:cubicBezTo>
                  <a:pt x="129" y="163"/>
                  <a:pt x="129" y="163"/>
                  <a:pt x="129" y="163"/>
                </a:cubicBezTo>
                <a:cubicBezTo>
                  <a:pt x="142" y="376"/>
                  <a:pt x="142" y="376"/>
                  <a:pt x="142" y="376"/>
                </a:cubicBezTo>
                <a:lnTo>
                  <a:pt x="128" y="389"/>
                </a:lnTo>
                <a:close/>
                <a:moveTo>
                  <a:pt x="173" y="156"/>
                </a:moveTo>
                <a:cubicBezTo>
                  <a:pt x="169" y="159"/>
                  <a:pt x="148" y="150"/>
                  <a:pt x="148" y="150"/>
                </a:cubicBezTo>
                <a:cubicBezTo>
                  <a:pt x="144" y="135"/>
                  <a:pt x="144" y="135"/>
                  <a:pt x="144" y="135"/>
                </a:cubicBezTo>
                <a:cubicBezTo>
                  <a:pt x="144" y="135"/>
                  <a:pt x="152" y="129"/>
                  <a:pt x="154" y="125"/>
                </a:cubicBezTo>
                <a:cubicBezTo>
                  <a:pt x="154" y="125"/>
                  <a:pt x="162" y="141"/>
                  <a:pt x="168" y="142"/>
                </a:cubicBezTo>
                <a:cubicBezTo>
                  <a:pt x="174" y="143"/>
                  <a:pt x="177" y="154"/>
                  <a:pt x="173" y="156"/>
                </a:cubicBezTo>
                <a:close/>
              </a:path>
            </a:pathLst>
          </a:custGeom>
          <a:solidFill>
            <a:srgbClr val="3EB19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54864" lIns="109728" rIns="109728" tIns="54864"/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endParaRPr altLang="en-US" lang="zh-CN"/>
          </a:p>
        </p:txBody>
      </p:sp>
      <p:sp>
        <p:nvSpPr>
          <p:cNvPr id="37895" name="Freeform 5"/>
          <p:cNvSpPr/>
          <p:nvPr/>
        </p:nvSpPr>
        <p:spPr bwMode="auto">
          <a:xfrm>
            <a:off x="5360988" y="1824038"/>
            <a:ext cx="274637" cy="239712"/>
          </a:xfrm>
          <a:custGeom>
            <a:gdLst>
              <a:gd fmla="*/ 516 w 1280" name="T0"/>
              <a:gd fmla="*/ 1106 h 1106" name="T1"/>
              <a:gd fmla="*/ 1280 w 1280" name="T2"/>
              <a:gd fmla="*/ 82 h 1106" name="T3"/>
              <a:gd fmla="*/ 1244 w 1280" name="T4"/>
              <a:gd fmla="*/ 0 h 1106" name="T5"/>
              <a:gd fmla="*/ 463 w 1280" name="T6"/>
              <a:gd fmla="*/ 670 h 1106" name="T7"/>
              <a:gd fmla="*/ 109 w 1280" name="T8"/>
              <a:gd fmla="*/ 458 h 1106" name="T9"/>
              <a:gd fmla="*/ 0 w 1280" name="T10"/>
              <a:gd fmla="*/ 559 h 1106" name="T11"/>
              <a:gd fmla="*/ 516 w 1280" name="T12"/>
              <a:gd fmla="*/ 1106 h 1106" name="T13"/>
              <a:gd fmla="*/ 0 60000 65536" name="T14"/>
              <a:gd fmla="*/ 0 60000 65536" name="T15"/>
              <a:gd fmla="*/ 0 60000 65536" name="T16"/>
              <a:gd fmla="*/ 0 60000 65536" name="T17"/>
              <a:gd fmla="*/ 0 60000 65536" name="T18"/>
              <a:gd fmla="*/ 0 60000 65536" name="T19"/>
              <a:gd fmla="*/ 0 60000 65536" name="T20"/>
              <a:gd fmla="*/ 0 w 1280" name="T21"/>
              <a:gd fmla="*/ 0 h 1106" name="T22"/>
              <a:gd fmla="*/ 1280 w 1280" name="T23"/>
              <a:gd fmla="*/ 1106 h 1106" name="T24"/>
            </a:gdLst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b="T24" l="T21" r="T23" t="T22"/>
            <a:pathLst>
              <a:path h="1106" w="1280">
                <a:moveTo>
                  <a:pt x="516" y="1106"/>
                </a:moveTo>
                <a:cubicBezTo>
                  <a:pt x="805" y="588"/>
                  <a:pt x="1006" y="321"/>
                  <a:pt x="1280" y="82"/>
                </a:cubicBezTo>
                <a:cubicBezTo>
                  <a:pt x="1244" y="0"/>
                  <a:pt x="1244" y="0"/>
                  <a:pt x="1244" y="0"/>
                </a:cubicBezTo>
                <a:cubicBezTo>
                  <a:pt x="912" y="207"/>
                  <a:pt x="733" y="363"/>
                  <a:pt x="463" y="670"/>
                </a:cubicBezTo>
                <a:cubicBezTo>
                  <a:pt x="319" y="567"/>
                  <a:pt x="238" y="520"/>
                  <a:pt x="109" y="458"/>
                </a:cubicBezTo>
                <a:cubicBezTo>
                  <a:pt x="0" y="559"/>
                  <a:pt x="0" y="559"/>
                  <a:pt x="0" y="559"/>
                </a:cubicBezTo>
                <a:cubicBezTo>
                  <a:pt x="219" y="762"/>
                  <a:pt x="338" y="896"/>
                  <a:pt x="516" y="1106"/>
                </a:cubicBezTo>
                <a:close/>
              </a:path>
            </a:pathLst>
          </a:custGeom>
          <a:solidFill>
            <a:srgbClr val="74CEBB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54864" lIns="109728" rIns="109728" tIns="54864"/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endParaRPr altLang="en-US" lang="zh-CN"/>
          </a:p>
        </p:txBody>
      </p:sp>
      <p:sp>
        <p:nvSpPr>
          <p:cNvPr id="37896" name="Freeform 5"/>
          <p:cNvSpPr/>
          <p:nvPr/>
        </p:nvSpPr>
        <p:spPr bwMode="auto">
          <a:xfrm>
            <a:off x="5360988" y="2347913"/>
            <a:ext cx="274637" cy="236537"/>
          </a:xfrm>
          <a:custGeom>
            <a:gdLst>
              <a:gd fmla="*/ 516 w 1280" name="T0"/>
              <a:gd fmla="*/ 1106 h 1106" name="T1"/>
              <a:gd fmla="*/ 1280 w 1280" name="T2"/>
              <a:gd fmla="*/ 82 h 1106" name="T3"/>
              <a:gd fmla="*/ 1244 w 1280" name="T4"/>
              <a:gd fmla="*/ 0 h 1106" name="T5"/>
              <a:gd fmla="*/ 463 w 1280" name="T6"/>
              <a:gd fmla="*/ 670 h 1106" name="T7"/>
              <a:gd fmla="*/ 109 w 1280" name="T8"/>
              <a:gd fmla="*/ 458 h 1106" name="T9"/>
              <a:gd fmla="*/ 0 w 1280" name="T10"/>
              <a:gd fmla="*/ 559 h 1106" name="T11"/>
              <a:gd fmla="*/ 516 w 1280" name="T12"/>
              <a:gd fmla="*/ 1106 h 1106" name="T13"/>
              <a:gd fmla="*/ 0 60000 65536" name="T14"/>
              <a:gd fmla="*/ 0 60000 65536" name="T15"/>
              <a:gd fmla="*/ 0 60000 65536" name="T16"/>
              <a:gd fmla="*/ 0 60000 65536" name="T17"/>
              <a:gd fmla="*/ 0 60000 65536" name="T18"/>
              <a:gd fmla="*/ 0 60000 65536" name="T19"/>
              <a:gd fmla="*/ 0 60000 65536" name="T20"/>
              <a:gd fmla="*/ 0 w 1280" name="T21"/>
              <a:gd fmla="*/ 0 h 1106" name="T22"/>
              <a:gd fmla="*/ 1280 w 1280" name="T23"/>
              <a:gd fmla="*/ 1106 h 1106" name="T24"/>
            </a:gdLst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b="T24" l="T21" r="T23" t="T22"/>
            <a:pathLst>
              <a:path h="1106" w="1280">
                <a:moveTo>
                  <a:pt x="516" y="1106"/>
                </a:moveTo>
                <a:cubicBezTo>
                  <a:pt x="805" y="588"/>
                  <a:pt x="1006" y="321"/>
                  <a:pt x="1280" y="82"/>
                </a:cubicBezTo>
                <a:cubicBezTo>
                  <a:pt x="1244" y="0"/>
                  <a:pt x="1244" y="0"/>
                  <a:pt x="1244" y="0"/>
                </a:cubicBezTo>
                <a:cubicBezTo>
                  <a:pt x="912" y="207"/>
                  <a:pt x="733" y="363"/>
                  <a:pt x="463" y="670"/>
                </a:cubicBezTo>
                <a:cubicBezTo>
                  <a:pt x="319" y="567"/>
                  <a:pt x="238" y="520"/>
                  <a:pt x="109" y="458"/>
                </a:cubicBezTo>
                <a:cubicBezTo>
                  <a:pt x="0" y="559"/>
                  <a:pt x="0" y="559"/>
                  <a:pt x="0" y="559"/>
                </a:cubicBezTo>
                <a:cubicBezTo>
                  <a:pt x="219" y="762"/>
                  <a:pt x="338" y="896"/>
                  <a:pt x="516" y="1106"/>
                </a:cubicBezTo>
                <a:close/>
              </a:path>
            </a:pathLst>
          </a:custGeom>
          <a:solidFill>
            <a:srgbClr val="74CEBB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54864" lIns="109728" rIns="109728" tIns="54864"/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endParaRPr altLang="en-US" lang="zh-CN"/>
          </a:p>
        </p:txBody>
      </p:sp>
      <p:sp>
        <p:nvSpPr>
          <p:cNvPr id="37897" name="Freeform 5"/>
          <p:cNvSpPr/>
          <p:nvPr/>
        </p:nvSpPr>
        <p:spPr bwMode="auto">
          <a:xfrm>
            <a:off x="5364163" y="3354388"/>
            <a:ext cx="276225" cy="236537"/>
          </a:xfrm>
          <a:custGeom>
            <a:gdLst>
              <a:gd fmla="*/ 516 w 1280" name="T0"/>
              <a:gd fmla="*/ 1106 h 1106" name="T1"/>
              <a:gd fmla="*/ 1280 w 1280" name="T2"/>
              <a:gd fmla="*/ 82 h 1106" name="T3"/>
              <a:gd fmla="*/ 1244 w 1280" name="T4"/>
              <a:gd fmla="*/ 0 h 1106" name="T5"/>
              <a:gd fmla="*/ 463 w 1280" name="T6"/>
              <a:gd fmla="*/ 670 h 1106" name="T7"/>
              <a:gd fmla="*/ 109 w 1280" name="T8"/>
              <a:gd fmla="*/ 458 h 1106" name="T9"/>
              <a:gd fmla="*/ 0 w 1280" name="T10"/>
              <a:gd fmla="*/ 559 h 1106" name="T11"/>
              <a:gd fmla="*/ 516 w 1280" name="T12"/>
              <a:gd fmla="*/ 1106 h 1106" name="T13"/>
              <a:gd fmla="*/ 0 60000 65536" name="T14"/>
              <a:gd fmla="*/ 0 60000 65536" name="T15"/>
              <a:gd fmla="*/ 0 60000 65536" name="T16"/>
              <a:gd fmla="*/ 0 60000 65536" name="T17"/>
              <a:gd fmla="*/ 0 60000 65536" name="T18"/>
              <a:gd fmla="*/ 0 60000 65536" name="T19"/>
              <a:gd fmla="*/ 0 60000 65536" name="T20"/>
              <a:gd fmla="*/ 0 w 1280" name="T21"/>
              <a:gd fmla="*/ 0 h 1106" name="T22"/>
              <a:gd fmla="*/ 1280 w 1280" name="T23"/>
              <a:gd fmla="*/ 1106 h 1106" name="T24"/>
            </a:gdLst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b="T24" l="T21" r="T23" t="T22"/>
            <a:pathLst>
              <a:path h="1106" w="1280">
                <a:moveTo>
                  <a:pt x="516" y="1106"/>
                </a:moveTo>
                <a:cubicBezTo>
                  <a:pt x="805" y="588"/>
                  <a:pt x="1006" y="321"/>
                  <a:pt x="1280" y="82"/>
                </a:cubicBezTo>
                <a:cubicBezTo>
                  <a:pt x="1244" y="0"/>
                  <a:pt x="1244" y="0"/>
                  <a:pt x="1244" y="0"/>
                </a:cubicBezTo>
                <a:cubicBezTo>
                  <a:pt x="912" y="207"/>
                  <a:pt x="733" y="363"/>
                  <a:pt x="463" y="670"/>
                </a:cubicBezTo>
                <a:cubicBezTo>
                  <a:pt x="319" y="567"/>
                  <a:pt x="238" y="520"/>
                  <a:pt x="109" y="458"/>
                </a:cubicBezTo>
                <a:cubicBezTo>
                  <a:pt x="0" y="559"/>
                  <a:pt x="0" y="559"/>
                  <a:pt x="0" y="559"/>
                </a:cubicBezTo>
                <a:cubicBezTo>
                  <a:pt x="219" y="762"/>
                  <a:pt x="338" y="896"/>
                  <a:pt x="516" y="1106"/>
                </a:cubicBezTo>
                <a:close/>
              </a:path>
            </a:pathLst>
          </a:custGeom>
          <a:solidFill>
            <a:srgbClr val="74CEBB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54864" lIns="109728" rIns="109728" tIns="54864"/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endParaRPr altLang="en-US" lang="zh-CN"/>
          </a:p>
        </p:txBody>
      </p:sp>
      <p:sp>
        <p:nvSpPr>
          <p:cNvPr id="37898" name="Freeform 531"/>
          <p:cNvSpPr/>
          <p:nvPr/>
        </p:nvSpPr>
        <p:spPr bwMode="auto">
          <a:xfrm>
            <a:off x="5381625" y="2870200"/>
            <a:ext cx="201613" cy="198438"/>
          </a:xfrm>
          <a:custGeom>
            <a:gdLst>
              <a:gd fmla="*/ 508 w 514" name="T0"/>
              <a:gd fmla="*/ 412 h 514" name="T1"/>
              <a:gd fmla="*/ 508 w 514" name="T2"/>
              <a:gd fmla="*/ 412 h 514" name="T3"/>
              <a:gd fmla="*/ 353 w 514" name="T4"/>
              <a:gd fmla="*/ 257 h 514" name="T5"/>
              <a:gd fmla="*/ 508 w 514" name="T6"/>
              <a:gd fmla="*/ 102 h 514" name="T7"/>
              <a:gd fmla="*/ 508 w 514" name="T8"/>
              <a:gd fmla="*/ 102 h 514" name="T9"/>
              <a:gd fmla="*/ 512 w 514" name="T10"/>
              <a:gd fmla="*/ 96 h 514" name="T11"/>
              <a:gd fmla="*/ 508 w 514" name="T12"/>
              <a:gd fmla="*/ 79 h 514" name="T13"/>
              <a:gd fmla="*/ 435 w 514" name="T14"/>
              <a:gd fmla="*/ 6 h 514" name="T15"/>
              <a:gd fmla="*/ 418 w 514" name="T16"/>
              <a:gd fmla="*/ 2 h 514" name="T17"/>
              <a:gd fmla="*/ 412 w 514" name="T18"/>
              <a:gd fmla="*/ 6 h 514" name="T19"/>
              <a:gd fmla="*/ 412 w 514" name="T20"/>
              <a:gd fmla="*/ 6 h 514" name="T21"/>
              <a:gd fmla="*/ 257 w 514" name="T22"/>
              <a:gd fmla="*/ 161 h 514" name="T23"/>
              <a:gd fmla="*/ 102 w 514" name="T24"/>
              <a:gd fmla="*/ 6 h 514" name="T25"/>
              <a:gd fmla="*/ 102 w 514" name="T26"/>
              <a:gd fmla="*/ 6 h 514" name="T27"/>
              <a:gd fmla="*/ 96 w 514" name="T28"/>
              <a:gd fmla="*/ 2 h 514" name="T29"/>
              <a:gd fmla="*/ 79 w 514" name="T30"/>
              <a:gd fmla="*/ 6 h 514" name="T31"/>
              <a:gd fmla="*/ 6 w 514" name="T32"/>
              <a:gd fmla="*/ 79 h 514" name="T33"/>
              <a:gd fmla="*/ 2 w 514" name="T34"/>
              <a:gd fmla="*/ 96 h 514" name="T35"/>
              <a:gd fmla="*/ 6 w 514" name="T36"/>
              <a:gd fmla="*/ 102 h 514" name="T37"/>
              <a:gd fmla="*/ 6 w 514" name="T38"/>
              <a:gd fmla="*/ 102 h 514" name="T39"/>
              <a:gd fmla="*/ 161 w 514" name="T40"/>
              <a:gd fmla="*/ 257 h 514" name="T41"/>
              <a:gd fmla="*/ 6 w 514" name="T42"/>
              <a:gd fmla="*/ 412 h 514" name="T43"/>
              <a:gd fmla="*/ 6 w 514" name="T44"/>
              <a:gd fmla="*/ 412 h 514" name="T45"/>
              <a:gd fmla="*/ 2 w 514" name="T46"/>
              <a:gd fmla="*/ 418 h 514" name="T47"/>
              <a:gd fmla="*/ 6 w 514" name="T48"/>
              <a:gd fmla="*/ 435 h 514" name="T49"/>
              <a:gd fmla="*/ 79 w 514" name="T50"/>
              <a:gd fmla="*/ 508 h 514" name="T51"/>
              <a:gd fmla="*/ 96 w 514" name="T52"/>
              <a:gd fmla="*/ 512 h 514" name="T53"/>
              <a:gd fmla="*/ 102 w 514" name="T54"/>
              <a:gd fmla="*/ 508 h 514" name="T55"/>
              <a:gd fmla="*/ 102 w 514" name="T56"/>
              <a:gd fmla="*/ 508 h 514" name="T57"/>
              <a:gd fmla="*/ 257 w 514" name="T58"/>
              <a:gd fmla="*/ 353 h 514" name="T59"/>
              <a:gd fmla="*/ 412 w 514" name="T60"/>
              <a:gd fmla="*/ 508 h 514" name="T61"/>
              <a:gd fmla="*/ 412 w 514" name="T62"/>
              <a:gd fmla="*/ 508 h 514" name="T63"/>
              <a:gd fmla="*/ 418 w 514" name="T64"/>
              <a:gd fmla="*/ 512 h 514" name="T65"/>
              <a:gd fmla="*/ 435 w 514" name="T66"/>
              <a:gd fmla="*/ 508 h 514" name="T67"/>
              <a:gd fmla="*/ 508 w 514" name="T68"/>
              <a:gd fmla="*/ 435 h 514" name="T69"/>
              <a:gd fmla="*/ 512 w 514" name="T70"/>
              <a:gd fmla="*/ 418 h 514" name="T71"/>
              <a:gd fmla="*/ 508 w 514" name="T72"/>
              <a:gd fmla="*/ 412 h 514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w 514" name="T111"/>
              <a:gd fmla="*/ 0 h 514" name="T112"/>
              <a:gd fmla="*/ 514 w 514" name="T113"/>
              <a:gd fmla="*/ 514 h 514" name="T114"/>
            </a:gdLst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b="T114" l="T111" r="T113" t="T112"/>
            <a:pathLst>
              <a:path h="514" w="514">
                <a:moveTo>
                  <a:pt x="508" y="412"/>
                </a:moveTo>
                <a:cubicBezTo>
                  <a:pt x="508" y="412"/>
                  <a:pt x="508" y="412"/>
                  <a:pt x="508" y="412"/>
                </a:cubicBezTo>
                <a:cubicBezTo>
                  <a:pt x="353" y="257"/>
                  <a:pt x="353" y="257"/>
                  <a:pt x="353" y="257"/>
                </a:cubicBezTo>
                <a:cubicBezTo>
                  <a:pt x="508" y="102"/>
                  <a:pt x="508" y="102"/>
                  <a:pt x="508" y="102"/>
                </a:cubicBezTo>
                <a:cubicBezTo>
                  <a:pt x="508" y="102"/>
                  <a:pt x="508" y="102"/>
                  <a:pt x="508" y="102"/>
                </a:cubicBezTo>
                <a:cubicBezTo>
                  <a:pt x="510" y="100"/>
                  <a:pt x="511" y="98"/>
                  <a:pt x="512" y="96"/>
                </a:cubicBezTo>
                <a:cubicBezTo>
                  <a:pt x="514" y="90"/>
                  <a:pt x="513" y="84"/>
                  <a:pt x="508" y="79"/>
                </a:cubicBezTo>
                <a:cubicBezTo>
                  <a:pt x="435" y="6"/>
                  <a:pt x="435" y="6"/>
                  <a:pt x="435" y="6"/>
                </a:cubicBezTo>
                <a:cubicBezTo>
                  <a:pt x="430" y="1"/>
                  <a:pt x="424" y="0"/>
                  <a:pt x="418" y="2"/>
                </a:cubicBezTo>
                <a:cubicBezTo>
                  <a:pt x="416" y="3"/>
                  <a:pt x="414" y="4"/>
                  <a:pt x="412" y="6"/>
                </a:cubicBezTo>
                <a:cubicBezTo>
                  <a:pt x="412" y="6"/>
                  <a:pt x="412" y="6"/>
                  <a:pt x="412" y="6"/>
                </a:cubicBezTo>
                <a:cubicBezTo>
                  <a:pt x="257" y="161"/>
                  <a:pt x="257" y="161"/>
                  <a:pt x="257" y="161"/>
                </a:cubicBezTo>
                <a:cubicBezTo>
                  <a:pt x="102" y="6"/>
                  <a:pt x="102" y="6"/>
                  <a:pt x="102" y="6"/>
                </a:cubicBezTo>
                <a:cubicBezTo>
                  <a:pt x="102" y="6"/>
                  <a:pt x="102" y="6"/>
                  <a:pt x="102" y="6"/>
                </a:cubicBezTo>
                <a:cubicBezTo>
                  <a:pt x="100" y="4"/>
                  <a:pt x="98" y="3"/>
                  <a:pt x="96" y="2"/>
                </a:cubicBezTo>
                <a:cubicBezTo>
                  <a:pt x="90" y="0"/>
                  <a:pt x="84" y="1"/>
                  <a:pt x="79" y="6"/>
                </a:cubicBezTo>
                <a:cubicBezTo>
                  <a:pt x="6" y="79"/>
                  <a:pt x="6" y="79"/>
                  <a:pt x="6" y="79"/>
                </a:cubicBezTo>
                <a:cubicBezTo>
                  <a:pt x="1" y="84"/>
                  <a:pt x="0" y="90"/>
                  <a:pt x="2" y="96"/>
                </a:cubicBezTo>
                <a:cubicBezTo>
                  <a:pt x="3" y="98"/>
                  <a:pt x="4" y="100"/>
                  <a:pt x="6" y="102"/>
                </a:cubicBezTo>
                <a:cubicBezTo>
                  <a:pt x="6" y="102"/>
                  <a:pt x="6" y="102"/>
                  <a:pt x="6" y="102"/>
                </a:cubicBezTo>
                <a:cubicBezTo>
                  <a:pt x="161" y="257"/>
                  <a:pt x="161" y="257"/>
                  <a:pt x="161" y="257"/>
                </a:cubicBezTo>
                <a:cubicBezTo>
                  <a:pt x="6" y="412"/>
                  <a:pt x="6" y="412"/>
                  <a:pt x="6" y="412"/>
                </a:cubicBezTo>
                <a:cubicBezTo>
                  <a:pt x="6" y="412"/>
                  <a:pt x="6" y="412"/>
                  <a:pt x="6" y="412"/>
                </a:cubicBezTo>
                <a:cubicBezTo>
                  <a:pt x="4" y="414"/>
                  <a:pt x="3" y="416"/>
                  <a:pt x="2" y="418"/>
                </a:cubicBezTo>
                <a:cubicBezTo>
                  <a:pt x="0" y="424"/>
                  <a:pt x="1" y="430"/>
                  <a:pt x="6" y="435"/>
                </a:cubicBezTo>
                <a:cubicBezTo>
                  <a:pt x="79" y="508"/>
                  <a:pt x="79" y="508"/>
                  <a:pt x="79" y="508"/>
                </a:cubicBezTo>
                <a:cubicBezTo>
                  <a:pt x="84" y="513"/>
                  <a:pt x="90" y="514"/>
                  <a:pt x="96" y="512"/>
                </a:cubicBezTo>
                <a:cubicBezTo>
                  <a:pt x="98" y="511"/>
                  <a:pt x="100" y="510"/>
                  <a:pt x="102" y="508"/>
                </a:cubicBezTo>
                <a:cubicBezTo>
                  <a:pt x="102" y="508"/>
                  <a:pt x="102" y="508"/>
                  <a:pt x="102" y="508"/>
                </a:cubicBezTo>
                <a:cubicBezTo>
                  <a:pt x="257" y="353"/>
                  <a:pt x="257" y="353"/>
                  <a:pt x="257" y="353"/>
                </a:cubicBezTo>
                <a:cubicBezTo>
                  <a:pt x="412" y="508"/>
                  <a:pt x="412" y="508"/>
                  <a:pt x="412" y="508"/>
                </a:cubicBezTo>
                <a:cubicBezTo>
                  <a:pt x="412" y="508"/>
                  <a:pt x="412" y="508"/>
                  <a:pt x="412" y="508"/>
                </a:cubicBezTo>
                <a:cubicBezTo>
                  <a:pt x="414" y="510"/>
                  <a:pt x="416" y="511"/>
                  <a:pt x="418" y="512"/>
                </a:cubicBezTo>
                <a:cubicBezTo>
                  <a:pt x="424" y="514"/>
                  <a:pt x="430" y="513"/>
                  <a:pt x="435" y="508"/>
                </a:cubicBezTo>
                <a:cubicBezTo>
                  <a:pt x="508" y="435"/>
                  <a:pt x="508" y="435"/>
                  <a:pt x="508" y="435"/>
                </a:cubicBezTo>
                <a:cubicBezTo>
                  <a:pt x="513" y="430"/>
                  <a:pt x="514" y="424"/>
                  <a:pt x="512" y="418"/>
                </a:cubicBezTo>
                <a:cubicBezTo>
                  <a:pt x="511" y="416"/>
                  <a:pt x="510" y="414"/>
                  <a:pt x="508" y="4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54864" lIns="109728" rIns="109728" tIns="54864"/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endParaRPr altLang="en-US" lang="zh-CN"/>
          </a:p>
        </p:txBody>
      </p:sp>
      <p:sp>
        <p:nvSpPr>
          <p:cNvPr id="37899" name="Freeform 531"/>
          <p:cNvSpPr/>
          <p:nvPr/>
        </p:nvSpPr>
        <p:spPr bwMode="auto">
          <a:xfrm>
            <a:off x="5381625" y="3876675"/>
            <a:ext cx="201613" cy="198438"/>
          </a:xfrm>
          <a:custGeom>
            <a:gdLst>
              <a:gd fmla="*/ 508 w 514" name="T0"/>
              <a:gd fmla="*/ 412 h 514" name="T1"/>
              <a:gd fmla="*/ 508 w 514" name="T2"/>
              <a:gd fmla="*/ 412 h 514" name="T3"/>
              <a:gd fmla="*/ 353 w 514" name="T4"/>
              <a:gd fmla="*/ 257 h 514" name="T5"/>
              <a:gd fmla="*/ 508 w 514" name="T6"/>
              <a:gd fmla="*/ 102 h 514" name="T7"/>
              <a:gd fmla="*/ 508 w 514" name="T8"/>
              <a:gd fmla="*/ 102 h 514" name="T9"/>
              <a:gd fmla="*/ 512 w 514" name="T10"/>
              <a:gd fmla="*/ 96 h 514" name="T11"/>
              <a:gd fmla="*/ 508 w 514" name="T12"/>
              <a:gd fmla="*/ 79 h 514" name="T13"/>
              <a:gd fmla="*/ 435 w 514" name="T14"/>
              <a:gd fmla="*/ 6 h 514" name="T15"/>
              <a:gd fmla="*/ 418 w 514" name="T16"/>
              <a:gd fmla="*/ 2 h 514" name="T17"/>
              <a:gd fmla="*/ 412 w 514" name="T18"/>
              <a:gd fmla="*/ 6 h 514" name="T19"/>
              <a:gd fmla="*/ 412 w 514" name="T20"/>
              <a:gd fmla="*/ 6 h 514" name="T21"/>
              <a:gd fmla="*/ 257 w 514" name="T22"/>
              <a:gd fmla="*/ 161 h 514" name="T23"/>
              <a:gd fmla="*/ 102 w 514" name="T24"/>
              <a:gd fmla="*/ 6 h 514" name="T25"/>
              <a:gd fmla="*/ 102 w 514" name="T26"/>
              <a:gd fmla="*/ 6 h 514" name="T27"/>
              <a:gd fmla="*/ 96 w 514" name="T28"/>
              <a:gd fmla="*/ 2 h 514" name="T29"/>
              <a:gd fmla="*/ 79 w 514" name="T30"/>
              <a:gd fmla="*/ 6 h 514" name="T31"/>
              <a:gd fmla="*/ 6 w 514" name="T32"/>
              <a:gd fmla="*/ 79 h 514" name="T33"/>
              <a:gd fmla="*/ 2 w 514" name="T34"/>
              <a:gd fmla="*/ 96 h 514" name="T35"/>
              <a:gd fmla="*/ 6 w 514" name="T36"/>
              <a:gd fmla="*/ 102 h 514" name="T37"/>
              <a:gd fmla="*/ 6 w 514" name="T38"/>
              <a:gd fmla="*/ 102 h 514" name="T39"/>
              <a:gd fmla="*/ 161 w 514" name="T40"/>
              <a:gd fmla="*/ 257 h 514" name="T41"/>
              <a:gd fmla="*/ 6 w 514" name="T42"/>
              <a:gd fmla="*/ 412 h 514" name="T43"/>
              <a:gd fmla="*/ 6 w 514" name="T44"/>
              <a:gd fmla="*/ 412 h 514" name="T45"/>
              <a:gd fmla="*/ 2 w 514" name="T46"/>
              <a:gd fmla="*/ 418 h 514" name="T47"/>
              <a:gd fmla="*/ 6 w 514" name="T48"/>
              <a:gd fmla="*/ 435 h 514" name="T49"/>
              <a:gd fmla="*/ 79 w 514" name="T50"/>
              <a:gd fmla="*/ 508 h 514" name="T51"/>
              <a:gd fmla="*/ 96 w 514" name="T52"/>
              <a:gd fmla="*/ 512 h 514" name="T53"/>
              <a:gd fmla="*/ 102 w 514" name="T54"/>
              <a:gd fmla="*/ 508 h 514" name="T55"/>
              <a:gd fmla="*/ 102 w 514" name="T56"/>
              <a:gd fmla="*/ 508 h 514" name="T57"/>
              <a:gd fmla="*/ 257 w 514" name="T58"/>
              <a:gd fmla="*/ 353 h 514" name="T59"/>
              <a:gd fmla="*/ 412 w 514" name="T60"/>
              <a:gd fmla="*/ 508 h 514" name="T61"/>
              <a:gd fmla="*/ 412 w 514" name="T62"/>
              <a:gd fmla="*/ 508 h 514" name="T63"/>
              <a:gd fmla="*/ 418 w 514" name="T64"/>
              <a:gd fmla="*/ 512 h 514" name="T65"/>
              <a:gd fmla="*/ 435 w 514" name="T66"/>
              <a:gd fmla="*/ 508 h 514" name="T67"/>
              <a:gd fmla="*/ 508 w 514" name="T68"/>
              <a:gd fmla="*/ 435 h 514" name="T69"/>
              <a:gd fmla="*/ 512 w 514" name="T70"/>
              <a:gd fmla="*/ 418 h 514" name="T71"/>
              <a:gd fmla="*/ 508 w 514" name="T72"/>
              <a:gd fmla="*/ 412 h 514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w 514" name="T111"/>
              <a:gd fmla="*/ 0 h 514" name="T112"/>
              <a:gd fmla="*/ 514 w 514" name="T113"/>
              <a:gd fmla="*/ 514 h 514" name="T114"/>
            </a:gdLst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b="T114" l="T111" r="T113" t="T112"/>
            <a:pathLst>
              <a:path h="514" w="514">
                <a:moveTo>
                  <a:pt x="508" y="412"/>
                </a:moveTo>
                <a:cubicBezTo>
                  <a:pt x="508" y="412"/>
                  <a:pt x="508" y="412"/>
                  <a:pt x="508" y="412"/>
                </a:cubicBezTo>
                <a:cubicBezTo>
                  <a:pt x="353" y="257"/>
                  <a:pt x="353" y="257"/>
                  <a:pt x="353" y="257"/>
                </a:cubicBezTo>
                <a:cubicBezTo>
                  <a:pt x="508" y="102"/>
                  <a:pt x="508" y="102"/>
                  <a:pt x="508" y="102"/>
                </a:cubicBezTo>
                <a:cubicBezTo>
                  <a:pt x="508" y="102"/>
                  <a:pt x="508" y="102"/>
                  <a:pt x="508" y="102"/>
                </a:cubicBezTo>
                <a:cubicBezTo>
                  <a:pt x="510" y="100"/>
                  <a:pt x="511" y="98"/>
                  <a:pt x="512" y="96"/>
                </a:cubicBezTo>
                <a:cubicBezTo>
                  <a:pt x="514" y="90"/>
                  <a:pt x="513" y="84"/>
                  <a:pt x="508" y="79"/>
                </a:cubicBezTo>
                <a:cubicBezTo>
                  <a:pt x="435" y="6"/>
                  <a:pt x="435" y="6"/>
                  <a:pt x="435" y="6"/>
                </a:cubicBezTo>
                <a:cubicBezTo>
                  <a:pt x="430" y="1"/>
                  <a:pt x="424" y="0"/>
                  <a:pt x="418" y="2"/>
                </a:cubicBezTo>
                <a:cubicBezTo>
                  <a:pt x="416" y="3"/>
                  <a:pt x="414" y="4"/>
                  <a:pt x="412" y="6"/>
                </a:cubicBezTo>
                <a:cubicBezTo>
                  <a:pt x="412" y="6"/>
                  <a:pt x="412" y="6"/>
                  <a:pt x="412" y="6"/>
                </a:cubicBezTo>
                <a:cubicBezTo>
                  <a:pt x="257" y="161"/>
                  <a:pt x="257" y="161"/>
                  <a:pt x="257" y="161"/>
                </a:cubicBezTo>
                <a:cubicBezTo>
                  <a:pt x="102" y="6"/>
                  <a:pt x="102" y="6"/>
                  <a:pt x="102" y="6"/>
                </a:cubicBezTo>
                <a:cubicBezTo>
                  <a:pt x="102" y="6"/>
                  <a:pt x="102" y="6"/>
                  <a:pt x="102" y="6"/>
                </a:cubicBezTo>
                <a:cubicBezTo>
                  <a:pt x="100" y="4"/>
                  <a:pt x="98" y="3"/>
                  <a:pt x="96" y="2"/>
                </a:cubicBezTo>
                <a:cubicBezTo>
                  <a:pt x="90" y="0"/>
                  <a:pt x="84" y="1"/>
                  <a:pt x="79" y="6"/>
                </a:cubicBezTo>
                <a:cubicBezTo>
                  <a:pt x="6" y="79"/>
                  <a:pt x="6" y="79"/>
                  <a:pt x="6" y="79"/>
                </a:cubicBezTo>
                <a:cubicBezTo>
                  <a:pt x="1" y="84"/>
                  <a:pt x="0" y="90"/>
                  <a:pt x="2" y="96"/>
                </a:cubicBezTo>
                <a:cubicBezTo>
                  <a:pt x="3" y="98"/>
                  <a:pt x="4" y="100"/>
                  <a:pt x="6" y="102"/>
                </a:cubicBezTo>
                <a:cubicBezTo>
                  <a:pt x="6" y="102"/>
                  <a:pt x="6" y="102"/>
                  <a:pt x="6" y="102"/>
                </a:cubicBezTo>
                <a:cubicBezTo>
                  <a:pt x="161" y="257"/>
                  <a:pt x="161" y="257"/>
                  <a:pt x="161" y="257"/>
                </a:cubicBezTo>
                <a:cubicBezTo>
                  <a:pt x="6" y="412"/>
                  <a:pt x="6" y="412"/>
                  <a:pt x="6" y="412"/>
                </a:cubicBezTo>
                <a:cubicBezTo>
                  <a:pt x="6" y="412"/>
                  <a:pt x="6" y="412"/>
                  <a:pt x="6" y="412"/>
                </a:cubicBezTo>
                <a:cubicBezTo>
                  <a:pt x="4" y="414"/>
                  <a:pt x="3" y="416"/>
                  <a:pt x="2" y="418"/>
                </a:cubicBezTo>
                <a:cubicBezTo>
                  <a:pt x="0" y="424"/>
                  <a:pt x="1" y="430"/>
                  <a:pt x="6" y="435"/>
                </a:cubicBezTo>
                <a:cubicBezTo>
                  <a:pt x="79" y="508"/>
                  <a:pt x="79" y="508"/>
                  <a:pt x="79" y="508"/>
                </a:cubicBezTo>
                <a:cubicBezTo>
                  <a:pt x="84" y="513"/>
                  <a:pt x="90" y="514"/>
                  <a:pt x="96" y="512"/>
                </a:cubicBezTo>
                <a:cubicBezTo>
                  <a:pt x="98" y="511"/>
                  <a:pt x="100" y="510"/>
                  <a:pt x="102" y="508"/>
                </a:cubicBezTo>
                <a:cubicBezTo>
                  <a:pt x="102" y="508"/>
                  <a:pt x="102" y="508"/>
                  <a:pt x="102" y="508"/>
                </a:cubicBezTo>
                <a:cubicBezTo>
                  <a:pt x="257" y="353"/>
                  <a:pt x="257" y="353"/>
                  <a:pt x="257" y="353"/>
                </a:cubicBezTo>
                <a:cubicBezTo>
                  <a:pt x="412" y="508"/>
                  <a:pt x="412" y="508"/>
                  <a:pt x="412" y="508"/>
                </a:cubicBezTo>
                <a:cubicBezTo>
                  <a:pt x="412" y="508"/>
                  <a:pt x="412" y="508"/>
                  <a:pt x="412" y="508"/>
                </a:cubicBezTo>
                <a:cubicBezTo>
                  <a:pt x="414" y="510"/>
                  <a:pt x="416" y="511"/>
                  <a:pt x="418" y="512"/>
                </a:cubicBezTo>
                <a:cubicBezTo>
                  <a:pt x="424" y="514"/>
                  <a:pt x="430" y="513"/>
                  <a:pt x="435" y="508"/>
                </a:cubicBezTo>
                <a:cubicBezTo>
                  <a:pt x="508" y="435"/>
                  <a:pt x="508" y="435"/>
                  <a:pt x="508" y="435"/>
                </a:cubicBezTo>
                <a:cubicBezTo>
                  <a:pt x="513" y="430"/>
                  <a:pt x="514" y="424"/>
                  <a:pt x="512" y="418"/>
                </a:cubicBezTo>
                <a:cubicBezTo>
                  <a:pt x="511" y="416"/>
                  <a:pt x="510" y="414"/>
                  <a:pt x="508" y="4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54864" lIns="109728" rIns="109728" tIns="54864"/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endParaRPr altLang="en-US" lang="zh-CN"/>
          </a:p>
        </p:txBody>
      </p:sp>
      <p:sp>
        <p:nvSpPr>
          <p:cNvPr id="37900" name="Freeform 531"/>
          <p:cNvSpPr/>
          <p:nvPr/>
        </p:nvSpPr>
        <p:spPr bwMode="auto">
          <a:xfrm>
            <a:off x="5381625" y="4360863"/>
            <a:ext cx="201613" cy="198437"/>
          </a:xfrm>
          <a:custGeom>
            <a:gdLst>
              <a:gd fmla="*/ 508 w 514" name="T0"/>
              <a:gd fmla="*/ 412 h 514" name="T1"/>
              <a:gd fmla="*/ 508 w 514" name="T2"/>
              <a:gd fmla="*/ 412 h 514" name="T3"/>
              <a:gd fmla="*/ 353 w 514" name="T4"/>
              <a:gd fmla="*/ 257 h 514" name="T5"/>
              <a:gd fmla="*/ 508 w 514" name="T6"/>
              <a:gd fmla="*/ 102 h 514" name="T7"/>
              <a:gd fmla="*/ 508 w 514" name="T8"/>
              <a:gd fmla="*/ 102 h 514" name="T9"/>
              <a:gd fmla="*/ 512 w 514" name="T10"/>
              <a:gd fmla="*/ 96 h 514" name="T11"/>
              <a:gd fmla="*/ 508 w 514" name="T12"/>
              <a:gd fmla="*/ 79 h 514" name="T13"/>
              <a:gd fmla="*/ 435 w 514" name="T14"/>
              <a:gd fmla="*/ 6 h 514" name="T15"/>
              <a:gd fmla="*/ 418 w 514" name="T16"/>
              <a:gd fmla="*/ 2 h 514" name="T17"/>
              <a:gd fmla="*/ 412 w 514" name="T18"/>
              <a:gd fmla="*/ 6 h 514" name="T19"/>
              <a:gd fmla="*/ 412 w 514" name="T20"/>
              <a:gd fmla="*/ 6 h 514" name="T21"/>
              <a:gd fmla="*/ 257 w 514" name="T22"/>
              <a:gd fmla="*/ 161 h 514" name="T23"/>
              <a:gd fmla="*/ 102 w 514" name="T24"/>
              <a:gd fmla="*/ 6 h 514" name="T25"/>
              <a:gd fmla="*/ 102 w 514" name="T26"/>
              <a:gd fmla="*/ 6 h 514" name="T27"/>
              <a:gd fmla="*/ 96 w 514" name="T28"/>
              <a:gd fmla="*/ 2 h 514" name="T29"/>
              <a:gd fmla="*/ 79 w 514" name="T30"/>
              <a:gd fmla="*/ 6 h 514" name="T31"/>
              <a:gd fmla="*/ 6 w 514" name="T32"/>
              <a:gd fmla="*/ 79 h 514" name="T33"/>
              <a:gd fmla="*/ 2 w 514" name="T34"/>
              <a:gd fmla="*/ 96 h 514" name="T35"/>
              <a:gd fmla="*/ 6 w 514" name="T36"/>
              <a:gd fmla="*/ 102 h 514" name="T37"/>
              <a:gd fmla="*/ 6 w 514" name="T38"/>
              <a:gd fmla="*/ 102 h 514" name="T39"/>
              <a:gd fmla="*/ 161 w 514" name="T40"/>
              <a:gd fmla="*/ 257 h 514" name="T41"/>
              <a:gd fmla="*/ 6 w 514" name="T42"/>
              <a:gd fmla="*/ 412 h 514" name="T43"/>
              <a:gd fmla="*/ 6 w 514" name="T44"/>
              <a:gd fmla="*/ 412 h 514" name="T45"/>
              <a:gd fmla="*/ 2 w 514" name="T46"/>
              <a:gd fmla="*/ 418 h 514" name="T47"/>
              <a:gd fmla="*/ 6 w 514" name="T48"/>
              <a:gd fmla="*/ 435 h 514" name="T49"/>
              <a:gd fmla="*/ 79 w 514" name="T50"/>
              <a:gd fmla="*/ 508 h 514" name="T51"/>
              <a:gd fmla="*/ 96 w 514" name="T52"/>
              <a:gd fmla="*/ 512 h 514" name="T53"/>
              <a:gd fmla="*/ 102 w 514" name="T54"/>
              <a:gd fmla="*/ 508 h 514" name="T55"/>
              <a:gd fmla="*/ 102 w 514" name="T56"/>
              <a:gd fmla="*/ 508 h 514" name="T57"/>
              <a:gd fmla="*/ 257 w 514" name="T58"/>
              <a:gd fmla="*/ 353 h 514" name="T59"/>
              <a:gd fmla="*/ 412 w 514" name="T60"/>
              <a:gd fmla="*/ 508 h 514" name="T61"/>
              <a:gd fmla="*/ 412 w 514" name="T62"/>
              <a:gd fmla="*/ 508 h 514" name="T63"/>
              <a:gd fmla="*/ 418 w 514" name="T64"/>
              <a:gd fmla="*/ 512 h 514" name="T65"/>
              <a:gd fmla="*/ 435 w 514" name="T66"/>
              <a:gd fmla="*/ 508 h 514" name="T67"/>
              <a:gd fmla="*/ 508 w 514" name="T68"/>
              <a:gd fmla="*/ 435 h 514" name="T69"/>
              <a:gd fmla="*/ 512 w 514" name="T70"/>
              <a:gd fmla="*/ 418 h 514" name="T71"/>
              <a:gd fmla="*/ 508 w 514" name="T72"/>
              <a:gd fmla="*/ 412 h 514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w 514" name="T111"/>
              <a:gd fmla="*/ 0 h 514" name="T112"/>
              <a:gd fmla="*/ 514 w 514" name="T113"/>
              <a:gd fmla="*/ 514 h 514" name="T114"/>
            </a:gdLst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b="T114" l="T111" r="T113" t="T112"/>
            <a:pathLst>
              <a:path h="514" w="514">
                <a:moveTo>
                  <a:pt x="508" y="412"/>
                </a:moveTo>
                <a:cubicBezTo>
                  <a:pt x="508" y="412"/>
                  <a:pt x="508" y="412"/>
                  <a:pt x="508" y="412"/>
                </a:cubicBezTo>
                <a:cubicBezTo>
                  <a:pt x="353" y="257"/>
                  <a:pt x="353" y="257"/>
                  <a:pt x="353" y="257"/>
                </a:cubicBezTo>
                <a:cubicBezTo>
                  <a:pt x="508" y="102"/>
                  <a:pt x="508" y="102"/>
                  <a:pt x="508" y="102"/>
                </a:cubicBezTo>
                <a:cubicBezTo>
                  <a:pt x="508" y="102"/>
                  <a:pt x="508" y="102"/>
                  <a:pt x="508" y="102"/>
                </a:cubicBezTo>
                <a:cubicBezTo>
                  <a:pt x="510" y="100"/>
                  <a:pt x="511" y="98"/>
                  <a:pt x="512" y="96"/>
                </a:cubicBezTo>
                <a:cubicBezTo>
                  <a:pt x="514" y="90"/>
                  <a:pt x="513" y="84"/>
                  <a:pt x="508" y="79"/>
                </a:cubicBezTo>
                <a:cubicBezTo>
                  <a:pt x="435" y="6"/>
                  <a:pt x="435" y="6"/>
                  <a:pt x="435" y="6"/>
                </a:cubicBezTo>
                <a:cubicBezTo>
                  <a:pt x="430" y="1"/>
                  <a:pt x="424" y="0"/>
                  <a:pt x="418" y="2"/>
                </a:cubicBezTo>
                <a:cubicBezTo>
                  <a:pt x="416" y="3"/>
                  <a:pt x="414" y="4"/>
                  <a:pt x="412" y="6"/>
                </a:cubicBezTo>
                <a:cubicBezTo>
                  <a:pt x="412" y="6"/>
                  <a:pt x="412" y="6"/>
                  <a:pt x="412" y="6"/>
                </a:cubicBezTo>
                <a:cubicBezTo>
                  <a:pt x="257" y="161"/>
                  <a:pt x="257" y="161"/>
                  <a:pt x="257" y="161"/>
                </a:cubicBezTo>
                <a:cubicBezTo>
                  <a:pt x="102" y="6"/>
                  <a:pt x="102" y="6"/>
                  <a:pt x="102" y="6"/>
                </a:cubicBezTo>
                <a:cubicBezTo>
                  <a:pt x="102" y="6"/>
                  <a:pt x="102" y="6"/>
                  <a:pt x="102" y="6"/>
                </a:cubicBezTo>
                <a:cubicBezTo>
                  <a:pt x="100" y="4"/>
                  <a:pt x="98" y="3"/>
                  <a:pt x="96" y="2"/>
                </a:cubicBezTo>
                <a:cubicBezTo>
                  <a:pt x="90" y="0"/>
                  <a:pt x="84" y="1"/>
                  <a:pt x="79" y="6"/>
                </a:cubicBezTo>
                <a:cubicBezTo>
                  <a:pt x="6" y="79"/>
                  <a:pt x="6" y="79"/>
                  <a:pt x="6" y="79"/>
                </a:cubicBezTo>
                <a:cubicBezTo>
                  <a:pt x="1" y="84"/>
                  <a:pt x="0" y="90"/>
                  <a:pt x="2" y="96"/>
                </a:cubicBezTo>
                <a:cubicBezTo>
                  <a:pt x="3" y="98"/>
                  <a:pt x="4" y="100"/>
                  <a:pt x="6" y="102"/>
                </a:cubicBezTo>
                <a:cubicBezTo>
                  <a:pt x="6" y="102"/>
                  <a:pt x="6" y="102"/>
                  <a:pt x="6" y="102"/>
                </a:cubicBezTo>
                <a:cubicBezTo>
                  <a:pt x="161" y="257"/>
                  <a:pt x="161" y="257"/>
                  <a:pt x="161" y="257"/>
                </a:cubicBezTo>
                <a:cubicBezTo>
                  <a:pt x="6" y="412"/>
                  <a:pt x="6" y="412"/>
                  <a:pt x="6" y="412"/>
                </a:cubicBezTo>
                <a:cubicBezTo>
                  <a:pt x="6" y="412"/>
                  <a:pt x="6" y="412"/>
                  <a:pt x="6" y="412"/>
                </a:cubicBezTo>
                <a:cubicBezTo>
                  <a:pt x="4" y="414"/>
                  <a:pt x="3" y="416"/>
                  <a:pt x="2" y="418"/>
                </a:cubicBezTo>
                <a:cubicBezTo>
                  <a:pt x="0" y="424"/>
                  <a:pt x="1" y="430"/>
                  <a:pt x="6" y="435"/>
                </a:cubicBezTo>
                <a:cubicBezTo>
                  <a:pt x="79" y="508"/>
                  <a:pt x="79" y="508"/>
                  <a:pt x="79" y="508"/>
                </a:cubicBezTo>
                <a:cubicBezTo>
                  <a:pt x="84" y="513"/>
                  <a:pt x="90" y="514"/>
                  <a:pt x="96" y="512"/>
                </a:cubicBezTo>
                <a:cubicBezTo>
                  <a:pt x="98" y="511"/>
                  <a:pt x="100" y="510"/>
                  <a:pt x="102" y="508"/>
                </a:cubicBezTo>
                <a:cubicBezTo>
                  <a:pt x="102" y="508"/>
                  <a:pt x="102" y="508"/>
                  <a:pt x="102" y="508"/>
                </a:cubicBezTo>
                <a:cubicBezTo>
                  <a:pt x="257" y="353"/>
                  <a:pt x="257" y="353"/>
                  <a:pt x="257" y="353"/>
                </a:cubicBezTo>
                <a:cubicBezTo>
                  <a:pt x="412" y="508"/>
                  <a:pt x="412" y="508"/>
                  <a:pt x="412" y="508"/>
                </a:cubicBezTo>
                <a:cubicBezTo>
                  <a:pt x="412" y="508"/>
                  <a:pt x="412" y="508"/>
                  <a:pt x="412" y="508"/>
                </a:cubicBezTo>
                <a:cubicBezTo>
                  <a:pt x="414" y="510"/>
                  <a:pt x="416" y="511"/>
                  <a:pt x="418" y="512"/>
                </a:cubicBezTo>
                <a:cubicBezTo>
                  <a:pt x="424" y="514"/>
                  <a:pt x="430" y="513"/>
                  <a:pt x="435" y="508"/>
                </a:cubicBezTo>
                <a:cubicBezTo>
                  <a:pt x="508" y="435"/>
                  <a:pt x="508" y="435"/>
                  <a:pt x="508" y="435"/>
                </a:cubicBezTo>
                <a:cubicBezTo>
                  <a:pt x="513" y="430"/>
                  <a:pt x="514" y="424"/>
                  <a:pt x="512" y="418"/>
                </a:cubicBezTo>
                <a:cubicBezTo>
                  <a:pt x="511" y="416"/>
                  <a:pt x="510" y="414"/>
                  <a:pt x="508" y="4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54864" lIns="109728" rIns="109728" tIns="54864"/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endParaRPr altLang="en-US" lang="zh-CN"/>
          </a:p>
        </p:txBody>
      </p:sp>
      <p:sp>
        <p:nvSpPr>
          <p:cNvPr id="37901" name="Oval 118"/>
          <p:cNvSpPr>
            <a:spLocks noChangeArrowheads="1"/>
          </p:cNvSpPr>
          <p:nvPr/>
        </p:nvSpPr>
        <p:spPr bwMode="auto">
          <a:xfrm>
            <a:off x="10564813" y="5010150"/>
            <a:ext cx="644525" cy="642938"/>
          </a:xfrm>
          <a:prstGeom prst="ellipse">
            <a:avLst/>
          </a:prstGeom>
          <a:solidFill>
            <a:srgbClr val="76717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defTabSz="9493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9493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9493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9493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9493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9493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9493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9493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9493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zh-CN" lang="en-US" sz="1600">
              <a:solidFill>
                <a:srgbClr val="262626"/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37902" name="Freeform 620"/>
          <p:cNvSpPr>
            <a:spLocks noEditPoints="1"/>
          </p:cNvSpPr>
          <p:nvPr/>
        </p:nvSpPr>
        <p:spPr bwMode="auto">
          <a:xfrm>
            <a:off x="10723563" y="5183188"/>
            <a:ext cx="327025" cy="285750"/>
          </a:xfrm>
          <a:custGeom>
            <a:gdLst>
              <a:gd fmla="*/ 0 w 282" name="T0"/>
              <a:gd fmla="*/ 0 h 247" name="T1"/>
              <a:gd fmla="*/ 282 w 282" name="T2"/>
              <a:gd fmla="*/ 0 h 247" name="T3"/>
              <a:gd fmla="*/ 282 w 282" name="T4"/>
              <a:gd fmla="*/ 35 h 247" name="T5"/>
              <a:gd fmla="*/ 0 w 282" name="T6"/>
              <a:gd fmla="*/ 35 h 247" name="T7"/>
              <a:gd fmla="*/ 0 w 282" name="T8"/>
              <a:gd fmla="*/ 0 h 247" name="T9"/>
              <a:gd fmla="*/ 53 w 282" name="T10"/>
              <a:gd fmla="*/ 53 h 247" name="T11"/>
              <a:gd fmla="*/ 229 w 282" name="T12"/>
              <a:gd fmla="*/ 53 h 247" name="T13"/>
              <a:gd fmla="*/ 229 w 282" name="T14"/>
              <a:gd fmla="*/ 88 h 247" name="T15"/>
              <a:gd fmla="*/ 53 w 282" name="T16"/>
              <a:gd fmla="*/ 88 h 247" name="T17"/>
              <a:gd fmla="*/ 53 w 282" name="T18"/>
              <a:gd fmla="*/ 53 h 247" name="T19"/>
              <a:gd fmla="*/ 53 w 282" name="T20"/>
              <a:gd fmla="*/ 159 h 247" name="T21"/>
              <a:gd fmla="*/ 229 w 282" name="T22"/>
              <a:gd fmla="*/ 159 h 247" name="T23"/>
              <a:gd fmla="*/ 229 w 282" name="T24"/>
              <a:gd fmla="*/ 194 h 247" name="T25"/>
              <a:gd fmla="*/ 53 w 282" name="T26"/>
              <a:gd fmla="*/ 194 h 247" name="T27"/>
              <a:gd fmla="*/ 53 w 282" name="T28"/>
              <a:gd fmla="*/ 159 h 247" name="T29"/>
              <a:gd fmla="*/ 0 w 282" name="T30"/>
              <a:gd fmla="*/ 106 h 247" name="T31"/>
              <a:gd fmla="*/ 282 w 282" name="T32"/>
              <a:gd fmla="*/ 106 h 247" name="T33"/>
              <a:gd fmla="*/ 282 w 282" name="T34"/>
              <a:gd fmla="*/ 141 h 247" name="T35"/>
              <a:gd fmla="*/ 0 w 282" name="T36"/>
              <a:gd fmla="*/ 141 h 247" name="T37"/>
              <a:gd fmla="*/ 0 w 282" name="T38"/>
              <a:gd fmla="*/ 106 h 247" name="T39"/>
              <a:gd fmla="*/ 0 w 282" name="T40"/>
              <a:gd fmla="*/ 212 h 247" name="T41"/>
              <a:gd fmla="*/ 282 w 282" name="T42"/>
              <a:gd fmla="*/ 212 h 247" name="T43"/>
              <a:gd fmla="*/ 282 w 282" name="T44"/>
              <a:gd fmla="*/ 247 h 247" name="T45"/>
              <a:gd fmla="*/ 0 w 282" name="T46"/>
              <a:gd fmla="*/ 247 h 247" name="T47"/>
              <a:gd fmla="*/ 0 w 282" name="T48"/>
              <a:gd fmla="*/ 212 h 247" name="T49"/>
              <a:gd fmla="*/ 0 60000 65536" name="T50"/>
              <a:gd fmla="*/ 0 60000 65536" name="T51"/>
              <a:gd fmla="*/ 0 60000 65536" name="T52"/>
              <a:gd fmla="*/ 0 60000 65536" name="T53"/>
              <a:gd fmla="*/ 0 60000 65536" name="T54"/>
              <a:gd fmla="*/ 0 60000 65536" name="T55"/>
              <a:gd fmla="*/ 0 60000 65536" name="T56"/>
              <a:gd fmla="*/ 0 60000 65536" name="T57"/>
              <a:gd fmla="*/ 0 60000 65536" name="T58"/>
              <a:gd fmla="*/ 0 60000 65536" name="T59"/>
              <a:gd fmla="*/ 0 60000 65536" name="T60"/>
              <a:gd fmla="*/ 0 60000 65536" name="T61"/>
              <a:gd fmla="*/ 0 60000 65536" name="T62"/>
              <a:gd fmla="*/ 0 60000 65536" name="T63"/>
              <a:gd fmla="*/ 0 60000 65536" name="T64"/>
              <a:gd fmla="*/ 0 60000 65536" name="T65"/>
              <a:gd fmla="*/ 0 60000 65536" name="T66"/>
              <a:gd fmla="*/ 0 60000 65536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w 282" name="T75"/>
              <a:gd fmla="*/ 0 h 247" name="T76"/>
              <a:gd fmla="*/ 282 w 282" name="T77"/>
              <a:gd fmla="*/ 247 h 247" name="T78"/>
            </a:gdLst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b="T78" l="T75" r="T77" t="T76"/>
            <a:pathLst>
              <a:path h="246" w="282">
                <a:moveTo>
                  <a:pt x="0" y="0"/>
                </a:moveTo>
                <a:lnTo>
                  <a:pt x="282" y="0"/>
                </a:lnTo>
                <a:lnTo>
                  <a:pt x="282" y="35"/>
                </a:lnTo>
                <a:lnTo>
                  <a:pt x="0" y="35"/>
                </a:lnTo>
                <a:lnTo>
                  <a:pt x="0" y="0"/>
                </a:lnTo>
                <a:close/>
                <a:moveTo>
                  <a:pt x="53" y="53"/>
                </a:moveTo>
                <a:lnTo>
                  <a:pt x="229" y="53"/>
                </a:lnTo>
                <a:lnTo>
                  <a:pt x="229" y="88"/>
                </a:lnTo>
                <a:lnTo>
                  <a:pt x="53" y="88"/>
                </a:lnTo>
                <a:lnTo>
                  <a:pt x="53" y="53"/>
                </a:lnTo>
                <a:close/>
                <a:moveTo>
                  <a:pt x="53" y="159"/>
                </a:moveTo>
                <a:lnTo>
                  <a:pt x="229" y="159"/>
                </a:lnTo>
                <a:lnTo>
                  <a:pt x="229" y="194"/>
                </a:lnTo>
                <a:lnTo>
                  <a:pt x="53" y="194"/>
                </a:lnTo>
                <a:lnTo>
                  <a:pt x="53" y="159"/>
                </a:lnTo>
                <a:close/>
                <a:moveTo>
                  <a:pt x="0" y="106"/>
                </a:moveTo>
                <a:lnTo>
                  <a:pt x="282" y="106"/>
                </a:lnTo>
                <a:lnTo>
                  <a:pt x="282" y="141"/>
                </a:lnTo>
                <a:lnTo>
                  <a:pt x="0" y="141"/>
                </a:lnTo>
                <a:lnTo>
                  <a:pt x="0" y="106"/>
                </a:lnTo>
                <a:close/>
                <a:moveTo>
                  <a:pt x="0" y="212"/>
                </a:moveTo>
                <a:lnTo>
                  <a:pt x="282" y="212"/>
                </a:lnTo>
                <a:lnTo>
                  <a:pt x="282" y="247"/>
                </a:lnTo>
                <a:lnTo>
                  <a:pt x="0" y="247"/>
                </a:lnTo>
                <a:lnTo>
                  <a:pt x="0" y="21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54864" lIns="109728" rIns="109728" tIns="54864"/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endParaRPr altLang="en-US" lang="zh-CN"/>
          </a:p>
        </p:txBody>
      </p:sp>
      <p:sp>
        <p:nvSpPr>
          <p:cNvPr id="37903" name="TextBox 35"/>
          <p:cNvSpPr txBox="1">
            <a:spLocks noChangeArrowheads="1"/>
          </p:cNvSpPr>
          <p:nvPr/>
        </p:nvSpPr>
        <p:spPr bwMode="auto">
          <a:xfrm>
            <a:off x="1555750" y="5832475"/>
            <a:ext cx="9080500" cy="512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20000"/>
              </a:spcBef>
            </a:pPr>
            <a:r>
              <a:rPr altLang="zh-CN" lang="en-US" sz="14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according to your need to draw the text box size。Please read the instructions and more work at the end of the manual template.</a:t>
            </a:r>
          </a:p>
        </p:txBody>
      </p:sp>
      <p:sp>
        <p:nvSpPr>
          <p:cNvPr id="37904" name="Text Placeholder 2"/>
          <p:cNvSpPr txBox="1">
            <a:spLocks noChangeArrowheads="1"/>
          </p:cNvSpPr>
          <p:nvPr/>
        </p:nvSpPr>
        <p:spPr bwMode="auto">
          <a:xfrm>
            <a:off x="5870575" y="1835150"/>
            <a:ext cx="4765675" cy="256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altLang="zh-CN" lang="en-US" sz="14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according to your need to draw the text box size</a:t>
            </a:r>
          </a:p>
        </p:txBody>
      </p:sp>
      <p:sp>
        <p:nvSpPr>
          <p:cNvPr id="37905" name="Text Placeholder 2"/>
          <p:cNvSpPr txBox="1">
            <a:spLocks noChangeArrowheads="1"/>
          </p:cNvSpPr>
          <p:nvPr/>
        </p:nvSpPr>
        <p:spPr bwMode="auto">
          <a:xfrm>
            <a:off x="5870575" y="2339975"/>
            <a:ext cx="4765675" cy="256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altLang="zh-CN" lang="en-US" sz="14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according to your need to draw the text box size</a:t>
            </a:r>
          </a:p>
        </p:txBody>
      </p:sp>
      <p:sp>
        <p:nvSpPr>
          <p:cNvPr id="37906" name="Text Placeholder 2"/>
          <p:cNvSpPr txBox="1">
            <a:spLocks noChangeArrowheads="1"/>
          </p:cNvSpPr>
          <p:nvPr/>
        </p:nvSpPr>
        <p:spPr bwMode="auto">
          <a:xfrm>
            <a:off x="5870575" y="2846388"/>
            <a:ext cx="4765675" cy="256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altLang="zh-CN" lang="en-US" sz="14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according to your need to draw the text box size</a:t>
            </a:r>
          </a:p>
        </p:txBody>
      </p:sp>
      <p:sp>
        <p:nvSpPr>
          <p:cNvPr id="37907" name="Text Placeholder 2"/>
          <p:cNvSpPr txBox="1">
            <a:spLocks noChangeArrowheads="1"/>
          </p:cNvSpPr>
          <p:nvPr/>
        </p:nvSpPr>
        <p:spPr bwMode="auto">
          <a:xfrm>
            <a:off x="5870575" y="3352800"/>
            <a:ext cx="4765675" cy="256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altLang="zh-CN" lang="en-US" sz="14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according to your need to draw the text box size</a:t>
            </a:r>
          </a:p>
        </p:txBody>
      </p:sp>
      <p:sp>
        <p:nvSpPr>
          <p:cNvPr id="37908" name="Text Placeholder 2"/>
          <p:cNvSpPr txBox="1">
            <a:spLocks noChangeArrowheads="1"/>
          </p:cNvSpPr>
          <p:nvPr/>
        </p:nvSpPr>
        <p:spPr bwMode="auto">
          <a:xfrm>
            <a:off x="5870575" y="3857625"/>
            <a:ext cx="4765675" cy="256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altLang="zh-CN" lang="en-US" sz="14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according to your need to draw the text box size</a:t>
            </a:r>
          </a:p>
        </p:txBody>
      </p:sp>
      <p:sp>
        <p:nvSpPr>
          <p:cNvPr id="37909" name="Text Placeholder 2"/>
          <p:cNvSpPr txBox="1">
            <a:spLocks noChangeArrowheads="1"/>
          </p:cNvSpPr>
          <p:nvPr/>
        </p:nvSpPr>
        <p:spPr bwMode="auto">
          <a:xfrm>
            <a:off x="5870575" y="4364038"/>
            <a:ext cx="4765675" cy="256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altLang="zh-CN" lang="en-US" sz="14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according to your need to draw the text box size</a:t>
            </a:r>
          </a:p>
        </p:txBody>
      </p:sp>
    </p:spTree>
  </p:cSld>
  <p:clrMapOvr>
    <a:masterClrMapping/>
  </p:clrMapOvr>
  <p:transition/>
  <p:timing/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8914" name="矩形 9"/>
          <p:cNvSpPr>
            <a:spLocks noChangeArrowheads="1"/>
          </p:cNvSpPr>
          <p:nvPr/>
        </p:nvSpPr>
        <p:spPr bwMode="auto">
          <a:xfrm>
            <a:off x="0" y="2786063"/>
            <a:ext cx="2960688" cy="652462"/>
          </a:xfrm>
          <a:prstGeom prst="rect">
            <a:avLst/>
          </a:prstGeom>
          <a:solidFill>
            <a:srgbClr val="3EB19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38915" name="任意多边形 20"/>
          <p:cNvSpPr/>
          <p:nvPr/>
        </p:nvSpPr>
        <p:spPr bwMode="auto">
          <a:xfrm>
            <a:off x="8331200" y="3411538"/>
            <a:ext cx="3860800" cy="1233487"/>
          </a:xfrm>
          <a:custGeom>
            <a:gdLst>
              <a:gd fmla="*/ 1422400 w 3759200" name="T0"/>
              <a:gd fmla="*/ 0 h 1799772" name="T1"/>
              <a:gd fmla="*/ 3759200 w 3759200" name="T2"/>
              <a:gd fmla="*/ 0 h 1799772" name="T3"/>
              <a:gd fmla="*/ 3759200 w 3759200" name="T4"/>
              <a:gd fmla="*/ 899886 h 1799772" name="T5"/>
              <a:gd fmla="*/ 2336800 w 3759200" name="T6"/>
              <a:gd fmla="*/ 899886 h 1799772" name="T7"/>
              <a:gd fmla="*/ 2336800 w 3759200" name="T8"/>
              <a:gd fmla="*/ 1799772 h 1799772" name="T9"/>
              <a:gd fmla="*/ 0 w 3759200" name="T10"/>
              <a:gd fmla="*/ 1799772 h 1799772" name="T11"/>
              <a:gd fmla="*/ 0 w 3759200" name="T12"/>
              <a:gd fmla="*/ 899886 h 1799772" name="T13"/>
              <a:gd fmla="*/ 1422400 w 3759200" name="T14"/>
              <a:gd fmla="*/ 899886 h 1799772" name="T15"/>
              <a:gd fmla="*/ 1422400 w 3759200" name="T16"/>
              <a:gd fmla="*/ 0 h 1799772" name="T17"/>
              <a:gd fmla="*/ 0 60000 65536" name="T18"/>
              <a:gd fmla="*/ 0 60000 65536" name="T19"/>
              <a:gd fmla="*/ 0 60000 65536" name="T20"/>
              <a:gd fmla="*/ 0 60000 65536" name="T21"/>
              <a:gd fmla="*/ 0 60000 65536" name="T22"/>
              <a:gd fmla="*/ 0 60000 65536" name="T23"/>
              <a:gd fmla="*/ 0 60000 65536" name="T24"/>
              <a:gd fmla="*/ 0 60000 65536" name="T25"/>
              <a:gd fmla="*/ 0 60000 65536" name="T26"/>
              <a:gd fmla="*/ 0 w 3759200" name="T27"/>
              <a:gd fmla="*/ 0 h 1799772" name="T28"/>
              <a:gd fmla="*/ 3759200 w 3759200" name="T29"/>
              <a:gd fmla="*/ 1799772 h 1799772" name="T30"/>
            </a:gdLst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b="T30" l="T27" r="T29" t="T28"/>
            <a:pathLst>
              <a:path h="1799771" w="3759200">
                <a:moveTo>
                  <a:pt x="1422400" y="0"/>
                </a:moveTo>
                <a:lnTo>
                  <a:pt x="3759200" y="0"/>
                </a:lnTo>
                <a:lnTo>
                  <a:pt x="3759200" y="899886"/>
                </a:lnTo>
                <a:lnTo>
                  <a:pt x="2336800" y="899886"/>
                </a:lnTo>
                <a:lnTo>
                  <a:pt x="2336800" y="1799772"/>
                </a:lnTo>
                <a:lnTo>
                  <a:pt x="0" y="1799772"/>
                </a:lnTo>
                <a:lnTo>
                  <a:pt x="0" y="899886"/>
                </a:lnTo>
                <a:lnTo>
                  <a:pt x="1422400" y="899886"/>
                </a:lnTo>
                <a:lnTo>
                  <a:pt x="1422400" y="0"/>
                </a:lnTo>
                <a:close/>
              </a:path>
            </a:pathLst>
          </a:custGeom>
          <a:solidFill>
            <a:srgbClr val="3EB19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endParaRPr altLang="en-US" lang="zh-CN"/>
          </a:p>
        </p:txBody>
      </p:sp>
      <p:sp>
        <p:nvSpPr>
          <p:cNvPr id="38916" name="文本框 11"/>
          <p:cNvSpPr txBox="1">
            <a:spLocks noChangeArrowheads="1"/>
          </p:cNvSpPr>
          <p:nvPr/>
        </p:nvSpPr>
        <p:spPr bwMode="auto">
          <a:xfrm>
            <a:off x="4179888" y="2633663"/>
            <a:ext cx="3737292" cy="131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/>
            <a:r>
              <a:rPr altLang="zh-CN" b="1" lang="en-US" sz="8000">
                <a:solidFill>
                  <a:schemeClr val="bg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THANK</a:t>
            </a:r>
          </a:p>
        </p:txBody>
      </p:sp>
      <p:sp>
        <p:nvSpPr>
          <p:cNvPr id="38917" name="矩形 15"/>
          <p:cNvSpPr>
            <a:spLocks noChangeArrowheads="1"/>
          </p:cNvSpPr>
          <p:nvPr/>
        </p:nvSpPr>
        <p:spPr bwMode="auto">
          <a:xfrm>
            <a:off x="0" y="2786063"/>
            <a:ext cx="2960688" cy="349250"/>
          </a:xfrm>
          <a:prstGeom prst="rect">
            <a:avLst/>
          </a:prstGeom>
          <a:solidFill>
            <a:srgbClr val="30302F">
              <a:alpha val="45097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38918" name="矩形 25"/>
          <p:cNvSpPr>
            <a:spLocks noChangeArrowheads="1"/>
          </p:cNvSpPr>
          <p:nvPr/>
        </p:nvSpPr>
        <p:spPr bwMode="auto">
          <a:xfrm>
            <a:off x="8331200" y="4340225"/>
            <a:ext cx="2438400" cy="304800"/>
          </a:xfrm>
          <a:prstGeom prst="rect">
            <a:avLst/>
          </a:prstGeom>
          <a:solidFill>
            <a:srgbClr val="30302F">
              <a:alpha val="45097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38919" name="矩形 26"/>
          <p:cNvSpPr>
            <a:spLocks noChangeArrowheads="1"/>
          </p:cNvSpPr>
          <p:nvPr/>
        </p:nvSpPr>
        <p:spPr bwMode="auto">
          <a:xfrm>
            <a:off x="9550400" y="3403600"/>
            <a:ext cx="2641600" cy="268288"/>
          </a:xfrm>
          <a:prstGeom prst="rect">
            <a:avLst/>
          </a:prstGeom>
          <a:solidFill>
            <a:srgbClr val="30302F">
              <a:alpha val="45097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7410" name="文本框 4"/>
          <p:cNvSpPr txBox="1">
            <a:spLocks noChangeArrowheads="1"/>
          </p:cNvSpPr>
          <p:nvPr/>
        </p:nvSpPr>
        <p:spPr bwMode="auto">
          <a:xfrm>
            <a:off x="3971925" y="1822450"/>
            <a:ext cx="1587817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/>
            <a:r>
              <a:rPr altLang="zh-CN" b="1" lang="en-US" sz="19900">
                <a:solidFill>
                  <a:schemeClr val="bg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1</a:t>
            </a:r>
          </a:p>
        </p:txBody>
      </p:sp>
      <p:sp>
        <p:nvSpPr>
          <p:cNvPr id="17411" name="文本框 34"/>
          <p:cNvSpPr txBox="1">
            <a:spLocks noChangeArrowheads="1"/>
          </p:cNvSpPr>
          <p:nvPr/>
        </p:nvSpPr>
        <p:spPr bwMode="auto">
          <a:xfrm>
            <a:off x="5884862" y="3840163"/>
            <a:ext cx="3908743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/>
            <a:r>
              <a:rPr altLang="zh-CN" lang="en-US" sz="3200">
                <a:solidFill>
                  <a:schemeClr val="bg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PROJECT PEOFILE</a:t>
            </a:r>
          </a:p>
        </p:txBody>
      </p:sp>
      <p:sp>
        <p:nvSpPr>
          <p:cNvPr id="17412" name="等腰三角形 7"/>
          <p:cNvSpPr>
            <a:spLocks noChangeArrowheads="1"/>
          </p:cNvSpPr>
          <p:nvPr/>
        </p:nvSpPr>
        <p:spPr bwMode="auto">
          <a:xfrm rot="10800000">
            <a:off x="7002463" y="0"/>
            <a:ext cx="3008312" cy="2593975"/>
          </a:xfrm>
          <a:prstGeom prst="triangle">
            <a:avLst>
              <a:gd fmla="val 50000" name="adj"/>
            </a:avLst>
          </a:prstGeom>
          <a:solidFill>
            <a:srgbClr val="3EB19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17413" name="等腰三角形 37"/>
          <p:cNvSpPr>
            <a:spLocks noChangeArrowheads="1"/>
          </p:cNvSpPr>
          <p:nvPr/>
        </p:nvSpPr>
        <p:spPr bwMode="auto">
          <a:xfrm>
            <a:off x="1452563" y="4264025"/>
            <a:ext cx="3008312" cy="2593975"/>
          </a:xfrm>
          <a:prstGeom prst="triangle">
            <a:avLst>
              <a:gd fmla="val 50000" name="adj"/>
            </a:avLst>
          </a:prstGeom>
          <a:solidFill>
            <a:srgbClr val="3EB19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17414" name="文本框 38"/>
          <p:cNvSpPr txBox="1">
            <a:spLocks noChangeArrowheads="1"/>
          </p:cNvSpPr>
          <p:nvPr/>
        </p:nvSpPr>
        <p:spPr bwMode="auto">
          <a:xfrm>
            <a:off x="6013449" y="3316288"/>
            <a:ext cx="1966163" cy="51816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/>
            <a:r>
              <a:rPr altLang="zh-CN" lang="en-US" sz="2800">
                <a:solidFill>
                  <a:srgbClr val="30302F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PART ONE</a:t>
            </a:r>
          </a:p>
        </p:txBody>
      </p:sp>
      <p:sp>
        <p:nvSpPr>
          <p:cNvPr id="17415" name="直角三角形 13"/>
          <p:cNvSpPr>
            <a:spLocks noChangeArrowheads="1"/>
          </p:cNvSpPr>
          <p:nvPr/>
        </p:nvSpPr>
        <p:spPr bwMode="auto">
          <a:xfrm flipH="1" rot="10800000">
            <a:off x="8499475" y="-9525"/>
            <a:ext cx="1511300" cy="2603500"/>
          </a:xfrm>
          <a:prstGeom prst="rtTriangle">
            <a:avLst/>
          </a:prstGeom>
          <a:solidFill>
            <a:srgbClr val="30302F">
              <a:alpha val="47842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17416" name="直角三角形 39"/>
          <p:cNvSpPr>
            <a:spLocks noChangeArrowheads="1"/>
          </p:cNvSpPr>
          <p:nvPr/>
        </p:nvSpPr>
        <p:spPr bwMode="auto">
          <a:xfrm flipH="1">
            <a:off x="1446213" y="4241800"/>
            <a:ext cx="1512887" cy="2601913"/>
          </a:xfrm>
          <a:prstGeom prst="rtTriangle">
            <a:avLst/>
          </a:prstGeom>
          <a:solidFill>
            <a:srgbClr val="30302F">
              <a:alpha val="47842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8434" name="图片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6429"/>
          <a:stretch>
            <a:fillRect/>
          </a:stretch>
        </p:blipFill>
        <p:spPr bwMode="auto">
          <a:xfrm>
            <a:off x="5191125" y="1905000"/>
            <a:ext cx="6407150" cy="424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435" name="组合 6"/>
          <p:cNvGrpSpPr/>
          <p:nvPr/>
        </p:nvGrpSpPr>
        <p:grpSpPr>
          <a:xfrm>
            <a:off x="0" y="377825"/>
            <a:ext cx="1001713" cy="522288"/>
            <a:chExt cx="1988458" cy="522515"/>
          </a:xfrm>
        </p:grpSpPr>
        <p:sp>
          <p:nvSpPr>
            <p:cNvPr id="18449" name="矩形 3"/>
            <p:cNvSpPr>
              <a:spLocks noChangeArrowheads="1"/>
            </p:cNvSpPr>
            <p:nvPr/>
          </p:nvSpPr>
          <p:spPr bwMode="auto">
            <a:xfrm>
              <a:off x="0" y="0"/>
              <a:ext cx="1988458" cy="522514"/>
            </a:xfrm>
            <a:prstGeom prst="rect">
              <a:avLst/>
            </a:prstGeom>
            <a:solidFill>
              <a:srgbClr val="3EB19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algn="ctr" eaLnBrk="1" hangingPunct="1"/>
              <a:endParaRPr altLang="en-US" lang="zh-CN">
                <a:solidFill>
                  <a:srgbClr val="FFFFFF"/>
                </a:solidFill>
              </a:endParaRPr>
            </a:p>
          </p:txBody>
        </p:sp>
        <p:sp>
          <p:nvSpPr>
            <p:cNvPr id="18450" name="直角三角形 5"/>
            <p:cNvSpPr>
              <a:spLocks noChangeArrowheads="1"/>
            </p:cNvSpPr>
            <p:nvPr/>
          </p:nvSpPr>
          <p:spPr bwMode="auto">
            <a:xfrm flipH="1">
              <a:off x="0" y="1"/>
              <a:ext cx="1988458" cy="522514"/>
            </a:xfrm>
            <a:prstGeom prst="rtTriangle">
              <a:avLst/>
            </a:prstGeom>
            <a:solidFill>
              <a:srgbClr val="30302F">
                <a:alpha val="41960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algn="ctr" eaLnBrk="1" hangingPunct="1"/>
              <a:endParaRPr altLang="en-US" lang="zh-CN">
                <a:solidFill>
                  <a:srgbClr val="FFFFFF"/>
                </a:solidFill>
              </a:endParaRPr>
            </a:p>
          </p:txBody>
        </p:sp>
      </p:grpSp>
      <p:sp>
        <p:nvSpPr>
          <p:cNvPr id="18436" name="文本框 8"/>
          <p:cNvSpPr txBox="1">
            <a:spLocks noChangeArrowheads="1"/>
          </p:cNvSpPr>
          <p:nvPr/>
        </p:nvSpPr>
        <p:spPr bwMode="auto">
          <a:xfrm>
            <a:off x="1176338" y="454025"/>
            <a:ext cx="191008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/>
            <a:r>
              <a:rPr altLang="zh-CN" lang="en-US">
                <a:solidFill>
                  <a:schemeClr val="bg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ADD YOU TITLE</a:t>
            </a:r>
          </a:p>
        </p:txBody>
      </p:sp>
      <p:sp>
        <p:nvSpPr>
          <p:cNvPr id="18437" name="Oval 19"/>
          <p:cNvSpPr>
            <a:spLocks noChangeArrowheads="1"/>
          </p:cNvSpPr>
          <p:nvPr/>
        </p:nvSpPr>
        <p:spPr bwMode="auto">
          <a:xfrm>
            <a:off x="865188" y="5484813"/>
            <a:ext cx="711200" cy="715962"/>
          </a:xfrm>
          <a:prstGeom prst="ellipse">
            <a:avLst/>
          </a:prstGeom>
          <a:solidFill>
            <a:srgbClr val="3EB19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zh-CN" lang="en-US" sz="11700">
              <a:solidFill>
                <a:schemeClr val="bg1"/>
              </a:solidFill>
            </a:endParaRPr>
          </a:p>
        </p:txBody>
      </p:sp>
      <p:pic>
        <p:nvPicPr>
          <p:cNvPr id="18438" name="Group 2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047750" y="5681663"/>
            <a:ext cx="390525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9" name="Oval 16"/>
          <p:cNvSpPr>
            <a:spLocks noChangeArrowheads="1"/>
          </p:cNvSpPr>
          <p:nvPr/>
        </p:nvSpPr>
        <p:spPr bwMode="auto">
          <a:xfrm>
            <a:off x="865188" y="4427538"/>
            <a:ext cx="711200" cy="715962"/>
          </a:xfrm>
          <a:prstGeom prst="ellipse">
            <a:avLst/>
          </a:prstGeom>
          <a:solidFill>
            <a:srgbClr val="76717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zh-CN" lang="en-US" sz="11700">
              <a:solidFill>
                <a:schemeClr val="bg1"/>
              </a:solidFill>
            </a:endParaRPr>
          </a:p>
        </p:txBody>
      </p:sp>
      <p:pic>
        <p:nvPicPr>
          <p:cNvPr id="18440" name="Group 3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042988" y="4591050"/>
            <a:ext cx="37147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1" name="Oval 10"/>
          <p:cNvSpPr>
            <a:spLocks noChangeArrowheads="1"/>
          </p:cNvSpPr>
          <p:nvPr/>
        </p:nvSpPr>
        <p:spPr bwMode="auto">
          <a:xfrm>
            <a:off x="865188" y="3370263"/>
            <a:ext cx="711200" cy="715962"/>
          </a:xfrm>
          <a:prstGeom prst="ellipse">
            <a:avLst/>
          </a:prstGeom>
          <a:solidFill>
            <a:srgbClr val="2B7D6B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zh-CN" lang="en-US" sz="11700">
              <a:solidFill>
                <a:schemeClr val="bg1"/>
              </a:solidFill>
            </a:endParaRPr>
          </a:p>
        </p:txBody>
      </p:sp>
      <p:pic>
        <p:nvPicPr>
          <p:cNvPr id="18442" name="Group 82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060450" y="3535363"/>
            <a:ext cx="347663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3" name="TextBox 13"/>
          <p:cNvSpPr txBox="1">
            <a:spLocks noChangeArrowheads="1"/>
          </p:cNvSpPr>
          <p:nvPr/>
        </p:nvSpPr>
        <p:spPr bwMode="auto">
          <a:xfrm>
            <a:off x="1746250" y="3411538"/>
            <a:ext cx="1400175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zh-CN" b="1" lang="en-US" sz="16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ADD TITLE</a:t>
            </a:r>
          </a:p>
        </p:txBody>
      </p:sp>
      <p:sp>
        <p:nvSpPr>
          <p:cNvPr id="18444" name="TextBox 13"/>
          <p:cNvSpPr txBox="1">
            <a:spLocks noChangeArrowheads="1"/>
          </p:cNvSpPr>
          <p:nvPr/>
        </p:nvSpPr>
        <p:spPr bwMode="auto">
          <a:xfrm>
            <a:off x="1751013" y="3697288"/>
            <a:ext cx="2801937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zh-CN" lang="en-US" sz="12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add your words here，according to your need to draw the text box size</a:t>
            </a:r>
          </a:p>
        </p:txBody>
      </p:sp>
      <p:sp>
        <p:nvSpPr>
          <p:cNvPr id="18445" name="TextBox 13"/>
          <p:cNvSpPr txBox="1">
            <a:spLocks noChangeArrowheads="1"/>
          </p:cNvSpPr>
          <p:nvPr/>
        </p:nvSpPr>
        <p:spPr bwMode="auto">
          <a:xfrm>
            <a:off x="1746250" y="4443413"/>
            <a:ext cx="1400175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zh-CN" b="1" lang="en-US" sz="16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ADD TITLE</a:t>
            </a:r>
          </a:p>
        </p:txBody>
      </p:sp>
      <p:sp>
        <p:nvSpPr>
          <p:cNvPr id="18446" name="TextBox 13"/>
          <p:cNvSpPr txBox="1">
            <a:spLocks noChangeArrowheads="1"/>
          </p:cNvSpPr>
          <p:nvPr/>
        </p:nvSpPr>
        <p:spPr bwMode="auto">
          <a:xfrm>
            <a:off x="1751013" y="4729163"/>
            <a:ext cx="2801937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zh-CN" lang="en-US" sz="12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add your words here，according to your need to draw the text box size</a:t>
            </a:r>
          </a:p>
        </p:txBody>
      </p:sp>
      <p:sp>
        <p:nvSpPr>
          <p:cNvPr id="18447" name="TextBox 13"/>
          <p:cNvSpPr txBox="1">
            <a:spLocks noChangeArrowheads="1"/>
          </p:cNvSpPr>
          <p:nvPr/>
        </p:nvSpPr>
        <p:spPr bwMode="auto">
          <a:xfrm>
            <a:off x="1746250" y="5519738"/>
            <a:ext cx="1400175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zh-CN" b="1" lang="en-US" sz="16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ADD TITLE</a:t>
            </a:r>
          </a:p>
        </p:txBody>
      </p:sp>
      <p:sp>
        <p:nvSpPr>
          <p:cNvPr id="18448" name="TextBox 13"/>
          <p:cNvSpPr txBox="1">
            <a:spLocks noChangeArrowheads="1"/>
          </p:cNvSpPr>
          <p:nvPr/>
        </p:nvSpPr>
        <p:spPr bwMode="auto">
          <a:xfrm>
            <a:off x="1751013" y="5805488"/>
            <a:ext cx="2801937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zh-CN" lang="en-US" sz="12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add your words here，according to your need to draw the text box size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9458" name="Rectangle 16"/>
          <p:cNvSpPr>
            <a:spLocks noChangeArrowheads="1"/>
          </p:cNvSpPr>
          <p:nvPr/>
        </p:nvSpPr>
        <p:spPr bwMode="auto">
          <a:xfrm>
            <a:off x="0" y="1882775"/>
            <a:ext cx="12192000" cy="3943350"/>
          </a:xfrm>
          <a:prstGeom prst="rect">
            <a:avLst/>
          </a:prstGeom>
          <a:solidFill>
            <a:srgbClr val="3EB19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en-US" lang="zh-CN" sz="2400">
              <a:solidFill>
                <a:srgbClr val="FFFFFF"/>
              </a:solidFill>
              <a:cs charset="0" panose="020b0604020202020204" pitchFamily="34" typeface="Arial"/>
            </a:endParaRPr>
          </a:p>
        </p:txBody>
      </p:sp>
      <p:pic>
        <p:nvPicPr>
          <p:cNvPr id="19459" name="图片 1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6689"/>
          <a:stretch>
            <a:fillRect/>
          </a:stretch>
        </p:blipFill>
        <p:spPr bwMode="auto">
          <a:xfrm>
            <a:off x="6107113" y="2274888"/>
            <a:ext cx="5548312" cy="313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460" name="组合 6"/>
          <p:cNvGrpSpPr/>
          <p:nvPr/>
        </p:nvGrpSpPr>
        <p:grpSpPr>
          <a:xfrm>
            <a:off x="0" y="377825"/>
            <a:ext cx="1001713" cy="522288"/>
            <a:chExt cx="1988458" cy="522515"/>
          </a:xfrm>
        </p:grpSpPr>
        <p:sp>
          <p:nvSpPr>
            <p:cNvPr id="19467" name="矩形 3"/>
            <p:cNvSpPr>
              <a:spLocks noChangeArrowheads="1"/>
            </p:cNvSpPr>
            <p:nvPr/>
          </p:nvSpPr>
          <p:spPr bwMode="auto">
            <a:xfrm>
              <a:off x="0" y="0"/>
              <a:ext cx="1988458" cy="522514"/>
            </a:xfrm>
            <a:prstGeom prst="rect">
              <a:avLst/>
            </a:prstGeom>
            <a:solidFill>
              <a:srgbClr val="3EB19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algn="ctr" eaLnBrk="1" hangingPunct="1"/>
              <a:endParaRPr altLang="en-US" lang="zh-CN">
                <a:solidFill>
                  <a:srgbClr val="FFFFFF"/>
                </a:solidFill>
              </a:endParaRPr>
            </a:p>
          </p:txBody>
        </p:sp>
        <p:sp>
          <p:nvSpPr>
            <p:cNvPr id="19468" name="直角三角形 5"/>
            <p:cNvSpPr>
              <a:spLocks noChangeArrowheads="1"/>
            </p:cNvSpPr>
            <p:nvPr/>
          </p:nvSpPr>
          <p:spPr bwMode="auto">
            <a:xfrm flipH="1">
              <a:off x="0" y="1"/>
              <a:ext cx="1988458" cy="522514"/>
            </a:xfrm>
            <a:prstGeom prst="rtTriangle">
              <a:avLst/>
            </a:prstGeom>
            <a:solidFill>
              <a:srgbClr val="30302F">
                <a:alpha val="41960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algn="ctr" eaLnBrk="1" hangingPunct="1"/>
              <a:endParaRPr altLang="en-US" lang="zh-CN">
                <a:solidFill>
                  <a:srgbClr val="FFFFFF"/>
                </a:solidFill>
              </a:endParaRPr>
            </a:p>
          </p:txBody>
        </p:sp>
      </p:grpSp>
      <p:sp>
        <p:nvSpPr>
          <p:cNvPr id="19461" name="文本框 8"/>
          <p:cNvSpPr txBox="1">
            <a:spLocks noChangeArrowheads="1"/>
          </p:cNvSpPr>
          <p:nvPr/>
        </p:nvSpPr>
        <p:spPr bwMode="auto">
          <a:xfrm>
            <a:off x="1176338" y="454025"/>
            <a:ext cx="191008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/>
            <a:r>
              <a:rPr altLang="zh-CN" lang="en-US">
                <a:solidFill>
                  <a:schemeClr val="bg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ADD YOU TITLE</a:t>
            </a:r>
          </a:p>
        </p:txBody>
      </p:sp>
      <p:sp>
        <p:nvSpPr>
          <p:cNvPr id="19462" name="矩形 10"/>
          <p:cNvSpPr>
            <a:spLocks noChangeArrowheads="1"/>
          </p:cNvSpPr>
          <p:nvPr/>
        </p:nvSpPr>
        <p:spPr bwMode="auto">
          <a:xfrm>
            <a:off x="812800" y="3587750"/>
            <a:ext cx="4645025" cy="768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altLang="zh-CN" lang="en-US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b0604020202020204" pitchFamily="34" typeface="Arial"/>
              </a:rPr>
              <a:t>Add your words here，according to your need to draw the text box size。Please read the instructions and more work at the end of the manual template.</a:t>
            </a:r>
          </a:p>
        </p:txBody>
      </p:sp>
      <p:sp>
        <p:nvSpPr>
          <p:cNvPr id="19463" name="矩形 11"/>
          <p:cNvSpPr>
            <a:spLocks noChangeArrowheads="1"/>
          </p:cNvSpPr>
          <p:nvPr/>
        </p:nvSpPr>
        <p:spPr bwMode="auto">
          <a:xfrm>
            <a:off x="812800" y="4625975"/>
            <a:ext cx="4645025" cy="768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altLang="zh-CN" lang="en-US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b0604020202020204" pitchFamily="34" typeface="Arial"/>
              </a:rPr>
              <a:t>Add your words here，according to your need to draw the text box size。Please read the instructions and more work at the end of the manual template.</a:t>
            </a:r>
          </a:p>
        </p:txBody>
      </p:sp>
      <p:pic>
        <p:nvPicPr>
          <p:cNvPr id="19464" name="组合 1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878013" y="2876550"/>
            <a:ext cx="523875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组合 17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3833813" y="2876550"/>
            <a:ext cx="525462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组合 22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859088" y="2871788"/>
            <a:ext cx="517525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0482" name="组合 6"/>
          <p:cNvGrpSpPr/>
          <p:nvPr/>
        </p:nvGrpSpPr>
        <p:grpSpPr>
          <a:xfrm>
            <a:off x="0" y="377825"/>
            <a:ext cx="1001713" cy="522288"/>
            <a:chExt cx="1988458" cy="522515"/>
          </a:xfrm>
        </p:grpSpPr>
        <p:sp>
          <p:nvSpPr>
            <p:cNvPr id="20506" name="矩形 3"/>
            <p:cNvSpPr>
              <a:spLocks noChangeArrowheads="1"/>
            </p:cNvSpPr>
            <p:nvPr/>
          </p:nvSpPr>
          <p:spPr bwMode="auto">
            <a:xfrm>
              <a:off x="0" y="0"/>
              <a:ext cx="1988458" cy="522514"/>
            </a:xfrm>
            <a:prstGeom prst="rect">
              <a:avLst/>
            </a:prstGeom>
            <a:solidFill>
              <a:srgbClr val="3EB19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algn="ctr" eaLnBrk="1" hangingPunct="1"/>
              <a:endParaRPr altLang="en-US" lang="zh-CN">
                <a:solidFill>
                  <a:srgbClr val="FFFFFF"/>
                </a:solidFill>
              </a:endParaRPr>
            </a:p>
          </p:txBody>
        </p:sp>
        <p:sp>
          <p:nvSpPr>
            <p:cNvPr id="20507" name="直角三角形 5"/>
            <p:cNvSpPr>
              <a:spLocks noChangeArrowheads="1"/>
            </p:cNvSpPr>
            <p:nvPr/>
          </p:nvSpPr>
          <p:spPr bwMode="auto">
            <a:xfrm flipH="1">
              <a:off x="0" y="1"/>
              <a:ext cx="1988458" cy="522514"/>
            </a:xfrm>
            <a:prstGeom prst="rtTriangle">
              <a:avLst/>
            </a:prstGeom>
            <a:solidFill>
              <a:srgbClr val="30302F">
                <a:alpha val="41960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algn="ctr" eaLnBrk="1" hangingPunct="1"/>
              <a:endParaRPr altLang="en-US" lang="zh-CN">
                <a:solidFill>
                  <a:srgbClr val="FFFFFF"/>
                </a:solidFill>
              </a:endParaRPr>
            </a:p>
          </p:txBody>
        </p:sp>
      </p:grpSp>
      <p:sp>
        <p:nvSpPr>
          <p:cNvPr id="20483" name="文本框 8"/>
          <p:cNvSpPr txBox="1">
            <a:spLocks noChangeArrowheads="1"/>
          </p:cNvSpPr>
          <p:nvPr/>
        </p:nvSpPr>
        <p:spPr bwMode="auto">
          <a:xfrm>
            <a:off x="1176338" y="454025"/>
            <a:ext cx="191008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/>
            <a:r>
              <a:rPr altLang="zh-CN" lang="en-US">
                <a:solidFill>
                  <a:schemeClr val="bg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ADD YOU TITLE</a:t>
            </a:r>
          </a:p>
        </p:txBody>
      </p:sp>
      <p:sp>
        <p:nvSpPr>
          <p:cNvPr id="20484" name="Title 1"/>
          <p:cNvSpPr txBox="1">
            <a:spLocks noChangeArrowheads="1"/>
          </p:cNvSpPr>
          <p:nvPr/>
        </p:nvSpPr>
        <p:spPr bwMode="auto">
          <a:xfrm>
            <a:off x="830263" y="2824163"/>
            <a:ext cx="422910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60960" lIns="121920" rIns="121920" tIns="60960"/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ts val="3338"/>
              </a:lnSpc>
            </a:pPr>
            <a:r>
              <a:rPr altLang="zh-CN" lang="en-US" sz="4200">
                <a:solidFill>
                  <a:schemeClr val="bg1"/>
                </a:solidFill>
                <a:latin charset="0" panose="020b0606020202050201" pitchFamily="34" typeface="Bebas Neue"/>
              </a:rPr>
              <a:t>Business</a:t>
            </a:r>
          </a:p>
          <a:p>
            <a:pPr eaLnBrk="1" hangingPunct="1">
              <a:lnSpc>
                <a:spcPts val="3338"/>
              </a:lnSpc>
            </a:pPr>
            <a:r>
              <a:rPr altLang="zh-CN" lang="en-US" sz="4200">
                <a:solidFill>
                  <a:schemeClr val="bg1"/>
                </a:solidFill>
                <a:latin charset="0" panose="020b0606020202050201" pitchFamily="34" typeface="Bebas Neue"/>
              </a:rPr>
              <a:t>Presentations</a:t>
            </a:r>
          </a:p>
          <a:p>
            <a:pPr eaLnBrk="1" hangingPunct="1">
              <a:lnSpc>
                <a:spcPts val="3338"/>
              </a:lnSpc>
            </a:pPr>
            <a:r>
              <a:rPr altLang="zh-CN" lang="en-US" sz="4200">
                <a:solidFill>
                  <a:schemeClr val="bg1"/>
                </a:solidFill>
                <a:latin charset="0" panose="020b0606020202050201" pitchFamily="34" typeface="Bebas Neue"/>
              </a:rPr>
              <a:t>All ready</a:t>
            </a:r>
          </a:p>
        </p:txBody>
      </p:sp>
      <p:sp>
        <p:nvSpPr>
          <p:cNvPr id="20485" name="Freeform 7"/>
          <p:cNvSpPr>
            <a:spLocks noEditPoints="1"/>
          </p:cNvSpPr>
          <p:nvPr/>
        </p:nvSpPr>
        <p:spPr bwMode="auto">
          <a:xfrm>
            <a:off x="8151813" y="4743450"/>
            <a:ext cx="1192212" cy="1192213"/>
          </a:xfrm>
          <a:custGeom>
            <a:gdLst>
              <a:gd fmla="*/ 499 w 1126" name="T0"/>
              <a:gd fmla="*/ 25 h 1125" name="T1"/>
              <a:gd fmla="*/ 381 w 1126" name="T2"/>
              <a:gd fmla="*/ 52 h 1125" name="T3"/>
              <a:gd fmla="*/ 273 w 1126" name="T4"/>
              <a:gd fmla="*/ 106 h 1125" name="T5"/>
              <a:gd fmla="*/ 180 w 1126" name="T6"/>
              <a:gd fmla="*/ 180 h 1125" name="T7"/>
              <a:gd fmla="*/ 106 w 1126" name="T8"/>
              <a:gd fmla="*/ 273 h 1125" name="T9"/>
              <a:gd fmla="*/ 52 w 1126" name="T10"/>
              <a:gd fmla="*/ 381 h 1125" name="T11"/>
              <a:gd fmla="*/ 25 w 1126" name="T12"/>
              <a:gd fmla="*/ 499 h 1125" name="T13"/>
              <a:gd fmla="*/ 25 w 1126" name="T14"/>
              <a:gd fmla="*/ 625 h 1125" name="T15"/>
              <a:gd fmla="*/ 52 w 1126" name="T16"/>
              <a:gd fmla="*/ 744 h 1125" name="T17"/>
              <a:gd fmla="*/ 106 w 1126" name="T18"/>
              <a:gd fmla="*/ 852 h 1125" name="T19"/>
              <a:gd fmla="*/ 180 w 1126" name="T20"/>
              <a:gd fmla="*/ 945 h 1125" name="T21"/>
              <a:gd fmla="*/ 273 w 1126" name="T22"/>
              <a:gd fmla="*/ 1019 h 1125" name="T23"/>
              <a:gd fmla="*/ 381 w 1126" name="T24"/>
              <a:gd fmla="*/ 1071 h 1125" name="T25"/>
              <a:gd fmla="*/ 499 w 1126" name="T26"/>
              <a:gd fmla="*/ 1100 h 1125" name="T27"/>
              <a:gd fmla="*/ 625 w 1126" name="T28"/>
              <a:gd fmla="*/ 1100 h 1125" name="T29"/>
              <a:gd fmla="*/ 745 w 1126" name="T30"/>
              <a:gd fmla="*/ 1071 h 1125" name="T31"/>
              <a:gd fmla="*/ 853 w 1126" name="T32"/>
              <a:gd fmla="*/ 1019 h 1125" name="T33"/>
              <a:gd fmla="*/ 946 w 1126" name="T34"/>
              <a:gd fmla="*/ 945 h 1125" name="T35"/>
              <a:gd fmla="*/ 1020 w 1126" name="T36"/>
              <a:gd fmla="*/ 852 h 1125" name="T37"/>
              <a:gd fmla="*/ 1072 w 1126" name="T38"/>
              <a:gd fmla="*/ 744 h 1125" name="T39"/>
              <a:gd fmla="*/ 1101 w 1126" name="T40"/>
              <a:gd fmla="*/ 625 h 1125" name="T41"/>
              <a:gd fmla="*/ 1101 w 1126" name="T42"/>
              <a:gd fmla="*/ 499 h 1125" name="T43"/>
              <a:gd fmla="*/ 1072 w 1126" name="T44"/>
              <a:gd fmla="*/ 381 h 1125" name="T45"/>
              <a:gd fmla="*/ 1020 w 1126" name="T46"/>
              <a:gd fmla="*/ 273 h 1125" name="T47"/>
              <a:gd fmla="*/ 946 w 1126" name="T48"/>
              <a:gd fmla="*/ 180 h 1125" name="T49"/>
              <a:gd fmla="*/ 853 w 1126" name="T50"/>
              <a:gd fmla="*/ 106 h 1125" name="T51"/>
              <a:gd fmla="*/ 745 w 1126" name="T52"/>
              <a:gd fmla="*/ 52 h 1125" name="T53"/>
              <a:gd fmla="*/ 625 w 1126" name="T54"/>
              <a:gd fmla="*/ 25 h 1125" name="T55"/>
              <a:gd fmla="*/ 562 w 1126" name="T56"/>
              <a:gd fmla="*/ 0 h 1125" name="T57"/>
              <a:gd fmla="*/ 692 w 1126" name="T58"/>
              <a:gd fmla="*/ 14 h 1125" name="T59"/>
              <a:gd fmla="*/ 811 w 1126" name="T60"/>
              <a:gd fmla="*/ 56 h 1125" name="T61"/>
              <a:gd fmla="*/ 914 w 1126" name="T62"/>
              <a:gd fmla="*/ 123 h 1125" name="T63"/>
              <a:gd fmla="*/ 1002 w 1126" name="T64"/>
              <a:gd fmla="*/ 210 h 1125" name="T65"/>
              <a:gd fmla="*/ 1068 w 1126" name="T66"/>
              <a:gd fmla="*/ 315 h 1125" name="T67"/>
              <a:gd fmla="*/ 1112 w 1126" name="T68"/>
              <a:gd fmla="*/ 433 h 1125" name="T69"/>
              <a:gd fmla="*/ 1126 w 1126" name="T70"/>
              <a:gd fmla="*/ 562 h 1125" name="T71"/>
              <a:gd fmla="*/ 1112 w 1126" name="T72"/>
              <a:gd fmla="*/ 692 h 1125" name="T73"/>
              <a:gd fmla="*/ 1068 w 1126" name="T74"/>
              <a:gd fmla="*/ 810 h 1125" name="T75"/>
              <a:gd fmla="*/ 1002 w 1126" name="T76"/>
              <a:gd fmla="*/ 914 h 1125" name="T77"/>
              <a:gd fmla="*/ 914 w 1126" name="T78"/>
              <a:gd fmla="*/ 1002 h 1125" name="T79"/>
              <a:gd fmla="*/ 811 w 1126" name="T80"/>
              <a:gd fmla="*/ 1067 h 1125" name="T81"/>
              <a:gd fmla="*/ 692 w 1126" name="T82"/>
              <a:gd fmla="*/ 1110 h 1125" name="T83"/>
              <a:gd fmla="*/ 562 w 1126" name="T84"/>
              <a:gd fmla="*/ 1125 h 1125" name="T85"/>
              <a:gd fmla="*/ 433 w 1126" name="T86"/>
              <a:gd fmla="*/ 1110 h 1125" name="T87"/>
              <a:gd fmla="*/ 315 w 1126" name="T88"/>
              <a:gd fmla="*/ 1067 h 1125" name="T89"/>
              <a:gd fmla="*/ 211 w 1126" name="T90"/>
              <a:gd fmla="*/ 1002 h 1125" name="T91"/>
              <a:gd fmla="*/ 123 w 1126" name="T92"/>
              <a:gd fmla="*/ 914 h 1125" name="T93"/>
              <a:gd fmla="*/ 56 w 1126" name="T94"/>
              <a:gd fmla="*/ 810 h 1125" name="T95"/>
              <a:gd fmla="*/ 14 w 1126" name="T96"/>
              <a:gd fmla="*/ 692 h 1125" name="T97"/>
              <a:gd fmla="*/ 0 w 1126" name="T98"/>
              <a:gd fmla="*/ 562 h 1125" name="T99"/>
              <a:gd fmla="*/ 14 w 1126" name="T100"/>
              <a:gd fmla="*/ 433 h 1125" name="T101"/>
              <a:gd fmla="*/ 56 w 1126" name="T102"/>
              <a:gd fmla="*/ 315 h 1125" name="T103"/>
              <a:gd fmla="*/ 123 w 1126" name="T104"/>
              <a:gd fmla="*/ 210 h 1125" name="T105"/>
              <a:gd fmla="*/ 211 w 1126" name="T106"/>
              <a:gd fmla="*/ 123 h 1125" name="T107"/>
              <a:gd fmla="*/ 315 w 1126" name="T108"/>
              <a:gd fmla="*/ 56 h 1125" name="T109"/>
              <a:gd fmla="*/ 433 w 1126" name="T110"/>
              <a:gd fmla="*/ 14 h 1125" name="T111"/>
              <a:gd fmla="*/ 562 w 1126" name="T112"/>
              <a:gd fmla="*/ 0 h 1125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w 1126" name="T171"/>
              <a:gd fmla="*/ 0 h 1125" name="T172"/>
              <a:gd fmla="*/ 1126 w 1126" name="T173"/>
              <a:gd fmla="*/ 1125 h 1125" name="T174"/>
            </a:gdLst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b="T174" l="T171" r="T173" t="T172"/>
            <a:pathLst>
              <a:path h="1125" w="1126">
                <a:moveTo>
                  <a:pt x="562" y="21"/>
                </a:moveTo>
                <a:lnTo>
                  <a:pt x="499" y="25"/>
                </a:lnTo>
                <a:lnTo>
                  <a:pt x="439" y="35"/>
                </a:lnTo>
                <a:lnTo>
                  <a:pt x="381" y="52"/>
                </a:lnTo>
                <a:lnTo>
                  <a:pt x="324" y="76"/>
                </a:lnTo>
                <a:lnTo>
                  <a:pt x="273" y="106"/>
                </a:lnTo>
                <a:lnTo>
                  <a:pt x="224" y="140"/>
                </a:lnTo>
                <a:lnTo>
                  <a:pt x="180" y="180"/>
                </a:lnTo>
                <a:lnTo>
                  <a:pt x="140" y="224"/>
                </a:lnTo>
                <a:lnTo>
                  <a:pt x="106" y="273"/>
                </a:lnTo>
                <a:lnTo>
                  <a:pt x="76" y="324"/>
                </a:lnTo>
                <a:lnTo>
                  <a:pt x="52" y="381"/>
                </a:lnTo>
                <a:lnTo>
                  <a:pt x="35" y="438"/>
                </a:lnTo>
                <a:lnTo>
                  <a:pt x="25" y="499"/>
                </a:lnTo>
                <a:lnTo>
                  <a:pt x="21" y="562"/>
                </a:lnTo>
                <a:lnTo>
                  <a:pt x="25" y="625"/>
                </a:lnTo>
                <a:lnTo>
                  <a:pt x="35" y="686"/>
                </a:lnTo>
                <a:lnTo>
                  <a:pt x="52" y="744"/>
                </a:lnTo>
                <a:lnTo>
                  <a:pt x="76" y="799"/>
                </a:lnTo>
                <a:lnTo>
                  <a:pt x="106" y="852"/>
                </a:lnTo>
                <a:lnTo>
                  <a:pt x="140" y="900"/>
                </a:lnTo>
                <a:lnTo>
                  <a:pt x="180" y="945"/>
                </a:lnTo>
                <a:lnTo>
                  <a:pt x="224" y="984"/>
                </a:lnTo>
                <a:lnTo>
                  <a:pt x="273" y="1019"/>
                </a:lnTo>
                <a:lnTo>
                  <a:pt x="324" y="1047"/>
                </a:lnTo>
                <a:lnTo>
                  <a:pt x="381" y="1071"/>
                </a:lnTo>
                <a:lnTo>
                  <a:pt x="439" y="1088"/>
                </a:lnTo>
                <a:lnTo>
                  <a:pt x="499" y="1100"/>
                </a:lnTo>
                <a:lnTo>
                  <a:pt x="562" y="1103"/>
                </a:lnTo>
                <a:lnTo>
                  <a:pt x="625" y="1100"/>
                </a:lnTo>
                <a:lnTo>
                  <a:pt x="687" y="1088"/>
                </a:lnTo>
                <a:lnTo>
                  <a:pt x="745" y="1071"/>
                </a:lnTo>
                <a:lnTo>
                  <a:pt x="800" y="1047"/>
                </a:lnTo>
                <a:lnTo>
                  <a:pt x="853" y="1019"/>
                </a:lnTo>
                <a:lnTo>
                  <a:pt x="901" y="984"/>
                </a:lnTo>
                <a:lnTo>
                  <a:pt x="946" y="945"/>
                </a:lnTo>
                <a:lnTo>
                  <a:pt x="985" y="900"/>
                </a:lnTo>
                <a:lnTo>
                  <a:pt x="1020" y="852"/>
                </a:lnTo>
                <a:lnTo>
                  <a:pt x="1050" y="799"/>
                </a:lnTo>
                <a:lnTo>
                  <a:pt x="1072" y="744"/>
                </a:lnTo>
                <a:lnTo>
                  <a:pt x="1091" y="686"/>
                </a:lnTo>
                <a:lnTo>
                  <a:pt x="1101" y="625"/>
                </a:lnTo>
                <a:lnTo>
                  <a:pt x="1104" y="562"/>
                </a:lnTo>
                <a:lnTo>
                  <a:pt x="1101" y="499"/>
                </a:lnTo>
                <a:lnTo>
                  <a:pt x="1091" y="438"/>
                </a:lnTo>
                <a:lnTo>
                  <a:pt x="1072" y="381"/>
                </a:lnTo>
                <a:lnTo>
                  <a:pt x="1050" y="324"/>
                </a:lnTo>
                <a:lnTo>
                  <a:pt x="1020" y="273"/>
                </a:lnTo>
                <a:lnTo>
                  <a:pt x="985" y="224"/>
                </a:lnTo>
                <a:lnTo>
                  <a:pt x="946" y="180"/>
                </a:lnTo>
                <a:lnTo>
                  <a:pt x="901" y="140"/>
                </a:lnTo>
                <a:lnTo>
                  <a:pt x="853" y="106"/>
                </a:lnTo>
                <a:lnTo>
                  <a:pt x="800" y="76"/>
                </a:lnTo>
                <a:lnTo>
                  <a:pt x="745" y="52"/>
                </a:lnTo>
                <a:lnTo>
                  <a:pt x="687" y="35"/>
                </a:lnTo>
                <a:lnTo>
                  <a:pt x="625" y="25"/>
                </a:lnTo>
                <a:lnTo>
                  <a:pt x="562" y="21"/>
                </a:lnTo>
                <a:close/>
                <a:moveTo>
                  <a:pt x="562" y="0"/>
                </a:moveTo>
                <a:lnTo>
                  <a:pt x="628" y="4"/>
                </a:lnTo>
                <a:lnTo>
                  <a:pt x="692" y="14"/>
                </a:lnTo>
                <a:lnTo>
                  <a:pt x="753" y="33"/>
                </a:lnTo>
                <a:lnTo>
                  <a:pt x="811" y="56"/>
                </a:lnTo>
                <a:lnTo>
                  <a:pt x="864" y="88"/>
                </a:lnTo>
                <a:lnTo>
                  <a:pt x="914" y="123"/>
                </a:lnTo>
                <a:lnTo>
                  <a:pt x="960" y="164"/>
                </a:lnTo>
                <a:lnTo>
                  <a:pt x="1002" y="210"/>
                </a:lnTo>
                <a:lnTo>
                  <a:pt x="1038" y="261"/>
                </a:lnTo>
                <a:lnTo>
                  <a:pt x="1068" y="315"/>
                </a:lnTo>
                <a:lnTo>
                  <a:pt x="1093" y="373"/>
                </a:lnTo>
                <a:lnTo>
                  <a:pt x="1112" y="433"/>
                </a:lnTo>
                <a:lnTo>
                  <a:pt x="1122" y="496"/>
                </a:lnTo>
                <a:lnTo>
                  <a:pt x="1126" y="562"/>
                </a:lnTo>
                <a:lnTo>
                  <a:pt x="1122" y="627"/>
                </a:lnTo>
                <a:lnTo>
                  <a:pt x="1112" y="692"/>
                </a:lnTo>
                <a:lnTo>
                  <a:pt x="1093" y="752"/>
                </a:lnTo>
                <a:lnTo>
                  <a:pt x="1068" y="810"/>
                </a:lnTo>
                <a:lnTo>
                  <a:pt x="1038" y="864"/>
                </a:lnTo>
                <a:lnTo>
                  <a:pt x="1002" y="914"/>
                </a:lnTo>
                <a:lnTo>
                  <a:pt x="960" y="960"/>
                </a:lnTo>
                <a:lnTo>
                  <a:pt x="914" y="1002"/>
                </a:lnTo>
                <a:lnTo>
                  <a:pt x="864" y="1037"/>
                </a:lnTo>
                <a:lnTo>
                  <a:pt x="811" y="1067"/>
                </a:lnTo>
                <a:lnTo>
                  <a:pt x="753" y="1092"/>
                </a:lnTo>
                <a:lnTo>
                  <a:pt x="692" y="1110"/>
                </a:lnTo>
                <a:lnTo>
                  <a:pt x="628" y="1121"/>
                </a:lnTo>
                <a:lnTo>
                  <a:pt x="562" y="1125"/>
                </a:lnTo>
                <a:lnTo>
                  <a:pt x="498" y="1121"/>
                </a:lnTo>
                <a:lnTo>
                  <a:pt x="433" y="1110"/>
                </a:lnTo>
                <a:lnTo>
                  <a:pt x="373" y="1092"/>
                </a:lnTo>
                <a:lnTo>
                  <a:pt x="315" y="1067"/>
                </a:lnTo>
                <a:lnTo>
                  <a:pt x="261" y="1037"/>
                </a:lnTo>
                <a:lnTo>
                  <a:pt x="211" y="1002"/>
                </a:lnTo>
                <a:lnTo>
                  <a:pt x="165" y="960"/>
                </a:lnTo>
                <a:lnTo>
                  <a:pt x="123" y="914"/>
                </a:lnTo>
                <a:lnTo>
                  <a:pt x="88" y="864"/>
                </a:lnTo>
                <a:lnTo>
                  <a:pt x="56" y="810"/>
                </a:lnTo>
                <a:lnTo>
                  <a:pt x="33" y="752"/>
                </a:lnTo>
                <a:lnTo>
                  <a:pt x="14" y="692"/>
                </a:lnTo>
                <a:lnTo>
                  <a:pt x="4" y="627"/>
                </a:lnTo>
                <a:lnTo>
                  <a:pt x="0" y="562"/>
                </a:lnTo>
                <a:lnTo>
                  <a:pt x="4" y="496"/>
                </a:lnTo>
                <a:lnTo>
                  <a:pt x="14" y="433"/>
                </a:lnTo>
                <a:lnTo>
                  <a:pt x="33" y="373"/>
                </a:lnTo>
                <a:lnTo>
                  <a:pt x="56" y="315"/>
                </a:lnTo>
                <a:lnTo>
                  <a:pt x="88" y="261"/>
                </a:lnTo>
                <a:lnTo>
                  <a:pt x="123" y="210"/>
                </a:lnTo>
                <a:lnTo>
                  <a:pt x="165" y="164"/>
                </a:lnTo>
                <a:lnTo>
                  <a:pt x="211" y="123"/>
                </a:lnTo>
                <a:lnTo>
                  <a:pt x="261" y="88"/>
                </a:lnTo>
                <a:lnTo>
                  <a:pt x="315" y="56"/>
                </a:lnTo>
                <a:lnTo>
                  <a:pt x="373" y="33"/>
                </a:lnTo>
                <a:lnTo>
                  <a:pt x="433" y="14"/>
                </a:lnTo>
                <a:lnTo>
                  <a:pt x="498" y="4"/>
                </a:lnTo>
                <a:lnTo>
                  <a:pt x="562" y="0"/>
                </a:lnTo>
                <a:close/>
              </a:path>
            </a:pathLst>
          </a:custGeom>
          <a:solidFill>
            <a:srgbClr val="3EB19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60960" lIns="121920" rIns="121920" tIns="60960"/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endParaRPr altLang="en-US" lang="zh-CN"/>
          </a:p>
        </p:txBody>
      </p:sp>
      <p:sp>
        <p:nvSpPr>
          <p:cNvPr id="20486" name="Freeform 8"/>
          <p:cNvSpPr/>
          <p:nvPr/>
        </p:nvSpPr>
        <p:spPr bwMode="auto">
          <a:xfrm>
            <a:off x="8315325" y="4906963"/>
            <a:ext cx="865188" cy="865187"/>
          </a:xfrm>
          <a:custGeom>
            <a:gdLst>
              <a:gd fmla="*/ 409 w 819" name="T0"/>
              <a:gd fmla="*/ 0 h 816" name="T1"/>
              <a:gd fmla="*/ 466 w 819" name="T2"/>
              <a:gd fmla="*/ 3 h 816" name="T3"/>
              <a:gd fmla="*/ 518 w 819" name="T4"/>
              <a:gd fmla="*/ 14 h 816" name="T5"/>
              <a:gd fmla="*/ 570 w 819" name="T6"/>
              <a:gd fmla="*/ 32 h 816" name="T7"/>
              <a:gd fmla="*/ 616 w 819" name="T8"/>
              <a:gd fmla="*/ 56 h 816" name="T9"/>
              <a:gd fmla="*/ 660 w 819" name="T10"/>
              <a:gd fmla="*/ 85 h 816" name="T11"/>
              <a:gd fmla="*/ 698 w 819" name="T12"/>
              <a:gd fmla="*/ 119 h 816" name="T13"/>
              <a:gd fmla="*/ 734 w 819" name="T14"/>
              <a:gd fmla="*/ 158 h 816" name="T15"/>
              <a:gd fmla="*/ 763 w 819" name="T16"/>
              <a:gd fmla="*/ 202 h 816" name="T17"/>
              <a:gd fmla="*/ 786 w 819" name="T18"/>
              <a:gd fmla="*/ 249 h 816" name="T19"/>
              <a:gd fmla="*/ 803 w 819" name="T20"/>
              <a:gd fmla="*/ 300 h 816" name="T21"/>
              <a:gd fmla="*/ 815 w 819" name="T22"/>
              <a:gd fmla="*/ 353 h 816" name="T23"/>
              <a:gd fmla="*/ 819 w 819" name="T24"/>
              <a:gd fmla="*/ 408 h 816" name="T25"/>
              <a:gd fmla="*/ 815 w 819" name="T26"/>
              <a:gd fmla="*/ 464 h 816" name="T27"/>
              <a:gd fmla="*/ 803 w 819" name="T28"/>
              <a:gd fmla="*/ 517 h 816" name="T29"/>
              <a:gd fmla="*/ 786 w 819" name="T30"/>
              <a:gd fmla="*/ 567 h 816" name="T31"/>
              <a:gd fmla="*/ 763 w 819" name="T32"/>
              <a:gd fmla="*/ 614 h 816" name="T33"/>
              <a:gd fmla="*/ 734 w 819" name="T34"/>
              <a:gd fmla="*/ 657 h 816" name="T35"/>
              <a:gd fmla="*/ 698 w 819" name="T36"/>
              <a:gd fmla="*/ 697 h 816" name="T37"/>
              <a:gd fmla="*/ 660 w 819" name="T38"/>
              <a:gd fmla="*/ 732 h 816" name="T39"/>
              <a:gd fmla="*/ 616 w 819" name="T40"/>
              <a:gd fmla="*/ 761 h 816" name="T41"/>
              <a:gd fmla="*/ 570 w 819" name="T42"/>
              <a:gd fmla="*/ 785 h 816" name="T43"/>
              <a:gd fmla="*/ 518 w 819" name="T44"/>
              <a:gd fmla="*/ 802 h 816" name="T45"/>
              <a:gd fmla="*/ 466 w 819" name="T46"/>
              <a:gd fmla="*/ 813 h 816" name="T47"/>
              <a:gd fmla="*/ 409 w 819" name="T48"/>
              <a:gd fmla="*/ 816 h 816" name="T49"/>
              <a:gd fmla="*/ 354 w 819" name="T50"/>
              <a:gd fmla="*/ 813 h 816" name="T51"/>
              <a:gd fmla="*/ 301 w 819" name="T52"/>
              <a:gd fmla="*/ 802 h 816" name="T53"/>
              <a:gd fmla="*/ 250 w 819" name="T54"/>
              <a:gd fmla="*/ 785 h 816" name="T55"/>
              <a:gd fmla="*/ 203 w 819" name="T56"/>
              <a:gd fmla="*/ 761 h 816" name="T57"/>
              <a:gd fmla="*/ 159 w 819" name="T58"/>
              <a:gd fmla="*/ 732 h 816" name="T59"/>
              <a:gd fmla="*/ 120 w 819" name="T60"/>
              <a:gd fmla="*/ 697 h 816" name="T61"/>
              <a:gd fmla="*/ 86 w 819" name="T62"/>
              <a:gd fmla="*/ 657 h 816" name="T63"/>
              <a:gd fmla="*/ 57 w 819" name="T64"/>
              <a:gd fmla="*/ 614 h 816" name="T65"/>
              <a:gd fmla="*/ 33 w 819" name="T66"/>
              <a:gd fmla="*/ 567 h 816" name="T67"/>
              <a:gd fmla="*/ 15 w 819" name="T68"/>
              <a:gd fmla="*/ 517 h 816" name="T69"/>
              <a:gd fmla="*/ 4 w 819" name="T70"/>
              <a:gd fmla="*/ 464 h 816" name="T71"/>
              <a:gd fmla="*/ 0 w 819" name="T72"/>
              <a:gd fmla="*/ 408 h 816" name="T73"/>
              <a:gd fmla="*/ 4 w 819" name="T74"/>
              <a:gd fmla="*/ 353 h 816" name="T75"/>
              <a:gd fmla="*/ 15 w 819" name="T76"/>
              <a:gd fmla="*/ 300 h 816" name="T77"/>
              <a:gd fmla="*/ 33 w 819" name="T78"/>
              <a:gd fmla="*/ 249 h 816" name="T79"/>
              <a:gd fmla="*/ 57 w 819" name="T80"/>
              <a:gd fmla="*/ 202 h 816" name="T81"/>
              <a:gd fmla="*/ 86 w 819" name="T82"/>
              <a:gd fmla="*/ 158 h 816" name="T83"/>
              <a:gd fmla="*/ 120 w 819" name="T84"/>
              <a:gd fmla="*/ 119 h 816" name="T85"/>
              <a:gd fmla="*/ 159 w 819" name="T86"/>
              <a:gd fmla="*/ 85 h 816" name="T87"/>
              <a:gd fmla="*/ 203 w 819" name="T88"/>
              <a:gd fmla="*/ 56 h 816" name="T89"/>
              <a:gd fmla="*/ 250 w 819" name="T90"/>
              <a:gd fmla="*/ 32 h 816" name="T91"/>
              <a:gd fmla="*/ 301 w 819" name="T92"/>
              <a:gd fmla="*/ 14 h 816" name="T93"/>
              <a:gd fmla="*/ 354 w 819" name="T94"/>
              <a:gd fmla="*/ 3 h 816" name="T95"/>
              <a:gd fmla="*/ 409 w 819" name="T96"/>
              <a:gd fmla="*/ 0 h 81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w 819" name="T147"/>
              <a:gd fmla="*/ 0 h 816" name="T148"/>
              <a:gd fmla="*/ 819 w 819" name="T149"/>
              <a:gd fmla="*/ 816 h 816" name="T150"/>
            </a:gdLst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b="T150" l="T147" r="T149" t="T148"/>
            <a:pathLst>
              <a:path h="816" w="819">
                <a:moveTo>
                  <a:pt x="409" y="0"/>
                </a:moveTo>
                <a:lnTo>
                  <a:pt x="466" y="3"/>
                </a:lnTo>
                <a:lnTo>
                  <a:pt x="518" y="14"/>
                </a:lnTo>
                <a:lnTo>
                  <a:pt x="570" y="32"/>
                </a:lnTo>
                <a:lnTo>
                  <a:pt x="616" y="56"/>
                </a:lnTo>
                <a:lnTo>
                  <a:pt x="660" y="85"/>
                </a:lnTo>
                <a:lnTo>
                  <a:pt x="698" y="119"/>
                </a:lnTo>
                <a:lnTo>
                  <a:pt x="734" y="158"/>
                </a:lnTo>
                <a:lnTo>
                  <a:pt x="763" y="202"/>
                </a:lnTo>
                <a:lnTo>
                  <a:pt x="786" y="249"/>
                </a:lnTo>
                <a:lnTo>
                  <a:pt x="803" y="300"/>
                </a:lnTo>
                <a:lnTo>
                  <a:pt x="815" y="353"/>
                </a:lnTo>
                <a:lnTo>
                  <a:pt x="819" y="408"/>
                </a:lnTo>
                <a:lnTo>
                  <a:pt x="815" y="464"/>
                </a:lnTo>
                <a:lnTo>
                  <a:pt x="803" y="517"/>
                </a:lnTo>
                <a:lnTo>
                  <a:pt x="786" y="567"/>
                </a:lnTo>
                <a:lnTo>
                  <a:pt x="763" y="614"/>
                </a:lnTo>
                <a:lnTo>
                  <a:pt x="734" y="657"/>
                </a:lnTo>
                <a:lnTo>
                  <a:pt x="698" y="697"/>
                </a:lnTo>
                <a:lnTo>
                  <a:pt x="660" y="732"/>
                </a:lnTo>
                <a:lnTo>
                  <a:pt x="616" y="761"/>
                </a:lnTo>
                <a:lnTo>
                  <a:pt x="570" y="785"/>
                </a:lnTo>
                <a:lnTo>
                  <a:pt x="518" y="802"/>
                </a:lnTo>
                <a:lnTo>
                  <a:pt x="466" y="813"/>
                </a:lnTo>
                <a:lnTo>
                  <a:pt x="409" y="816"/>
                </a:lnTo>
                <a:lnTo>
                  <a:pt x="354" y="813"/>
                </a:lnTo>
                <a:lnTo>
                  <a:pt x="301" y="802"/>
                </a:lnTo>
                <a:lnTo>
                  <a:pt x="250" y="785"/>
                </a:lnTo>
                <a:lnTo>
                  <a:pt x="203" y="761"/>
                </a:lnTo>
                <a:lnTo>
                  <a:pt x="159" y="732"/>
                </a:lnTo>
                <a:lnTo>
                  <a:pt x="120" y="697"/>
                </a:lnTo>
                <a:lnTo>
                  <a:pt x="86" y="657"/>
                </a:lnTo>
                <a:lnTo>
                  <a:pt x="57" y="614"/>
                </a:lnTo>
                <a:lnTo>
                  <a:pt x="33" y="567"/>
                </a:lnTo>
                <a:lnTo>
                  <a:pt x="15" y="517"/>
                </a:lnTo>
                <a:lnTo>
                  <a:pt x="4" y="464"/>
                </a:lnTo>
                <a:lnTo>
                  <a:pt x="0" y="408"/>
                </a:lnTo>
                <a:lnTo>
                  <a:pt x="4" y="353"/>
                </a:lnTo>
                <a:lnTo>
                  <a:pt x="15" y="300"/>
                </a:lnTo>
                <a:lnTo>
                  <a:pt x="33" y="249"/>
                </a:lnTo>
                <a:lnTo>
                  <a:pt x="57" y="202"/>
                </a:lnTo>
                <a:lnTo>
                  <a:pt x="86" y="158"/>
                </a:lnTo>
                <a:lnTo>
                  <a:pt x="120" y="119"/>
                </a:lnTo>
                <a:lnTo>
                  <a:pt x="159" y="85"/>
                </a:lnTo>
                <a:lnTo>
                  <a:pt x="203" y="56"/>
                </a:lnTo>
                <a:lnTo>
                  <a:pt x="250" y="32"/>
                </a:lnTo>
                <a:lnTo>
                  <a:pt x="301" y="14"/>
                </a:lnTo>
                <a:lnTo>
                  <a:pt x="354" y="3"/>
                </a:lnTo>
                <a:lnTo>
                  <a:pt x="409" y="0"/>
                </a:lnTo>
                <a:close/>
              </a:path>
            </a:pathLst>
          </a:custGeom>
          <a:solidFill>
            <a:srgbClr val="2B7D6B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60960" lIns="121920" rIns="121920" tIns="60960"/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endParaRPr altLang="en-US" lang="zh-CN"/>
          </a:p>
        </p:txBody>
      </p:sp>
      <p:sp>
        <p:nvSpPr>
          <p:cNvPr id="20487" name="Freeform 9"/>
          <p:cNvSpPr>
            <a:spLocks noEditPoints="1"/>
          </p:cNvSpPr>
          <p:nvPr/>
        </p:nvSpPr>
        <p:spPr bwMode="auto">
          <a:xfrm>
            <a:off x="9648825" y="3930650"/>
            <a:ext cx="1190625" cy="1190625"/>
          </a:xfrm>
          <a:custGeom>
            <a:gdLst>
              <a:gd fmla="*/ 501 w 1127" name="T0"/>
              <a:gd fmla="*/ 25 h 1125" name="T1"/>
              <a:gd fmla="*/ 382 w 1127" name="T2"/>
              <a:gd fmla="*/ 52 h 1125" name="T3"/>
              <a:gd fmla="*/ 274 w 1127" name="T4"/>
              <a:gd fmla="*/ 106 h 1125" name="T5"/>
              <a:gd fmla="*/ 180 w 1127" name="T6"/>
              <a:gd fmla="*/ 180 h 1125" name="T7"/>
              <a:gd fmla="*/ 107 w 1127" name="T8"/>
              <a:gd fmla="*/ 273 h 1125" name="T9"/>
              <a:gd fmla="*/ 54 w 1127" name="T10"/>
              <a:gd fmla="*/ 381 h 1125" name="T11"/>
              <a:gd fmla="*/ 25 w 1127" name="T12"/>
              <a:gd fmla="*/ 499 h 1125" name="T13"/>
              <a:gd fmla="*/ 25 w 1127" name="T14"/>
              <a:gd fmla="*/ 625 h 1125" name="T15"/>
              <a:gd fmla="*/ 54 w 1127" name="T16"/>
              <a:gd fmla="*/ 744 h 1125" name="T17"/>
              <a:gd fmla="*/ 107 w 1127" name="T18"/>
              <a:gd fmla="*/ 852 h 1125" name="T19"/>
              <a:gd fmla="*/ 180 w 1127" name="T20"/>
              <a:gd fmla="*/ 945 h 1125" name="T21"/>
              <a:gd fmla="*/ 274 w 1127" name="T22"/>
              <a:gd fmla="*/ 1019 h 1125" name="T23"/>
              <a:gd fmla="*/ 382 w 1127" name="T24"/>
              <a:gd fmla="*/ 1071 h 1125" name="T25"/>
              <a:gd fmla="*/ 501 w 1127" name="T26"/>
              <a:gd fmla="*/ 1100 h 1125" name="T27"/>
              <a:gd fmla="*/ 627 w 1127" name="T28"/>
              <a:gd fmla="*/ 1100 h 1125" name="T29"/>
              <a:gd fmla="*/ 746 w 1127" name="T30"/>
              <a:gd fmla="*/ 1071 h 1125" name="T31"/>
              <a:gd fmla="*/ 853 w 1127" name="T32"/>
              <a:gd fmla="*/ 1019 h 1125" name="T33"/>
              <a:gd fmla="*/ 947 w 1127" name="T34"/>
              <a:gd fmla="*/ 945 h 1125" name="T35"/>
              <a:gd fmla="*/ 1020 w 1127" name="T36"/>
              <a:gd fmla="*/ 852 h 1125" name="T37"/>
              <a:gd fmla="*/ 1074 w 1127" name="T38"/>
              <a:gd fmla="*/ 744 h 1125" name="T39"/>
              <a:gd fmla="*/ 1102 w 1127" name="T40"/>
              <a:gd fmla="*/ 625 h 1125" name="T41"/>
              <a:gd fmla="*/ 1102 w 1127" name="T42"/>
              <a:gd fmla="*/ 499 h 1125" name="T43"/>
              <a:gd fmla="*/ 1074 w 1127" name="T44"/>
              <a:gd fmla="*/ 381 h 1125" name="T45"/>
              <a:gd fmla="*/ 1020 w 1127" name="T46"/>
              <a:gd fmla="*/ 273 h 1125" name="T47"/>
              <a:gd fmla="*/ 947 w 1127" name="T48"/>
              <a:gd fmla="*/ 180 h 1125" name="T49"/>
              <a:gd fmla="*/ 853 w 1127" name="T50"/>
              <a:gd fmla="*/ 106 h 1125" name="T51"/>
              <a:gd fmla="*/ 746 w 1127" name="T52"/>
              <a:gd fmla="*/ 52 h 1125" name="T53"/>
              <a:gd fmla="*/ 627 w 1127" name="T54"/>
              <a:gd fmla="*/ 25 h 1125" name="T55"/>
              <a:gd fmla="*/ 564 w 1127" name="T56"/>
              <a:gd fmla="*/ 0 h 1125" name="T57"/>
              <a:gd fmla="*/ 693 w 1127" name="T58"/>
              <a:gd fmla="*/ 14 h 1125" name="T59"/>
              <a:gd fmla="*/ 811 w 1127" name="T60"/>
              <a:gd fmla="*/ 56 h 1125" name="T61"/>
              <a:gd fmla="*/ 916 w 1127" name="T62"/>
              <a:gd fmla="*/ 123 h 1125" name="T63"/>
              <a:gd fmla="*/ 1003 w 1127" name="T64"/>
              <a:gd fmla="*/ 210 h 1125" name="T65"/>
              <a:gd fmla="*/ 1070 w 1127" name="T66"/>
              <a:gd fmla="*/ 315 h 1125" name="T67"/>
              <a:gd fmla="*/ 1112 w 1127" name="T68"/>
              <a:gd fmla="*/ 433 h 1125" name="T69"/>
              <a:gd fmla="*/ 1127 w 1127" name="T70"/>
              <a:gd fmla="*/ 562 h 1125" name="T71"/>
              <a:gd fmla="*/ 1112 w 1127" name="T72"/>
              <a:gd fmla="*/ 692 h 1125" name="T73"/>
              <a:gd fmla="*/ 1070 w 1127" name="T74"/>
              <a:gd fmla="*/ 810 h 1125" name="T75"/>
              <a:gd fmla="*/ 1003 w 1127" name="T76"/>
              <a:gd fmla="*/ 914 h 1125" name="T77"/>
              <a:gd fmla="*/ 916 w 1127" name="T78"/>
              <a:gd fmla="*/ 1002 h 1125" name="T79"/>
              <a:gd fmla="*/ 811 w 1127" name="T80"/>
              <a:gd fmla="*/ 1067 h 1125" name="T81"/>
              <a:gd fmla="*/ 693 w 1127" name="T82"/>
              <a:gd fmla="*/ 1111 h 1125" name="T83"/>
              <a:gd fmla="*/ 564 w 1127" name="T84"/>
              <a:gd fmla="*/ 1125 h 1125" name="T85"/>
              <a:gd fmla="*/ 434 w 1127" name="T86"/>
              <a:gd fmla="*/ 1111 h 1125" name="T87"/>
              <a:gd fmla="*/ 316 w 1127" name="T88"/>
              <a:gd fmla="*/ 1067 h 1125" name="T89"/>
              <a:gd fmla="*/ 212 w 1127" name="T90"/>
              <a:gd fmla="*/ 1002 h 1125" name="T91"/>
              <a:gd fmla="*/ 124 w 1127" name="T92"/>
              <a:gd fmla="*/ 914 h 1125" name="T93"/>
              <a:gd fmla="*/ 58 w 1127" name="T94"/>
              <a:gd fmla="*/ 810 h 1125" name="T95"/>
              <a:gd fmla="*/ 15 w 1127" name="T96"/>
              <a:gd fmla="*/ 692 h 1125" name="T97"/>
              <a:gd fmla="*/ 0 w 1127" name="T98"/>
              <a:gd fmla="*/ 562 h 1125" name="T99"/>
              <a:gd fmla="*/ 15 w 1127" name="T100"/>
              <a:gd fmla="*/ 433 h 1125" name="T101"/>
              <a:gd fmla="*/ 58 w 1127" name="T102"/>
              <a:gd fmla="*/ 315 h 1125" name="T103"/>
              <a:gd fmla="*/ 124 w 1127" name="T104"/>
              <a:gd fmla="*/ 210 h 1125" name="T105"/>
              <a:gd fmla="*/ 212 w 1127" name="T106"/>
              <a:gd fmla="*/ 123 h 1125" name="T107"/>
              <a:gd fmla="*/ 316 w 1127" name="T108"/>
              <a:gd fmla="*/ 56 h 1125" name="T109"/>
              <a:gd fmla="*/ 434 w 1127" name="T110"/>
              <a:gd fmla="*/ 14 h 1125" name="T111"/>
              <a:gd fmla="*/ 564 w 1127" name="T112"/>
              <a:gd fmla="*/ 0 h 1125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w 1127" name="T171"/>
              <a:gd fmla="*/ 0 h 1125" name="T172"/>
              <a:gd fmla="*/ 1127 w 1127" name="T173"/>
              <a:gd fmla="*/ 1125 h 1125" name="T174"/>
            </a:gdLst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b="T174" l="T171" r="T173" t="T172"/>
            <a:pathLst>
              <a:path h="1125" w="1127">
                <a:moveTo>
                  <a:pt x="564" y="21"/>
                </a:moveTo>
                <a:lnTo>
                  <a:pt x="501" y="25"/>
                </a:lnTo>
                <a:lnTo>
                  <a:pt x="439" y="35"/>
                </a:lnTo>
                <a:lnTo>
                  <a:pt x="382" y="52"/>
                </a:lnTo>
                <a:lnTo>
                  <a:pt x="326" y="76"/>
                </a:lnTo>
                <a:lnTo>
                  <a:pt x="274" y="106"/>
                </a:lnTo>
                <a:lnTo>
                  <a:pt x="225" y="140"/>
                </a:lnTo>
                <a:lnTo>
                  <a:pt x="180" y="180"/>
                </a:lnTo>
                <a:lnTo>
                  <a:pt x="141" y="224"/>
                </a:lnTo>
                <a:lnTo>
                  <a:pt x="107" y="273"/>
                </a:lnTo>
                <a:lnTo>
                  <a:pt x="78" y="324"/>
                </a:lnTo>
                <a:lnTo>
                  <a:pt x="54" y="381"/>
                </a:lnTo>
                <a:lnTo>
                  <a:pt x="36" y="438"/>
                </a:lnTo>
                <a:lnTo>
                  <a:pt x="25" y="499"/>
                </a:lnTo>
                <a:lnTo>
                  <a:pt x="23" y="562"/>
                </a:lnTo>
                <a:lnTo>
                  <a:pt x="25" y="625"/>
                </a:lnTo>
                <a:lnTo>
                  <a:pt x="36" y="687"/>
                </a:lnTo>
                <a:lnTo>
                  <a:pt x="54" y="744"/>
                </a:lnTo>
                <a:lnTo>
                  <a:pt x="78" y="799"/>
                </a:lnTo>
                <a:lnTo>
                  <a:pt x="107" y="852"/>
                </a:lnTo>
                <a:lnTo>
                  <a:pt x="141" y="901"/>
                </a:lnTo>
                <a:lnTo>
                  <a:pt x="180" y="945"/>
                </a:lnTo>
                <a:lnTo>
                  <a:pt x="225" y="985"/>
                </a:lnTo>
                <a:lnTo>
                  <a:pt x="274" y="1019"/>
                </a:lnTo>
                <a:lnTo>
                  <a:pt x="326" y="1048"/>
                </a:lnTo>
                <a:lnTo>
                  <a:pt x="382" y="1071"/>
                </a:lnTo>
                <a:lnTo>
                  <a:pt x="439" y="1088"/>
                </a:lnTo>
                <a:lnTo>
                  <a:pt x="501" y="1100"/>
                </a:lnTo>
                <a:lnTo>
                  <a:pt x="564" y="1103"/>
                </a:lnTo>
                <a:lnTo>
                  <a:pt x="627" y="1100"/>
                </a:lnTo>
                <a:lnTo>
                  <a:pt x="688" y="1088"/>
                </a:lnTo>
                <a:lnTo>
                  <a:pt x="746" y="1071"/>
                </a:lnTo>
                <a:lnTo>
                  <a:pt x="802" y="1048"/>
                </a:lnTo>
                <a:lnTo>
                  <a:pt x="853" y="1019"/>
                </a:lnTo>
                <a:lnTo>
                  <a:pt x="902" y="985"/>
                </a:lnTo>
                <a:lnTo>
                  <a:pt x="947" y="945"/>
                </a:lnTo>
                <a:lnTo>
                  <a:pt x="986" y="901"/>
                </a:lnTo>
                <a:lnTo>
                  <a:pt x="1020" y="852"/>
                </a:lnTo>
                <a:lnTo>
                  <a:pt x="1051" y="799"/>
                </a:lnTo>
                <a:lnTo>
                  <a:pt x="1074" y="744"/>
                </a:lnTo>
                <a:lnTo>
                  <a:pt x="1091" y="687"/>
                </a:lnTo>
                <a:lnTo>
                  <a:pt x="1102" y="625"/>
                </a:lnTo>
                <a:lnTo>
                  <a:pt x="1106" y="562"/>
                </a:lnTo>
                <a:lnTo>
                  <a:pt x="1102" y="499"/>
                </a:lnTo>
                <a:lnTo>
                  <a:pt x="1091" y="438"/>
                </a:lnTo>
                <a:lnTo>
                  <a:pt x="1074" y="381"/>
                </a:lnTo>
                <a:lnTo>
                  <a:pt x="1051" y="324"/>
                </a:lnTo>
                <a:lnTo>
                  <a:pt x="1020" y="273"/>
                </a:lnTo>
                <a:lnTo>
                  <a:pt x="986" y="224"/>
                </a:lnTo>
                <a:lnTo>
                  <a:pt x="947" y="180"/>
                </a:lnTo>
                <a:lnTo>
                  <a:pt x="902" y="140"/>
                </a:lnTo>
                <a:lnTo>
                  <a:pt x="853" y="106"/>
                </a:lnTo>
                <a:lnTo>
                  <a:pt x="802" y="76"/>
                </a:lnTo>
                <a:lnTo>
                  <a:pt x="746" y="52"/>
                </a:lnTo>
                <a:lnTo>
                  <a:pt x="688" y="35"/>
                </a:lnTo>
                <a:lnTo>
                  <a:pt x="627" y="25"/>
                </a:lnTo>
                <a:lnTo>
                  <a:pt x="564" y="21"/>
                </a:lnTo>
                <a:close/>
                <a:moveTo>
                  <a:pt x="564" y="0"/>
                </a:moveTo>
                <a:lnTo>
                  <a:pt x="630" y="4"/>
                </a:lnTo>
                <a:lnTo>
                  <a:pt x="693" y="14"/>
                </a:lnTo>
                <a:lnTo>
                  <a:pt x="753" y="33"/>
                </a:lnTo>
                <a:lnTo>
                  <a:pt x="811" y="56"/>
                </a:lnTo>
                <a:lnTo>
                  <a:pt x="865" y="88"/>
                </a:lnTo>
                <a:lnTo>
                  <a:pt x="916" y="123"/>
                </a:lnTo>
                <a:lnTo>
                  <a:pt x="962" y="164"/>
                </a:lnTo>
                <a:lnTo>
                  <a:pt x="1003" y="210"/>
                </a:lnTo>
                <a:lnTo>
                  <a:pt x="1039" y="261"/>
                </a:lnTo>
                <a:lnTo>
                  <a:pt x="1070" y="315"/>
                </a:lnTo>
                <a:lnTo>
                  <a:pt x="1094" y="373"/>
                </a:lnTo>
                <a:lnTo>
                  <a:pt x="1112" y="433"/>
                </a:lnTo>
                <a:lnTo>
                  <a:pt x="1123" y="496"/>
                </a:lnTo>
                <a:lnTo>
                  <a:pt x="1127" y="562"/>
                </a:lnTo>
                <a:lnTo>
                  <a:pt x="1123" y="627"/>
                </a:lnTo>
                <a:lnTo>
                  <a:pt x="1112" y="692"/>
                </a:lnTo>
                <a:lnTo>
                  <a:pt x="1094" y="752"/>
                </a:lnTo>
                <a:lnTo>
                  <a:pt x="1070" y="810"/>
                </a:lnTo>
                <a:lnTo>
                  <a:pt x="1039" y="864"/>
                </a:lnTo>
                <a:lnTo>
                  <a:pt x="1003" y="914"/>
                </a:lnTo>
                <a:lnTo>
                  <a:pt x="962" y="960"/>
                </a:lnTo>
                <a:lnTo>
                  <a:pt x="916" y="1002"/>
                </a:lnTo>
                <a:lnTo>
                  <a:pt x="865" y="1037"/>
                </a:lnTo>
                <a:lnTo>
                  <a:pt x="811" y="1067"/>
                </a:lnTo>
                <a:lnTo>
                  <a:pt x="753" y="1092"/>
                </a:lnTo>
                <a:lnTo>
                  <a:pt x="693" y="1111"/>
                </a:lnTo>
                <a:lnTo>
                  <a:pt x="630" y="1121"/>
                </a:lnTo>
                <a:lnTo>
                  <a:pt x="564" y="1125"/>
                </a:lnTo>
                <a:lnTo>
                  <a:pt x="499" y="1121"/>
                </a:lnTo>
                <a:lnTo>
                  <a:pt x="434" y="1111"/>
                </a:lnTo>
                <a:lnTo>
                  <a:pt x="374" y="1092"/>
                </a:lnTo>
                <a:lnTo>
                  <a:pt x="316" y="1067"/>
                </a:lnTo>
                <a:lnTo>
                  <a:pt x="262" y="1037"/>
                </a:lnTo>
                <a:lnTo>
                  <a:pt x="212" y="1002"/>
                </a:lnTo>
                <a:lnTo>
                  <a:pt x="166" y="960"/>
                </a:lnTo>
                <a:lnTo>
                  <a:pt x="124" y="914"/>
                </a:lnTo>
                <a:lnTo>
                  <a:pt x="88" y="864"/>
                </a:lnTo>
                <a:lnTo>
                  <a:pt x="58" y="810"/>
                </a:lnTo>
                <a:lnTo>
                  <a:pt x="33" y="752"/>
                </a:lnTo>
                <a:lnTo>
                  <a:pt x="15" y="692"/>
                </a:lnTo>
                <a:lnTo>
                  <a:pt x="4" y="627"/>
                </a:lnTo>
                <a:lnTo>
                  <a:pt x="0" y="562"/>
                </a:lnTo>
                <a:lnTo>
                  <a:pt x="4" y="496"/>
                </a:lnTo>
                <a:lnTo>
                  <a:pt x="15" y="433"/>
                </a:lnTo>
                <a:lnTo>
                  <a:pt x="33" y="373"/>
                </a:lnTo>
                <a:lnTo>
                  <a:pt x="58" y="315"/>
                </a:lnTo>
                <a:lnTo>
                  <a:pt x="88" y="261"/>
                </a:lnTo>
                <a:lnTo>
                  <a:pt x="124" y="210"/>
                </a:lnTo>
                <a:lnTo>
                  <a:pt x="166" y="164"/>
                </a:lnTo>
                <a:lnTo>
                  <a:pt x="212" y="123"/>
                </a:lnTo>
                <a:lnTo>
                  <a:pt x="262" y="88"/>
                </a:lnTo>
                <a:lnTo>
                  <a:pt x="316" y="56"/>
                </a:lnTo>
                <a:lnTo>
                  <a:pt x="374" y="33"/>
                </a:lnTo>
                <a:lnTo>
                  <a:pt x="434" y="14"/>
                </a:lnTo>
                <a:lnTo>
                  <a:pt x="499" y="4"/>
                </a:lnTo>
                <a:lnTo>
                  <a:pt x="564" y="0"/>
                </a:lnTo>
                <a:close/>
              </a:path>
            </a:pathLst>
          </a:custGeom>
          <a:solidFill>
            <a:srgbClr val="3EB19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60960" lIns="121920" rIns="121920" tIns="60960"/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endParaRPr altLang="en-US" lang="zh-CN"/>
          </a:p>
        </p:txBody>
      </p:sp>
      <p:sp>
        <p:nvSpPr>
          <p:cNvPr id="20488" name="Freeform 10"/>
          <p:cNvSpPr/>
          <p:nvPr/>
        </p:nvSpPr>
        <p:spPr bwMode="auto">
          <a:xfrm>
            <a:off x="9813925" y="4092575"/>
            <a:ext cx="863600" cy="866775"/>
          </a:xfrm>
          <a:custGeom>
            <a:gdLst>
              <a:gd fmla="*/ 409 w 818" name="T0"/>
              <a:gd fmla="*/ 0 h 816" name="T1"/>
              <a:gd fmla="*/ 464 w 818" name="T2"/>
              <a:gd fmla="*/ 3 h 816" name="T3"/>
              <a:gd fmla="*/ 517 w 818" name="T4"/>
              <a:gd fmla="*/ 14 h 816" name="T5"/>
              <a:gd fmla="*/ 568 w 818" name="T6"/>
              <a:gd fmla="*/ 32 h 816" name="T7"/>
              <a:gd fmla="*/ 616 w 818" name="T8"/>
              <a:gd fmla="*/ 56 h 816" name="T9"/>
              <a:gd fmla="*/ 659 w 818" name="T10"/>
              <a:gd fmla="*/ 85 h 816" name="T11"/>
              <a:gd fmla="*/ 698 w 818" name="T12"/>
              <a:gd fmla="*/ 119 h 816" name="T13"/>
              <a:gd fmla="*/ 733 w 818" name="T14"/>
              <a:gd fmla="*/ 158 h 816" name="T15"/>
              <a:gd fmla="*/ 761 w 818" name="T16"/>
              <a:gd fmla="*/ 202 h 816" name="T17"/>
              <a:gd fmla="*/ 785 w 818" name="T18"/>
              <a:gd fmla="*/ 249 h 816" name="T19"/>
              <a:gd fmla="*/ 804 w 818" name="T20"/>
              <a:gd fmla="*/ 300 h 816" name="T21"/>
              <a:gd fmla="*/ 814 w 818" name="T22"/>
              <a:gd fmla="*/ 353 h 816" name="T23"/>
              <a:gd fmla="*/ 818 w 818" name="T24"/>
              <a:gd fmla="*/ 408 h 816" name="T25"/>
              <a:gd fmla="*/ 814 w 818" name="T26"/>
              <a:gd fmla="*/ 464 h 816" name="T27"/>
              <a:gd fmla="*/ 804 w 818" name="T28"/>
              <a:gd fmla="*/ 517 h 816" name="T29"/>
              <a:gd fmla="*/ 785 w 818" name="T30"/>
              <a:gd fmla="*/ 567 h 816" name="T31"/>
              <a:gd fmla="*/ 761 w 818" name="T32"/>
              <a:gd fmla="*/ 614 h 816" name="T33"/>
              <a:gd fmla="*/ 733 w 818" name="T34"/>
              <a:gd fmla="*/ 657 h 816" name="T35"/>
              <a:gd fmla="*/ 698 w 818" name="T36"/>
              <a:gd fmla="*/ 697 h 816" name="T37"/>
              <a:gd fmla="*/ 659 w 818" name="T38"/>
              <a:gd fmla="*/ 732 h 816" name="T39"/>
              <a:gd fmla="*/ 616 w 818" name="T40"/>
              <a:gd fmla="*/ 761 h 816" name="T41"/>
              <a:gd fmla="*/ 568 w 818" name="T42"/>
              <a:gd fmla="*/ 785 h 816" name="T43"/>
              <a:gd fmla="*/ 517 w 818" name="T44"/>
              <a:gd fmla="*/ 802 h 816" name="T45"/>
              <a:gd fmla="*/ 464 w 818" name="T46"/>
              <a:gd fmla="*/ 813 h 816" name="T47"/>
              <a:gd fmla="*/ 409 w 818" name="T48"/>
              <a:gd fmla="*/ 816 h 816" name="T49"/>
              <a:gd fmla="*/ 353 w 818" name="T50"/>
              <a:gd fmla="*/ 813 h 816" name="T51"/>
              <a:gd fmla="*/ 300 w 818" name="T52"/>
              <a:gd fmla="*/ 802 h 816" name="T53"/>
              <a:gd fmla="*/ 250 w 818" name="T54"/>
              <a:gd fmla="*/ 785 h 816" name="T55"/>
              <a:gd fmla="*/ 203 w 818" name="T56"/>
              <a:gd fmla="*/ 761 h 816" name="T57"/>
              <a:gd fmla="*/ 160 w 818" name="T58"/>
              <a:gd fmla="*/ 732 h 816" name="T59"/>
              <a:gd fmla="*/ 120 w 818" name="T60"/>
              <a:gd fmla="*/ 697 h 816" name="T61"/>
              <a:gd fmla="*/ 85 w 818" name="T62"/>
              <a:gd fmla="*/ 657 h 816" name="T63"/>
              <a:gd fmla="*/ 56 w 818" name="T64"/>
              <a:gd fmla="*/ 614 h 816" name="T65"/>
              <a:gd fmla="*/ 32 w 818" name="T66"/>
              <a:gd fmla="*/ 567 h 816" name="T67"/>
              <a:gd fmla="*/ 15 w 818" name="T68"/>
              <a:gd fmla="*/ 517 h 816" name="T69"/>
              <a:gd fmla="*/ 3 w 818" name="T70"/>
              <a:gd fmla="*/ 464 h 816" name="T71"/>
              <a:gd fmla="*/ 0 w 818" name="T72"/>
              <a:gd fmla="*/ 408 h 816" name="T73"/>
              <a:gd fmla="*/ 3 w 818" name="T74"/>
              <a:gd fmla="*/ 353 h 816" name="T75"/>
              <a:gd fmla="*/ 15 w 818" name="T76"/>
              <a:gd fmla="*/ 300 h 816" name="T77"/>
              <a:gd fmla="*/ 32 w 818" name="T78"/>
              <a:gd fmla="*/ 249 h 816" name="T79"/>
              <a:gd fmla="*/ 56 w 818" name="T80"/>
              <a:gd fmla="*/ 202 h 816" name="T81"/>
              <a:gd fmla="*/ 85 w 818" name="T82"/>
              <a:gd fmla="*/ 158 h 816" name="T83"/>
              <a:gd fmla="*/ 120 w 818" name="T84"/>
              <a:gd fmla="*/ 119 h 816" name="T85"/>
              <a:gd fmla="*/ 160 w 818" name="T86"/>
              <a:gd fmla="*/ 85 h 816" name="T87"/>
              <a:gd fmla="*/ 203 w 818" name="T88"/>
              <a:gd fmla="*/ 56 h 816" name="T89"/>
              <a:gd fmla="*/ 250 w 818" name="T90"/>
              <a:gd fmla="*/ 32 h 816" name="T91"/>
              <a:gd fmla="*/ 300 w 818" name="T92"/>
              <a:gd fmla="*/ 14 h 816" name="T93"/>
              <a:gd fmla="*/ 353 w 818" name="T94"/>
              <a:gd fmla="*/ 3 h 816" name="T95"/>
              <a:gd fmla="*/ 409 w 818" name="T96"/>
              <a:gd fmla="*/ 0 h 81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w 818" name="T147"/>
              <a:gd fmla="*/ 0 h 816" name="T148"/>
              <a:gd fmla="*/ 818 w 818" name="T149"/>
              <a:gd fmla="*/ 816 h 816" name="T150"/>
            </a:gdLst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b="T150" l="T147" r="T149" t="T148"/>
            <a:pathLst>
              <a:path h="816" w="818">
                <a:moveTo>
                  <a:pt x="409" y="0"/>
                </a:moveTo>
                <a:lnTo>
                  <a:pt x="464" y="3"/>
                </a:lnTo>
                <a:lnTo>
                  <a:pt x="517" y="14"/>
                </a:lnTo>
                <a:lnTo>
                  <a:pt x="568" y="32"/>
                </a:lnTo>
                <a:lnTo>
                  <a:pt x="616" y="56"/>
                </a:lnTo>
                <a:lnTo>
                  <a:pt x="659" y="85"/>
                </a:lnTo>
                <a:lnTo>
                  <a:pt x="698" y="119"/>
                </a:lnTo>
                <a:lnTo>
                  <a:pt x="733" y="158"/>
                </a:lnTo>
                <a:lnTo>
                  <a:pt x="761" y="202"/>
                </a:lnTo>
                <a:lnTo>
                  <a:pt x="785" y="249"/>
                </a:lnTo>
                <a:lnTo>
                  <a:pt x="804" y="300"/>
                </a:lnTo>
                <a:lnTo>
                  <a:pt x="814" y="353"/>
                </a:lnTo>
                <a:lnTo>
                  <a:pt x="818" y="408"/>
                </a:lnTo>
                <a:lnTo>
                  <a:pt x="814" y="464"/>
                </a:lnTo>
                <a:lnTo>
                  <a:pt x="804" y="517"/>
                </a:lnTo>
                <a:lnTo>
                  <a:pt x="785" y="567"/>
                </a:lnTo>
                <a:lnTo>
                  <a:pt x="761" y="614"/>
                </a:lnTo>
                <a:lnTo>
                  <a:pt x="733" y="657"/>
                </a:lnTo>
                <a:lnTo>
                  <a:pt x="698" y="697"/>
                </a:lnTo>
                <a:lnTo>
                  <a:pt x="659" y="732"/>
                </a:lnTo>
                <a:lnTo>
                  <a:pt x="616" y="761"/>
                </a:lnTo>
                <a:lnTo>
                  <a:pt x="568" y="785"/>
                </a:lnTo>
                <a:lnTo>
                  <a:pt x="517" y="802"/>
                </a:lnTo>
                <a:lnTo>
                  <a:pt x="464" y="813"/>
                </a:lnTo>
                <a:lnTo>
                  <a:pt x="409" y="816"/>
                </a:lnTo>
                <a:lnTo>
                  <a:pt x="353" y="813"/>
                </a:lnTo>
                <a:lnTo>
                  <a:pt x="300" y="802"/>
                </a:lnTo>
                <a:lnTo>
                  <a:pt x="250" y="785"/>
                </a:lnTo>
                <a:lnTo>
                  <a:pt x="203" y="761"/>
                </a:lnTo>
                <a:lnTo>
                  <a:pt x="160" y="732"/>
                </a:lnTo>
                <a:lnTo>
                  <a:pt x="120" y="697"/>
                </a:lnTo>
                <a:lnTo>
                  <a:pt x="85" y="657"/>
                </a:lnTo>
                <a:lnTo>
                  <a:pt x="56" y="614"/>
                </a:lnTo>
                <a:lnTo>
                  <a:pt x="32" y="567"/>
                </a:lnTo>
                <a:lnTo>
                  <a:pt x="15" y="517"/>
                </a:lnTo>
                <a:lnTo>
                  <a:pt x="3" y="464"/>
                </a:lnTo>
                <a:lnTo>
                  <a:pt x="0" y="408"/>
                </a:lnTo>
                <a:lnTo>
                  <a:pt x="3" y="353"/>
                </a:lnTo>
                <a:lnTo>
                  <a:pt x="15" y="300"/>
                </a:lnTo>
                <a:lnTo>
                  <a:pt x="32" y="249"/>
                </a:lnTo>
                <a:lnTo>
                  <a:pt x="56" y="202"/>
                </a:lnTo>
                <a:lnTo>
                  <a:pt x="85" y="158"/>
                </a:lnTo>
                <a:lnTo>
                  <a:pt x="120" y="119"/>
                </a:lnTo>
                <a:lnTo>
                  <a:pt x="160" y="85"/>
                </a:lnTo>
                <a:lnTo>
                  <a:pt x="203" y="56"/>
                </a:lnTo>
                <a:lnTo>
                  <a:pt x="250" y="32"/>
                </a:lnTo>
                <a:lnTo>
                  <a:pt x="300" y="14"/>
                </a:lnTo>
                <a:lnTo>
                  <a:pt x="353" y="3"/>
                </a:lnTo>
                <a:lnTo>
                  <a:pt x="409" y="0"/>
                </a:lnTo>
                <a:close/>
              </a:path>
            </a:pathLst>
          </a:custGeom>
          <a:solidFill>
            <a:srgbClr val="3EB19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60960" lIns="121920" rIns="121920" tIns="60960"/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endParaRPr altLang="en-US" lang="zh-CN"/>
          </a:p>
        </p:txBody>
      </p:sp>
      <p:sp>
        <p:nvSpPr>
          <p:cNvPr id="20489" name="Freeform 11"/>
          <p:cNvSpPr>
            <a:spLocks noEditPoints="1"/>
          </p:cNvSpPr>
          <p:nvPr/>
        </p:nvSpPr>
        <p:spPr bwMode="auto">
          <a:xfrm>
            <a:off x="9674225" y="2325688"/>
            <a:ext cx="1192213" cy="1192212"/>
          </a:xfrm>
          <a:custGeom>
            <a:gdLst>
              <a:gd fmla="*/ 501 w 1128" name="T0"/>
              <a:gd fmla="*/ 26 h 1126" name="T1"/>
              <a:gd fmla="*/ 381 w 1128" name="T2"/>
              <a:gd fmla="*/ 54 h 1126" name="T3"/>
              <a:gd fmla="*/ 273 w 1128" name="T4"/>
              <a:gd fmla="*/ 106 h 1126" name="T5"/>
              <a:gd fmla="*/ 181 w 1128" name="T6"/>
              <a:gd fmla="*/ 181 h 1126" name="T7"/>
              <a:gd fmla="*/ 107 w 1128" name="T8"/>
              <a:gd fmla="*/ 273 h 1126" name="T9"/>
              <a:gd fmla="*/ 54 w 1128" name="T10"/>
              <a:gd fmla="*/ 381 h 1126" name="T11"/>
              <a:gd fmla="*/ 26 w 1128" name="T12"/>
              <a:gd fmla="*/ 500 h 1126" name="T13"/>
              <a:gd fmla="*/ 26 w 1128" name="T14"/>
              <a:gd fmla="*/ 626 h 1126" name="T15"/>
              <a:gd fmla="*/ 54 w 1128" name="T16"/>
              <a:gd fmla="*/ 746 h 1126" name="T17"/>
              <a:gd fmla="*/ 107 w 1128" name="T18"/>
              <a:gd fmla="*/ 853 h 1126" name="T19"/>
              <a:gd fmla="*/ 181 w 1128" name="T20"/>
              <a:gd fmla="*/ 945 h 1126" name="T21"/>
              <a:gd fmla="*/ 273 w 1128" name="T22"/>
              <a:gd fmla="*/ 1020 h 1126" name="T23"/>
              <a:gd fmla="*/ 381 w 1128" name="T24"/>
              <a:gd fmla="*/ 1073 h 1126" name="T25"/>
              <a:gd fmla="*/ 501 w 1128" name="T26"/>
              <a:gd fmla="*/ 1100 h 1126" name="T27"/>
              <a:gd fmla="*/ 627 w 1128" name="T28"/>
              <a:gd fmla="*/ 1100 h 1126" name="T29"/>
              <a:gd fmla="*/ 747 w 1128" name="T30"/>
              <a:gd fmla="*/ 1073 h 1126" name="T31"/>
              <a:gd fmla="*/ 854 w 1128" name="T32"/>
              <a:gd fmla="*/ 1020 h 1126" name="T33"/>
              <a:gd fmla="*/ 946 w 1128" name="T34"/>
              <a:gd fmla="*/ 945 h 1126" name="T35"/>
              <a:gd fmla="*/ 1021 w 1128" name="T36"/>
              <a:gd fmla="*/ 853 h 1126" name="T37"/>
              <a:gd fmla="*/ 1074 w 1128" name="T38"/>
              <a:gd fmla="*/ 746 h 1126" name="T39"/>
              <a:gd fmla="*/ 1101 w 1128" name="T40"/>
              <a:gd fmla="*/ 626 h 1126" name="T41"/>
              <a:gd fmla="*/ 1101 w 1128" name="T42"/>
              <a:gd fmla="*/ 500 h 1126" name="T43"/>
              <a:gd fmla="*/ 1074 w 1128" name="T44"/>
              <a:gd fmla="*/ 381 h 1126" name="T45"/>
              <a:gd fmla="*/ 1021 w 1128" name="T46"/>
              <a:gd fmla="*/ 273 h 1126" name="T47"/>
              <a:gd fmla="*/ 946 w 1128" name="T48"/>
              <a:gd fmla="*/ 181 h 1126" name="T49"/>
              <a:gd fmla="*/ 854 w 1128" name="T50"/>
              <a:gd fmla="*/ 106 h 1126" name="T51"/>
              <a:gd fmla="*/ 747 w 1128" name="T52"/>
              <a:gd fmla="*/ 54 h 1126" name="T53"/>
              <a:gd fmla="*/ 627 w 1128" name="T54"/>
              <a:gd fmla="*/ 26 h 1126" name="T55"/>
              <a:gd fmla="*/ 564 w 1128" name="T56"/>
              <a:gd fmla="*/ 0 h 1126" name="T57"/>
              <a:gd fmla="*/ 693 w 1128" name="T58"/>
              <a:gd fmla="*/ 16 h 1126" name="T59"/>
              <a:gd fmla="*/ 811 w 1128" name="T60"/>
              <a:gd fmla="*/ 58 h 1126" name="T61"/>
              <a:gd fmla="*/ 916 w 1128" name="T62"/>
              <a:gd fmla="*/ 125 h 1126" name="T63"/>
              <a:gd fmla="*/ 1003 w 1128" name="T64"/>
              <a:gd fmla="*/ 211 h 1126" name="T65"/>
              <a:gd fmla="*/ 1070 w 1128" name="T66"/>
              <a:gd fmla="*/ 316 h 1126" name="T67"/>
              <a:gd fmla="*/ 1112 w 1128" name="T68"/>
              <a:gd fmla="*/ 435 h 1126" name="T69"/>
              <a:gd fmla="*/ 1128 w 1128" name="T70"/>
              <a:gd fmla="*/ 563 h 1126" name="T71"/>
              <a:gd fmla="*/ 1112 w 1128" name="T72"/>
              <a:gd fmla="*/ 692 h 1126" name="T73"/>
              <a:gd fmla="*/ 1070 w 1128" name="T74"/>
              <a:gd fmla="*/ 810 h 1126" name="T75"/>
              <a:gd fmla="*/ 1003 w 1128" name="T76"/>
              <a:gd fmla="*/ 915 h 1126" name="T77"/>
              <a:gd fmla="*/ 916 w 1128" name="T78"/>
              <a:gd fmla="*/ 1002 h 1126" name="T79"/>
              <a:gd fmla="*/ 811 w 1128" name="T80"/>
              <a:gd fmla="*/ 1069 h 1126" name="T81"/>
              <a:gd fmla="*/ 693 w 1128" name="T82"/>
              <a:gd fmla="*/ 1111 h 1126" name="T83"/>
              <a:gd fmla="*/ 564 w 1128" name="T84"/>
              <a:gd fmla="*/ 1126 h 1126" name="T85"/>
              <a:gd fmla="*/ 435 w 1128" name="T86"/>
              <a:gd fmla="*/ 1111 h 1126" name="T87"/>
              <a:gd fmla="*/ 317 w 1128" name="T88"/>
              <a:gd fmla="*/ 1069 h 1126" name="T89"/>
              <a:gd fmla="*/ 212 w 1128" name="T90"/>
              <a:gd fmla="*/ 1002 h 1126" name="T91"/>
              <a:gd fmla="*/ 125 w 1128" name="T92"/>
              <a:gd fmla="*/ 915 h 1126" name="T93"/>
              <a:gd fmla="*/ 58 w 1128" name="T94"/>
              <a:gd fmla="*/ 810 h 1126" name="T95"/>
              <a:gd fmla="*/ 16 w 1128" name="T96"/>
              <a:gd fmla="*/ 692 h 1126" name="T97"/>
              <a:gd fmla="*/ 0 w 1128" name="T98"/>
              <a:gd fmla="*/ 563 h 1126" name="T99"/>
              <a:gd fmla="*/ 16 w 1128" name="T100"/>
              <a:gd fmla="*/ 435 h 1126" name="T101"/>
              <a:gd fmla="*/ 58 w 1128" name="T102"/>
              <a:gd fmla="*/ 316 h 1126" name="T103"/>
              <a:gd fmla="*/ 125 w 1128" name="T104"/>
              <a:gd fmla="*/ 211 h 1126" name="T105"/>
              <a:gd fmla="*/ 212 w 1128" name="T106"/>
              <a:gd fmla="*/ 125 h 1126" name="T107"/>
              <a:gd fmla="*/ 317 w 1128" name="T108"/>
              <a:gd fmla="*/ 58 h 1126" name="T109"/>
              <a:gd fmla="*/ 435 w 1128" name="T110"/>
              <a:gd fmla="*/ 16 h 1126" name="T111"/>
              <a:gd fmla="*/ 564 w 1128" name="T112"/>
              <a:gd fmla="*/ 0 h 112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w 1128" name="T171"/>
              <a:gd fmla="*/ 0 h 1126" name="T172"/>
              <a:gd fmla="*/ 1128 w 1128" name="T173"/>
              <a:gd fmla="*/ 1126 h 1126" name="T174"/>
            </a:gdLst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b="T174" l="T171" r="T173" t="T172"/>
            <a:pathLst>
              <a:path h="1126" w="1128">
                <a:moveTo>
                  <a:pt x="564" y="22"/>
                </a:moveTo>
                <a:lnTo>
                  <a:pt x="501" y="26"/>
                </a:lnTo>
                <a:lnTo>
                  <a:pt x="440" y="37"/>
                </a:lnTo>
                <a:lnTo>
                  <a:pt x="381" y="54"/>
                </a:lnTo>
                <a:lnTo>
                  <a:pt x="326" y="78"/>
                </a:lnTo>
                <a:lnTo>
                  <a:pt x="273" y="106"/>
                </a:lnTo>
                <a:lnTo>
                  <a:pt x="226" y="142"/>
                </a:lnTo>
                <a:lnTo>
                  <a:pt x="181" y="181"/>
                </a:lnTo>
                <a:lnTo>
                  <a:pt x="142" y="225"/>
                </a:lnTo>
                <a:lnTo>
                  <a:pt x="107" y="273"/>
                </a:lnTo>
                <a:lnTo>
                  <a:pt x="78" y="326"/>
                </a:lnTo>
                <a:lnTo>
                  <a:pt x="54" y="381"/>
                </a:lnTo>
                <a:lnTo>
                  <a:pt x="37" y="440"/>
                </a:lnTo>
                <a:lnTo>
                  <a:pt x="26" y="500"/>
                </a:lnTo>
                <a:lnTo>
                  <a:pt x="22" y="563"/>
                </a:lnTo>
                <a:lnTo>
                  <a:pt x="26" y="626"/>
                </a:lnTo>
                <a:lnTo>
                  <a:pt x="37" y="687"/>
                </a:lnTo>
                <a:lnTo>
                  <a:pt x="54" y="746"/>
                </a:lnTo>
                <a:lnTo>
                  <a:pt x="78" y="801"/>
                </a:lnTo>
                <a:lnTo>
                  <a:pt x="107" y="853"/>
                </a:lnTo>
                <a:lnTo>
                  <a:pt x="142" y="902"/>
                </a:lnTo>
                <a:lnTo>
                  <a:pt x="181" y="945"/>
                </a:lnTo>
                <a:lnTo>
                  <a:pt x="226" y="985"/>
                </a:lnTo>
                <a:lnTo>
                  <a:pt x="273" y="1020"/>
                </a:lnTo>
                <a:lnTo>
                  <a:pt x="326" y="1049"/>
                </a:lnTo>
                <a:lnTo>
                  <a:pt x="381" y="1073"/>
                </a:lnTo>
                <a:lnTo>
                  <a:pt x="440" y="1090"/>
                </a:lnTo>
                <a:lnTo>
                  <a:pt x="501" y="1100"/>
                </a:lnTo>
                <a:lnTo>
                  <a:pt x="564" y="1104"/>
                </a:lnTo>
                <a:lnTo>
                  <a:pt x="627" y="1100"/>
                </a:lnTo>
                <a:lnTo>
                  <a:pt x="687" y="1090"/>
                </a:lnTo>
                <a:lnTo>
                  <a:pt x="747" y="1073"/>
                </a:lnTo>
                <a:lnTo>
                  <a:pt x="802" y="1049"/>
                </a:lnTo>
                <a:lnTo>
                  <a:pt x="854" y="1020"/>
                </a:lnTo>
                <a:lnTo>
                  <a:pt x="903" y="985"/>
                </a:lnTo>
                <a:lnTo>
                  <a:pt x="946" y="945"/>
                </a:lnTo>
                <a:lnTo>
                  <a:pt x="987" y="902"/>
                </a:lnTo>
                <a:lnTo>
                  <a:pt x="1021" y="853"/>
                </a:lnTo>
                <a:lnTo>
                  <a:pt x="1050" y="801"/>
                </a:lnTo>
                <a:lnTo>
                  <a:pt x="1074" y="746"/>
                </a:lnTo>
                <a:lnTo>
                  <a:pt x="1091" y="687"/>
                </a:lnTo>
                <a:lnTo>
                  <a:pt x="1101" y="626"/>
                </a:lnTo>
                <a:lnTo>
                  <a:pt x="1105" y="563"/>
                </a:lnTo>
                <a:lnTo>
                  <a:pt x="1101" y="500"/>
                </a:lnTo>
                <a:lnTo>
                  <a:pt x="1091" y="440"/>
                </a:lnTo>
                <a:lnTo>
                  <a:pt x="1074" y="381"/>
                </a:lnTo>
                <a:lnTo>
                  <a:pt x="1050" y="326"/>
                </a:lnTo>
                <a:lnTo>
                  <a:pt x="1021" y="273"/>
                </a:lnTo>
                <a:lnTo>
                  <a:pt x="987" y="225"/>
                </a:lnTo>
                <a:lnTo>
                  <a:pt x="946" y="181"/>
                </a:lnTo>
                <a:lnTo>
                  <a:pt x="903" y="142"/>
                </a:lnTo>
                <a:lnTo>
                  <a:pt x="854" y="106"/>
                </a:lnTo>
                <a:lnTo>
                  <a:pt x="802" y="78"/>
                </a:lnTo>
                <a:lnTo>
                  <a:pt x="747" y="54"/>
                </a:lnTo>
                <a:lnTo>
                  <a:pt x="687" y="37"/>
                </a:lnTo>
                <a:lnTo>
                  <a:pt x="627" y="26"/>
                </a:lnTo>
                <a:lnTo>
                  <a:pt x="564" y="22"/>
                </a:lnTo>
                <a:close/>
                <a:moveTo>
                  <a:pt x="564" y="0"/>
                </a:moveTo>
                <a:lnTo>
                  <a:pt x="630" y="4"/>
                </a:lnTo>
                <a:lnTo>
                  <a:pt x="693" y="16"/>
                </a:lnTo>
                <a:lnTo>
                  <a:pt x="754" y="33"/>
                </a:lnTo>
                <a:lnTo>
                  <a:pt x="811" y="58"/>
                </a:lnTo>
                <a:lnTo>
                  <a:pt x="866" y="88"/>
                </a:lnTo>
                <a:lnTo>
                  <a:pt x="916" y="125"/>
                </a:lnTo>
                <a:lnTo>
                  <a:pt x="962" y="166"/>
                </a:lnTo>
                <a:lnTo>
                  <a:pt x="1003" y="211"/>
                </a:lnTo>
                <a:lnTo>
                  <a:pt x="1040" y="261"/>
                </a:lnTo>
                <a:lnTo>
                  <a:pt x="1070" y="316"/>
                </a:lnTo>
                <a:lnTo>
                  <a:pt x="1095" y="374"/>
                </a:lnTo>
                <a:lnTo>
                  <a:pt x="1112" y="435"/>
                </a:lnTo>
                <a:lnTo>
                  <a:pt x="1124" y="498"/>
                </a:lnTo>
                <a:lnTo>
                  <a:pt x="1128" y="563"/>
                </a:lnTo>
                <a:lnTo>
                  <a:pt x="1124" y="629"/>
                </a:lnTo>
                <a:lnTo>
                  <a:pt x="1112" y="692"/>
                </a:lnTo>
                <a:lnTo>
                  <a:pt x="1095" y="752"/>
                </a:lnTo>
                <a:lnTo>
                  <a:pt x="1070" y="810"/>
                </a:lnTo>
                <a:lnTo>
                  <a:pt x="1040" y="865"/>
                </a:lnTo>
                <a:lnTo>
                  <a:pt x="1003" y="915"/>
                </a:lnTo>
                <a:lnTo>
                  <a:pt x="962" y="961"/>
                </a:lnTo>
                <a:lnTo>
                  <a:pt x="916" y="1002"/>
                </a:lnTo>
                <a:lnTo>
                  <a:pt x="866" y="1038"/>
                </a:lnTo>
                <a:lnTo>
                  <a:pt x="811" y="1069"/>
                </a:lnTo>
                <a:lnTo>
                  <a:pt x="754" y="1094"/>
                </a:lnTo>
                <a:lnTo>
                  <a:pt x="693" y="1111"/>
                </a:lnTo>
                <a:lnTo>
                  <a:pt x="630" y="1122"/>
                </a:lnTo>
                <a:lnTo>
                  <a:pt x="564" y="1126"/>
                </a:lnTo>
                <a:lnTo>
                  <a:pt x="498" y="1122"/>
                </a:lnTo>
                <a:lnTo>
                  <a:pt x="435" y="1111"/>
                </a:lnTo>
                <a:lnTo>
                  <a:pt x="375" y="1094"/>
                </a:lnTo>
                <a:lnTo>
                  <a:pt x="317" y="1069"/>
                </a:lnTo>
                <a:lnTo>
                  <a:pt x="263" y="1038"/>
                </a:lnTo>
                <a:lnTo>
                  <a:pt x="212" y="1002"/>
                </a:lnTo>
                <a:lnTo>
                  <a:pt x="166" y="961"/>
                </a:lnTo>
                <a:lnTo>
                  <a:pt x="125" y="915"/>
                </a:lnTo>
                <a:lnTo>
                  <a:pt x="88" y="865"/>
                </a:lnTo>
                <a:lnTo>
                  <a:pt x="58" y="810"/>
                </a:lnTo>
                <a:lnTo>
                  <a:pt x="34" y="752"/>
                </a:lnTo>
                <a:lnTo>
                  <a:pt x="16" y="692"/>
                </a:lnTo>
                <a:lnTo>
                  <a:pt x="4" y="629"/>
                </a:lnTo>
                <a:lnTo>
                  <a:pt x="0" y="563"/>
                </a:lnTo>
                <a:lnTo>
                  <a:pt x="4" y="498"/>
                </a:lnTo>
                <a:lnTo>
                  <a:pt x="16" y="435"/>
                </a:lnTo>
                <a:lnTo>
                  <a:pt x="34" y="374"/>
                </a:lnTo>
                <a:lnTo>
                  <a:pt x="58" y="316"/>
                </a:lnTo>
                <a:lnTo>
                  <a:pt x="88" y="261"/>
                </a:lnTo>
                <a:lnTo>
                  <a:pt x="125" y="211"/>
                </a:lnTo>
                <a:lnTo>
                  <a:pt x="166" y="166"/>
                </a:lnTo>
                <a:lnTo>
                  <a:pt x="212" y="125"/>
                </a:lnTo>
                <a:lnTo>
                  <a:pt x="263" y="88"/>
                </a:lnTo>
                <a:lnTo>
                  <a:pt x="317" y="58"/>
                </a:lnTo>
                <a:lnTo>
                  <a:pt x="375" y="33"/>
                </a:lnTo>
                <a:lnTo>
                  <a:pt x="435" y="16"/>
                </a:lnTo>
                <a:lnTo>
                  <a:pt x="498" y="4"/>
                </a:lnTo>
                <a:lnTo>
                  <a:pt x="564" y="0"/>
                </a:lnTo>
                <a:close/>
              </a:path>
            </a:pathLst>
          </a:custGeom>
          <a:solidFill>
            <a:srgbClr val="74CEBB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60960" lIns="121920" rIns="121920" tIns="60960"/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endParaRPr altLang="en-US" lang="zh-CN"/>
          </a:p>
        </p:txBody>
      </p:sp>
      <p:sp>
        <p:nvSpPr>
          <p:cNvPr id="20490" name="Freeform 12"/>
          <p:cNvSpPr/>
          <p:nvPr/>
        </p:nvSpPr>
        <p:spPr bwMode="auto">
          <a:xfrm>
            <a:off x="9837738" y="2490788"/>
            <a:ext cx="865187" cy="863600"/>
          </a:xfrm>
          <a:custGeom>
            <a:gdLst>
              <a:gd fmla="*/ 409 w 818" name="T0"/>
              <a:gd fmla="*/ 0 h 817" name="T1"/>
              <a:gd fmla="*/ 464 w 818" name="T2"/>
              <a:gd fmla="*/ 4 h 817" name="T3"/>
              <a:gd fmla="*/ 518 w 818" name="T4"/>
              <a:gd fmla="*/ 14 h 817" name="T5"/>
              <a:gd fmla="*/ 568 w 818" name="T6"/>
              <a:gd fmla="*/ 32 h 817" name="T7"/>
              <a:gd fmla="*/ 615 w 818" name="T8"/>
              <a:gd fmla="*/ 55 h 817" name="T9"/>
              <a:gd fmla="*/ 659 w 818" name="T10"/>
              <a:gd fmla="*/ 85 h 817" name="T11"/>
              <a:gd fmla="*/ 698 w 818" name="T12"/>
              <a:gd fmla="*/ 119 h 817" name="T13"/>
              <a:gd fmla="*/ 732 w 818" name="T14"/>
              <a:gd fmla="*/ 159 h 817" name="T15"/>
              <a:gd fmla="*/ 762 w 818" name="T16"/>
              <a:gd fmla="*/ 202 h 817" name="T17"/>
              <a:gd fmla="*/ 786 w 818" name="T18"/>
              <a:gd fmla="*/ 249 h 817" name="T19"/>
              <a:gd fmla="*/ 803 w 818" name="T20"/>
              <a:gd fmla="*/ 299 h 817" name="T21"/>
              <a:gd fmla="*/ 814 w 818" name="T22"/>
              <a:gd fmla="*/ 353 h 817" name="T23"/>
              <a:gd fmla="*/ 818 w 818" name="T24"/>
              <a:gd fmla="*/ 408 h 817" name="T25"/>
              <a:gd fmla="*/ 814 w 818" name="T26"/>
              <a:gd fmla="*/ 463 h 817" name="T27"/>
              <a:gd fmla="*/ 803 w 818" name="T28"/>
              <a:gd fmla="*/ 517 h 817" name="T29"/>
              <a:gd fmla="*/ 786 w 818" name="T30"/>
              <a:gd fmla="*/ 567 h 817" name="T31"/>
              <a:gd fmla="*/ 762 w 818" name="T32"/>
              <a:gd fmla="*/ 614 h 817" name="T33"/>
              <a:gd fmla="*/ 732 w 818" name="T34"/>
              <a:gd fmla="*/ 658 h 817" name="T35"/>
              <a:gd fmla="*/ 698 w 818" name="T36"/>
              <a:gd fmla="*/ 697 h 817" name="T37"/>
              <a:gd fmla="*/ 659 w 818" name="T38"/>
              <a:gd fmla="*/ 731 h 817" name="T39"/>
              <a:gd fmla="*/ 615 w 818" name="T40"/>
              <a:gd fmla="*/ 761 h 817" name="T41"/>
              <a:gd fmla="*/ 568 w 818" name="T42"/>
              <a:gd fmla="*/ 785 h 817" name="T43"/>
              <a:gd fmla="*/ 518 w 818" name="T44"/>
              <a:gd fmla="*/ 802 h 817" name="T45"/>
              <a:gd fmla="*/ 464 w 818" name="T46"/>
              <a:gd fmla="*/ 813 h 817" name="T47"/>
              <a:gd fmla="*/ 409 w 818" name="T48"/>
              <a:gd fmla="*/ 817 h 817" name="T49"/>
              <a:gd fmla="*/ 354 w 818" name="T50"/>
              <a:gd fmla="*/ 813 h 817" name="T51"/>
              <a:gd fmla="*/ 300 w 818" name="T52"/>
              <a:gd fmla="*/ 802 h 817" name="T53"/>
              <a:gd fmla="*/ 250 w 818" name="T54"/>
              <a:gd fmla="*/ 785 h 817" name="T55"/>
              <a:gd fmla="*/ 203 w 818" name="T56"/>
              <a:gd fmla="*/ 761 h 817" name="T57"/>
              <a:gd fmla="*/ 159 w 818" name="T58"/>
              <a:gd fmla="*/ 731 h 817" name="T59"/>
              <a:gd fmla="*/ 120 w 818" name="T60"/>
              <a:gd fmla="*/ 697 h 817" name="T61"/>
              <a:gd fmla="*/ 86 w 818" name="T62"/>
              <a:gd fmla="*/ 658 h 817" name="T63"/>
              <a:gd fmla="*/ 55 w 818" name="T64"/>
              <a:gd fmla="*/ 614 h 817" name="T65"/>
              <a:gd fmla="*/ 32 w 818" name="T66"/>
              <a:gd fmla="*/ 567 h 817" name="T67"/>
              <a:gd fmla="*/ 15 w 818" name="T68"/>
              <a:gd fmla="*/ 517 h 817" name="T69"/>
              <a:gd fmla="*/ 4 w 818" name="T70"/>
              <a:gd fmla="*/ 463 h 817" name="T71"/>
              <a:gd fmla="*/ 0 w 818" name="T72"/>
              <a:gd fmla="*/ 408 h 817" name="T73"/>
              <a:gd fmla="*/ 4 w 818" name="T74"/>
              <a:gd fmla="*/ 353 h 817" name="T75"/>
              <a:gd fmla="*/ 15 w 818" name="T76"/>
              <a:gd fmla="*/ 299 h 817" name="T77"/>
              <a:gd fmla="*/ 32 w 818" name="T78"/>
              <a:gd fmla="*/ 249 h 817" name="T79"/>
              <a:gd fmla="*/ 55 w 818" name="T80"/>
              <a:gd fmla="*/ 202 h 817" name="T81"/>
              <a:gd fmla="*/ 86 w 818" name="T82"/>
              <a:gd fmla="*/ 159 h 817" name="T83"/>
              <a:gd fmla="*/ 120 w 818" name="T84"/>
              <a:gd fmla="*/ 119 h 817" name="T85"/>
              <a:gd fmla="*/ 159 w 818" name="T86"/>
              <a:gd fmla="*/ 85 h 817" name="T87"/>
              <a:gd fmla="*/ 203 w 818" name="T88"/>
              <a:gd fmla="*/ 55 h 817" name="T89"/>
              <a:gd fmla="*/ 250 w 818" name="T90"/>
              <a:gd fmla="*/ 32 h 817" name="T91"/>
              <a:gd fmla="*/ 300 w 818" name="T92"/>
              <a:gd fmla="*/ 14 h 817" name="T93"/>
              <a:gd fmla="*/ 354 w 818" name="T94"/>
              <a:gd fmla="*/ 4 h 817" name="T95"/>
              <a:gd fmla="*/ 409 w 818" name="T96"/>
              <a:gd fmla="*/ 0 h 817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w 818" name="T147"/>
              <a:gd fmla="*/ 0 h 817" name="T148"/>
              <a:gd fmla="*/ 818 w 818" name="T149"/>
              <a:gd fmla="*/ 817 h 817" name="T150"/>
            </a:gdLst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b="T150" l="T147" r="T149" t="T148"/>
            <a:pathLst>
              <a:path h="817" w="818">
                <a:moveTo>
                  <a:pt x="409" y="0"/>
                </a:moveTo>
                <a:lnTo>
                  <a:pt x="464" y="4"/>
                </a:lnTo>
                <a:lnTo>
                  <a:pt x="518" y="14"/>
                </a:lnTo>
                <a:lnTo>
                  <a:pt x="568" y="32"/>
                </a:lnTo>
                <a:lnTo>
                  <a:pt x="615" y="55"/>
                </a:lnTo>
                <a:lnTo>
                  <a:pt x="659" y="85"/>
                </a:lnTo>
                <a:lnTo>
                  <a:pt x="698" y="119"/>
                </a:lnTo>
                <a:lnTo>
                  <a:pt x="732" y="159"/>
                </a:lnTo>
                <a:lnTo>
                  <a:pt x="762" y="202"/>
                </a:lnTo>
                <a:lnTo>
                  <a:pt x="786" y="249"/>
                </a:lnTo>
                <a:lnTo>
                  <a:pt x="803" y="299"/>
                </a:lnTo>
                <a:lnTo>
                  <a:pt x="814" y="353"/>
                </a:lnTo>
                <a:lnTo>
                  <a:pt x="818" y="408"/>
                </a:lnTo>
                <a:lnTo>
                  <a:pt x="814" y="463"/>
                </a:lnTo>
                <a:lnTo>
                  <a:pt x="803" y="517"/>
                </a:lnTo>
                <a:lnTo>
                  <a:pt x="786" y="567"/>
                </a:lnTo>
                <a:lnTo>
                  <a:pt x="762" y="614"/>
                </a:lnTo>
                <a:lnTo>
                  <a:pt x="732" y="658"/>
                </a:lnTo>
                <a:lnTo>
                  <a:pt x="698" y="697"/>
                </a:lnTo>
                <a:lnTo>
                  <a:pt x="659" y="731"/>
                </a:lnTo>
                <a:lnTo>
                  <a:pt x="615" y="761"/>
                </a:lnTo>
                <a:lnTo>
                  <a:pt x="568" y="785"/>
                </a:lnTo>
                <a:lnTo>
                  <a:pt x="518" y="802"/>
                </a:lnTo>
                <a:lnTo>
                  <a:pt x="464" y="813"/>
                </a:lnTo>
                <a:lnTo>
                  <a:pt x="409" y="817"/>
                </a:lnTo>
                <a:lnTo>
                  <a:pt x="354" y="813"/>
                </a:lnTo>
                <a:lnTo>
                  <a:pt x="300" y="802"/>
                </a:lnTo>
                <a:lnTo>
                  <a:pt x="250" y="785"/>
                </a:lnTo>
                <a:lnTo>
                  <a:pt x="203" y="761"/>
                </a:lnTo>
                <a:lnTo>
                  <a:pt x="159" y="731"/>
                </a:lnTo>
                <a:lnTo>
                  <a:pt x="120" y="697"/>
                </a:lnTo>
                <a:lnTo>
                  <a:pt x="86" y="658"/>
                </a:lnTo>
                <a:lnTo>
                  <a:pt x="55" y="614"/>
                </a:lnTo>
                <a:lnTo>
                  <a:pt x="32" y="567"/>
                </a:lnTo>
                <a:lnTo>
                  <a:pt x="15" y="517"/>
                </a:lnTo>
                <a:lnTo>
                  <a:pt x="4" y="463"/>
                </a:lnTo>
                <a:lnTo>
                  <a:pt x="0" y="408"/>
                </a:lnTo>
                <a:lnTo>
                  <a:pt x="4" y="353"/>
                </a:lnTo>
                <a:lnTo>
                  <a:pt x="15" y="299"/>
                </a:lnTo>
                <a:lnTo>
                  <a:pt x="32" y="249"/>
                </a:lnTo>
                <a:lnTo>
                  <a:pt x="55" y="202"/>
                </a:lnTo>
                <a:lnTo>
                  <a:pt x="86" y="159"/>
                </a:lnTo>
                <a:lnTo>
                  <a:pt x="120" y="119"/>
                </a:lnTo>
                <a:lnTo>
                  <a:pt x="159" y="85"/>
                </a:lnTo>
                <a:lnTo>
                  <a:pt x="203" y="55"/>
                </a:lnTo>
                <a:lnTo>
                  <a:pt x="250" y="32"/>
                </a:lnTo>
                <a:lnTo>
                  <a:pt x="300" y="14"/>
                </a:lnTo>
                <a:lnTo>
                  <a:pt x="354" y="4"/>
                </a:lnTo>
                <a:lnTo>
                  <a:pt x="409" y="0"/>
                </a:lnTo>
                <a:close/>
              </a:path>
            </a:pathLst>
          </a:custGeom>
          <a:solidFill>
            <a:srgbClr val="74CEBB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60960" lIns="121920" rIns="121920" tIns="60960"/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endParaRPr altLang="en-US" lang="zh-CN"/>
          </a:p>
        </p:txBody>
      </p:sp>
      <p:sp>
        <p:nvSpPr>
          <p:cNvPr id="20491" name="Freeform 13"/>
          <p:cNvSpPr>
            <a:spLocks noEditPoints="1"/>
          </p:cNvSpPr>
          <p:nvPr/>
        </p:nvSpPr>
        <p:spPr bwMode="auto">
          <a:xfrm>
            <a:off x="8156575" y="1465263"/>
            <a:ext cx="1190625" cy="1189037"/>
          </a:xfrm>
          <a:custGeom>
            <a:gdLst>
              <a:gd fmla="*/ 501 w 1126" name="T0"/>
              <a:gd fmla="*/ 25 h 1125" name="T1"/>
              <a:gd fmla="*/ 381 w 1126" name="T2"/>
              <a:gd fmla="*/ 54 h 1125" name="T3"/>
              <a:gd fmla="*/ 274 w 1126" name="T4"/>
              <a:gd fmla="*/ 107 h 1125" name="T5"/>
              <a:gd fmla="*/ 182 w 1126" name="T6"/>
              <a:gd fmla="*/ 180 h 1125" name="T7"/>
              <a:gd fmla="*/ 107 w 1126" name="T8"/>
              <a:gd fmla="*/ 273 h 1125" name="T9"/>
              <a:gd fmla="*/ 54 w 1126" name="T10"/>
              <a:gd fmla="*/ 381 h 1125" name="T11"/>
              <a:gd fmla="*/ 26 w 1126" name="T12"/>
              <a:gd fmla="*/ 500 h 1125" name="T13"/>
              <a:gd fmla="*/ 26 w 1126" name="T14"/>
              <a:gd fmla="*/ 626 h 1125" name="T15"/>
              <a:gd fmla="*/ 54 w 1126" name="T16"/>
              <a:gd fmla="*/ 746 h 1125" name="T17"/>
              <a:gd fmla="*/ 107 w 1126" name="T18"/>
              <a:gd fmla="*/ 852 h 1125" name="T19"/>
              <a:gd fmla="*/ 182 w 1126" name="T20"/>
              <a:gd fmla="*/ 945 h 1125" name="T21"/>
              <a:gd fmla="*/ 274 w 1126" name="T22"/>
              <a:gd fmla="*/ 1020 h 1125" name="T23"/>
              <a:gd fmla="*/ 381 w 1126" name="T24"/>
              <a:gd fmla="*/ 1073 h 1125" name="T25"/>
              <a:gd fmla="*/ 501 w 1126" name="T26"/>
              <a:gd fmla="*/ 1100 h 1125" name="T27"/>
              <a:gd fmla="*/ 627 w 1126" name="T28"/>
              <a:gd fmla="*/ 1100 h 1125" name="T29"/>
              <a:gd fmla="*/ 747 w 1126" name="T30"/>
              <a:gd fmla="*/ 1073 h 1125" name="T31"/>
              <a:gd fmla="*/ 854 w 1126" name="T32"/>
              <a:gd fmla="*/ 1020 h 1125" name="T33"/>
              <a:gd fmla="*/ 946 w 1126" name="T34"/>
              <a:gd fmla="*/ 945 h 1125" name="T35"/>
              <a:gd fmla="*/ 1021 w 1126" name="T36"/>
              <a:gd fmla="*/ 852 h 1125" name="T37"/>
              <a:gd fmla="*/ 1074 w 1126" name="T38"/>
              <a:gd fmla="*/ 746 h 1125" name="T39"/>
              <a:gd fmla="*/ 1102 w 1126" name="T40"/>
              <a:gd fmla="*/ 626 h 1125" name="T41"/>
              <a:gd fmla="*/ 1102 w 1126" name="T42"/>
              <a:gd fmla="*/ 500 h 1125" name="T43"/>
              <a:gd fmla="*/ 1074 w 1126" name="T44"/>
              <a:gd fmla="*/ 381 h 1125" name="T45"/>
              <a:gd fmla="*/ 1021 w 1126" name="T46"/>
              <a:gd fmla="*/ 273 h 1125" name="T47"/>
              <a:gd fmla="*/ 946 w 1126" name="T48"/>
              <a:gd fmla="*/ 180 h 1125" name="T49"/>
              <a:gd fmla="*/ 854 w 1126" name="T50"/>
              <a:gd fmla="*/ 107 h 1125" name="T51"/>
              <a:gd fmla="*/ 747 w 1126" name="T52"/>
              <a:gd fmla="*/ 54 h 1125" name="T53"/>
              <a:gd fmla="*/ 627 w 1126" name="T54"/>
              <a:gd fmla="*/ 25 h 1125" name="T55"/>
              <a:gd fmla="*/ 564 w 1126" name="T56"/>
              <a:gd fmla="*/ 0 h 1125" name="T57"/>
              <a:gd fmla="*/ 693 w 1126" name="T58"/>
              <a:gd fmla="*/ 15 h 1125" name="T59"/>
              <a:gd fmla="*/ 811 w 1126" name="T60"/>
              <a:gd fmla="*/ 58 h 1125" name="T61"/>
              <a:gd fmla="*/ 916 w 1126" name="T62"/>
              <a:gd fmla="*/ 124 h 1125" name="T63"/>
              <a:gd fmla="*/ 1003 w 1126" name="T64"/>
              <a:gd fmla="*/ 212 h 1125" name="T65"/>
              <a:gd fmla="*/ 1070 w 1126" name="T66"/>
              <a:gd fmla="*/ 315 h 1125" name="T67"/>
              <a:gd fmla="*/ 1112 w 1126" name="T68"/>
              <a:gd fmla="*/ 435 h 1125" name="T69"/>
              <a:gd fmla="*/ 1126 w 1126" name="T70"/>
              <a:gd fmla="*/ 563 h 1125" name="T71"/>
              <a:gd fmla="*/ 1112 w 1126" name="T72"/>
              <a:gd fmla="*/ 692 h 1125" name="T73"/>
              <a:gd fmla="*/ 1070 w 1126" name="T74"/>
              <a:gd fmla="*/ 810 h 1125" name="T75"/>
              <a:gd fmla="*/ 1003 w 1126" name="T76"/>
              <a:gd fmla="*/ 915 h 1125" name="T77"/>
              <a:gd fmla="*/ 916 w 1126" name="T78"/>
              <a:gd fmla="*/ 1002 h 1125" name="T79"/>
              <a:gd fmla="*/ 811 w 1126" name="T80"/>
              <a:gd fmla="*/ 1069 h 1125" name="T81"/>
              <a:gd fmla="*/ 693 w 1126" name="T82"/>
              <a:gd fmla="*/ 1111 h 1125" name="T83"/>
              <a:gd fmla="*/ 564 w 1126" name="T84"/>
              <a:gd fmla="*/ 1125 h 1125" name="T85"/>
              <a:gd fmla="*/ 435 w 1126" name="T86"/>
              <a:gd fmla="*/ 1111 h 1125" name="T87"/>
              <a:gd fmla="*/ 317 w 1126" name="T88"/>
              <a:gd fmla="*/ 1069 h 1125" name="T89"/>
              <a:gd fmla="*/ 212 w 1126" name="T90"/>
              <a:gd fmla="*/ 1002 h 1125" name="T91"/>
              <a:gd fmla="*/ 125 w 1126" name="T92"/>
              <a:gd fmla="*/ 915 h 1125" name="T93"/>
              <a:gd fmla="*/ 58 w 1126" name="T94"/>
              <a:gd fmla="*/ 810 h 1125" name="T95"/>
              <a:gd fmla="*/ 16 w 1126" name="T96"/>
              <a:gd fmla="*/ 692 h 1125" name="T97"/>
              <a:gd fmla="*/ 0 w 1126" name="T98"/>
              <a:gd fmla="*/ 563 h 1125" name="T99"/>
              <a:gd fmla="*/ 16 w 1126" name="T100"/>
              <a:gd fmla="*/ 435 h 1125" name="T101"/>
              <a:gd fmla="*/ 58 w 1126" name="T102"/>
              <a:gd fmla="*/ 315 h 1125" name="T103"/>
              <a:gd fmla="*/ 125 w 1126" name="T104"/>
              <a:gd fmla="*/ 212 h 1125" name="T105"/>
              <a:gd fmla="*/ 212 w 1126" name="T106"/>
              <a:gd fmla="*/ 124 h 1125" name="T107"/>
              <a:gd fmla="*/ 317 w 1126" name="T108"/>
              <a:gd fmla="*/ 58 h 1125" name="T109"/>
              <a:gd fmla="*/ 435 w 1126" name="T110"/>
              <a:gd fmla="*/ 15 h 1125" name="T111"/>
              <a:gd fmla="*/ 564 w 1126" name="T112"/>
              <a:gd fmla="*/ 0 h 1125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w 1126" name="T171"/>
              <a:gd fmla="*/ 0 h 1125" name="T172"/>
              <a:gd fmla="*/ 1126 w 1126" name="T173"/>
              <a:gd fmla="*/ 1125 h 1125" name="T174"/>
            </a:gdLst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b="T174" l="T171" r="T173" t="T172"/>
            <a:pathLst>
              <a:path h="1125" w="1126">
                <a:moveTo>
                  <a:pt x="564" y="23"/>
                </a:moveTo>
                <a:lnTo>
                  <a:pt x="501" y="25"/>
                </a:lnTo>
                <a:lnTo>
                  <a:pt x="440" y="37"/>
                </a:lnTo>
                <a:lnTo>
                  <a:pt x="381" y="54"/>
                </a:lnTo>
                <a:lnTo>
                  <a:pt x="326" y="78"/>
                </a:lnTo>
                <a:lnTo>
                  <a:pt x="274" y="107"/>
                </a:lnTo>
                <a:lnTo>
                  <a:pt x="225" y="141"/>
                </a:lnTo>
                <a:lnTo>
                  <a:pt x="182" y="180"/>
                </a:lnTo>
                <a:lnTo>
                  <a:pt x="141" y="225"/>
                </a:lnTo>
                <a:lnTo>
                  <a:pt x="107" y="273"/>
                </a:lnTo>
                <a:lnTo>
                  <a:pt x="78" y="326"/>
                </a:lnTo>
                <a:lnTo>
                  <a:pt x="54" y="381"/>
                </a:lnTo>
                <a:lnTo>
                  <a:pt x="37" y="439"/>
                </a:lnTo>
                <a:lnTo>
                  <a:pt x="26" y="500"/>
                </a:lnTo>
                <a:lnTo>
                  <a:pt x="23" y="563"/>
                </a:lnTo>
                <a:lnTo>
                  <a:pt x="26" y="626"/>
                </a:lnTo>
                <a:lnTo>
                  <a:pt x="37" y="687"/>
                </a:lnTo>
                <a:lnTo>
                  <a:pt x="54" y="746"/>
                </a:lnTo>
                <a:lnTo>
                  <a:pt x="78" y="801"/>
                </a:lnTo>
                <a:lnTo>
                  <a:pt x="107" y="852"/>
                </a:lnTo>
                <a:lnTo>
                  <a:pt x="141" y="901"/>
                </a:lnTo>
                <a:lnTo>
                  <a:pt x="182" y="945"/>
                </a:lnTo>
                <a:lnTo>
                  <a:pt x="225" y="985"/>
                </a:lnTo>
                <a:lnTo>
                  <a:pt x="274" y="1020"/>
                </a:lnTo>
                <a:lnTo>
                  <a:pt x="326" y="1049"/>
                </a:lnTo>
                <a:lnTo>
                  <a:pt x="381" y="1073"/>
                </a:lnTo>
                <a:lnTo>
                  <a:pt x="440" y="1090"/>
                </a:lnTo>
                <a:lnTo>
                  <a:pt x="501" y="1100"/>
                </a:lnTo>
                <a:lnTo>
                  <a:pt x="564" y="1104"/>
                </a:lnTo>
                <a:lnTo>
                  <a:pt x="627" y="1100"/>
                </a:lnTo>
                <a:lnTo>
                  <a:pt x="688" y="1090"/>
                </a:lnTo>
                <a:lnTo>
                  <a:pt x="747" y="1073"/>
                </a:lnTo>
                <a:lnTo>
                  <a:pt x="802" y="1049"/>
                </a:lnTo>
                <a:lnTo>
                  <a:pt x="854" y="1020"/>
                </a:lnTo>
                <a:lnTo>
                  <a:pt x="902" y="985"/>
                </a:lnTo>
                <a:lnTo>
                  <a:pt x="946" y="945"/>
                </a:lnTo>
                <a:lnTo>
                  <a:pt x="986" y="901"/>
                </a:lnTo>
                <a:lnTo>
                  <a:pt x="1021" y="852"/>
                </a:lnTo>
                <a:lnTo>
                  <a:pt x="1050" y="801"/>
                </a:lnTo>
                <a:lnTo>
                  <a:pt x="1074" y="746"/>
                </a:lnTo>
                <a:lnTo>
                  <a:pt x="1091" y="687"/>
                </a:lnTo>
                <a:lnTo>
                  <a:pt x="1102" y="626"/>
                </a:lnTo>
                <a:lnTo>
                  <a:pt x="1105" y="563"/>
                </a:lnTo>
                <a:lnTo>
                  <a:pt x="1102" y="500"/>
                </a:lnTo>
                <a:lnTo>
                  <a:pt x="1091" y="439"/>
                </a:lnTo>
                <a:lnTo>
                  <a:pt x="1074" y="381"/>
                </a:lnTo>
                <a:lnTo>
                  <a:pt x="1050" y="326"/>
                </a:lnTo>
                <a:lnTo>
                  <a:pt x="1021" y="273"/>
                </a:lnTo>
                <a:lnTo>
                  <a:pt x="986" y="225"/>
                </a:lnTo>
                <a:lnTo>
                  <a:pt x="946" y="180"/>
                </a:lnTo>
                <a:lnTo>
                  <a:pt x="902" y="141"/>
                </a:lnTo>
                <a:lnTo>
                  <a:pt x="854" y="107"/>
                </a:lnTo>
                <a:lnTo>
                  <a:pt x="802" y="78"/>
                </a:lnTo>
                <a:lnTo>
                  <a:pt x="747" y="54"/>
                </a:lnTo>
                <a:lnTo>
                  <a:pt x="688" y="37"/>
                </a:lnTo>
                <a:lnTo>
                  <a:pt x="627" y="25"/>
                </a:lnTo>
                <a:lnTo>
                  <a:pt x="564" y="23"/>
                </a:lnTo>
                <a:close/>
                <a:moveTo>
                  <a:pt x="564" y="0"/>
                </a:moveTo>
                <a:lnTo>
                  <a:pt x="630" y="4"/>
                </a:lnTo>
                <a:lnTo>
                  <a:pt x="693" y="15"/>
                </a:lnTo>
                <a:lnTo>
                  <a:pt x="753" y="33"/>
                </a:lnTo>
                <a:lnTo>
                  <a:pt x="811" y="58"/>
                </a:lnTo>
                <a:lnTo>
                  <a:pt x="865" y="88"/>
                </a:lnTo>
                <a:lnTo>
                  <a:pt x="916" y="124"/>
                </a:lnTo>
                <a:lnTo>
                  <a:pt x="962" y="166"/>
                </a:lnTo>
                <a:lnTo>
                  <a:pt x="1003" y="212"/>
                </a:lnTo>
                <a:lnTo>
                  <a:pt x="1040" y="262"/>
                </a:lnTo>
                <a:lnTo>
                  <a:pt x="1070" y="315"/>
                </a:lnTo>
                <a:lnTo>
                  <a:pt x="1094" y="373"/>
                </a:lnTo>
                <a:lnTo>
                  <a:pt x="1112" y="435"/>
                </a:lnTo>
                <a:lnTo>
                  <a:pt x="1124" y="498"/>
                </a:lnTo>
                <a:lnTo>
                  <a:pt x="1126" y="563"/>
                </a:lnTo>
                <a:lnTo>
                  <a:pt x="1124" y="629"/>
                </a:lnTo>
                <a:lnTo>
                  <a:pt x="1112" y="692"/>
                </a:lnTo>
                <a:lnTo>
                  <a:pt x="1094" y="753"/>
                </a:lnTo>
                <a:lnTo>
                  <a:pt x="1070" y="810"/>
                </a:lnTo>
                <a:lnTo>
                  <a:pt x="1040" y="864"/>
                </a:lnTo>
                <a:lnTo>
                  <a:pt x="1003" y="915"/>
                </a:lnTo>
                <a:lnTo>
                  <a:pt x="962" y="961"/>
                </a:lnTo>
                <a:lnTo>
                  <a:pt x="916" y="1002"/>
                </a:lnTo>
                <a:lnTo>
                  <a:pt x="865" y="1039"/>
                </a:lnTo>
                <a:lnTo>
                  <a:pt x="811" y="1069"/>
                </a:lnTo>
                <a:lnTo>
                  <a:pt x="753" y="1093"/>
                </a:lnTo>
                <a:lnTo>
                  <a:pt x="693" y="1111"/>
                </a:lnTo>
                <a:lnTo>
                  <a:pt x="630" y="1121"/>
                </a:lnTo>
                <a:lnTo>
                  <a:pt x="564" y="1125"/>
                </a:lnTo>
                <a:lnTo>
                  <a:pt x="498" y="1121"/>
                </a:lnTo>
                <a:lnTo>
                  <a:pt x="435" y="1111"/>
                </a:lnTo>
                <a:lnTo>
                  <a:pt x="373" y="1093"/>
                </a:lnTo>
                <a:lnTo>
                  <a:pt x="317" y="1069"/>
                </a:lnTo>
                <a:lnTo>
                  <a:pt x="262" y="1039"/>
                </a:lnTo>
                <a:lnTo>
                  <a:pt x="212" y="1002"/>
                </a:lnTo>
                <a:lnTo>
                  <a:pt x="166" y="961"/>
                </a:lnTo>
                <a:lnTo>
                  <a:pt x="125" y="915"/>
                </a:lnTo>
                <a:lnTo>
                  <a:pt x="88" y="864"/>
                </a:lnTo>
                <a:lnTo>
                  <a:pt x="58" y="810"/>
                </a:lnTo>
                <a:lnTo>
                  <a:pt x="33" y="753"/>
                </a:lnTo>
                <a:lnTo>
                  <a:pt x="16" y="692"/>
                </a:lnTo>
                <a:lnTo>
                  <a:pt x="4" y="629"/>
                </a:lnTo>
                <a:lnTo>
                  <a:pt x="0" y="563"/>
                </a:lnTo>
                <a:lnTo>
                  <a:pt x="4" y="498"/>
                </a:lnTo>
                <a:lnTo>
                  <a:pt x="16" y="435"/>
                </a:lnTo>
                <a:lnTo>
                  <a:pt x="33" y="373"/>
                </a:lnTo>
                <a:lnTo>
                  <a:pt x="58" y="315"/>
                </a:lnTo>
                <a:lnTo>
                  <a:pt x="88" y="262"/>
                </a:lnTo>
                <a:lnTo>
                  <a:pt x="125" y="212"/>
                </a:lnTo>
                <a:lnTo>
                  <a:pt x="166" y="166"/>
                </a:lnTo>
                <a:lnTo>
                  <a:pt x="212" y="124"/>
                </a:lnTo>
                <a:lnTo>
                  <a:pt x="262" y="88"/>
                </a:lnTo>
                <a:lnTo>
                  <a:pt x="317" y="58"/>
                </a:lnTo>
                <a:lnTo>
                  <a:pt x="373" y="33"/>
                </a:lnTo>
                <a:lnTo>
                  <a:pt x="435" y="15"/>
                </a:lnTo>
                <a:lnTo>
                  <a:pt x="498" y="4"/>
                </a:lnTo>
                <a:lnTo>
                  <a:pt x="564" y="0"/>
                </a:lnTo>
                <a:close/>
              </a:path>
            </a:pathLst>
          </a:custGeom>
          <a:solidFill>
            <a:srgbClr val="3EB19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60960" lIns="121920" rIns="121920" tIns="60960"/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endParaRPr altLang="en-US" lang="zh-CN"/>
          </a:p>
        </p:txBody>
      </p:sp>
      <p:sp>
        <p:nvSpPr>
          <p:cNvPr id="20492" name="Freeform 14"/>
          <p:cNvSpPr/>
          <p:nvPr/>
        </p:nvSpPr>
        <p:spPr bwMode="auto">
          <a:xfrm>
            <a:off x="8318500" y="1627188"/>
            <a:ext cx="866775" cy="863600"/>
          </a:xfrm>
          <a:custGeom>
            <a:gdLst>
              <a:gd fmla="*/ 409 w 818" name="T0"/>
              <a:gd fmla="*/ 0 h 817" name="T1"/>
              <a:gd fmla="*/ 464 w 818" name="T2"/>
              <a:gd fmla="*/ 3 h 817" name="T3"/>
              <a:gd fmla="*/ 518 w 818" name="T4"/>
              <a:gd fmla="*/ 15 h 817" name="T5"/>
              <a:gd fmla="*/ 568 w 818" name="T6"/>
              <a:gd fmla="*/ 32 h 817" name="T7"/>
              <a:gd fmla="*/ 615 w 818" name="T8"/>
              <a:gd fmla="*/ 55 h 817" name="T9"/>
              <a:gd fmla="*/ 659 w 818" name="T10"/>
              <a:gd fmla="*/ 84 h 817" name="T11"/>
              <a:gd fmla="*/ 698 w 818" name="T12"/>
              <a:gd fmla="*/ 120 h 817" name="T13"/>
              <a:gd fmla="*/ 732 w 818" name="T14"/>
              <a:gd fmla="*/ 159 h 817" name="T15"/>
              <a:gd fmla="*/ 761 w 818" name="T16"/>
              <a:gd fmla="*/ 202 h 817" name="T17"/>
              <a:gd fmla="*/ 786 w 818" name="T18"/>
              <a:gd fmla="*/ 250 h 817" name="T19"/>
              <a:gd fmla="*/ 803 w 818" name="T20"/>
              <a:gd fmla="*/ 300 h 817" name="T21"/>
              <a:gd fmla="*/ 814 w 818" name="T22"/>
              <a:gd fmla="*/ 352 h 817" name="T23"/>
              <a:gd fmla="*/ 818 w 818" name="T24"/>
              <a:gd fmla="*/ 408 h 817" name="T25"/>
              <a:gd fmla="*/ 814 w 818" name="T26"/>
              <a:gd fmla="*/ 464 h 817" name="T27"/>
              <a:gd fmla="*/ 803 w 818" name="T28"/>
              <a:gd fmla="*/ 516 h 817" name="T29"/>
              <a:gd fmla="*/ 786 w 818" name="T30"/>
              <a:gd fmla="*/ 567 h 817" name="T31"/>
              <a:gd fmla="*/ 761 w 818" name="T32"/>
              <a:gd fmla="*/ 615 h 817" name="T33"/>
              <a:gd fmla="*/ 732 w 818" name="T34"/>
              <a:gd fmla="*/ 658 h 817" name="T35"/>
              <a:gd fmla="*/ 698 w 818" name="T36"/>
              <a:gd fmla="*/ 697 h 817" name="T37"/>
              <a:gd fmla="*/ 659 w 818" name="T38"/>
              <a:gd fmla="*/ 731 h 817" name="T39"/>
              <a:gd fmla="*/ 615 w 818" name="T40"/>
              <a:gd fmla="*/ 760 h 817" name="T41"/>
              <a:gd fmla="*/ 568 w 818" name="T42"/>
              <a:gd fmla="*/ 784 h 817" name="T43"/>
              <a:gd fmla="*/ 518 w 818" name="T44"/>
              <a:gd fmla="*/ 802 h 817" name="T45"/>
              <a:gd fmla="*/ 464 w 818" name="T46"/>
              <a:gd fmla="*/ 813 h 817" name="T47"/>
              <a:gd fmla="*/ 409 w 818" name="T48"/>
              <a:gd fmla="*/ 817 h 817" name="T49"/>
              <a:gd fmla="*/ 354 w 818" name="T50"/>
              <a:gd fmla="*/ 813 h 817" name="T51"/>
              <a:gd fmla="*/ 300 w 818" name="T52"/>
              <a:gd fmla="*/ 802 h 817" name="T53"/>
              <a:gd fmla="*/ 250 w 818" name="T54"/>
              <a:gd fmla="*/ 784 h 817" name="T55"/>
              <a:gd fmla="*/ 203 w 818" name="T56"/>
              <a:gd fmla="*/ 760 h 817" name="T57"/>
              <a:gd fmla="*/ 159 w 818" name="T58"/>
              <a:gd fmla="*/ 731 h 817" name="T59"/>
              <a:gd fmla="*/ 120 w 818" name="T60"/>
              <a:gd fmla="*/ 697 h 817" name="T61"/>
              <a:gd fmla="*/ 86 w 818" name="T62"/>
              <a:gd fmla="*/ 658 h 817" name="T63"/>
              <a:gd fmla="*/ 55 w 818" name="T64"/>
              <a:gd fmla="*/ 615 h 817" name="T65"/>
              <a:gd fmla="*/ 32 w 818" name="T66"/>
              <a:gd fmla="*/ 567 h 817" name="T67"/>
              <a:gd fmla="*/ 15 w 818" name="T68"/>
              <a:gd fmla="*/ 516 h 817" name="T69"/>
              <a:gd fmla="*/ 4 w 818" name="T70"/>
              <a:gd fmla="*/ 464 h 817" name="T71"/>
              <a:gd fmla="*/ 0 w 818" name="T72"/>
              <a:gd fmla="*/ 408 h 817" name="T73"/>
              <a:gd fmla="*/ 4 w 818" name="T74"/>
              <a:gd fmla="*/ 352 h 817" name="T75"/>
              <a:gd fmla="*/ 15 w 818" name="T76"/>
              <a:gd fmla="*/ 300 h 817" name="T77"/>
              <a:gd fmla="*/ 32 w 818" name="T78"/>
              <a:gd fmla="*/ 250 h 817" name="T79"/>
              <a:gd fmla="*/ 55 w 818" name="T80"/>
              <a:gd fmla="*/ 202 h 817" name="T81"/>
              <a:gd fmla="*/ 86 w 818" name="T82"/>
              <a:gd fmla="*/ 159 h 817" name="T83"/>
              <a:gd fmla="*/ 120 w 818" name="T84"/>
              <a:gd fmla="*/ 120 h 817" name="T85"/>
              <a:gd fmla="*/ 159 w 818" name="T86"/>
              <a:gd fmla="*/ 84 h 817" name="T87"/>
              <a:gd fmla="*/ 203 w 818" name="T88"/>
              <a:gd fmla="*/ 55 h 817" name="T89"/>
              <a:gd fmla="*/ 250 w 818" name="T90"/>
              <a:gd fmla="*/ 32 h 817" name="T91"/>
              <a:gd fmla="*/ 300 w 818" name="T92"/>
              <a:gd fmla="*/ 15 h 817" name="T93"/>
              <a:gd fmla="*/ 354 w 818" name="T94"/>
              <a:gd fmla="*/ 3 h 817" name="T95"/>
              <a:gd fmla="*/ 409 w 818" name="T96"/>
              <a:gd fmla="*/ 0 h 817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w 818" name="T147"/>
              <a:gd fmla="*/ 0 h 817" name="T148"/>
              <a:gd fmla="*/ 818 w 818" name="T149"/>
              <a:gd fmla="*/ 817 h 817" name="T150"/>
            </a:gdLst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b="T150" l="T147" r="T149" t="T148"/>
            <a:pathLst>
              <a:path h="817" w="818">
                <a:moveTo>
                  <a:pt x="409" y="0"/>
                </a:moveTo>
                <a:lnTo>
                  <a:pt x="464" y="3"/>
                </a:lnTo>
                <a:lnTo>
                  <a:pt x="518" y="15"/>
                </a:lnTo>
                <a:lnTo>
                  <a:pt x="568" y="32"/>
                </a:lnTo>
                <a:lnTo>
                  <a:pt x="615" y="55"/>
                </a:lnTo>
                <a:lnTo>
                  <a:pt x="659" y="84"/>
                </a:lnTo>
                <a:lnTo>
                  <a:pt x="698" y="120"/>
                </a:lnTo>
                <a:lnTo>
                  <a:pt x="732" y="159"/>
                </a:lnTo>
                <a:lnTo>
                  <a:pt x="761" y="202"/>
                </a:lnTo>
                <a:lnTo>
                  <a:pt x="786" y="250"/>
                </a:lnTo>
                <a:lnTo>
                  <a:pt x="803" y="300"/>
                </a:lnTo>
                <a:lnTo>
                  <a:pt x="814" y="352"/>
                </a:lnTo>
                <a:lnTo>
                  <a:pt x="818" y="408"/>
                </a:lnTo>
                <a:lnTo>
                  <a:pt x="814" y="464"/>
                </a:lnTo>
                <a:lnTo>
                  <a:pt x="803" y="516"/>
                </a:lnTo>
                <a:lnTo>
                  <a:pt x="786" y="567"/>
                </a:lnTo>
                <a:lnTo>
                  <a:pt x="761" y="615"/>
                </a:lnTo>
                <a:lnTo>
                  <a:pt x="732" y="658"/>
                </a:lnTo>
                <a:lnTo>
                  <a:pt x="698" y="697"/>
                </a:lnTo>
                <a:lnTo>
                  <a:pt x="659" y="731"/>
                </a:lnTo>
                <a:lnTo>
                  <a:pt x="615" y="760"/>
                </a:lnTo>
                <a:lnTo>
                  <a:pt x="568" y="784"/>
                </a:lnTo>
                <a:lnTo>
                  <a:pt x="518" y="802"/>
                </a:lnTo>
                <a:lnTo>
                  <a:pt x="464" y="813"/>
                </a:lnTo>
                <a:lnTo>
                  <a:pt x="409" y="817"/>
                </a:lnTo>
                <a:lnTo>
                  <a:pt x="354" y="813"/>
                </a:lnTo>
                <a:lnTo>
                  <a:pt x="300" y="802"/>
                </a:lnTo>
                <a:lnTo>
                  <a:pt x="250" y="784"/>
                </a:lnTo>
                <a:lnTo>
                  <a:pt x="203" y="760"/>
                </a:lnTo>
                <a:lnTo>
                  <a:pt x="159" y="731"/>
                </a:lnTo>
                <a:lnTo>
                  <a:pt x="120" y="697"/>
                </a:lnTo>
                <a:lnTo>
                  <a:pt x="86" y="658"/>
                </a:lnTo>
                <a:lnTo>
                  <a:pt x="55" y="615"/>
                </a:lnTo>
                <a:lnTo>
                  <a:pt x="32" y="567"/>
                </a:lnTo>
                <a:lnTo>
                  <a:pt x="15" y="516"/>
                </a:lnTo>
                <a:lnTo>
                  <a:pt x="4" y="464"/>
                </a:lnTo>
                <a:lnTo>
                  <a:pt x="0" y="408"/>
                </a:lnTo>
                <a:lnTo>
                  <a:pt x="4" y="352"/>
                </a:lnTo>
                <a:lnTo>
                  <a:pt x="15" y="300"/>
                </a:lnTo>
                <a:lnTo>
                  <a:pt x="32" y="250"/>
                </a:lnTo>
                <a:lnTo>
                  <a:pt x="55" y="202"/>
                </a:lnTo>
                <a:lnTo>
                  <a:pt x="86" y="159"/>
                </a:lnTo>
                <a:lnTo>
                  <a:pt x="120" y="120"/>
                </a:lnTo>
                <a:lnTo>
                  <a:pt x="159" y="84"/>
                </a:lnTo>
                <a:lnTo>
                  <a:pt x="203" y="55"/>
                </a:lnTo>
                <a:lnTo>
                  <a:pt x="250" y="32"/>
                </a:lnTo>
                <a:lnTo>
                  <a:pt x="300" y="15"/>
                </a:lnTo>
                <a:lnTo>
                  <a:pt x="354" y="3"/>
                </a:lnTo>
                <a:lnTo>
                  <a:pt x="409" y="0"/>
                </a:lnTo>
                <a:close/>
              </a:path>
            </a:pathLst>
          </a:custGeom>
          <a:solidFill>
            <a:srgbClr val="3EB19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60960" lIns="121920" rIns="121920" tIns="60960"/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endParaRPr altLang="en-US" lang="zh-CN"/>
          </a:p>
        </p:txBody>
      </p:sp>
      <p:sp>
        <p:nvSpPr>
          <p:cNvPr id="20493" name="Freeform 15"/>
          <p:cNvSpPr>
            <a:spLocks noEditPoints="1"/>
          </p:cNvSpPr>
          <p:nvPr/>
        </p:nvSpPr>
        <p:spPr bwMode="auto">
          <a:xfrm>
            <a:off x="6694488" y="2327275"/>
            <a:ext cx="1192212" cy="1189038"/>
          </a:xfrm>
          <a:custGeom>
            <a:gdLst>
              <a:gd fmla="*/ 500 w 1127" name="T0"/>
              <a:gd fmla="*/ 25 h 1125" name="T1"/>
              <a:gd fmla="*/ 382 w 1127" name="T2"/>
              <a:gd fmla="*/ 54 h 1125" name="T3"/>
              <a:gd fmla="*/ 274 w 1127" name="T4"/>
              <a:gd fmla="*/ 106 h 1125" name="T5"/>
              <a:gd fmla="*/ 180 w 1127" name="T6"/>
              <a:gd fmla="*/ 181 h 1125" name="T7"/>
              <a:gd fmla="*/ 107 w 1127" name="T8"/>
              <a:gd fmla="*/ 273 h 1125" name="T9"/>
              <a:gd fmla="*/ 53 w 1127" name="T10"/>
              <a:gd fmla="*/ 381 h 1125" name="T11"/>
              <a:gd fmla="*/ 25 w 1127" name="T12"/>
              <a:gd fmla="*/ 500 h 1125" name="T13"/>
              <a:gd fmla="*/ 25 w 1127" name="T14"/>
              <a:gd fmla="*/ 626 h 1125" name="T15"/>
              <a:gd fmla="*/ 53 w 1127" name="T16"/>
              <a:gd fmla="*/ 746 h 1125" name="T17"/>
              <a:gd fmla="*/ 107 w 1127" name="T18"/>
              <a:gd fmla="*/ 852 h 1125" name="T19"/>
              <a:gd fmla="*/ 180 w 1127" name="T20"/>
              <a:gd fmla="*/ 945 h 1125" name="T21"/>
              <a:gd fmla="*/ 274 w 1127" name="T22"/>
              <a:gd fmla="*/ 1020 h 1125" name="T23"/>
              <a:gd fmla="*/ 382 w 1127" name="T24"/>
              <a:gd fmla="*/ 1073 h 1125" name="T25"/>
              <a:gd fmla="*/ 500 w 1127" name="T26"/>
              <a:gd fmla="*/ 1100 h 1125" name="T27"/>
              <a:gd fmla="*/ 626 w 1127" name="T28"/>
              <a:gd fmla="*/ 1100 h 1125" name="T29"/>
              <a:gd fmla="*/ 746 w 1127" name="T30"/>
              <a:gd fmla="*/ 1073 h 1125" name="T31"/>
              <a:gd fmla="*/ 853 w 1127" name="T32"/>
              <a:gd fmla="*/ 1020 h 1125" name="T33"/>
              <a:gd fmla="*/ 947 w 1127" name="T34"/>
              <a:gd fmla="*/ 945 h 1125" name="T35"/>
              <a:gd fmla="*/ 1020 w 1127" name="T36"/>
              <a:gd fmla="*/ 852 h 1125" name="T37"/>
              <a:gd fmla="*/ 1073 w 1127" name="T38"/>
              <a:gd fmla="*/ 746 h 1125" name="T39"/>
              <a:gd fmla="*/ 1102 w 1127" name="T40"/>
              <a:gd fmla="*/ 626 h 1125" name="T41"/>
              <a:gd fmla="*/ 1102 w 1127" name="T42"/>
              <a:gd fmla="*/ 500 h 1125" name="T43"/>
              <a:gd fmla="*/ 1073 w 1127" name="T44"/>
              <a:gd fmla="*/ 381 h 1125" name="T45"/>
              <a:gd fmla="*/ 1020 w 1127" name="T46"/>
              <a:gd fmla="*/ 273 h 1125" name="T47"/>
              <a:gd fmla="*/ 947 w 1127" name="T48"/>
              <a:gd fmla="*/ 181 h 1125" name="T49"/>
              <a:gd fmla="*/ 853 w 1127" name="T50"/>
              <a:gd fmla="*/ 106 h 1125" name="T51"/>
              <a:gd fmla="*/ 746 w 1127" name="T52"/>
              <a:gd fmla="*/ 54 h 1125" name="T53"/>
              <a:gd fmla="*/ 626 w 1127" name="T54"/>
              <a:gd fmla="*/ 25 h 1125" name="T55"/>
              <a:gd fmla="*/ 563 w 1127" name="T56"/>
              <a:gd fmla="*/ 0 h 1125" name="T57"/>
              <a:gd fmla="*/ 693 w 1127" name="T58"/>
              <a:gd fmla="*/ 14 h 1125" name="T59"/>
              <a:gd fmla="*/ 811 w 1127" name="T60"/>
              <a:gd fmla="*/ 58 h 1125" name="T61"/>
              <a:gd fmla="*/ 915 w 1127" name="T62"/>
              <a:gd fmla="*/ 123 h 1125" name="T63"/>
              <a:gd fmla="*/ 1003 w 1127" name="T64"/>
              <a:gd fmla="*/ 211 h 1125" name="T65"/>
              <a:gd fmla="*/ 1069 w 1127" name="T66"/>
              <a:gd fmla="*/ 315 h 1125" name="T67"/>
              <a:gd fmla="*/ 1112 w 1127" name="T68"/>
              <a:gd fmla="*/ 435 h 1125" name="T69"/>
              <a:gd fmla="*/ 1127 w 1127" name="T70"/>
              <a:gd fmla="*/ 563 h 1125" name="T71"/>
              <a:gd fmla="*/ 1112 w 1127" name="T72"/>
              <a:gd fmla="*/ 692 h 1125" name="T73"/>
              <a:gd fmla="*/ 1069 w 1127" name="T74"/>
              <a:gd fmla="*/ 810 h 1125" name="T75"/>
              <a:gd fmla="*/ 1003 w 1127" name="T76"/>
              <a:gd fmla="*/ 915 h 1125" name="T77"/>
              <a:gd fmla="*/ 915 w 1127" name="T78"/>
              <a:gd fmla="*/ 1002 h 1125" name="T79"/>
              <a:gd fmla="*/ 811 w 1127" name="T80"/>
              <a:gd fmla="*/ 1069 h 1125" name="T81"/>
              <a:gd fmla="*/ 693 w 1127" name="T82"/>
              <a:gd fmla="*/ 1111 h 1125" name="T83"/>
              <a:gd fmla="*/ 563 w 1127" name="T84"/>
              <a:gd fmla="*/ 1125 h 1125" name="T85"/>
              <a:gd fmla="*/ 434 w 1127" name="T86"/>
              <a:gd fmla="*/ 1111 h 1125" name="T87"/>
              <a:gd fmla="*/ 316 w 1127" name="T88"/>
              <a:gd fmla="*/ 1069 h 1125" name="T89"/>
              <a:gd fmla="*/ 211 w 1127" name="T90"/>
              <a:gd fmla="*/ 1002 h 1125" name="T91"/>
              <a:gd fmla="*/ 124 w 1127" name="T92"/>
              <a:gd fmla="*/ 915 h 1125" name="T93"/>
              <a:gd fmla="*/ 57 w 1127" name="T94"/>
              <a:gd fmla="*/ 810 h 1125" name="T95"/>
              <a:gd fmla="*/ 15 w 1127" name="T96"/>
              <a:gd fmla="*/ 692 h 1125" name="T97"/>
              <a:gd fmla="*/ 0 w 1127" name="T98"/>
              <a:gd fmla="*/ 563 h 1125" name="T99"/>
              <a:gd fmla="*/ 15 w 1127" name="T100"/>
              <a:gd fmla="*/ 435 h 1125" name="T101"/>
              <a:gd fmla="*/ 57 w 1127" name="T102"/>
              <a:gd fmla="*/ 315 h 1125" name="T103"/>
              <a:gd fmla="*/ 124 w 1127" name="T104"/>
              <a:gd fmla="*/ 211 h 1125" name="T105"/>
              <a:gd fmla="*/ 211 w 1127" name="T106"/>
              <a:gd fmla="*/ 123 h 1125" name="T107"/>
              <a:gd fmla="*/ 316 w 1127" name="T108"/>
              <a:gd fmla="*/ 58 h 1125" name="T109"/>
              <a:gd fmla="*/ 434 w 1127" name="T110"/>
              <a:gd fmla="*/ 14 h 1125" name="T111"/>
              <a:gd fmla="*/ 563 w 1127" name="T112"/>
              <a:gd fmla="*/ 0 h 1125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w 1127" name="T171"/>
              <a:gd fmla="*/ 0 h 1125" name="T172"/>
              <a:gd fmla="*/ 1127 w 1127" name="T173"/>
              <a:gd fmla="*/ 1125 h 1125" name="T174"/>
            </a:gdLst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b="T174" l="T171" r="T173" t="T172"/>
            <a:pathLst>
              <a:path h="1125" w="1127">
                <a:moveTo>
                  <a:pt x="563" y="22"/>
                </a:moveTo>
                <a:lnTo>
                  <a:pt x="500" y="25"/>
                </a:lnTo>
                <a:lnTo>
                  <a:pt x="439" y="37"/>
                </a:lnTo>
                <a:lnTo>
                  <a:pt x="382" y="54"/>
                </a:lnTo>
                <a:lnTo>
                  <a:pt x="325" y="78"/>
                </a:lnTo>
                <a:lnTo>
                  <a:pt x="274" y="106"/>
                </a:lnTo>
                <a:lnTo>
                  <a:pt x="225" y="141"/>
                </a:lnTo>
                <a:lnTo>
                  <a:pt x="180" y="181"/>
                </a:lnTo>
                <a:lnTo>
                  <a:pt x="141" y="225"/>
                </a:lnTo>
                <a:lnTo>
                  <a:pt x="107" y="273"/>
                </a:lnTo>
                <a:lnTo>
                  <a:pt x="77" y="326"/>
                </a:lnTo>
                <a:lnTo>
                  <a:pt x="53" y="381"/>
                </a:lnTo>
                <a:lnTo>
                  <a:pt x="36" y="439"/>
                </a:lnTo>
                <a:lnTo>
                  <a:pt x="25" y="500"/>
                </a:lnTo>
                <a:lnTo>
                  <a:pt x="21" y="563"/>
                </a:lnTo>
                <a:lnTo>
                  <a:pt x="25" y="626"/>
                </a:lnTo>
                <a:lnTo>
                  <a:pt x="36" y="687"/>
                </a:lnTo>
                <a:lnTo>
                  <a:pt x="53" y="746"/>
                </a:lnTo>
                <a:lnTo>
                  <a:pt x="77" y="801"/>
                </a:lnTo>
                <a:lnTo>
                  <a:pt x="107" y="852"/>
                </a:lnTo>
                <a:lnTo>
                  <a:pt x="141" y="901"/>
                </a:lnTo>
                <a:lnTo>
                  <a:pt x="180" y="945"/>
                </a:lnTo>
                <a:lnTo>
                  <a:pt x="225" y="985"/>
                </a:lnTo>
                <a:lnTo>
                  <a:pt x="274" y="1020"/>
                </a:lnTo>
                <a:lnTo>
                  <a:pt x="325" y="1049"/>
                </a:lnTo>
                <a:lnTo>
                  <a:pt x="382" y="1073"/>
                </a:lnTo>
                <a:lnTo>
                  <a:pt x="439" y="1090"/>
                </a:lnTo>
                <a:lnTo>
                  <a:pt x="500" y="1100"/>
                </a:lnTo>
                <a:lnTo>
                  <a:pt x="563" y="1104"/>
                </a:lnTo>
                <a:lnTo>
                  <a:pt x="626" y="1100"/>
                </a:lnTo>
                <a:lnTo>
                  <a:pt x="688" y="1090"/>
                </a:lnTo>
                <a:lnTo>
                  <a:pt x="746" y="1073"/>
                </a:lnTo>
                <a:lnTo>
                  <a:pt x="801" y="1049"/>
                </a:lnTo>
                <a:lnTo>
                  <a:pt x="853" y="1020"/>
                </a:lnTo>
                <a:lnTo>
                  <a:pt x="902" y="985"/>
                </a:lnTo>
                <a:lnTo>
                  <a:pt x="947" y="945"/>
                </a:lnTo>
                <a:lnTo>
                  <a:pt x="986" y="901"/>
                </a:lnTo>
                <a:lnTo>
                  <a:pt x="1020" y="852"/>
                </a:lnTo>
                <a:lnTo>
                  <a:pt x="1049" y="801"/>
                </a:lnTo>
                <a:lnTo>
                  <a:pt x="1073" y="746"/>
                </a:lnTo>
                <a:lnTo>
                  <a:pt x="1091" y="687"/>
                </a:lnTo>
                <a:lnTo>
                  <a:pt x="1102" y="626"/>
                </a:lnTo>
                <a:lnTo>
                  <a:pt x="1104" y="563"/>
                </a:lnTo>
                <a:lnTo>
                  <a:pt x="1102" y="500"/>
                </a:lnTo>
                <a:lnTo>
                  <a:pt x="1091" y="439"/>
                </a:lnTo>
                <a:lnTo>
                  <a:pt x="1073" y="381"/>
                </a:lnTo>
                <a:lnTo>
                  <a:pt x="1049" y="326"/>
                </a:lnTo>
                <a:lnTo>
                  <a:pt x="1020" y="273"/>
                </a:lnTo>
                <a:lnTo>
                  <a:pt x="986" y="225"/>
                </a:lnTo>
                <a:lnTo>
                  <a:pt x="947" y="181"/>
                </a:lnTo>
                <a:lnTo>
                  <a:pt x="902" y="141"/>
                </a:lnTo>
                <a:lnTo>
                  <a:pt x="853" y="106"/>
                </a:lnTo>
                <a:lnTo>
                  <a:pt x="801" y="78"/>
                </a:lnTo>
                <a:lnTo>
                  <a:pt x="746" y="54"/>
                </a:lnTo>
                <a:lnTo>
                  <a:pt x="688" y="37"/>
                </a:lnTo>
                <a:lnTo>
                  <a:pt x="626" y="25"/>
                </a:lnTo>
                <a:lnTo>
                  <a:pt x="563" y="22"/>
                </a:lnTo>
                <a:close/>
                <a:moveTo>
                  <a:pt x="563" y="0"/>
                </a:moveTo>
                <a:lnTo>
                  <a:pt x="629" y="4"/>
                </a:lnTo>
                <a:lnTo>
                  <a:pt x="693" y="14"/>
                </a:lnTo>
                <a:lnTo>
                  <a:pt x="753" y="33"/>
                </a:lnTo>
                <a:lnTo>
                  <a:pt x="811" y="58"/>
                </a:lnTo>
                <a:lnTo>
                  <a:pt x="865" y="88"/>
                </a:lnTo>
                <a:lnTo>
                  <a:pt x="915" y="123"/>
                </a:lnTo>
                <a:lnTo>
                  <a:pt x="961" y="165"/>
                </a:lnTo>
                <a:lnTo>
                  <a:pt x="1003" y="211"/>
                </a:lnTo>
                <a:lnTo>
                  <a:pt x="1039" y="261"/>
                </a:lnTo>
                <a:lnTo>
                  <a:pt x="1069" y="315"/>
                </a:lnTo>
                <a:lnTo>
                  <a:pt x="1094" y="373"/>
                </a:lnTo>
                <a:lnTo>
                  <a:pt x="1112" y="435"/>
                </a:lnTo>
                <a:lnTo>
                  <a:pt x="1123" y="498"/>
                </a:lnTo>
                <a:lnTo>
                  <a:pt x="1127" y="563"/>
                </a:lnTo>
                <a:lnTo>
                  <a:pt x="1123" y="629"/>
                </a:lnTo>
                <a:lnTo>
                  <a:pt x="1112" y="692"/>
                </a:lnTo>
                <a:lnTo>
                  <a:pt x="1094" y="752"/>
                </a:lnTo>
                <a:lnTo>
                  <a:pt x="1069" y="810"/>
                </a:lnTo>
                <a:lnTo>
                  <a:pt x="1039" y="864"/>
                </a:lnTo>
                <a:lnTo>
                  <a:pt x="1003" y="915"/>
                </a:lnTo>
                <a:lnTo>
                  <a:pt x="961" y="961"/>
                </a:lnTo>
                <a:lnTo>
                  <a:pt x="915" y="1002"/>
                </a:lnTo>
                <a:lnTo>
                  <a:pt x="865" y="1038"/>
                </a:lnTo>
                <a:lnTo>
                  <a:pt x="811" y="1069"/>
                </a:lnTo>
                <a:lnTo>
                  <a:pt x="753" y="1092"/>
                </a:lnTo>
                <a:lnTo>
                  <a:pt x="693" y="1111"/>
                </a:lnTo>
                <a:lnTo>
                  <a:pt x="629" y="1121"/>
                </a:lnTo>
                <a:lnTo>
                  <a:pt x="563" y="1125"/>
                </a:lnTo>
                <a:lnTo>
                  <a:pt x="497" y="1121"/>
                </a:lnTo>
                <a:lnTo>
                  <a:pt x="434" y="1111"/>
                </a:lnTo>
                <a:lnTo>
                  <a:pt x="374" y="1092"/>
                </a:lnTo>
                <a:lnTo>
                  <a:pt x="316" y="1069"/>
                </a:lnTo>
                <a:lnTo>
                  <a:pt x="262" y="1038"/>
                </a:lnTo>
                <a:lnTo>
                  <a:pt x="211" y="1002"/>
                </a:lnTo>
                <a:lnTo>
                  <a:pt x="165" y="961"/>
                </a:lnTo>
                <a:lnTo>
                  <a:pt x="124" y="915"/>
                </a:lnTo>
                <a:lnTo>
                  <a:pt x="88" y="864"/>
                </a:lnTo>
                <a:lnTo>
                  <a:pt x="57" y="810"/>
                </a:lnTo>
                <a:lnTo>
                  <a:pt x="33" y="752"/>
                </a:lnTo>
                <a:lnTo>
                  <a:pt x="15" y="692"/>
                </a:lnTo>
                <a:lnTo>
                  <a:pt x="4" y="629"/>
                </a:lnTo>
                <a:lnTo>
                  <a:pt x="0" y="563"/>
                </a:lnTo>
                <a:lnTo>
                  <a:pt x="4" y="498"/>
                </a:lnTo>
                <a:lnTo>
                  <a:pt x="15" y="435"/>
                </a:lnTo>
                <a:lnTo>
                  <a:pt x="33" y="373"/>
                </a:lnTo>
                <a:lnTo>
                  <a:pt x="57" y="315"/>
                </a:lnTo>
                <a:lnTo>
                  <a:pt x="88" y="261"/>
                </a:lnTo>
                <a:lnTo>
                  <a:pt x="124" y="211"/>
                </a:lnTo>
                <a:lnTo>
                  <a:pt x="165" y="165"/>
                </a:lnTo>
                <a:lnTo>
                  <a:pt x="211" y="123"/>
                </a:lnTo>
                <a:lnTo>
                  <a:pt x="262" y="88"/>
                </a:lnTo>
                <a:lnTo>
                  <a:pt x="316" y="58"/>
                </a:lnTo>
                <a:lnTo>
                  <a:pt x="374" y="33"/>
                </a:lnTo>
                <a:lnTo>
                  <a:pt x="434" y="14"/>
                </a:lnTo>
                <a:lnTo>
                  <a:pt x="497" y="4"/>
                </a:lnTo>
                <a:lnTo>
                  <a:pt x="563" y="0"/>
                </a:lnTo>
                <a:close/>
              </a:path>
            </a:pathLst>
          </a:custGeom>
          <a:solidFill>
            <a:srgbClr val="3EB19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60960" lIns="121920" rIns="121920" tIns="60960"/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endParaRPr altLang="en-US" lang="zh-CN"/>
          </a:p>
        </p:txBody>
      </p:sp>
      <p:sp>
        <p:nvSpPr>
          <p:cNvPr id="20494" name="Freeform 16"/>
          <p:cNvSpPr/>
          <p:nvPr/>
        </p:nvSpPr>
        <p:spPr bwMode="auto">
          <a:xfrm>
            <a:off x="6858000" y="2489200"/>
            <a:ext cx="863600" cy="863600"/>
          </a:xfrm>
          <a:custGeom>
            <a:gdLst>
              <a:gd fmla="*/ 409 w 818" name="T0"/>
              <a:gd fmla="*/ 0 h 816" name="T1"/>
              <a:gd fmla="*/ 465 w 818" name="T2"/>
              <a:gd fmla="*/ 3 h 816" name="T3"/>
              <a:gd fmla="*/ 518 w 818" name="T4"/>
              <a:gd fmla="*/ 14 h 816" name="T5"/>
              <a:gd fmla="*/ 568 w 818" name="T6"/>
              <a:gd fmla="*/ 31 h 816" name="T7"/>
              <a:gd fmla="*/ 615 w 818" name="T8"/>
              <a:gd fmla="*/ 55 h 816" name="T9"/>
              <a:gd fmla="*/ 660 w 818" name="T10"/>
              <a:gd fmla="*/ 84 h 816" name="T11"/>
              <a:gd fmla="*/ 698 w 818" name="T12"/>
              <a:gd fmla="*/ 119 h 816" name="T13"/>
              <a:gd fmla="*/ 734 w 818" name="T14"/>
              <a:gd fmla="*/ 159 h 816" name="T15"/>
              <a:gd fmla="*/ 762 w 818" name="T16"/>
              <a:gd fmla="*/ 202 h 816" name="T17"/>
              <a:gd fmla="*/ 786 w 818" name="T18"/>
              <a:gd fmla="*/ 249 h 816" name="T19"/>
              <a:gd fmla="*/ 803 w 818" name="T20"/>
              <a:gd fmla="*/ 299 h 816" name="T21"/>
              <a:gd fmla="*/ 815 w 818" name="T22"/>
              <a:gd fmla="*/ 353 h 816" name="T23"/>
              <a:gd fmla="*/ 818 w 818" name="T24"/>
              <a:gd fmla="*/ 408 h 816" name="T25"/>
              <a:gd fmla="*/ 815 w 818" name="T26"/>
              <a:gd fmla="*/ 463 h 816" name="T27"/>
              <a:gd fmla="*/ 803 w 818" name="T28"/>
              <a:gd fmla="*/ 516 h 816" name="T29"/>
              <a:gd fmla="*/ 786 w 818" name="T30"/>
              <a:gd fmla="*/ 567 h 816" name="T31"/>
              <a:gd fmla="*/ 762 w 818" name="T32"/>
              <a:gd fmla="*/ 614 h 816" name="T33"/>
              <a:gd fmla="*/ 734 w 818" name="T34"/>
              <a:gd fmla="*/ 658 h 816" name="T35"/>
              <a:gd fmla="*/ 698 w 818" name="T36"/>
              <a:gd fmla="*/ 697 h 816" name="T37"/>
              <a:gd fmla="*/ 660 w 818" name="T38"/>
              <a:gd fmla="*/ 731 h 816" name="T39"/>
              <a:gd fmla="*/ 615 w 818" name="T40"/>
              <a:gd fmla="*/ 760 h 816" name="T41"/>
              <a:gd fmla="*/ 568 w 818" name="T42"/>
              <a:gd fmla="*/ 784 h 816" name="T43"/>
              <a:gd fmla="*/ 518 w 818" name="T44"/>
              <a:gd fmla="*/ 802 h 816" name="T45"/>
              <a:gd fmla="*/ 465 w 818" name="T46"/>
              <a:gd fmla="*/ 813 h 816" name="T47"/>
              <a:gd fmla="*/ 409 w 818" name="T48"/>
              <a:gd fmla="*/ 816 h 816" name="T49"/>
              <a:gd fmla="*/ 354 w 818" name="T50"/>
              <a:gd fmla="*/ 813 h 816" name="T51"/>
              <a:gd fmla="*/ 301 w 818" name="T52"/>
              <a:gd fmla="*/ 802 h 816" name="T53"/>
              <a:gd fmla="*/ 250 w 818" name="T54"/>
              <a:gd fmla="*/ 784 h 816" name="T55"/>
              <a:gd fmla="*/ 203 w 818" name="T56"/>
              <a:gd fmla="*/ 760 h 816" name="T57"/>
              <a:gd fmla="*/ 159 w 818" name="T58"/>
              <a:gd fmla="*/ 731 h 816" name="T59"/>
              <a:gd fmla="*/ 120 w 818" name="T60"/>
              <a:gd fmla="*/ 697 h 816" name="T61"/>
              <a:gd fmla="*/ 86 w 818" name="T62"/>
              <a:gd fmla="*/ 658 h 816" name="T63"/>
              <a:gd fmla="*/ 57 w 818" name="T64"/>
              <a:gd fmla="*/ 614 h 816" name="T65"/>
              <a:gd fmla="*/ 33 w 818" name="T66"/>
              <a:gd fmla="*/ 567 h 816" name="T67"/>
              <a:gd fmla="*/ 15 w 818" name="T68"/>
              <a:gd fmla="*/ 516 h 816" name="T69"/>
              <a:gd fmla="*/ 4 w 818" name="T70"/>
              <a:gd fmla="*/ 463 h 816" name="T71"/>
              <a:gd fmla="*/ 0 w 818" name="T72"/>
              <a:gd fmla="*/ 408 h 816" name="T73"/>
              <a:gd fmla="*/ 4 w 818" name="T74"/>
              <a:gd fmla="*/ 353 h 816" name="T75"/>
              <a:gd fmla="*/ 15 w 818" name="T76"/>
              <a:gd fmla="*/ 299 h 816" name="T77"/>
              <a:gd fmla="*/ 33 w 818" name="T78"/>
              <a:gd fmla="*/ 249 h 816" name="T79"/>
              <a:gd fmla="*/ 57 w 818" name="T80"/>
              <a:gd fmla="*/ 202 h 816" name="T81"/>
              <a:gd fmla="*/ 86 w 818" name="T82"/>
              <a:gd fmla="*/ 159 h 816" name="T83"/>
              <a:gd fmla="*/ 120 w 818" name="T84"/>
              <a:gd fmla="*/ 119 h 816" name="T85"/>
              <a:gd fmla="*/ 159 w 818" name="T86"/>
              <a:gd fmla="*/ 84 h 816" name="T87"/>
              <a:gd fmla="*/ 203 w 818" name="T88"/>
              <a:gd fmla="*/ 55 h 816" name="T89"/>
              <a:gd fmla="*/ 250 w 818" name="T90"/>
              <a:gd fmla="*/ 31 h 816" name="T91"/>
              <a:gd fmla="*/ 301 w 818" name="T92"/>
              <a:gd fmla="*/ 14 h 816" name="T93"/>
              <a:gd fmla="*/ 354 w 818" name="T94"/>
              <a:gd fmla="*/ 3 h 816" name="T95"/>
              <a:gd fmla="*/ 409 w 818" name="T96"/>
              <a:gd fmla="*/ 0 h 81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w 818" name="T147"/>
              <a:gd fmla="*/ 0 h 816" name="T148"/>
              <a:gd fmla="*/ 818 w 818" name="T149"/>
              <a:gd fmla="*/ 816 h 816" name="T150"/>
            </a:gdLst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b="T150" l="T147" r="T149" t="T148"/>
            <a:pathLst>
              <a:path h="816" w="818">
                <a:moveTo>
                  <a:pt x="409" y="0"/>
                </a:moveTo>
                <a:lnTo>
                  <a:pt x="465" y="3"/>
                </a:lnTo>
                <a:lnTo>
                  <a:pt x="518" y="14"/>
                </a:lnTo>
                <a:lnTo>
                  <a:pt x="568" y="31"/>
                </a:lnTo>
                <a:lnTo>
                  <a:pt x="615" y="55"/>
                </a:lnTo>
                <a:lnTo>
                  <a:pt x="660" y="84"/>
                </a:lnTo>
                <a:lnTo>
                  <a:pt x="698" y="119"/>
                </a:lnTo>
                <a:lnTo>
                  <a:pt x="734" y="159"/>
                </a:lnTo>
                <a:lnTo>
                  <a:pt x="762" y="202"/>
                </a:lnTo>
                <a:lnTo>
                  <a:pt x="786" y="249"/>
                </a:lnTo>
                <a:lnTo>
                  <a:pt x="803" y="299"/>
                </a:lnTo>
                <a:lnTo>
                  <a:pt x="815" y="353"/>
                </a:lnTo>
                <a:lnTo>
                  <a:pt x="818" y="408"/>
                </a:lnTo>
                <a:lnTo>
                  <a:pt x="815" y="463"/>
                </a:lnTo>
                <a:lnTo>
                  <a:pt x="803" y="516"/>
                </a:lnTo>
                <a:lnTo>
                  <a:pt x="786" y="567"/>
                </a:lnTo>
                <a:lnTo>
                  <a:pt x="762" y="614"/>
                </a:lnTo>
                <a:lnTo>
                  <a:pt x="734" y="658"/>
                </a:lnTo>
                <a:lnTo>
                  <a:pt x="698" y="697"/>
                </a:lnTo>
                <a:lnTo>
                  <a:pt x="660" y="731"/>
                </a:lnTo>
                <a:lnTo>
                  <a:pt x="615" y="760"/>
                </a:lnTo>
                <a:lnTo>
                  <a:pt x="568" y="784"/>
                </a:lnTo>
                <a:lnTo>
                  <a:pt x="518" y="802"/>
                </a:lnTo>
                <a:lnTo>
                  <a:pt x="465" y="813"/>
                </a:lnTo>
                <a:lnTo>
                  <a:pt x="409" y="816"/>
                </a:lnTo>
                <a:lnTo>
                  <a:pt x="354" y="813"/>
                </a:lnTo>
                <a:lnTo>
                  <a:pt x="301" y="802"/>
                </a:lnTo>
                <a:lnTo>
                  <a:pt x="250" y="784"/>
                </a:lnTo>
                <a:lnTo>
                  <a:pt x="203" y="760"/>
                </a:lnTo>
                <a:lnTo>
                  <a:pt x="159" y="731"/>
                </a:lnTo>
                <a:lnTo>
                  <a:pt x="120" y="697"/>
                </a:lnTo>
                <a:lnTo>
                  <a:pt x="86" y="658"/>
                </a:lnTo>
                <a:lnTo>
                  <a:pt x="57" y="614"/>
                </a:lnTo>
                <a:lnTo>
                  <a:pt x="33" y="567"/>
                </a:lnTo>
                <a:lnTo>
                  <a:pt x="15" y="516"/>
                </a:lnTo>
                <a:lnTo>
                  <a:pt x="4" y="463"/>
                </a:lnTo>
                <a:lnTo>
                  <a:pt x="0" y="408"/>
                </a:lnTo>
                <a:lnTo>
                  <a:pt x="4" y="353"/>
                </a:lnTo>
                <a:lnTo>
                  <a:pt x="15" y="299"/>
                </a:lnTo>
                <a:lnTo>
                  <a:pt x="33" y="249"/>
                </a:lnTo>
                <a:lnTo>
                  <a:pt x="57" y="202"/>
                </a:lnTo>
                <a:lnTo>
                  <a:pt x="86" y="159"/>
                </a:lnTo>
                <a:lnTo>
                  <a:pt x="120" y="119"/>
                </a:lnTo>
                <a:lnTo>
                  <a:pt x="159" y="84"/>
                </a:lnTo>
                <a:lnTo>
                  <a:pt x="203" y="55"/>
                </a:lnTo>
                <a:lnTo>
                  <a:pt x="250" y="31"/>
                </a:lnTo>
                <a:lnTo>
                  <a:pt x="301" y="14"/>
                </a:lnTo>
                <a:lnTo>
                  <a:pt x="354" y="3"/>
                </a:lnTo>
                <a:lnTo>
                  <a:pt x="409" y="0"/>
                </a:lnTo>
                <a:close/>
              </a:path>
            </a:pathLst>
          </a:custGeom>
          <a:solidFill>
            <a:srgbClr val="2B7D6B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60960" lIns="121920" rIns="121920" tIns="60960"/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endParaRPr altLang="en-US" lang="zh-CN"/>
          </a:p>
        </p:txBody>
      </p:sp>
      <p:sp>
        <p:nvSpPr>
          <p:cNvPr id="20495" name="Freeform 17"/>
          <p:cNvSpPr>
            <a:spLocks noEditPoints="1"/>
          </p:cNvSpPr>
          <p:nvPr/>
        </p:nvSpPr>
        <p:spPr bwMode="auto">
          <a:xfrm>
            <a:off x="6710363" y="3744913"/>
            <a:ext cx="1193800" cy="1189037"/>
          </a:xfrm>
          <a:custGeom>
            <a:gdLst>
              <a:gd fmla="*/ 501 w 1126" name="T0"/>
              <a:gd fmla="*/ 25 h 1125" name="T1"/>
              <a:gd fmla="*/ 381 w 1126" name="T2"/>
              <a:gd fmla="*/ 54 h 1125" name="T3"/>
              <a:gd fmla="*/ 273 w 1126" name="T4"/>
              <a:gd fmla="*/ 106 h 1125" name="T5"/>
              <a:gd fmla="*/ 181 w 1126" name="T6"/>
              <a:gd fmla="*/ 180 h 1125" name="T7"/>
              <a:gd fmla="*/ 106 w 1126" name="T8"/>
              <a:gd fmla="*/ 273 h 1125" name="T9"/>
              <a:gd fmla="*/ 54 w 1126" name="T10"/>
              <a:gd fmla="*/ 381 h 1125" name="T11"/>
              <a:gd fmla="*/ 25 w 1126" name="T12"/>
              <a:gd fmla="*/ 500 h 1125" name="T13"/>
              <a:gd fmla="*/ 25 w 1126" name="T14"/>
              <a:gd fmla="*/ 626 h 1125" name="T15"/>
              <a:gd fmla="*/ 54 w 1126" name="T16"/>
              <a:gd fmla="*/ 746 h 1125" name="T17"/>
              <a:gd fmla="*/ 106 w 1126" name="T18"/>
              <a:gd fmla="*/ 852 h 1125" name="T19"/>
              <a:gd fmla="*/ 181 w 1126" name="T20"/>
              <a:gd fmla="*/ 945 h 1125" name="T21"/>
              <a:gd fmla="*/ 273 w 1126" name="T22"/>
              <a:gd fmla="*/ 1020 h 1125" name="T23"/>
              <a:gd fmla="*/ 381 w 1126" name="T24"/>
              <a:gd fmla="*/ 1072 h 1125" name="T25"/>
              <a:gd fmla="*/ 501 w 1126" name="T26"/>
              <a:gd fmla="*/ 1100 h 1125" name="T27"/>
              <a:gd fmla="*/ 627 w 1126" name="T28"/>
              <a:gd fmla="*/ 1100 h 1125" name="T29"/>
              <a:gd fmla="*/ 746 w 1126" name="T30"/>
              <a:gd fmla="*/ 1072 h 1125" name="T31"/>
              <a:gd fmla="*/ 853 w 1126" name="T32"/>
              <a:gd fmla="*/ 1020 h 1125" name="T33"/>
              <a:gd fmla="*/ 946 w 1126" name="T34"/>
              <a:gd fmla="*/ 945 h 1125" name="T35"/>
              <a:gd fmla="*/ 1021 w 1126" name="T36"/>
              <a:gd fmla="*/ 852 h 1125" name="T37"/>
              <a:gd fmla="*/ 1074 w 1126" name="T38"/>
              <a:gd fmla="*/ 746 h 1125" name="T39"/>
              <a:gd fmla="*/ 1101 w 1126" name="T40"/>
              <a:gd fmla="*/ 626 h 1125" name="T41"/>
              <a:gd fmla="*/ 1101 w 1126" name="T42"/>
              <a:gd fmla="*/ 500 h 1125" name="T43"/>
              <a:gd fmla="*/ 1074 w 1126" name="T44"/>
              <a:gd fmla="*/ 381 h 1125" name="T45"/>
              <a:gd fmla="*/ 1021 w 1126" name="T46"/>
              <a:gd fmla="*/ 273 h 1125" name="T47"/>
              <a:gd fmla="*/ 946 w 1126" name="T48"/>
              <a:gd fmla="*/ 180 h 1125" name="T49"/>
              <a:gd fmla="*/ 853 w 1126" name="T50"/>
              <a:gd fmla="*/ 106 h 1125" name="T51"/>
              <a:gd fmla="*/ 746 w 1126" name="T52"/>
              <a:gd fmla="*/ 54 h 1125" name="T53"/>
              <a:gd fmla="*/ 627 w 1126" name="T54"/>
              <a:gd fmla="*/ 25 h 1125" name="T55"/>
              <a:gd fmla="*/ 564 w 1126" name="T56"/>
              <a:gd fmla="*/ 0 h 1125" name="T57"/>
              <a:gd fmla="*/ 692 w 1126" name="T58"/>
              <a:gd fmla="*/ 14 h 1125" name="T59"/>
              <a:gd fmla="*/ 811 w 1126" name="T60"/>
              <a:gd fmla="*/ 58 h 1125" name="T61"/>
              <a:gd fmla="*/ 916 w 1126" name="T62"/>
              <a:gd fmla="*/ 123 h 1125" name="T63"/>
              <a:gd fmla="*/ 1003 w 1126" name="T64"/>
              <a:gd fmla="*/ 211 h 1125" name="T65"/>
              <a:gd fmla="*/ 1070 w 1126" name="T66"/>
              <a:gd fmla="*/ 315 h 1125" name="T67"/>
              <a:gd fmla="*/ 1112 w 1126" name="T68"/>
              <a:gd fmla="*/ 434 h 1125" name="T69"/>
              <a:gd fmla="*/ 1126 w 1126" name="T70"/>
              <a:gd fmla="*/ 563 h 1125" name="T71"/>
              <a:gd fmla="*/ 1112 w 1126" name="T72"/>
              <a:gd fmla="*/ 692 h 1125" name="T73"/>
              <a:gd fmla="*/ 1070 w 1126" name="T74"/>
              <a:gd fmla="*/ 810 h 1125" name="T75"/>
              <a:gd fmla="*/ 1003 w 1126" name="T76"/>
              <a:gd fmla="*/ 915 h 1125" name="T77"/>
              <a:gd fmla="*/ 916 w 1126" name="T78"/>
              <a:gd fmla="*/ 1002 h 1125" name="T79"/>
              <a:gd fmla="*/ 811 w 1126" name="T80"/>
              <a:gd fmla="*/ 1068 h 1125" name="T81"/>
              <a:gd fmla="*/ 692 w 1126" name="T82"/>
              <a:gd fmla="*/ 1110 h 1125" name="T83"/>
              <a:gd fmla="*/ 564 w 1126" name="T84"/>
              <a:gd fmla="*/ 1125 h 1125" name="T85"/>
              <a:gd fmla="*/ 435 w 1126" name="T86"/>
              <a:gd fmla="*/ 1110 h 1125" name="T87"/>
              <a:gd fmla="*/ 315 w 1126" name="T88"/>
              <a:gd fmla="*/ 1068 h 1125" name="T89"/>
              <a:gd fmla="*/ 211 w 1126" name="T90"/>
              <a:gd fmla="*/ 1002 h 1125" name="T91"/>
              <a:gd fmla="*/ 123 w 1126" name="T92"/>
              <a:gd fmla="*/ 915 h 1125" name="T93"/>
              <a:gd fmla="*/ 58 w 1126" name="T94"/>
              <a:gd fmla="*/ 810 h 1125" name="T95"/>
              <a:gd fmla="*/ 14 w 1126" name="T96"/>
              <a:gd fmla="*/ 692 h 1125" name="T97"/>
              <a:gd fmla="*/ 0 w 1126" name="T98"/>
              <a:gd fmla="*/ 563 h 1125" name="T99"/>
              <a:gd fmla="*/ 14 w 1126" name="T100"/>
              <a:gd fmla="*/ 434 h 1125" name="T101"/>
              <a:gd fmla="*/ 58 w 1126" name="T102"/>
              <a:gd fmla="*/ 315 h 1125" name="T103"/>
              <a:gd fmla="*/ 123 w 1126" name="T104"/>
              <a:gd fmla="*/ 211 h 1125" name="T105"/>
              <a:gd fmla="*/ 211 w 1126" name="T106"/>
              <a:gd fmla="*/ 123 h 1125" name="T107"/>
              <a:gd fmla="*/ 315 w 1126" name="T108"/>
              <a:gd fmla="*/ 58 h 1125" name="T109"/>
              <a:gd fmla="*/ 435 w 1126" name="T110"/>
              <a:gd fmla="*/ 14 h 1125" name="T111"/>
              <a:gd fmla="*/ 564 w 1126" name="T112"/>
              <a:gd fmla="*/ 0 h 1125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w 1126" name="T171"/>
              <a:gd fmla="*/ 0 h 1125" name="T172"/>
              <a:gd fmla="*/ 1126 w 1126" name="T173"/>
              <a:gd fmla="*/ 1125 h 1125" name="T174"/>
            </a:gdLst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b="T174" l="T171" r="T173" t="T172"/>
            <a:pathLst>
              <a:path h="1125" w="1126">
                <a:moveTo>
                  <a:pt x="564" y="22"/>
                </a:moveTo>
                <a:lnTo>
                  <a:pt x="501" y="25"/>
                </a:lnTo>
                <a:lnTo>
                  <a:pt x="439" y="37"/>
                </a:lnTo>
                <a:lnTo>
                  <a:pt x="381" y="54"/>
                </a:lnTo>
                <a:lnTo>
                  <a:pt x="326" y="77"/>
                </a:lnTo>
                <a:lnTo>
                  <a:pt x="273" y="106"/>
                </a:lnTo>
                <a:lnTo>
                  <a:pt x="225" y="140"/>
                </a:lnTo>
                <a:lnTo>
                  <a:pt x="181" y="180"/>
                </a:lnTo>
                <a:lnTo>
                  <a:pt x="140" y="224"/>
                </a:lnTo>
                <a:lnTo>
                  <a:pt x="106" y="273"/>
                </a:lnTo>
                <a:lnTo>
                  <a:pt x="77" y="325"/>
                </a:lnTo>
                <a:lnTo>
                  <a:pt x="54" y="381"/>
                </a:lnTo>
                <a:lnTo>
                  <a:pt x="37" y="438"/>
                </a:lnTo>
                <a:lnTo>
                  <a:pt x="25" y="500"/>
                </a:lnTo>
                <a:lnTo>
                  <a:pt x="22" y="563"/>
                </a:lnTo>
                <a:lnTo>
                  <a:pt x="25" y="626"/>
                </a:lnTo>
                <a:lnTo>
                  <a:pt x="37" y="686"/>
                </a:lnTo>
                <a:lnTo>
                  <a:pt x="54" y="746"/>
                </a:lnTo>
                <a:lnTo>
                  <a:pt x="77" y="801"/>
                </a:lnTo>
                <a:lnTo>
                  <a:pt x="106" y="852"/>
                </a:lnTo>
                <a:lnTo>
                  <a:pt x="140" y="900"/>
                </a:lnTo>
                <a:lnTo>
                  <a:pt x="181" y="945"/>
                </a:lnTo>
                <a:lnTo>
                  <a:pt x="225" y="984"/>
                </a:lnTo>
                <a:lnTo>
                  <a:pt x="273" y="1020"/>
                </a:lnTo>
                <a:lnTo>
                  <a:pt x="326" y="1049"/>
                </a:lnTo>
                <a:lnTo>
                  <a:pt x="381" y="1072"/>
                </a:lnTo>
                <a:lnTo>
                  <a:pt x="439" y="1089"/>
                </a:lnTo>
                <a:lnTo>
                  <a:pt x="501" y="1100"/>
                </a:lnTo>
                <a:lnTo>
                  <a:pt x="564" y="1104"/>
                </a:lnTo>
                <a:lnTo>
                  <a:pt x="627" y="1100"/>
                </a:lnTo>
                <a:lnTo>
                  <a:pt x="687" y="1089"/>
                </a:lnTo>
                <a:lnTo>
                  <a:pt x="746" y="1072"/>
                </a:lnTo>
                <a:lnTo>
                  <a:pt x="802" y="1049"/>
                </a:lnTo>
                <a:lnTo>
                  <a:pt x="853" y="1020"/>
                </a:lnTo>
                <a:lnTo>
                  <a:pt x="901" y="984"/>
                </a:lnTo>
                <a:lnTo>
                  <a:pt x="946" y="945"/>
                </a:lnTo>
                <a:lnTo>
                  <a:pt x="986" y="900"/>
                </a:lnTo>
                <a:lnTo>
                  <a:pt x="1021" y="852"/>
                </a:lnTo>
                <a:lnTo>
                  <a:pt x="1050" y="801"/>
                </a:lnTo>
                <a:lnTo>
                  <a:pt x="1074" y="746"/>
                </a:lnTo>
                <a:lnTo>
                  <a:pt x="1091" y="686"/>
                </a:lnTo>
                <a:lnTo>
                  <a:pt x="1101" y="626"/>
                </a:lnTo>
                <a:lnTo>
                  <a:pt x="1105" y="563"/>
                </a:lnTo>
                <a:lnTo>
                  <a:pt x="1101" y="500"/>
                </a:lnTo>
                <a:lnTo>
                  <a:pt x="1091" y="438"/>
                </a:lnTo>
                <a:lnTo>
                  <a:pt x="1074" y="381"/>
                </a:lnTo>
                <a:lnTo>
                  <a:pt x="1050" y="325"/>
                </a:lnTo>
                <a:lnTo>
                  <a:pt x="1021" y="273"/>
                </a:lnTo>
                <a:lnTo>
                  <a:pt x="986" y="224"/>
                </a:lnTo>
                <a:lnTo>
                  <a:pt x="946" y="180"/>
                </a:lnTo>
                <a:lnTo>
                  <a:pt x="901" y="140"/>
                </a:lnTo>
                <a:lnTo>
                  <a:pt x="853" y="106"/>
                </a:lnTo>
                <a:lnTo>
                  <a:pt x="802" y="77"/>
                </a:lnTo>
                <a:lnTo>
                  <a:pt x="746" y="54"/>
                </a:lnTo>
                <a:lnTo>
                  <a:pt x="687" y="37"/>
                </a:lnTo>
                <a:lnTo>
                  <a:pt x="627" y="25"/>
                </a:lnTo>
                <a:lnTo>
                  <a:pt x="564" y="22"/>
                </a:lnTo>
                <a:close/>
                <a:moveTo>
                  <a:pt x="564" y="0"/>
                </a:moveTo>
                <a:lnTo>
                  <a:pt x="629" y="4"/>
                </a:lnTo>
                <a:lnTo>
                  <a:pt x="692" y="14"/>
                </a:lnTo>
                <a:lnTo>
                  <a:pt x="753" y="33"/>
                </a:lnTo>
                <a:lnTo>
                  <a:pt x="811" y="58"/>
                </a:lnTo>
                <a:lnTo>
                  <a:pt x="865" y="88"/>
                </a:lnTo>
                <a:lnTo>
                  <a:pt x="916" y="123"/>
                </a:lnTo>
                <a:lnTo>
                  <a:pt x="962" y="165"/>
                </a:lnTo>
                <a:lnTo>
                  <a:pt x="1003" y="211"/>
                </a:lnTo>
                <a:lnTo>
                  <a:pt x="1039" y="261"/>
                </a:lnTo>
                <a:lnTo>
                  <a:pt x="1070" y="315"/>
                </a:lnTo>
                <a:lnTo>
                  <a:pt x="1093" y="373"/>
                </a:lnTo>
                <a:lnTo>
                  <a:pt x="1112" y="434"/>
                </a:lnTo>
                <a:lnTo>
                  <a:pt x="1122" y="497"/>
                </a:lnTo>
                <a:lnTo>
                  <a:pt x="1126" y="563"/>
                </a:lnTo>
                <a:lnTo>
                  <a:pt x="1122" y="629"/>
                </a:lnTo>
                <a:lnTo>
                  <a:pt x="1112" y="692"/>
                </a:lnTo>
                <a:lnTo>
                  <a:pt x="1093" y="752"/>
                </a:lnTo>
                <a:lnTo>
                  <a:pt x="1070" y="810"/>
                </a:lnTo>
                <a:lnTo>
                  <a:pt x="1039" y="864"/>
                </a:lnTo>
                <a:lnTo>
                  <a:pt x="1003" y="915"/>
                </a:lnTo>
                <a:lnTo>
                  <a:pt x="962" y="961"/>
                </a:lnTo>
                <a:lnTo>
                  <a:pt x="916" y="1002"/>
                </a:lnTo>
                <a:lnTo>
                  <a:pt x="865" y="1038"/>
                </a:lnTo>
                <a:lnTo>
                  <a:pt x="811" y="1068"/>
                </a:lnTo>
                <a:lnTo>
                  <a:pt x="753" y="1092"/>
                </a:lnTo>
                <a:lnTo>
                  <a:pt x="692" y="1110"/>
                </a:lnTo>
                <a:lnTo>
                  <a:pt x="629" y="1121"/>
                </a:lnTo>
                <a:lnTo>
                  <a:pt x="564" y="1125"/>
                </a:lnTo>
                <a:lnTo>
                  <a:pt x="498" y="1121"/>
                </a:lnTo>
                <a:lnTo>
                  <a:pt x="435" y="1110"/>
                </a:lnTo>
                <a:lnTo>
                  <a:pt x="373" y="1092"/>
                </a:lnTo>
                <a:lnTo>
                  <a:pt x="315" y="1068"/>
                </a:lnTo>
                <a:lnTo>
                  <a:pt x="261" y="1038"/>
                </a:lnTo>
                <a:lnTo>
                  <a:pt x="211" y="1002"/>
                </a:lnTo>
                <a:lnTo>
                  <a:pt x="165" y="961"/>
                </a:lnTo>
                <a:lnTo>
                  <a:pt x="123" y="915"/>
                </a:lnTo>
                <a:lnTo>
                  <a:pt x="88" y="864"/>
                </a:lnTo>
                <a:lnTo>
                  <a:pt x="58" y="810"/>
                </a:lnTo>
                <a:lnTo>
                  <a:pt x="33" y="752"/>
                </a:lnTo>
                <a:lnTo>
                  <a:pt x="14" y="692"/>
                </a:lnTo>
                <a:lnTo>
                  <a:pt x="4" y="629"/>
                </a:lnTo>
                <a:lnTo>
                  <a:pt x="0" y="563"/>
                </a:lnTo>
                <a:lnTo>
                  <a:pt x="4" y="497"/>
                </a:lnTo>
                <a:lnTo>
                  <a:pt x="14" y="434"/>
                </a:lnTo>
                <a:lnTo>
                  <a:pt x="33" y="373"/>
                </a:lnTo>
                <a:lnTo>
                  <a:pt x="58" y="315"/>
                </a:lnTo>
                <a:lnTo>
                  <a:pt x="88" y="261"/>
                </a:lnTo>
                <a:lnTo>
                  <a:pt x="123" y="211"/>
                </a:lnTo>
                <a:lnTo>
                  <a:pt x="165" y="165"/>
                </a:lnTo>
                <a:lnTo>
                  <a:pt x="211" y="123"/>
                </a:lnTo>
                <a:lnTo>
                  <a:pt x="261" y="88"/>
                </a:lnTo>
                <a:lnTo>
                  <a:pt x="315" y="58"/>
                </a:lnTo>
                <a:lnTo>
                  <a:pt x="373" y="33"/>
                </a:lnTo>
                <a:lnTo>
                  <a:pt x="435" y="14"/>
                </a:lnTo>
                <a:lnTo>
                  <a:pt x="498" y="4"/>
                </a:lnTo>
                <a:lnTo>
                  <a:pt x="564" y="0"/>
                </a:lnTo>
                <a:close/>
              </a:path>
            </a:pathLst>
          </a:custGeom>
          <a:solidFill>
            <a:srgbClr val="74CEBB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60960" lIns="121920" rIns="121920" tIns="60960"/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endParaRPr altLang="en-US" lang="zh-CN"/>
          </a:p>
        </p:txBody>
      </p:sp>
      <p:sp>
        <p:nvSpPr>
          <p:cNvPr id="20496" name="Freeform 18"/>
          <p:cNvSpPr/>
          <p:nvPr/>
        </p:nvSpPr>
        <p:spPr bwMode="auto">
          <a:xfrm>
            <a:off x="6875463" y="3906838"/>
            <a:ext cx="865187" cy="866775"/>
          </a:xfrm>
          <a:custGeom>
            <a:gdLst>
              <a:gd fmla="*/ 409 w 817" name="T0"/>
              <a:gd fmla="*/ 0 h 816" name="T1"/>
              <a:gd fmla="*/ 464 w 817" name="T2"/>
              <a:gd fmla="*/ 2 h 816" name="T3"/>
              <a:gd fmla="*/ 516 w 817" name="T4"/>
              <a:gd fmla="*/ 14 h 816" name="T5"/>
              <a:gd fmla="*/ 568 w 817" name="T6"/>
              <a:gd fmla="*/ 31 h 816" name="T7"/>
              <a:gd fmla="*/ 615 w 817" name="T8"/>
              <a:gd fmla="*/ 55 h 816" name="T9"/>
              <a:gd fmla="*/ 658 w 817" name="T10"/>
              <a:gd fmla="*/ 84 h 816" name="T11"/>
              <a:gd fmla="*/ 698 w 817" name="T12"/>
              <a:gd fmla="*/ 119 h 816" name="T13"/>
              <a:gd fmla="*/ 732 w 817" name="T14"/>
              <a:gd fmla="*/ 159 h 816" name="T15"/>
              <a:gd fmla="*/ 761 w 817" name="T16"/>
              <a:gd fmla="*/ 202 h 816" name="T17"/>
              <a:gd fmla="*/ 785 w 817" name="T18"/>
              <a:gd fmla="*/ 249 h 816" name="T19"/>
              <a:gd fmla="*/ 803 w 817" name="T20"/>
              <a:gd fmla="*/ 299 h 816" name="T21"/>
              <a:gd fmla="*/ 813 w 817" name="T22"/>
              <a:gd fmla="*/ 352 h 816" name="T23"/>
              <a:gd fmla="*/ 817 w 817" name="T24"/>
              <a:gd fmla="*/ 408 h 816" name="T25"/>
              <a:gd fmla="*/ 813 w 817" name="T26"/>
              <a:gd fmla="*/ 463 h 816" name="T27"/>
              <a:gd fmla="*/ 803 w 817" name="T28"/>
              <a:gd fmla="*/ 516 h 816" name="T29"/>
              <a:gd fmla="*/ 785 w 817" name="T30"/>
              <a:gd fmla="*/ 567 h 816" name="T31"/>
              <a:gd fmla="*/ 761 w 817" name="T32"/>
              <a:gd fmla="*/ 614 h 816" name="T33"/>
              <a:gd fmla="*/ 732 w 817" name="T34"/>
              <a:gd fmla="*/ 657 h 816" name="T35"/>
              <a:gd fmla="*/ 698 w 817" name="T36"/>
              <a:gd fmla="*/ 697 h 816" name="T37"/>
              <a:gd fmla="*/ 658 w 817" name="T38"/>
              <a:gd fmla="*/ 731 h 816" name="T39"/>
              <a:gd fmla="*/ 615 w 817" name="T40"/>
              <a:gd fmla="*/ 760 h 816" name="T41"/>
              <a:gd fmla="*/ 568 w 817" name="T42"/>
              <a:gd fmla="*/ 783 h 816" name="T43"/>
              <a:gd fmla="*/ 516 w 817" name="T44"/>
              <a:gd fmla="*/ 802 h 816" name="T45"/>
              <a:gd fmla="*/ 464 w 817" name="T46"/>
              <a:gd fmla="*/ 812 h 816" name="T47"/>
              <a:gd fmla="*/ 409 w 817" name="T48"/>
              <a:gd fmla="*/ 816 h 816" name="T49"/>
              <a:gd fmla="*/ 353 w 817" name="T50"/>
              <a:gd fmla="*/ 812 h 816" name="T51"/>
              <a:gd fmla="*/ 300 w 817" name="T52"/>
              <a:gd fmla="*/ 802 h 816" name="T53"/>
              <a:gd fmla="*/ 250 w 817" name="T54"/>
              <a:gd fmla="*/ 783 h 816" name="T55"/>
              <a:gd fmla="*/ 202 w 817" name="T56"/>
              <a:gd fmla="*/ 760 h 816" name="T57"/>
              <a:gd fmla="*/ 159 w 817" name="T58"/>
              <a:gd fmla="*/ 731 h 816" name="T59"/>
              <a:gd fmla="*/ 119 w 817" name="T60"/>
              <a:gd fmla="*/ 697 h 816" name="T61"/>
              <a:gd fmla="*/ 84 w 817" name="T62"/>
              <a:gd fmla="*/ 657 h 816" name="T63"/>
              <a:gd fmla="*/ 55 w 817" name="T64"/>
              <a:gd fmla="*/ 614 h 816" name="T65"/>
              <a:gd fmla="*/ 31 w 817" name="T66"/>
              <a:gd fmla="*/ 567 h 816" name="T67"/>
              <a:gd fmla="*/ 14 w 817" name="T68"/>
              <a:gd fmla="*/ 516 h 816" name="T69"/>
              <a:gd fmla="*/ 3 w 817" name="T70"/>
              <a:gd fmla="*/ 463 h 816" name="T71"/>
              <a:gd fmla="*/ 0 w 817" name="T72"/>
              <a:gd fmla="*/ 408 h 816" name="T73"/>
              <a:gd fmla="*/ 3 w 817" name="T74"/>
              <a:gd fmla="*/ 352 h 816" name="T75"/>
              <a:gd fmla="*/ 14 w 817" name="T76"/>
              <a:gd fmla="*/ 299 h 816" name="T77"/>
              <a:gd fmla="*/ 31 w 817" name="T78"/>
              <a:gd fmla="*/ 249 h 816" name="T79"/>
              <a:gd fmla="*/ 55 w 817" name="T80"/>
              <a:gd fmla="*/ 202 h 816" name="T81"/>
              <a:gd fmla="*/ 84 w 817" name="T82"/>
              <a:gd fmla="*/ 159 h 816" name="T83"/>
              <a:gd fmla="*/ 119 w 817" name="T84"/>
              <a:gd fmla="*/ 119 h 816" name="T85"/>
              <a:gd fmla="*/ 159 w 817" name="T86"/>
              <a:gd fmla="*/ 84 h 816" name="T87"/>
              <a:gd fmla="*/ 202 w 817" name="T88"/>
              <a:gd fmla="*/ 55 h 816" name="T89"/>
              <a:gd fmla="*/ 250 w 817" name="T90"/>
              <a:gd fmla="*/ 31 h 816" name="T91"/>
              <a:gd fmla="*/ 300 w 817" name="T92"/>
              <a:gd fmla="*/ 14 h 816" name="T93"/>
              <a:gd fmla="*/ 353 w 817" name="T94"/>
              <a:gd fmla="*/ 2 h 816" name="T95"/>
              <a:gd fmla="*/ 409 w 817" name="T96"/>
              <a:gd fmla="*/ 0 h 81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w 817" name="T147"/>
              <a:gd fmla="*/ 0 h 816" name="T148"/>
              <a:gd fmla="*/ 817 w 817" name="T149"/>
              <a:gd fmla="*/ 816 h 816" name="T150"/>
            </a:gdLst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b="T150" l="T147" r="T149" t="T148"/>
            <a:pathLst>
              <a:path h="816" w="817">
                <a:moveTo>
                  <a:pt x="409" y="0"/>
                </a:moveTo>
                <a:lnTo>
                  <a:pt x="464" y="2"/>
                </a:lnTo>
                <a:lnTo>
                  <a:pt x="516" y="14"/>
                </a:lnTo>
                <a:lnTo>
                  <a:pt x="568" y="31"/>
                </a:lnTo>
                <a:lnTo>
                  <a:pt x="615" y="55"/>
                </a:lnTo>
                <a:lnTo>
                  <a:pt x="658" y="84"/>
                </a:lnTo>
                <a:lnTo>
                  <a:pt x="698" y="119"/>
                </a:lnTo>
                <a:lnTo>
                  <a:pt x="732" y="159"/>
                </a:lnTo>
                <a:lnTo>
                  <a:pt x="761" y="202"/>
                </a:lnTo>
                <a:lnTo>
                  <a:pt x="785" y="249"/>
                </a:lnTo>
                <a:lnTo>
                  <a:pt x="803" y="299"/>
                </a:lnTo>
                <a:lnTo>
                  <a:pt x="813" y="352"/>
                </a:lnTo>
                <a:lnTo>
                  <a:pt x="817" y="408"/>
                </a:lnTo>
                <a:lnTo>
                  <a:pt x="813" y="463"/>
                </a:lnTo>
                <a:lnTo>
                  <a:pt x="803" y="516"/>
                </a:lnTo>
                <a:lnTo>
                  <a:pt x="785" y="567"/>
                </a:lnTo>
                <a:lnTo>
                  <a:pt x="761" y="614"/>
                </a:lnTo>
                <a:lnTo>
                  <a:pt x="732" y="657"/>
                </a:lnTo>
                <a:lnTo>
                  <a:pt x="698" y="697"/>
                </a:lnTo>
                <a:lnTo>
                  <a:pt x="658" y="731"/>
                </a:lnTo>
                <a:lnTo>
                  <a:pt x="615" y="760"/>
                </a:lnTo>
                <a:lnTo>
                  <a:pt x="568" y="783"/>
                </a:lnTo>
                <a:lnTo>
                  <a:pt x="516" y="802"/>
                </a:lnTo>
                <a:lnTo>
                  <a:pt x="464" y="812"/>
                </a:lnTo>
                <a:lnTo>
                  <a:pt x="409" y="816"/>
                </a:lnTo>
                <a:lnTo>
                  <a:pt x="353" y="812"/>
                </a:lnTo>
                <a:lnTo>
                  <a:pt x="300" y="802"/>
                </a:lnTo>
                <a:lnTo>
                  <a:pt x="250" y="783"/>
                </a:lnTo>
                <a:lnTo>
                  <a:pt x="202" y="760"/>
                </a:lnTo>
                <a:lnTo>
                  <a:pt x="159" y="731"/>
                </a:lnTo>
                <a:lnTo>
                  <a:pt x="119" y="697"/>
                </a:lnTo>
                <a:lnTo>
                  <a:pt x="84" y="657"/>
                </a:lnTo>
                <a:lnTo>
                  <a:pt x="55" y="614"/>
                </a:lnTo>
                <a:lnTo>
                  <a:pt x="31" y="567"/>
                </a:lnTo>
                <a:lnTo>
                  <a:pt x="14" y="516"/>
                </a:lnTo>
                <a:lnTo>
                  <a:pt x="3" y="463"/>
                </a:lnTo>
                <a:lnTo>
                  <a:pt x="0" y="408"/>
                </a:lnTo>
                <a:lnTo>
                  <a:pt x="3" y="352"/>
                </a:lnTo>
                <a:lnTo>
                  <a:pt x="14" y="299"/>
                </a:lnTo>
                <a:lnTo>
                  <a:pt x="31" y="249"/>
                </a:lnTo>
                <a:lnTo>
                  <a:pt x="55" y="202"/>
                </a:lnTo>
                <a:lnTo>
                  <a:pt x="84" y="159"/>
                </a:lnTo>
                <a:lnTo>
                  <a:pt x="119" y="119"/>
                </a:lnTo>
                <a:lnTo>
                  <a:pt x="159" y="84"/>
                </a:lnTo>
                <a:lnTo>
                  <a:pt x="202" y="55"/>
                </a:lnTo>
                <a:lnTo>
                  <a:pt x="250" y="31"/>
                </a:lnTo>
                <a:lnTo>
                  <a:pt x="300" y="14"/>
                </a:lnTo>
                <a:lnTo>
                  <a:pt x="353" y="2"/>
                </a:lnTo>
                <a:lnTo>
                  <a:pt x="409" y="0"/>
                </a:lnTo>
                <a:close/>
              </a:path>
            </a:pathLst>
          </a:custGeom>
          <a:solidFill>
            <a:srgbClr val="74CEBB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60960" lIns="121920" rIns="121920" tIns="60960"/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endParaRPr altLang="en-US" lang="zh-CN"/>
          </a:p>
        </p:txBody>
      </p:sp>
      <p:sp>
        <p:nvSpPr>
          <p:cNvPr id="20497" name="Freeform 6"/>
          <p:cNvSpPr/>
          <p:nvPr/>
        </p:nvSpPr>
        <p:spPr bwMode="auto">
          <a:xfrm>
            <a:off x="7902575" y="2801938"/>
            <a:ext cx="1793875" cy="1793875"/>
          </a:xfrm>
          <a:custGeom>
            <a:gdLst>
              <a:gd fmla="*/ 1440 w 2671" name="T0"/>
              <a:gd fmla="*/ 4 h 2670" name="T1"/>
              <a:gd fmla="*/ 1642 w 2671" name="T2"/>
              <a:gd fmla="*/ 35 h 2670" name="T3"/>
              <a:gd fmla="*/ 1833 w 2671" name="T4"/>
              <a:gd fmla="*/ 95 h 2670" name="T5"/>
              <a:gd fmla="*/ 2010 w 2671" name="T6"/>
              <a:gd fmla="*/ 182 h 2670" name="T7"/>
              <a:gd fmla="*/ 2172 w 2671" name="T8"/>
              <a:gd fmla="*/ 292 h 2670" name="T9"/>
              <a:gd fmla="*/ 2314 w 2671" name="T10"/>
              <a:gd fmla="*/ 426 h 2670" name="T11"/>
              <a:gd fmla="*/ 2437 w 2671" name="T12"/>
              <a:gd fmla="*/ 579 h 2670" name="T13"/>
              <a:gd fmla="*/ 2536 w 2671" name="T14"/>
              <a:gd fmla="*/ 748 h 2670" name="T15"/>
              <a:gd fmla="*/ 2610 w 2671" name="T16"/>
              <a:gd fmla="*/ 932 h 2670" name="T17"/>
              <a:gd fmla="*/ 2656 w 2671" name="T18"/>
              <a:gd fmla="*/ 1127 h 2670" name="T19"/>
              <a:gd fmla="*/ 2671 w 2671" name="T20"/>
              <a:gd fmla="*/ 1335 h 2670" name="T21"/>
              <a:gd fmla="*/ 2656 w 2671" name="T22"/>
              <a:gd fmla="*/ 1541 h 2670" name="T23"/>
              <a:gd fmla="*/ 2610 w 2671" name="T24"/>
              <a:gd fmla="*/ 1738 h 2670" name="T25"/>
              <a:gd fmla="*/ 2536 w 2671" name="T26"/>
              <a:gd fmla="*/ 1921 h 2670" name="T27"/>
              <a:gd fmla="*/ 2437 w 2671" name="T28"/>
              <a:gd fmla="*/ 2091 h 2670" name="T29"/>
              <a:gd fmla="*/ 2314 w 2671" name="T30"/>
              <a:gd fmla="*/ 2243 h 2670" name="T31"/>
              <a:gd fmla="*/ 2172 w 2671" name="T32"/>
              <a:gd fmla="*/ 2376 h 2670" name="T33"/>
              <a:gd fmla="*/ 2010 w 2671" name="T34"/>
              <a:gd fmla="*/ 2487 h 2670" name="T35"/>
              <a:gd fmla="*/ 1833 w 2671" name="T36"/>
              <a:gd fmla="*/ 2574 h 2670" name="T37"/>
              <a:gd fmla="*/ 1642 w 2671" name="T38"/>
              <a:gd fmla="*/ 2634 h 2670" name="T39"/>
              <a:gd fmla="*/ 1440 w 2671" name="T40"/>
              <a:gd fmla="*/ 2664 h 2670" name="T41"/>
              <a:gd fmla="*/ 1231 w 2671" name="T42"/>
              <a:gd fmla="*/ 2664 h 2670" name="T43"/>
              <a:gd fmla="*/ 1030 w 2671" name="T44"/>
              <a:gd fmla="*/ 2634 h 2670" name="T45"/>
              <a:gd fmla="*/ 838 w 2671" name="T46"/>
              <a:gd fmla="*/ 2574 h 2670" name="T47"/>
              <a:gd fmla="*/ 662 w 2671" name="T48"/>
              <a:gd fmla="*/ 2487 h 2670" name="T49"/>
              <a:gd fmla="*/ 500 w 2671" name="T50"/>
              <a:gd fmla="*/ 2376 h 2670" name="T51"/>
              <a:gd fmla="*/ 357 w 2671" name="T52"/>
              <a:gd fmla="*/ 2243 h 2670" name="T53"/>
              <a:gd fmla="*/ 235 w 2671" name="T54"/>
              <a:gd fmla="*/ 2091 h 2670" name="T55"/>
              <a:gd fmla="*/ 135 w 2671" name="T56"/>
              <a:gd fmla="*/ 1921 h 2670" name="T57"/>
              <a:gd fmla="*/ 61 w 2671" name="T58"/>
              <a:gd fmla="*/ 1738 h 2670" name="T59"/>
              <a:gd fmla="*/ 15 w 2671" name="T60"/>
              <a:gd fmla="*/ 1541 h 2670" name="T61"/>
              <a:gd fmla="*/ 0 w 2671" name="T62"/>
              <a:gd fmla="*/ 1335 h 2670" name="T63"/>
              <a:gd fmla="*/ 15 w 2671" name="T64"/>
              <a:gd fmla="*/ 1127 h 2670" name="T65"/>
              <a:gd fmla="*/ 61 w 2671" name="T66"/>
              <a:gd fmla="*/ 932 h 2670" name="T67"/>
              <a:gd fmla="*/ 135 w 2671" name="T68"/>
              <a:gd fmla="*/ 748 h 2670" name="T69"/>
              <a:gd fmla="*/ 235 w 2671" name="T70"/>
              <a:gd fmla="*/ 579 h 2670" name="T71"/>
              <a:gd fmla="*/ 357 w 2671" name="T72"/>
              <a:gd fmla="*/ 426 h 2670" name="T73"/>
              <a:gd fmla="*/ 500 w 2671" name="T74"/>
              <a:gd fmla="*/ 292 h 2670" name="T75"/>
              <a:gd fmla="*/ 662 w 2671" name="T76"/>
              <a:gd fmla="*/ 182 h 2670" name="T77"/>
              <a:gd fmla="*/ 838 w 2671" name="T78"/>
              <a:gd fmla="*/ 95 h 2670" name="T79"/>
              <a:gd fmla="*/ 1030 w 2671" name="T80"/>
              <a:gd fmla="*/ 35 h 2670" name="T81"/>
              <a:gd fmla="*/ 1231 w 2671" name="T82"/>
              <a:gd fmla="*/ 4 h 2670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w 2671" name="T126"/>
              <a:gd fmla="*/ 0 h 2670" name="T127"/>
              <a:gd fmla="*/ 2671 w 2671" name="T128"/>
              <a:gd fmla="*/ 2670 h 2670" name="T129"/>
            </a:gdLst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b="T129" l="T126" r="T128" t="T127"/>
            <a:pathLst>
              <a:path h="2670" w="2671">
                <a:moveTo>
                  <a:pt x="1336" y="0"/>
                </a:moveTo>
                <a:lnTo>
                  <a:pt x="1440" y="4"/>
                </a:lnTo>
                <a:lnTo>
                  <a:pt x="1542" y="15"/>
                </a:lnTo>
                <a:lnTo>
                  <a:pt x="1642" y="35"/>
                </a:lnTo>
                <a:lnTo>
                  <a:pt x="1740" y="61"/>
                </a:lnTo>
                <a:lnTo>
                  <a:pt x="1833" y="95"/>
                </a:lnTo>
                <a:lnTo>
                  <a:pt x="1924" y="135"/>
                </a:lnTo>
                <a:lnTo>
                  <a:pt x="2010" y="182"/>
                </a:lnTo>
                <a:lnTo>
                  <a:pt x="2093" y="235"/>
                </a:lnTo>
                <a:lnTo>
                  <a:pt x="2172" y="292"/>
                </a:lnTo>
                <a:lnTo>
                  <a:pt x="2246" y="357"/>
                </a:lnTo>
                <a:lnTo>
                  <a:pt x="2314" y="426"/>
                </a:lnTo>
                <a:lnTo>
                  <a:pt x="2378" y="500"/>
                </a:lnTo>
                <a:lnTo>
                  <a:pt x="2437" y="579"/>
                </a:lnTo>
                <a:lnTo>
                  <a:pt x="2490" y="661"/>
                </a:lnTo>
                <a:lnTo>
                  <a:pt x="2536" y="748"/>
                </a:lnTo>
                <a:lnTo>
                  <a:pt x="2577" y="837"/>
                </a:lnTo>
                <a:lnTo>
                  <a:pt x="2610" y="932"/>
                </a:lnTo>
                <a:lnTo>
                  <a:pt x="2637" y="1029"/>
                </a:lnTo>
                <a:lnTo>
                  <a:pt x="2656" y="1127"/>
                </a:lnTo>
                <a:lnTo>
                  <a:pt x="2667" y="1230"/>
                </a:lnTo>
                <a:lnTo>
                  <a:pt x="2671" y="1335"/>
                </a:lnTo>
                <a:lnTo>
                  <a:pt x="2667" y="1438"/>
                </a:lnTo>
                <a:lnTo>
                  <a:pt x="2656" y="1541"/>
                </a:lnTo>
                <a:lnTo>
                  <a:pt x="2637" y="1641"/>
                </a:lnTo>
                <a:lnTo>
                  <a:pt x="2610" y="1738"/>
                </a:lnTo>
                <a:lnTo>
                  <a:pt x="2577" y="1831"/>
                </a:lnTo>
                <a:lnTo>
                  <a:pt x="2536" y="1921"/>
                </a:lnTo>
                <a:lnTo>
                  <a:pt x="2490" y="2008"/>
                </a:lnTo>
                <a:lnTo>
                  <a:pt x="2437" y="2091"/>
                </a:lnTo>
                <a:lnTo>
                  <a:pt x="2378" y="2170"/>
                </a:lnTo>
                <a:lnTo>
                  <a:pt x="2314" y="2243"/>
                </a:lnTo>
                <a:lnTo>
                  <a:pt x="2246" y="2313"/>
                </a:lnTo>
                <a:lnTo>
                  <a:pt x="2172" y="2376"/>
                </a:lnTo>
                <a:lnTo>
                  <a:pt x="2093" y="2435"/>
                </a:lnTo>
                <a:lnTo>
                  <a:pt x="2010" y="2487"/>
                </a:lnTo>
                <a:lnTo>
                  <a:pt x="1924" y="2533"/>
                </a:lnTo>
                <a:lnTo>
                  <a:pt x="1833" y="2574"/>
                </a:lnTo>
                <a:lnTo>
                  <a:pt x="1740" y="2607"/>
                </a:lnTo>
                <a:lnTo>
                  <a:pt x="1642" y="2634"/>
                </a:lnTo>
                <a:lnTo>
                  <a:pt x="1542" y="2653"/>
                </a:lnTo>
                <a:lnTo>
                  <a:pt x="1440" y="2664"/>
                </a:lnTo>
                <a:lnTo>
                  <a:pt x="1336" y="2670"/>
                </a:lnTo>
                <a:lnTo>
                  <a:pt x="1231" y="2664"/>
                </a:lnTo>
                <a:lnTo>
                  <a:pt x="1128" y="2653"/>
                </a:lnTo>
                <a:lnTo>
                  <a:pt x="1030" y="2634"/>
                </a:lnTo>
                <a:lnTo>
                  <a:pt x="933" y="2607"/>
                </a:lnTo>
                <a:lnTo>
                  <a:pt x="838" y="2574"/>
                </a:lnTo>
                <a:lnTo>
                  <a:pt x="749" y="2533"/>
                </a:lnTo>
                <a:lnTo>
                  <a:pt x="662" y="2487"/>
                </a:lnTo>
                <a:lnTo>
                  <a:pt x="578" y="2435"/>
                </a:lnTo>
                <a:lnTo>
                  <a:pt x="500" y="2376"/>
                </a:lnTo>
                <a:lnTo>
                  <a:pt x="425" y="2313"/>
                </a:lnTo>
                <a:lnTo>
                  <a:pt x="357" y="2243"/>
                </a:lnTo>
                <a:lnTo>
                  <a:pt x="293" y="2170"/>
                </a:lnTo>
                <a:lnTo>
                  <a:pt x="235" y="2091"/>
                </a:lnTo>
                <a:lnTo>
                  <a:pt x="182" y="2008"/>
                </a:lnTo>
                <a:lnTo>
                  <a:pt x="135" y="1921"/>
                </a:lnTo>
                <a:lnTo>
                  <a:pt x="95" y="1831"/>
                </a:lnTo>
                <a:lnTo>
                  <a:pt x="61" y="1738"/>
                </a:lnTo>
                <a:lnTo>
                  <a:pt x="35" y="1641"/>
                </a:lnTo>
                <a:lnTo>
                  <a:pt x="15" y="1541"/>
                </a:lnTo>
                <a:lnTo>
                  <a:pt x="3" y="1438"/>
                </a:lnTo>
                <a:lnTo>
                  <a:pt x="0" y="1335"/>
                </a:lnTo>
                <a:lnTo>
                  <a:pt x="3" y="1230"/>
                </a:lnTo>
                <a:lnTo>
                  <a:pt x="15" y="1127"/>
                </a:lnTo>
                <a:lnTo>
                  <a:pt x="35" y="1029"/>
                </a:lnTo>
                <a:lnTo>
                  <a:pt x="61" y="932"/>
                </a:lnTo>
                <a:lnTo>
                  <a:pt x="95" y="837"/>
                </a:lnTo>
                <a:lnTo>
                  <a:pt x="135" y="748"/>
                </a:lnTo>
                <a:lnTo>
                  <a:pt x="182" y="661"/>
                </a:lnTo>
                <a:lnTo>
                  <a:pt x="235" y="579"/>
                </a:lnTo>
                <a:lnTo>
                  <a:pt x="293" y="500"/>
                </a:lnTo>
                <a:lnTo>
                  <a:pt x="357" y="426"/>
                </a:lnTo>
                <a:lnTo>
                  <a:pt x="425" y="357"/>
                </a:lnTo>
                <a:lnTo>
                  <a:pt x="500" y="292"/>
                </a:lnTo>
                <a:lnTo>
                  <a:pt x="578" y="235"/>
                </a:lnTo>
                <a:lnTo>
                  <a:pt x="662" y="182"/>
                </a:lnTo>
                <a:lnTo>
                  <a:pt x="749" y="135"/>
                </a:lnTo>
                <a:lnTo>
                  <a:pt x="838" y="95"/>
                </a:lnTo>
                <a:lnTo>
                  <a:pt x="933" y="61"/>
                </a:lnTo>
                <a:lnTo>
                  <a:pt x="1030" y="35"/>
                </a:lnTo>
                <a:lnTo>
                  <a:pt x="1128" y="15"/>
                </a:lnTo>
                <a:lnTo>
                  <a:pt x="1231" y="4"/>
                </a:lnTo>
                <a:lnTo>
                  <a:pt x="1336" y="0"/>
                </a:lnTo>
                <a:close/>
              </a:path>
            </a:pathLst>
          </a:custGeom>
          <a:solidFill>
            <a:srgbClr val="76717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60960" lIns="121920" rIns="121920" tIns="60960"/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endParaRPr altLang="en-US" lang="zh-CN"/>
          </a:p>
        </p:txBody>
      </p:sp>
      <p:sp>
        <p:nvSpPr>
          <p:cNvPr id="20498" name="Freeform 6"/>
          <p:cNvSpPr>
            <a:spLocks noEditPoints="1"/>
          </p:cNvSpPr>
          <p:nvPr/>
        </p:nvSpPr>
        <p:spPr bwMode="auto">
          <a:xfrm>
            <a:off x="7104063" y="2659063"/>
            <a:ext cx="331787" cy="482600"/>
          </a:xfrm>
          <a:custGeom>
            <a:gdLst>
              <a:gd fmla="*/ 158 w 259" name="T0"/>
              <a:gd fmla="*/ 268 h 377" name="T1"/>
              <a:gd fmla="*/ 170 w 259" name="T2"/>
              <a:gd fmla="*/ 286 h 377" name="T3"/>
              <a:gd fmla="*/ 154 w 259" name="T4"/>
              <a:gd fmla="*/ 307 h 377" name="T5"/>
              <a:gd fmla="*/ 121 w 259" name="T6"/>
              <a:gd fmla="*/ 187 h 377" name="T7"/>
              <a:gd fmla="*/ 112 w 259" name="T8"/>
              <a:gd fmla="*/ 227 h 377" name="T9"/>
              <a:gd fmla="*/ 96 w 259" name="T10"/>
              <a:gd fmla="*/ 207 h 377" name="T11"/>
              <a:gd fmla="*/ 112 w 259" name="T12"/>
              <a:gd fmla="*/ 190 h 377" name="T13"/>
              <a:gd fmla="*/ 121 w 259" name="T14"/>
              <a:gd fmla="*/ 169 h 377" name="T15"/>
              <a:gd fmla="*/ 78 w 259" name="T16"/>
              <a:gd fmla="*/ 185 h 377" name="T17"/>
              <a:gd fmla="*/ 70 w 259" name="T18"/>
              <a:gd fmla="*/ 218 h 377" name="T19"/>
              <a:gd fmla="*/ 83 w 259" name="T20"/>
              <a:gd fmla="*/ 238 h 377" name="T21"/>
              <a:gd fmla="*/ 121 w 259" name="T22"/>
              <a:gd fmla="*/ 255 h 377" name="T23"/>
              <a:gd fmla="*/ 98 w 259" name="T24"/>
              <a:gd fmla="*/ 299 h 377" name="T25"/>
              <a:gd fmla="*/ 62 w 259" name="T26"/>
              <a:gd fmla="*/ 295 h 377" name="T27"/>
              <a:gd fmla="*/ 86 w 259" name="T28"/>
              <a:gd fmla="*/ 318 h 377" name="T29"/>
              <a:gd fmla="*/ 121 w 259" name="T30"/>
              <a:gd fmla="*/ 346 h 377" name="T31"/>
              <a:gd fmla="*/ 159 w 259" name="T32"/>
              <a:gd fmla="*/ 327 h 377" name="T33"/>
              <a:gd fmla="*/ 194 w 259" name="T34"/>
              <a:gd fmla="*/ 297 h 377" name="T35"/>
              <a:gd fmla="*/ 193 w 259" name="T36"/>
              <a:gd fmla="*/ 268 h 377" name="T37"/>
              <a:gd fmla="*/ 168 w 259" name="T38"/>
              <a:gd fmla="*/ 247 h 377" name="T39"/>
              <a:gd fmla="*/ 145 w 259" name="T40"/>
              <a:gd fmla="*/ 190 h 377" name="T41"/>
              <a:gd fmla="*/ 169 w 259" name="T42"/>
              <a:gd fmla="*/ 212 h 377" name="T43"/>
              <a:gd fmla="*/ 164 w 259" name="T44"/>
              <a:gd fmla="*/ 176 h 377" name="T45"/>
              <a:gd fmla="*/ 121 w 259" name="T46"/>
              <a:gd fmla="*/ 156 h 377" name="T47"/>
              <a:gd fmla="*/ 186 w 259" name="T48"/>
              <a:gd fmla="*/ 134 h 377" name="T49"/>
              <a:gd fmla="*/ 231 w 259" name="T50"/>
              <a:gd fmla="*/ 191 h 377" name="T51"/>
              <a:gd fmla="*/ 258 w 259" name="T52"/>
              <a:gd fmla="*/ 273 h 377" name="T53"/>
              <a:gd fmla="*/ 245 w 259" name="T54"/>
              <a:gd fmla="*/ 333 h 377" name="T55"/>
              <a:gd fmla="*/ 191 w 259" name="T56"/>
              <a:gd fmla="*/ 370 h 377" name="T57"/>
              <a:gd fmla="*/ 96 w 259" name="T58"/>
              <a:gd fmla="*/ 374 h 377" name="T59"/>
              <a:gd fmla="*/ 26 w 259" name="T60"/>
              <a:gd fmla="*/ 348 h 377" name="T61"/>
              <a:gd fmla="*/ 0 w 259" name="T62"/>
              <a:gd fmla="*/ 294 h 377" name="T63"/>
              <a:gd fmla="*/ 15 w 259" name="T64"/>
              <a:gd fmla="*/ 217 h 377" name="T65"/>
              <a:gd fmla="*/ 54 w 259" name="T66"/>
              <a:gd fmla="*/ 148 h 377" name="T67"/>
              <a:gd fmla="*/ 92 w 259" name="T68"/>
              <a:gd fmla="*/ 85 h 377" name="T69"/>
              <a:gd fmla="*/ 92 w 259" name="T70"/>
              <a:gd fmla="*/ 114 h 377" name="T71"/>
              <a:gd fmla="*/ 139 w 259" name="T72"/>
              <a:gd fmla="*/ 3 h 377" name="T73"/>
              <a:gd fmla="*/ 163 w 259" name="T74"/>
              <a:gd fmla="*/ 22 h 377" name="T75"/>
              <a:gd fmla="*/ 189 w 259" name="T76"/>
              <a:gd fmla="*/ 17 h 377" name="T77"/>
              <a:gd fmla="*/ 206 w 259" name="T78"/>
              <a:gd fmla="*/ 3 h 377" name="T79"/>
              <a:gd fmla="*/ 92 w 259" name="T80"/>
              <a:gd fmla="*/ 76 h 377" name="T81"/>
              <a:gd fmla="*/ 58 w 259" name="T82"/>
              <a:gd fmla="*/ 6 h 377" name="T83"/>
              <a:gd fmla="*/ 73 w 259" name="T84"/>
              <a:gd fmla="*/ 20 h 377" name="T85"/>
              <a:gd fmla="*/ 96 w 259" name="T86"/>
              <a:gd fmla="*/ 22 h 377" name="T87"/>
              <a:gd fmla="*/ 120 w 259" name="T88"/>
              <a:gd fmla="*/ 4 h 377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w 259" name="T135"/>
              <a:gd fmla="*/ 0 h 377" name="T136"/>
              <a:gd fmla="*/ 259 w 259" name="T137"/>
              <a:gd fmla="*/ 377 h 377" name="T138"/>
            </a:gdLst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b="T138" l="T135" r="T137" t="T136"/>
            <a:pathLst>
              <a:path h="377" w="259">
                <a:moveTo>
                  <a:pt x="145" y="262"/>
                </a:moveTo>
                <a:lnTo>
                  <a:pt x="145" y="263"/>
                </a:lnTo>
                <a:lnTo>
                  <a:pt x="158" y="268"/>
                </a:lnTo>
                <a:lnTo>
                  <a:pt x="166" y="274"/>
                </a:lnTo>
                <a:lnTo>
                  <a:pt x="169" y="280"/>
                </a:lnTo>
                <a:lnTo>
                  <a:pt x="170" y="286"/>
                </a:lnTo>
                <a:lnTo>
                  <a:pt x="168" y="295"/>
                </a:lnTo>
                <a:lnTo>
                  <a:pt x="162" y="302"/>
                </a:lnTo>
                <a:lnTo>
                  <a:pt x="154" y="307"/>
                </a:lnTo>
                <a:lnTo>
                  <a:pt x="145" y="310"/>
                </a:lnTo>
                <a:lnTo>
                  <a:pt x="145" y="262"/>
                </a:lnTo>
                <a:close/>
                <a:moveTo>
                  <a:pt x="121" y="187"/>
                </a:moveTo>
                <a:lnTo>
                  <a:pt x="121" y="230"/>
                </a:lnTo>
                <a:lnTo>
                  <a:pt x="118" y="230"/>
                </a:lnTo>
                <a:lnTo>
                  <a:pt x="112" y="227"/>
                </a:lnTo>
                <a:lnTo>
                  <a:pt x="104" y="223"/>
                </a:lnTo>
                <a:lnTo>
                  <a:pt x="98" y="217"/>
                </a:lnTo>
                <a:lnTo>
                  <a:pt x="96" y="207"/>
                </a:lnTo>
                <a:lnTo>
                  <a:pt x="98" y="200"/>
                </a:lnTo>
                <a:lnTo>
                  <a:pt x="104" y="194"/>
                </a:lnTo>
                <a:lnTo>
                  <a:pt x="112" y="190"/>
                </a:lnTo>
                <a:lnTo>
                  <a:pt x="121" y="187"/>
                </a:lnTo>
                <a:close/>
                <a:moveTo>
                  <a:pt x="121" y="156"/>
                </a:moveTo>
                <a:lnTo>
                  <a:pt x="121" y="169"/>
                </a:lnTo>
                <a:lnTo>
                  <a:pt x="104" y="172"/>
                </a:lnTo>
                <a:lnTo>
                  <a:pt x="89" y="178"/>
                </a:lnTo>
                <a:lnTo>
                  <a:pt x="78" y="185"/>
                </a:lnTo>
                <a:lnTo>
                  <a:pt x="71" y="196"/>
                </a:lnTo>
                <a:lnTo>
                  <a:pt x="69" y="208"/>
                </a:lnTo>
                <a:lnTo>
                  <a:pt x="70" y="218"/>
                </a:lnTo>
                <a:lnTo>
                  <a:pt x="72" y="225"/>
                </a:lnTo>
                <a:lnTo>
                  <a:pt x="75" y="230"/>
                </a:lnTo>
                <a:lnTo>
                  <a:pt x="83" y="238"/>
                </a:lnTo>
                <a:lnTo>
                  <a:pt x="96" y="245"/>
                </a:lnTo>
                <a:lnTo>
                  <a:pt x="109" y="250"/>
                </a:lnTo>
                <a:lnTo>
                  <a:pt x="121" y="255"/>
                </a:lnTo>
                <a:lnTo>
                  <a:pt x="121" y="310"/>
                </a:lnTo>
                <a:lnTo>
                  <a:pt x="108" y="305"/>
                </a:lnTo>
                <a:lnTo>
                  <a:pt x="98" y="299"/>
                </a:lnTo>
                <a:lnTo>
                  <a:pt x="92" y="291"/>
                </a:lnTo>
                <a:lnTo>
                  <a:pt x="87" y="283"/>
                </a:lnTo>
                <a:lnTo>
                  <a:pt x="62" y="295"/>
                </a:lnTo>
                <a:lnTo>
                  <a:pt x="67" y="302"/>
                </a:lnTo>
                <a:lnTo>
                  <a:pt x="75" y="310"/>
                </a:lnTo>
                <a:lnTo>
                  <a:pt x="86" y="318"/>
                </a:lnTo>
                <a:lnTo>
                  <a:pt x="103" y="326"/>
                </a:lnTo>
                <a:lnTo>
                  <a:pt x="121" y="329"/>
                </a:lnTo>
                <a:lnTo>
                  <a:pt x="121" y="346"/>
                </a:lnTo>
                <a:lnTo>
                  <a:pt x="145" y="346"/>
                </a:lnTo>
                <a:lnTo>
                  <a:pt x="145" y="330"/>
                </a:lnTo>
                <a:lnTo>
                  <a:pt x="159" y="327"/>
                </a:lnTo>
                <a:lnTo>
                  <a:pt x="177" y="319"/>
                </a:lnTo>
                <a:lnTo>
                  <a:pt x="188" y="310"/>
                </a:lnTo>
                <a:lnTo>
                  <a:pt x="194" y="297"/>
                </a:lnTo>
                <a:lnTo>
                  <a:pt x="196" y="284"/>
                </a:lnTo>
                <a:lnTo>
                  <a:pt x="195" y="274"/>
                </a:lnTo>
                <a:lnTo>
                  <a:pt x="193" y="268"/>
                </a:lnTo>
                <a:lnTo>
                  <a:pt x="189" y="263"/>
                </a:lnTo>
                <a:lnTo>
                  <a:pt x="179" y="253"/>
                </a:lnTo>
                <a:lnTo>
                  <a:pt x="168" y="247"/>
                </a:lnTo>
                <a:lnTo>
                  <a:pt x="158" y="244"/>
                </a:lnTo>
                <a:lnTo>
                  <a:pt x="145" y="239"/>
                </a:lnTo>
                <a:lnTo>
                  <a:pt x="145" y="190"/>
                </a:lnTo>
                <a:lnTo>
                  <a:pt x="154" y="195"/>
                </a:lnTo>
                <a:lnTo>
                  <a:pt x="162" y="202"/>
                </a:lnTo>
                <a:lnTo>
                  <a:pt x="169" y="212"/>
                </a:lnTo>
                <a:lnTo>
                  <a:pt x="193" y="201"/>
                </a:lnTo>
                <a:lnTo>
                  <a:pt x="180" y="186"/>
                </a:lnTo>
                <a:lnTo>
                  <a:pt x="164" y="176"/>
                </a:lnTo>
                <a:lnTo>
                  <a:pt x="145" y="170"/>
                </a:lnTo>
                <a:lnTo>
                  <a:pt x="145" y="156"/>
                </a:lnTo>
                <a:lnTo>
                  <a:pt x="121" y="156"/>
                </a:lnTo>
                <a:close/>
                <a:moveTo>
                  <a:pt x="92" y="124"/>
                </a:moveTo>
                <a:lnTo>
                  <a:pt x="167" y="124"/>
                </a:lnTo>
                <a:lnTo>
                  <a:pt x="186" y="134"/>
                </a:lnTo>
                <a:lnTo>
                  <a:pt x="204" y="148"/>
                </a:lnTo>
                <a:lnTo>
                  <a:pt x="218" y="168"/>
                </a:lnTo>
                <a:lnTo>
                  <a:pt x="231" y="191"/>
                </a:lnTo>
                <a:lnTo>
                  <a:pt x="242" y="218"/>
                </a:lnTo>
                <a:lnTo>
                  <a:pt x="253" y="247"/>
                </a:lnTo>
                <a:lnTo>
                  <a:pt x="258" y="273"/>
                </a:lnTo>
                <a:lnTo>
                  <a:pt x="259" y="295"/>
                </a:lnTo>
                <a:lnTo>
                  <a:pt x="254" y="316"/>
                </a:lnTo>
                <a:lnTo>
                  <a:pt x="245" y="333"/>
                </a:lnTo>
                <a:lnTo>
                  <a:pt x="233" y="349"/>
                </a:lnTo>
                <a:lnTo>
                  <a:pt x="215" y="360"/>
                </a:lnTo>
                <a:lnTo>
                  <a:pt x="191" y="370"/>
                </a:lnTo>
                <a:lnTo>
                  <a:pt x="163" y="374"/>
                </a:lnTo>
                <a:lnTo>
                  <a:pt x="129" y="377"/>
                </a:lnTo>
                <a:lnTo>
                  <a:pt x="96" y="374"/>
                </a:lnTo>
                <a:lnTo>
                  <a:pt x="66" y="370"/>
                </a:lnTo>
                <a:lnTo>
                  <a:pt x="43" y="360"/>
                </a:lnTo>
                <a:lnTo>
                  <a:pt x="26" y="348"/>
                </a:lnTo>
                <a:lnTo>
                  <a:pt x="12" y="333"/>
                </a:lnTo>
                <a:lnTo>
                  <a:pt x="3" y="315"/>
                </a:lnTo>
                <a:lnTo>
                  <a:pt x="0" y="294"/>
                </a:lnTo>
                <a:lnTo>
                  <a:pt x="1" y="271"/>
                </a:lnTo>
                <a:lnTo>
                  <a:pt x="6" y="246"/>
                </a:lnTo>
                <a:lnTo>
                  <a:pt x="15" y="217"/>
                </a:lnTo>
                <a:lnTo>
                  <a:pt x="26" y="190"/>
                </a:lnTo>
                <a:lnTo>
                  <a:pt x="39" y="168"/>
                </a:lnTo>
                <a:lnTo>
                  <a:pt x="54" y="148"/>
                </a:lnTo>
                <a:lnTo>
                  <a:pt x="71" y="134"/>
                </a:lnTo>
                <a:lnTo>
                  <a:pt x="92" y="124"/>
                </a:lnTo>
                <a:close/>
                <a:moveTo>
                  <a:pt x="92" y="85"/>
                </a:moveTo>
                <a:lnTo>
                  <a:pt x="167" y="85"/>
                </a:lnTo>
                <a:lnTo>
                  <a:pt x="167" y="114"/>
                </a:lnTo>
                <a:lnTo>
                  <a:pt x="92" y="114"/>
                </a:lnTo>
                <a:lnTo>
                  <a:pt x="92" y="85"/>
                </a:lnTo>
                <a:close/>
                <a:moveTo>
                  <a:pt x="131" y="0"/>
                </a:moveTo>
                <a:lnTo>
                  <a:pt x="139" y="3"/>
                </a:lnTo>
                <a:lnTo>
                  <a:pt x="146" y="9"/>
                </a:lnTo>
                <a:lnTo>
                  <a:pt x="152" y="15"/>
                </a:lnTo>
                <a:lnTo>
                  <a:pt x="163" y="22"/>
                </a:lnTo>
                <a:lnTo>
                  <a:pt x="174" y="25"/>
                </a:lnTo>
                <a:lnTo>
                  <a:pt x="181" y="22"/>
                </a:lnTo>
                <a:lnTo>
                  <a:pt x="189" y="17"/>
                </a:lnTo>
                <a:lnTo>
                  <a:pt x="195" y="11"/>
                </a:lnTo>
                <a:lnTo>
                  <a:pt x="201" y="6"/>
                </a:lnTo>
                <a:lnTo>
                  <a:pt x="206" y="3"/>
                </a:lnTo>
                <a:lnTo>
                  <a:pt x="211" y="2"/>
                </a:lnTo>
                <a:lnTo>
                  <a:pt x="167" y="76"/>
                </a:lnTo>
                <a:lnTo>
                  <a:pt x="92" y="76"/>
                </a:lnTo>
                <a:lnTo>
                  <a:pt x="48" y="2"/>
                </a:lnTo>
                <a:lnTo>
                  <a:pt x="53" y="3"/>
                </a:lnTo>
                <a:lnTo>
                  <a:pt x="58" y="6"/>
                </a:lnTo>
                <a:lnTo>
                  <a:pt x="61" y="10"/>
                </a:lnTo>
                <a:lnTo>
                  <a:pt x="66" y="15"/>
                </a:lnTo>
                <a:lnTo>
                  <a:pt x="73" y="20"/>
                </a:lnTo>
                <a:lnTo>
                  <a:pt x="81" y="24"/>
                </a:lnTo>
                <a:lnTo>
                  <a:pt x="88" y="25"/>
                </a:lnTo>
                <a:lnTo>
                  <a:pt x="96" y="22"/>
                </a:lnTo>
                <a:lnTo>
                  <a:pt x="103" y="17"/>
                </a:lnTo>
                <a:lnTo>
                  <a:pt x="109" y="11"/>
                </a:lnTo>
                <a:lnTo>
                  <a:pt x="120" y="4"/>
                </a:lnTo>
                <a:lnTo>
                  <a:pt x="131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60960" lIns="121920" rIns="121920" tIns="60960"/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endParaRPr altLang="en-US" lang="zh-CN"/>
          </a:p>
        </p:txBody>
      </p:sp>
      <p:sp>
        <p:nvSpPr>
          <p:cNvPr id="20499" name="Freeform 7"/>
          <p:cNvSpPr>
            <a:spLocks noEditPoints="1"/>
          </p:cNvSpPr>
          <p:nvPr/>
        </p:nvSpPr>
        <p:spPr bwMode="auto">
          <a:xfrm>
            <a:off x="8604250" y="1836738"/>
            <a:ext cx="333375" cy="409575"/>
          </a:xfrm>
          <a:custGeom>
            <a:gdLst>
              <a:gd fmla="*/ 275 w 470" name="T0"/>
              <a:gd fmla="*/ 488 h 578" name="T1"/>
              <a:gd fmla="*/ 269 w 470" name="T2"/>
              <a:gd fmla="*/ 516 h 578" name="T3"/>
              <a:gd fmla="*/ 295 w 470" name="T4"/>
              <a:gd fmla="*/ 533 h 578" name="T5"/>
              <a:gd fmla="*/ 319 w 470" name="T6"/>
              <a:gd fmla="*/ 516 h 578" name="T7"/>
              <a:gd fmla="*/ 313 w 470" name="T8"/>
              <a:gd fmla="*/ 488 h 578" name="T9"/>
              <a:gd fmla="*/ 420 w 470" name="T10"/>
              <a:gd fmla="*/ 331 h 578" name="T11"/>
              <a:gd fmla="*/ 460 w 470" name="T12"/>
              <a:gd fmla="*/ 337 h 578" name="T13"/>
              <a:gd fmla="*/ 465 w 470" name="T14"/>
              <a:gd fmla="*/ 344 h 578" name="T15"/>
              <a:gd fmla="*/ 469 w 470" name="T16"/>
              <a:gd fmla="*/ 384 h 578" name="T17"/>
              <a:gd fmla="*/ 465 w 470" name="T18"/>
              <a:gd fmla="*/ 390 h 578" name="T19"/>
              <a:gd fmla="*/ 441 w 470" name="T20"/>
              <a:gd fmla="*/ 398 h 578" name="T21"/>
              <a:gd fmla="*/ 428 w 470" name="T22"/>
              <a:gd fmla="*/ 426 h 578" name="T23"/>
              <a:gd fmla="*/ 410 w 470" name="T24"/>
              <a:gd fmla="*/ 430 h 578" name="T25"/>
              <a:gd fmla="*/ 394 w 470" name="T26"/>
              <a:gd fmla="*/ 461 h 578" name="T27"/>
              <a:gd fmla="*/ 395 w 470" name="T28"/>
              <a:gd fmla="*/ 518 h 578" name="T29"/>
              <a:gd fmla="*/ 355 w 470" name="T30"/>
              <a:gd fmla="*/ 567 h 578" name="T31"/>
              <a:gd fmla="*/ 311 w 470" name="T32"/>
              <a:gd fmla="*/ 578 h 578" name="T33"/>
              <a:gd fmla="*/ 248 w 470" name="T34"/>
              <a:gd fmla="*/ 552 h 578" name="T35"/>
              <a:gd fmla="*/ 222 w 470" name="T36"/>
              <a:gd fmla="*/ 490 h 578" name="T37"/>
              <a:gd fmla="*/ 248 w 470" name="T38"/>
              <a:gd fmla="*/ 428 h 578" name="T39"/>
              <a:gd fmla="*/ 302 w 470" name="T40"/>
              <a:gd fmla="*/ 402 h 578" name="T41"/>
              <a:gd fmla="*/ 411 w 470" name="T42"/>
              <a:gd fmla="*/ 335 h 578" name="T43"/>
              <a:gd fmla="*/ 420 w 470" name="T44"/>
              <a:gd fmla="*/ 331 h 578" name="T45"/>
              <a:gd fmla="*/ 150 w 470" name="T46"/>
              <a:gd fmla="*/ 308 h 578" name="T47"/>
              <a:gd fmla="*/ 142 w 470" name="T48"/>
              <a:gd fmla="*/ 344 h 578" name="T49"/>
              <a:gd fmla="*/ 174 w 470" name="T50"/>
              <a:gd fmla="*/ 365 h 578" name="T51"/>
              <a:gd fmla="*/ 205 w 470" name="T52"/>
              <a:gd fmla="*/ 344 h 578" name="T53"/>
              <a:gd fmla="*/ 198 w 470" name="T54"/>
              <a:gd fmla="*/ 308 h 578" name="T55"/>
              <a:gd fmla="*/ 173 w 470" name="T56"/>
              <a:gd fmla="*/ 55 h 578" name="T57"/>
              <a:gd fmla="*/ 114 w 470" name="T58"/>
              <a:gd fmla="*/ 85 h 578" name="T59"/>
              <a:gd fmla="*/ 99 w 470" name="T60"/>
              <a:gd fmla="*/ 204 h 578" name="T61"/>
              <a:gd fmla="*/ 244 w 470" name="T62"/>
              <a:gd fmla="*/ 105 h 578" name="T63"/>
              <a:gd fmla="*/ 196 w 470" name="T64"/>
              <a:gd fmla="*/ 58 h 578" name="T65"/>
              <a:gd fmla="*/ 183 w 470" name="T66"/>
              <a:gd fmla="*/ 1 h 578" name="T67"/>
              <a:gd fmla="*/ 258 w 470" name="T68"/>
              <a:gd fmla="*/ 31 h 578" name="T69"/>
              <a:gd fmla="*/ 298 w 470" name="T70"/>
              <a:gd fmla="*/ 100 h 578" name="T71"/>
              <a:gd fmla="*/ 308 w 470" name="T72"/>
              <a:gd fmla="*/ 204 h 578" name="T73"/>
              <a:gd fmla="*/ 325 w 470" name="T74"/>
              <a:gd fmla="*/ 208 h 578" name="T75"/>
              <a:gd fmla="*/ 338 w 470" name="T76"/>
              <a:gd fmla="*/ 217 h 578" name="T77"/>
              <a:gd fmla="*/ 347 w 470" name="T78"/>
              <a:gd fmla="*/ 370 h 578" name="T79"/>
              <a:gd fmla="*/ 290 w 470" name="T80"/>
              <a:gd fmla="*/ 382 h 578" name="T81"/>
              <a:gd fmla="*/ 233 w 470" name="T82"/>
              <a:gd fmla="*/ 413 h 578" name="T83"/>
              <a:gd fmla="*/ 204 w 470" name="T84"/>
              <a:gd fmla="*/ 467 h 578" name="T85"/>
              <a:gd fmla="*/ 12 w 470" name="T86"/>
              <a:gd fmla="*/ 456 h 578" name="T87"/>
              <a:gd fmla="*/ 0 w 470" name="T88"/>
              <a:gd fmla="*/ 428 h 578" name="T89"/>
              <a:gd fmla="*/ 0 w 470" name="T90"/>
              <a:gd fmla="*/ 239 h 578" name="T91"/>
              <a:gd fmla="*/ 1 w 470" name="T92"/>
              <a:gd fmla="*/ 234 h 578" name="T93"/>
              <a:gd fmla="*/ 16 w 470" name="T94"/>
              <a:gd fmla="*/ 212 h 578" name="T95"/>
              <a:gd fmla="*/ 45 w 470" name="T96"/>
              <a:gd fmla="*/ 204 h 578" name="T97"/>
              <a:gd fmla="*/ 58 w 470" name="T98"/>
              <a:gd fmla="*/ 74 h 578" name="T99"/>
              <a:gd fmla="*/ 112 w 470" name="T100"/>
              <a:gd fmla="*/ 16 h 578" name="T101"/>
              <a:gd fmla="*/ 173 w 470" name="T102"/>
              <a:gd fmla="*/ 0 h 578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w 470" name="T156"/>
              <a:gd fmla="*/ 0 h 578" name="T157"/>
              <a:gd fmla="*/ 470 w 470" name="T158"/>
              <a:gd fmla="*/ 578 h 578" name="T159"/>
            </a:gdLst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b="T159" l="T156" r="T158" t="T157"/>
            <a:pathLst>
              <a:path h="578" w="470">
                <a:moveTo>
                  <a:pt x="295" y="479"/>
                </a:moveTo>
                <a:lnTo>
                  <a:pt x="284" y="481"/>
                </a:lnTo>
                <a:lnTo>
                  <a:pt x="275" y="488"/>
                </a:lnTo>
                <a:lnTo>
                  <a:pt x="269" y="496"/>
                </a:lnTo>
                <a:lnTo>
                  <a:pt x="268" y="506"/>
                </a:lnTo>
                <a:lnTo>
                  <a:pt x="269" y="516"/>
                </a:lnTo>
                <a:lnTo>
                  <a:pt x="275" y="525"/>
                </a:lnTo>
                <a:lnTo>
                  <a:pt x="284" y="530"/>
                </a:lnTo>
                <a:lnTo>
                  <a:pt x="295" y="533"/>
                </a:lnTo>
                <a:lnTo>
                  <a:pt x="304" y="530"/>
                </a:lnTo>
                <a:lnTo>
                  <a:pt x="313" y="525"/>
                </a:lnTo>
                <a:lnTo>
                  <a:pt x="319" y="516"/>
                </a:lnTo>
                <a:lnTo>
                  <a:pt x="320" y="506"/>
                </a:lnTo>
                <a:lnTo>
                  <a:pt x="319" y="496"/>
                </a:lnTo>
                <a:lnTo>
                  <a:pt x="313" y="488"/>
                </a:lnTo>
                <a:lnTo>
                  <a:pt x="304" y="481"/>
                </a:lnTo>
                <a:lnTo>
                  <a:pt x="295" y="479"/>
                </a:lnTo>
                <a:close/>
                <a:moveTo>
                  <a:pt x="420" y="331"/>
                </a:moveTo>
                <a:lnTo>
                  <a:pt x="455" y="335"/>
                </a:lnTo>
                <a:lnTo>
                  <a:pt x="458" y="336"/>
                </a:lnTo>
                <a:lnTo>
                  <a:pt x="460" y="337"/>
                </a:lnTo>
                <a:lnTo>
                  <a:pt x="463" y="338"/>
                </a:lnTo>
                <a:lnTo>
                  <a:pt x="465" y="341"/>
                </a:lnTo>
                <a:lnTo>
                  <a:pt x="465" y="344"/>
                </a:lnTo>
                <a:lnTo>
                  <a:pt x="469" y="377"/>
                </a:lnTo>
                <a:lnTo>
                  <a:pt x="470" y="381"/>
                </a:lnTo>
                <a:lnTo>
                  <a:pt x="469" y="384"/>
                </a:lnTo>
                <a:lnTo>
                  <a:pt x="469" y="385"/>
                </a:lnTo>
                <a:lnTo>
                  <a:pt x="468" y="387"/>
                </a:lnTo>
                <a:lnTo>
                  <a:pt x="465" y="390"/>
                </a:lnTo>
                <a:lnTo>
                  <a:pt x="459" y="396"/>
                </a:lnTo>
                <a:lnTo>
                  <a:pt x="443" y="397"/>
                </a:lnTo>
                <a:lnTo>
                  <a:pt x="441" y="398"/>
                </a:lnTo>
                <a:lnTo>
                  <a:pt x="441" y="401"/>
                </a:lnTo>
                <a:lnTo>
                  <a:pt x="438" y="417"/>
                </a:lnTo>
                <a:lnTo>
                  <a:pt x="428" y="426"/>
                </a:lnTo>
                <a:lnTo>
                  <a:pt x="412" y="429"/>
                </a:lnTo>
                <a:lnTo>
                  <a:pt x="411" y="429"/>
                </a:lnTo>
                <a:lnTo>
                  <a:pt x="410" y="430"/>
                </a:lnTo>
                <a:lnTo>
                  <a:pt x="409" y="431"/>
                </a:lnTo>
                <a:lnTo>
                  <a:pt x="408" y="447"/>
                </a:lnTo>
                <a:lnTo>
                  <a:pt x="394" y="461"/>
                </a:lnTo>
                <a:lnTo>
                  <a:pt x="399" y="479"/>
                </a:lnTo>
                <a:lnTo>
                  <a:pt x="399" y="499"/>
                </a:lnTo>
                <a:lnTo>
                  <a:pt x="395" y="518"/>
                </a:lnTo>
                <a:lnTo>
                  <a:pt x="387" y="536"/>
                </a:lnTo>
                <a:lnTo>
                  <a:pt x="373" y="552"/>
                </a:lnTo>
                <a:lnTo>
                  <a:pt x="355" y="567"/>
                </a:lnTo>
                <a:lnTo>
                  <a:pt x="333" y="576"/>
                </a:lnTo>
                <a:lnTo>
                  <a:pt x="311" y="578"/>
                </a:lnTo>
                <a:lnTo>
                  <a:pt x="288" y="576"/>
                </a:lnTo>
                <a:lnTo>
                  <a:pt x="266" y="567"/>
                </a:lnTo>
                <a:lnTo>
                  <a:pt x="248" y="552"/>
                </a:lnTo>
                <a:lnTo>
                  <a:pt x="233" y="533"/>
                </a:lnTo>
                <a:lnTo>
                  <a:pt x="225" y="512"/>
                </a:lnTo>
                <a:lnTo>
                  <a:pt x="222" y="490"/>
                </a:lnTo>
                <a:lnTo>
                  <a:pt x="225" y="467"/>
                </a:lnTo>
                <a:lnTo>
                  <a:pt x="233" y="446"/>
                </a:lnTo>
                <a:lnTo>
                  <a:pt x="248" y="428"/>
                </a:lnTo>
                <a:lnTo>
                  <a:pt x="264" y="414"/>
                </a:lnTo>
                <a:lnTo>
                  <a:pt x="282" y="406"/>
                </a:lnTo>
                <a:lnTo>
                  <a:pt x="302" y="402"/>
                </a:lnTo>
                <a:lnTo>
                  <a:pt x="322" y="402"/>
                </a:lnTo>
                <a:lnTo>
                  <a:pt x="340" y="406"/>
                </a:lnTo>
                <a:lnTo>
                  <a:pt x="411" y="335"/>
                </a:lnTo>
                <a:lnTo>
                  <a:pt x="414" y="333"/>
                </a:lnTo>
                <a:lnTo>
                  <a:pt x="416" y="331"/>
                </a:lnTo>
                <a:lnTo>
                  <a:pt x="420" y="331"/>
                </a:lnTo>
                <a:close/>
                <a:moveTo>
                  <a:pt x="174" y="298"/>
                </a:moveTo>
                <a:lnTo>
                  <a:pt x="161" y="300"/>
                </a:lnTo>
                <a:lnTo>
                  <a:pt x="150" y="308"/>
                </a:lnTo>
                <a:lnTo>
                  <a:pt x="142" y="319"/>
                </a:lnTo>
                <a:lnTo>
                  <a:pt x="140" y="332"/>
                </a:lnTo>
                <a:lnTo>
                  <a:pt x="142" y="344"/>
                </a:lnTo>
                <a:lnTo>
                  <a:pt x="150" y="355"/>
                </a:lnTo>
                <a:lnTo>
                  <a:pt x="161" y="363"/>
                </a:lnTo>
                <a:lnTo>
                  <a:pt x="174" y="365"/>
                </a:lnTo>
                <a:lnTo>
                  <a:pt x="187" y="363"/>
                </a:lnTo>
                <a:lnTo>
                  <a:pt x="198" y="355"/>
                </a:lnTo>
                <a:lnTo>
                  <a:pt x="205" y="344"/>
                </a:lnTo>
                <a:lnTo>
                  <a:pt x="207" y="332"/>
                </a:lnTo>
                <a:lnTo>
                  <a:pt x="205" y="319"/>
                </a:lnTo>
                <a:lnTo>
                  <a:pt x="198" y="308"/>
                </a:lnTo>
                <a:lnTo>
                  <a:pt x="187" y="300"/>
                </a:lnTo>
                <a:lnTo>
                  <a:pt x="174" y="298"/>
                </a:lnTo>
                <a:close/>
                <a:moveTo>
                  <a:pt x="173" y="55"/>
                </a:moveTo>
                <a:lnTo>
                  <a:pt x="150" y="58"/>
                </a:lnTo>
                <a:lnTo>
                  <a:pt x="130" y="69"/>
                </a:lnTo>
                <a:lnTo>
                  <a:pt x="114" y="85"/>
                </a:lnTo>
                <a:lnTo>
                  <a:pt x="103" y="105"/>
                </a:lnTo>
                <a:lnTo>
                  <a:pt x="99" y="128"/>
                </a:lnTo>
                <a:lnTo>
                  <a:pt x="99" y="204"/>
                </a:lnTo>
                <a:lnTo>
                  <a:pt x="248" y="204"/>
                </a:lnTo>
                <a:lnTo>
                  <a:pt x="248" y="128"/>
                </a:lnTo>
                <a:lnTo>
                  <a:pt x="244" y="105"/>
                </a:lnTo>
                <a:lnTo>
                  <a:pt x="233" y="85"/>
                </a:lnTo>
                <a:lnTo>
                  <a:pt x="217" y="69"/>
                </a:lnTo>
                <a:lnTo>
                  <a:pt x="196" y="58"/>
                </a:lnTo>
                <a:lnTo>
                  <a:pt x="173" y="55"/>
                </a:lnTo>
                <a:close/>
                <a:moveTo>
                  <a:pt x="173" y="0"/>
                </a:moveTo>
                <a:lnTo>
                  <a:pt x="183" y="1"/>
                </a:lnTo>
                <a:lnTo>
                  <a:pt x="211" y="6"/>
                </a:lnTo>
                <a:lnTo>
                  <a:pt x="236" y="16"/>
                </a:lnTo>
                <a:lnTo>
                  <a:pt x="258" y="31"/>
                </a:lnTo>
                <a:lnTo>
                  <a:pt x="276" y="51"/>
                </a:lnTo>
                <a:lnTo>
                  <a:pt x="290" y="74"/>
                </a:lnTo>
                <a:lnTo>
                  <a:pt x="298" y="100"/>
                </a:lnTo>
                <a:lnTo>
                  <a:pt x="302" y="128"/>
                </a:lnTo>
                <a:lnTo>
                  <a:pt x="302" y="204"/>
                </a:lnTo>
                <a:lnTo>
                  <a:pt x="308" y="204"/>
                </a:lnTo>
                <a:lnTo>
                  <a:pt x="309" y="204"/>
                </a:lnTo>
                <a:lnTo>
                  <a:pt x="318" y="205"/>
                </a:lnTo>
                <a:lnTo>
                  <a:pt x="325" y="208"/>
                </a:lnTo>
                <a:lnTo>
                  <a:pt x="325" y="209"/>
                </a:lnTo>
                <a:lnTo>
                  <a:pt x="338" y="217"/>
                </a:lnTo>
                <a:lnTo>
                  <a:pt x="345" y="230"/>
                </a:lnTo>
                <a:lnTo>
                  <a:pt x="347" y="244"/>
                </a:lnTo>
                <a:lnTo>
                  <a:pt x="347" y="370"/>
                </a:lnTo>
                <a:lnTo>
                  <a:pt x="334" y="382"/>
                </a:lnTo>
                <a:lnTo>
                  <a:pt x="311" y="380"/>
                </a:lnTo>
                <a:lnTo>
                  <a:pt x="290" y="382"/>
                </a:lnTo>
                <a:lnTo>
                  <a:pt x="270" y="388"/>
                </a:lnTo>
                <a:lnTo>
                  <a:pt x="250" y="398"/>
                </a:lnTo>
                <a:lnTo>
                  <a:pt x="233" y="413"/>
                </a:lnTo>
                <a:lnTo>
                  <a:pt x="220" y="429"/>
                </a:lnTo>
                <a:lnTo>
                  <a:pt x="210" y="447"/>
                </a:lnTo>
                <a:lnTo>
                  <a:pt x="204" y="467"/>
                </a:lnTo>
                <a:lnTo>
                  <a:pt x="41" y="467"/>
                </a:lnTo>
                <a:lnTo>
                  <a:pt x="25" y="464"/>
                </a:lnTo>
                <a:lnTo>
                  <a:pt x="12" y="456"/>
                </a:lnTo>
                <a:lnTo>
                  <a:pt x="4" y="444"/>
                </a:lnTo>
                <a:lnTo>
                  <a:pt x="0" y="429"/>
                </a:lnTo>
                <a:lnTo>
                  <a:pt x="0" y="428"/>
                </a:lnTo>
                <a:lnTo>
                  <a:pt x="0" y="244"/>
                </a:lnTo>
                <a:lnTo>
                  <a:pt x="0" y="239"/>
                </a:lnTo>
                <a:lnTo>
                  <a:pt x="1" y="236"/>
                </a:lnTo>
                <a:lnTo>
                  <a:pt x="1" y="234"/>
                </a:lnTo>
                <a:lnTo>
                  <a:pt x="6" y="222"/>
                </a:lnTo>
                <a:lnTo>
                  <a:pt x="16" y="212"/>
                </a:lnTo>
                <a:lnTo>
                  <a:pt x="27" y="206"/>
                </a:lnTo>
                <a:lnTo>
                  <a:pt x="41" y="204"/>
                </a:lnTo>
                <a:lnTo>
                  <a:pt x="45" y="204"/>
                </a:lnTo>
                <a:lnTo>
                  <a:pt x="45" y="128"/>
                </a:lnTo>
                <a:lnTo>
                  <a:pt x="49" y="100"/>
                </a:lnTo>
                <a:lnTo>
                  <a:pt x="58" y="74"/>
                </a:lnTo>
                <a:lnTo>
                  <a:pt x="71" y="51"/>
                </a:lnTo>
                <a:lnTo>
                  <a:pt x="90" y="31"/>
                </a:lnTo>
                <a:lnTo>
                  <a:pt x="112" y="16"/>
                </a:lnTo>
                <a:lnTo>
                  <a:pt x="136" y="6"/>
                </a:lnTo>
                <a:lnTo>
                  <a:pt x="163" y="1"/>
                </a:lnTo>
                <a:lnTo>
                  <a:pt x="17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60960" lIns="121920" rIns="121920" tIns="60960"/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endParaRPr altLang="en-US" lang="zh-CN"/>
          </a:p>
        </p:txBody>
      </p:sp>
      <p:sp>
        <p:nvSpPr>
          <p:cNvPr id="20500" name="Freeform 8"/>
          <p:cNvSpPr>
            <a:spLocks noEditPoints="1"/>
          </p:cNvSpPr>
          <p:nvPr/>
        </p:nvSpPr>
        <p:spPr bwMode="auto">
          <a:xfrm>
            <a:off x="8520113" y="5162550"/>
            <a:ext cx="455612" cy="322263"/>
          </a:xfrm>
          <a:custGeom>
            <a:gdLst>
              <a:gd fmla="*/ 238 w 512" name="T0"/>
              <a:gd fmla="*/ 63 h 363" name="T1"/>
              <a:gd fmla="*/ 340 w 512" name="T2"/>
              <a:gd fmla="*/ 92 h 363" name="T3"/>
              <a:gd fmla="*/ 349 w 512" name="T4"/>
              <a:gd fmla="*/ 97 h 363" name="T5"/>
              <a:gd fmla="*/ 355 w 512" name="T6"/>
              <a:gd fmla="*/ 104 h 363" name="T7"/>
              <a:gd fmla="*/ 398 w 512" name="T8"/>
              <a:gd fmla="*/ 184 h 363" name="T9"/>
              <a:gd fmla="*/ 475 w 512" name="T10"/>
              <a:gd fmla="*/ 131 h 363" name="T11"/>
              <a:gd fmla="*/ 499 w 512" name="T12"/>
              <a:gd fmla="*/ 136 h 363" name="T13"/>
              <a:gd fmla="*/ 512 w 512" name="T14"/>
              <a:gd fmla="*/ 155 h 363" name="T15"/>
              <a:gd fmla="*/ 507 w 512" name="T16"/>
              <a:gd fmla="*/ 180 h 363" name="T17"/>
              <a:gd fmla="*/ 400 w 512" name="T18"/>
              <a:gd fmla="*/ 258 h 363" name="T19"/>
              <a:gd fmla="*/ 382 w 512" name="T20"/>
              <a:gd fmla="*/ 261 h 363" name="T21"/>
              <a:gd fmla="*/ 367 w 512" name="T22"/>
              <a:gd fmla="*/ 253 h 363" name="T23"/>
              <a:gd fmla="*/ 360 w 512" name="T24"/>
              <a:gd fmla="*/ 243 h 363" name="T25"/>
              <a:gd fmla="*/ 354 w 512" name="T26"/>
              <a:gd fmla="*/ 234 h 363" name="T27"/>
              <a:gd fmla="*/ 328 w 512" name="T28"/>
              <a:gd fmla="*/ 185 h 363" name="T29"/>
              <a:gd fmla="*/ 287 w 512" name="T30"/>
              <a:gd fmla="*/ 186 h 363" name="T31"/>
              <a:gd fmla="*/ 332 w 512" name="T32"/>
              <a:gd fmla="*/ 224 h 363" name="T33"/>
              <a:gd fmla="*/ 343 w 512" name="T34"/>
              <a:gd fmla="*/ 247 h 363" name="T35"/>
              <a:gd fmla="*/ 329 w 512" name="T36"/>
              <a:gd fmla="*/ 273 h 363" name="T37"/>
              <a:gd fmla="*/ 229 w 512" name="T38"/>
              <a:gd fmla="*/ 341 h 363" name="T39"/>
              <a:gd fmla="*/ 204 w 512" name="T40"/>
              <a:gd fmla="*/ 336 h 363" name="T41"/>
              <a:gd fmla="*/ 192 w 512" name="T42"/>
              <a:gd fmla="*/ 318 h 363" name="T43"/>
              <a:gd fmla="*/ 197 w 512" name="T44"/>
              <a:gd fmla="*/ 294 h 363" name="T45"/>
              <a:gd fmla="*/ 213 w 512" name="T46"/>
              <a:gd fmla="*/ 280 h 363" name="T47"/>
              <a:gd fmla="*/ 244 w 512" name="T48"/>
              <a:gd fmla="*/ 257 h 363" name="T49"/>
              <a:gd fmla="*/ 179 w 512" name="T50"/>
              <a:gd fmla="*/ 264 h 363" name="T51"/>
              <a:gd fmla="*/ 101 w 512" name="T52"/>
              <a:gd fmla="*/ 320 h 363" name="T53"/>
              <a:gd fmla="*/ 59 w 512" name="T54"/>
              <a:gd fmla="*/ 351 h 363" name="T55"/>
              <a:gd fmla="*/ 51 w 512" name="T56"/>
              <a:gd fmla="*/ 357 h 363" name="T57"/>
              <a:gd fmla="*/ 38 w 512" name="T58"/>
              <a:gd fmla="*/ 363 h 363" name="T59"/>
              <a:gd fmla="*/ 14 w 512" name="T60"/>
              <a:gd fmla="*/ 357 h 363" name="T61"/>
              <a:gd fmla="*/ 1 w 512" name="T62"/>
              <a:gd fmla="*/ 339 h 363" name="T63"/>
              <a:gd fmla="*/ 6 w 512" name="T64"/>
              <a:gd fmla="*/ 314 h 363" name="T65"/>
              <a:gd fmla="*/ 257 w 512" name="T66"/>
              <a:gd fmla="*/ 132 h 363" name="T67"/>
              <a:gd fmla="*/ 155 w 512" name="T68"/>
              <a:gd fmla="*/ 186 h 363" name="T69"/>
              <a:gd fmla="*/ 136 w 512" name="T70"/>
              <a:gd fmla="*/ 192 h 363" name="T71"/>
              <a:gd fmla="*/ 111 w 512" name="T72"/>
              <a:gd fmla="*/ 180 h 363" name="T73"/>
              <a:gd fmla="*/ 105 w 512" name="T74"/>
              <a:gd fmla="*/ 162 h 363" name="T75"/>
              <a:gd fmla="*/ 111 w 512" name="T76"/>
              <a:gd fmla="*/ 144 h 363" name="T77"/>
              <a:gd fmla="*/ 120 w 512" name="T78"/>
              <a:gd fmla="*/ 135 h 363" name="T79"/>
              <a:gd fmla="*/ 150 w 512" name="T80"/>
              <a:gd fmla="*/ 113 h 363" name="T81"/>
              <a:gd fmla="*/ 190 w 512" name="T82"/>
              <a:gd fmla="*/ 82 h 363" name="T83"/>
              <a:gd fmla="*/ 211 w 512" name="T84"/>
              <a:gd fmla="*/ 67 h 363" name="T85"/>
              <a:gd fmla="*/ 230 w 512" name="T86"/>
              <a:gd fmla="*/ 61 h 363" name="T87"/>
              <a:gd fmla="*/ 435 w 512" name="T88"/>
              <a:gd fmla="*/ 7 h 363" name="T89"/>
              <a:gd fmla="*/ 457 w 512" name="T90"/>
              <a:gd fmla="*/ 38 h 363" name="T91"/>
              <a:gd fmla="*/ 454 w 512" name="T92"/>
              <a:gd fmla="*/ 70 h 363" name="T93"/>
              <a:gd fmla="*/ 421 w 512" name="T94"/>
              <a:gd fmla="*/ 99 h 363" name="T95"/>
              <a:gd fmla="*/ 383 w 512" name="T96"/>
              <a:gd fmla="*/ 94 h 363" name="T97"/>
              <a:gd fmla="*/ 360 w 512" name="T98"/>
              <a:gd fmla="*/ 64 h 363" name="T99"/>
              <a:gd fmla="*/ 361 w 512" name="T100"/>
              <a:gd fmla="*/ 37 h 363" name="T101"/>
              <a:gd fmla="*/ 384 w 512" name="T102"/>
              <a:gd fmla="*/ 7 h 363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w 512" name="T156"/>
              <a:gd fmla="*/ 0 h 363" name="T157"/>
              <a:gd fmla="*/ 512 w 512" name="T158"/>
              <a:gd fmla="*/ 363 h 363" name="T159"/>
            </a:gdLst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b="T159" l="T156" r="T158" t="T157"/>
            <a:pathLst>
              <a:path h="363" w="512">
                <a:moveTo>
                  <a:pt x="230" y="61"/>
                </a:moveTo>
                <a:lnTo>
                  <a:pt x="237" y="63"/>
                </a:lnTo>
                <a:lnTo>
                  <a:pt x="238" y="63"/>
                </a:lnTo>
                <a:lnTo>
                  <a:pt x="337" y="89"/>
                </a:lnTo>
                <a:lnTo>
                  <a:pt x="339" y="91"/>
                </a:lnTo>
                <a:lnTo>
                  <a:pt x="340" y="92"/>
                </a:lnTo>
                <a:lnTo>
                  <a:pt x="343" y="92"/>
                </a:lnTo>
                <a:lnTo>
                  <a:pt x="345" y="94"/>
                </a:lnTo>
                <a:lnTo>
                  <a:pt x="349" y="97"/>
                </a:lnTo>
                <a:lnTo>
                  <a:pt x="351" y="99"/>
                </a:lnTo>
                <a:lnTo>
                  <a:pt x="354" y="102"/>
                </a:lnTo>
                <a:lnTo>
                  <a:pt x="355" y="104"/>
                </a:lnTo>
                <a:lnTo>
                  <a:pt x="355" y="105"/>
                </a:lnTo>
                <a:lnTo>
                  <a:pt x="371" y="133"/>
                </a:lnTo>
                <a:lnTo>
                  <a:pt x="398" y="184"/>
                </a:lnTo>
                <a:lnTo>
                  <a:pt x="463" y="136"/>
                </a:lnTo>
                <a:lnTo>
                  <a:pt x="468" y="133"/>
                </a:lnTo>
                <a:lnTo>
                  <a:pt x="475" y="131"/>
                </a:lnTo>
                <a:lnTo>
                  <a:pt x="481" y="131"/>
                </a:lnTo>
                <a:lnTo>
                  <a:pt x="490" y="132"/>
                </a:lnTo>
                <a:lnTo>
                  <a:pt x="499" y="136"/>
                </a:lnTo>
                <a:lnTo>
                  <a:pt x="506" y="143"/>
                </a:lnTo>
                <a:lnTo>
                  <a:pt x="510" y="149"/>
                </a:lnTo>
                <a:lnTo>
                  <a:pt x="512" y="155"/>
                </a:lnTo>
                <a:lnTo>
                  <a:pt x="512" y="162"/>
                </a:lnTo>
                <a:lnTo>
                  <a:pt x="511" y="171"/>
                </a:lnTo>
                <a:lnTo>
                  <a:pt x="507" y="180"/>
                </a:lnTo>
                <a:lnTo>
                  <a:pt x="500" y="186"/>
                </a:lnTo>
                <a:lnTo>
                  <a:pt x="407" y="256"/>
                </a:lnTo>
                <a:lnTo>
                  <a:pt x="400" y="258"/>
                </a:lnTo>
                <a:lnTo>
                  <a:pt x="394" y="261"/>
                </a:lnTo>
                <a:lnTo>
                  <a:pt x="388" y="261"/>
                </a:lnTo>
                <a:lnTo>
                  <a:pt x="382" y="261"/>
                </a:lnTo>
                <a:lnTo>
                  <a:pt x="377" y="259"/>
                </a:lnTo>
                <a:lnTo>
                  <a:pt x="372" y="257"/>
                </a:lnTo>
                <a:lnTo>
                  <a:pt x="367" y="253"/>
                </a:lnTo>
                <a:lnTo>
                  <a:pt x="364" y="250"/>
                </a:lnTo>
                <a:lnTo>
                  <a:pt x="360" y="245"/>
                </a:lnTo>
                <a:lnTo>
                  <a:pt x="360" y="243"/>
                </a:lnTo>
                <a:lnTo>
                  <a:pt x="359" y="241"/>
                </a:lnTo>
                <a:lnTo>
                  <a:pt x="356" y="239"/>
                </a:lnTo>
                <a:lnTo>
                  <a:pt x="354" y="234"/>
                </a:lnTo>
                <a:lnTo>
                  <a:pt x="348" y="221"/>
                </a:lnTo>
                <a:lnTo>
                  <a:pt x="339" y="207"/>
                </a:lnTo>
                <a:lnTo>
                  <a:pt x="328" y="185"/>
                </a:lnTo>
                <a:lnTo>
                  <a:pt x="317" y="165"/>
                </a:lnTo>
                <a:lnTo>
                  <a:pt x="305" y="175"/>
                </a:lnTo>
                <a:lnTo>
                  <a:pt x="287" y="186"/>
                </a:lnTo>
                <a:lnTo>
                  <a:pt x="269" y="199"/>
                </a:lnTo>
                <a:lnTo>
                  <a:pt x="322" y="218"/>
                </a:lnTo>
                <a:lnTo>
                  <a:pt x="332" y="224"/>
                </a:lnTo>
                <a:lnTo>
                  <a:pt x="339" y="232"/>
                </a:lnTo>
                <a:lnTo>
                  <a:pt x="343" y="243"/>
                </a:lnTo>
                <a:lnTo>
                  <a:pt x="343" y="247"/>
                </a:lnTo>
                <a:lnTo>
                  <a:pt x="341" y="257"/>
                </a:lnTo>
                <a:lnTo>
                  <a:pt x="337" y="265"/>
                </a:lnTo>
                <a:lnTo>
                  <a:pt x="329" y="273"/>
                </a:lnTo>
                <a:lnTo>
                  <a:pt x="241" y="336"/>
                </a:lnTo>
                <a:lnTo>
                  <a:pt x="235" y="340"/>
                </a:lnTo>
                <a:lnTo>
                  <a:pt x="229" y="341"/>
                </a:lnTo>
                <a:lnTo>
                  <a:pt x="222" y="342"/>
                </a:lnTo>
                <a:lnTo>
                  <a:pt x="213" y="341"/>
                </a:lnTo>
                <a:lnTo>
                  <a:pt x="204" y="336"/>
                </a:lnTo>
                <a:lnTo>
                  <a:pt x="197" y="329"/>
                </a:lnTo>
                <a:lnTo>
                  <a:pt x="194" y="324"/>
                </a:lnTo>
                <a:lnTo>
                  <a:pt x="192" y="318"/>
                </a:lnTo>
                <a:lnTo>
                  <a:pt x="190" y="311"/>
                </a:lnTo>
                <a:lnTo>
                  <a:pt x="193" y="302"/>
                </a:lnTo>
                <a:lnTo>
                  <a:pt x="197" y="294"/>
                </a:lnTo>
                <a:lnTo>
                  <a:pt x="204" y="286"/>
                </a:lnTo>
                <a:lnTo>
                  <a:pt x="206" y="285"/>
                </a:lnTo>
                <a:lnTo>
                  <a:pt x="213" y="280"/>
                </a:lnTo>
                <a:lnTo>
                  <a:pt x="221" y="274"/>
                </a:lnTo>
                <a:lnTo>
                  <a:pt x="232" y="265"/>
                </a:lnTo>
                <a:lnTo>
                  <a:pt x="244" y="257"/>
                </a:lnTo>
                <a:lnTo>
                  <a:pt x="225" y="251"/>
                </a:lnTo>
                <a:lnTo>
                  <a:pt x="208" y="245"/>
                </a:lnTo>
                <a:lnTo>
                  <a:pt x="179" y="264"/>
                </a:lnTo>
                <a:lnTo>
                  <a:pt x="151" y="285"/>
                </a:lnTo>
                <a:lnTo>
                  <a:pt x="125" y="303"/>
                </a:lnTo>
                <a:lnTo>
                  <a:pt x="101" y="320"/>
                </a:lnTo>
                <a:lnTo>
                  <a:pt x="80" y="335"/>
                </a:lnTo>
                <a:lnTo>
                  <a:pt x="64" y="347"/>
                </a:lnTo>
                <a:lnTo>
                  <a:pt x="59" y="351"/>
                </a:lnTo>
                <a:lnTo>
                  <a:pt x="55" y="354"/>
                </a:lnTo>
                <a:lnTo>
                  <a:pt x="52" y="356"/>
                </a:lnTo>
                <a:lnTo>
                  <a:pt x="51" y="357"/>
                </a:lnTo>
                <a:lnTo>
                  <a:pt x="49" y="357"/>
                </a:lnTo>
                <a:lnTo>
                  <a:pt x="44" y="361"/>
                </a:lnTo>
                <a:lnTo>
                  <a:pt x="38" y="363"/>
                </a:lnTo>
                <a:lnTo>
                  <a:pt x="31" y="363"/>
                </a:lnTo>
                <a:lnTo>
                  <a:pt x="22" y="362"/>
                </a:lnTo>
                <a:lnTo>
                  <a:pt x="14" y="357"/>
                </a:lnTo>
                <a:lnTo>
                  <a:pt x="6" y="351"/>
                </a:lnTo>
                <a:lnTo>
                  <a:pt x="3" y="345"/>
                </a:lnTo>
                <a:lnTo>
                  <a:pt x="1" y="339"/>
                </a:lnTo>
                <a:lnTo>
                  <a:pt x="0" y="333"/>
                </a:lnTo>
                <a:lnTo>
                  <a:pt x="1" y="323"/>
                </a:lnTo>
                <a:lnTo>
                  <a:pt x="6" y="314"/>
                </a:lnTo>
                <a:lnTo>
                  <a:pt x="14" y="307"/>
                </a:lnTo>
                <a:lnTo>
                  <a:pt x="236" y="147"/>
                </a:lnTo>
                <a:lnTo>
                  <a:pt x="257" y="132"/>
                </a:lnTo>
                <a:lnTo>
                  <a:pt x="236" y="126"/>
                </a:lnTo>
                <a:lnTo>
                  <a:pt x="214" y="143"/>
                </a:lnTo>
                <a:lnTo>
                  <a:pt x="155" y="186"/>
                </a:lnTo>
                <a:lnTo>
                  <a:pt x="149" y="190"/>
                </a:lnTo>
                <a:lnTo>
                  <a:pt x="143" y="192"/>
                </a:lnTo>
                <a:lnTo>
                  <a:pt x="136" y="192"/>
                </a:lnTo>
                <a:lnTo>
                  <a:pt x="127" y="191"/>
                </a:lnTo>
                <a:lnTo>
                  <a:pt x="118" y="187"/>
                </a:lnTo>
                <a:lnTo>
                  <a:pt x="111" y="180"/>
                </a:lnTo>
                <a:lnTo>
                  <a:pt x="107" y="174"/>
                </a:lnTo>
                <a:lnTo>
                  <a:pt x="106" y="168"/>
                </a:lnTo>
                <a:lnTo>
                  <a:pt x="105" y="162"/>
                </a:lnTo>
                <a:lnTo>
                  <a:pt x="106" y="155"/>
                </a:lnTo>
                <a:lnTo>
                  <a:pt x="107" y="149"/>
                </a:lnTo>
                <a:lnTo>
                  <a:pt x="111" y="144"/>
                </a:lnTo>
                <a:lnTo>
                  <a:pt x="113" y="140"/>
                </a:lnTo>
                <a:lnTo>
                  <a:pt x="118" y="136"/>
                </a:lnTo>
                <a:lnTo>
                  <a:pt x="120" y="135"/>
                </a:lnTo>
                <a:lnTo>
                  <a:pt x="128" y="129"/>
                </a:lnTo>
                <a:lnTo>
                  <a:pt x="138" y="121"/>
                </a:lnTo>
                <a:lnTo>
                  <a:pt x="150" y="113"/>
                </a:lnTo>
                <a:lnTo>
                  <a:pt x="165" y="102"/>
                </a:lnTo>
                <a:lnTo>
                  <a:pt x="178" y="92"/>
                </a:lnTo>
                <a:lnTo>
                  <a:pt x="190" y="82"/>
                </a:lnTo>
                <a:lnTo>
                  <a:pt x="202" y="75"/>
                </a:lnTo>
                <a:lnTo>
                  <a:pt x="209" y="70"/>
                </a:lnTo>
                <a:lnTo>
                  <a:pt x="211" y="67"/>
                </a:lnTo>
                <a:lnTo>
                  <a:pt x="217" y="65"/>
                </a:lnTo>
                <a:lnTo>
                  <a:pt x="224" y="63"/>
                </a:lnTo>
                <a:lnTo>
                  <a:pt x="230" y="61"/>
                </a:lnTo>
                <a:close/>
                <a:moveTo>
                  <a:pt x="409" y="0"/>
                </a:moveTo>
                <a:lnTo>
                  <a:pt x="422" y="3"/>
                </a:lnTo>
                <a:lnTo>
                  <a:pt x="435" y="7"/>
                </a:lnTo>
                <a:lnTo>
                  <a:pt x="445" y="16"/>
                </a:lnTo>
                <a:lnTo>
                  <a:pt x="452" y="26"/>
                </a:lnTo>
                <a:lnTo>
                  <a:pt x="457" y="38"/>
                </a:lnTo>
                <a:lnTo>
                  <a:pt x="458" y="39"/>
                </a:lnTo>
                <a:lnTo>
                  <a:pt x="458" y="55"/>
                </a:lnTo>
                <a:lnTo>
                  <a:pt x="454" y="70"/>
                </a:lnTo>
                <a:lnTo>
                  <a:pt x="447" y="83"/>
                </a:lnTo>
                <a:lnTo>
                  <a:pt x="436" y="93"/>
                </a:lnTo>
                <a:lnTo>
                  <a:pt x="421" y="99"/>
                </a:lnTo>
                <a:lnTo>
                  <a:pt x="408" y="100"/>
                </a:lnTo>
                <a:lnTo>
                  <a:pt x="395" y="99"/>
                </a:lnTo>
                <a:lnTo>
                  <a:pt x="383" y="94"/>
                </a:lnTo>
                <a:lnTo>
                  <a:pt x="373" y="86"/>
                </a:lnTo>
                <a:lnTo>
                  <a:pt x="365" y="75"/>
                </a:lnTo>
                <a:lnTo>
                  <a:pt x="360" y="64"/>
                </a:lnTo>
                <a:lnTo>
                  <a:pt x="359" y="56"/>
                </a:lnTo>
                <a:lnTo>
                  <a:pt x="359" y="49"/>
                </a:lnTo>
                <a:lnTo>
                  <a:pt x="361" y="37"/>
                </a:lnTo>
                <a:lnTo>
                  <a:pt x="366" y="26"/>
                </a:lnTo>
                <a:lnTo>
                  <a:pt x="373" y="15"/>
                </a:lnTo>
                <a:lnTo>
                  <a:pt x="384" y="7"/>
                </a:lnTo>
                <a:lnTo>
                  <a:pt x="397" y="3"/>
                </a:lnTo>
                <a:lnTo>
                  <a:pt x="40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60960" lIns="121920" rIns="121920" tIns="60960"/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endParaRPr altLang="en-US" lang="zh-CN"/>
          </a:p>
        </p:txBody>
      </p:sp>
      <p:sp>
        <p:nvSpPr>
          <p:cNvPr id="20501" name="Freeform 9"/>
          <p:cNvSpPr>
            <a:spLocks noEditPoints="1"/>
          </p:cNvSpPr>
          <p:nvPr/>
        </p:nvSpPr>
        <p:spPr bwMode="auto">
          <a:xfrm>
            <a:off x="10129838" y="2698750"/>
            <a:ext cx="320675" cy="406400"/>
          </a:xfrm>
          <a:custGeom>
            <a:gdLst>
              <a:gd fmla="*/ 40 w 335" name="T0"/>
              <a:gd fmla="*/ 303 h 425" name="T1"/>
              <a:gd fmla="*/ 57 w 335" name="T2"/>
              <a:gd fmla="*/ 324 h 425" name="T3"/>
              <a:gd fmla="*/ 107 w 335" name="T4"/>
              <a:gd fmla="*/ 375 h 425" name="T5"/>
              <a:gd fmla="*/ 123 w 335" name="T6"/>
              <a:gd fmla="*/ 381 h 425" name="T7"/>
              <a:gd fmla="*/ 113 w 335" name="T8"/>
              <a:gd fmla="*/ 366 h 425" name="T9"/>
              <a:gd fmla="*/ 108 w 335" name="T10"/>
              <a:gd fmla="*/ 328 h 425" name="T11"/>
              <a:gd fmla="*/ 87 w 335" name="T12"/>
              <a:gd fmla="*/ 308 h 425" name="T13"/>
              <a:gd fmla="*/ 47 w 335" name="T14"/>
              <a:gd fmla="*/ 302 h 425" name="T15"/>
              <a:gd fmla="*/ 59 w 335" name="T16"/>
              <a:gd fmla="*/ 232 h 425" name="T17"/>
              <a:gd fmla="*/ 59 w 335" name="T18"/>
              <a:gd fmla="*/ 253 h 425" name="T19"/>
              <a:gd fmla="*/ 280 w 335" name="T20"/>
              <a:gd fmla="*/ 183 h 425" name="T21"/>
              <a:gd fmla="*/ 59 w 335" name="T22"/>
              <a:gd fmla="*/ 183 h 425" name="T23"/>
              <a:gd fmla="*/ 280 w 335" name="T24"/>
              <a:gd fmla="*/ 152 h 425" name="T25"/>
              <a:gd fmla="*/ 38 w 335" name="T26"/>
              <a:gd fmla="*/ 42 h 425" name="T27"/>
              <a:gd fmla="*/ 58 w 335" name="T28"/>
              <a:gd fmla="*/ 61 h 425" name="T29"/>
              <a:gd fmla="*/ 31 w 335" name="T30"/>
              <a:gd fmla="*/ 78 h 425" name="T31"/>
              <a:gd fmla="*/ 31 w 335" name="T32"/>
              <a:gd fmla="*/ 281 h 425" name="T33"/>
              <a:gd fmla="*/ 58 w 335" name="T34"/>
              <a:gd fmla="*/ 298 h 425" name="T35"/>
              <a:gd fmla="*/ 112 w 335" name="T36"/>
              <a:gd fmla="*/ 300 h 425" name="T37"/>
              <a:gd fmla="*/ 119 w 335" name="T38"/>
              <a:gd fmla="*/ 313 h 425" name="T39"/>
              <a:gd fmla="*/ 129 w 335" name="T40"/>
              <a:gd fmla="*/ 381 h 425" name="T41"/>
              <a:gd fmla="*/ 278 w 335" name="T42"/>
              <a:gd fmla="*/ 390 h 425" name="T43"/>
              <a:gd fmla="*/ 304 w 335" name="T44"/>
              <a:gd fmla="*/ 373 h 425" name="T45"/>
              <a:gd fmla="*/ 304 w 335" name="T46"/>
              <a:gd fmla="*/ 78 h 425" name="T47"/>
              <a:gd fmla="*/ 278 w 335" name="T48"/>
              <a:gd fmla="*/ 61 h 425" name="T49"/>
              <a:gd fmla="*/ 258 w 335" name="T50"/>
              <a:gd fmla="*/ 42 h 425" name="T51"/>
              <a:gd fmla="*/ 324 w 335" name="T52"/>
              <a:gd fmla="*/ 52 h 425" name="T53"/>
              <a:gd fmla="*/ 335 w 335" name="T54"/>
              <a:gd fmla="*/ 388 h 425" name="T55"/>
              <a:gd fmla="*/ 312 w 335" name="T56"/>
              <a:gd fmla="*/ 421 h 425" name="T57"/>
              <a:gd fmla="*/ 24 w 335" name="T58"/>
              <a:gd fmla="*/ 421 h 425" name="T59"/>
              <a:gd fmla="*/ 0 w 335" name="T60"/>
              <a:gd fmla="*/ 388 h 425" name="T61"/>
              <a:gd fmla="*/ 11 w 335" name="T62"/>
              <a:gd fmla="*/ 52 h 425" name="T63"/>
              <a:gd fmla="*/ 164 w 335" name="T64"/>
              <a:gd fmla="*/ 12 h 425" name="T65"/>
              <a:gd fmla="*/ 154 w 335" name="T66"/>
              <a:gd fmla="*/ 18 h 425" name="T67"/>
              <a:gd fmla="*/ 151 w 335" name="T68"/>
              <a:gd fmla="*/ 30 h 425" name="T69"/>
              <a:gd fmla="*/ 160 w 335" name="T70"/>
              <a:gd fmla="*/ 37 h 425" name="T71"/>
              <a:gd fmla="*/ 172 w 335" name="T72"/>
              <a:gd fmla="*/ 36 h 425" name="T73"/>
              <a:gd fmla="*/ 177 w 335" name="T74"/>
              <a:gd fmla="*/ 25 h 425" name="T75"/>
              <a:gd fmla="*/ 172 w 335" name="T76"/>
              <a:gd fmla="*/ 14 h 425" name="T77"/>
              <a:gd fmla="*/ 165 w 335" name="T78"/>
              <a:gd fmla="*/ 0 h 425" name="T79"/>
              <a:gd fmla="*/ 193 w 335" name="T80"/>
              <a:gd fmla="*/ 13 h 425" name="T81"/>
              <a:gd fmla="*/ 234 w 335" name="T82"/>
              <a:gd fmla="*/ 23 h 425" name="T83"/>
              <a:gd fmla="*/ 246 w 335" name="T84"/>
              <a:gd fmla="*/ 34 h 425" name="T85"/>
              <a:gd fmla="*/ 84 w 335" name="T86"/>
              <a:gd fmla="*/ 78 h 425" name="T87"/>
              <a:gd fmla="*/ 86 w 335" name="T88"/>
              <a:gd fmla="*/ 29 h 425" name="T89"/>
              <a:gd fmla="*/ 101 w 335" name="T90"/>
              <a:gd fmla="*/ 22 h 425" name="T91"/>
              <a:gd fmla="*/ 144 w 335" name="T92"/>
              <a:gd fmla="*/ 7 h 425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w 335" name="T141"/>
              <a:gd fmla="*/ 0 h 425" name="T142"/>
              <a:gd fmla="*/ 335 w 335" name="T143"/>
              <a:gd fmla="*/ 425 h 425" name="T144"/>
            </a:gdLst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b="T144" l="T141" r="T143" t="T142"/>
            <a:pathLst>
              <a:path h="425" w="335">
                <a:moveTo>
                  <a:pt x="36" y="294"/>
                </a:moveTo>
                <a:lnTo>
                  <a:pt x="36" y="297"/>
                </a:lnTo>
                <a:lnTo>
                  <a:pt x="40" y="303"/>
                </a:lnTo>
                <a:lnTo>
                  <a:pt x="46" y="310"/>
                </a:lnTo>
                <a:lnTo>
                  <a:pt x="52" y="317"/>
                </a:lnTo>
                <a:lnTo>
                  <a:pt x="57" y="324"/>
                </a:lnTo>
                <a:lnTo>
                  <a:pt x="94" y="364"/>
                </a:lnTo>
                <a:lnTo>
                  <a:pt x="100" y="370"/>
                </a:lnTo>
                <a:lnTo>
                  <a:pt x="107" y="375"/>
                </a:lnTo>
                <a:lnTo>
                  <a:pt x="114" y="379"/>
                </a:lnTo>
                <a:lnTo>
                  <a:pt x="121" y="381"/>
                </a:lnTo>
                <a:lnTo>
                  <a:pt x="123" y="381"/>
                </a:lnTo>
                <a:lnTo>
                  <a:pt x="122" y="377"/>
                </a:lnTo>
                <a:lnTo>
                  <a:pt x="118" y="374"/>
                </a:lnTo>
                <a:lnTo>
                  <a:pt x="113" y="366"/>
                </a:lnTo>
                <a:lnTo>
                  <a:pt x="110" y="358"/>
                </a:lnTo>
                <a:lnTo>
                  <a:pt x="108" y="346"/>
                </a:lnTo>
                <a:lnTo>
                  <a:pt x="108" y="328"/>
                </a:lnTo>
                <a:lnTo>
                  <a:pt x="106" y="317"/>
                </a:lnTo>
                <a:lnTo>
                  <a:pt x="97" y="310"/>
                </a:lnTo>
                <a:lnTo>
                  <a:pt x="87" y="308"/>
                </a:lnTo>
                <a:lnTo>
                  <a:pt x="74" y="308"/>
                </a:lnTo>
                <a:lnTo>
                  <a:pt x="58" y="305"/>
                </a:lnTo>
                <a:lnTo>
                  <a:pt x="47" y="302"/>
                </a:lnTo>
                <a:lnTo>
                  <a:pt x="40" y="297"/>
                </a:lnTo>
                <a:lnTo>
                  <a:pt x="36" y="294"/>
                </a:lnTo>
                <a:close/>
                <a:moveTo>
                  <a:pt x="59" y="232"/>
                </a:moveTo>
                <a:lnTo>
                  <a:pt x="280" y="232"/>
                </a:lnTo>
                <a:lnTo>
                  <a:pt x="280" y="253"/>
                </a:lnTo>
                <a:lnTo>
                  <a:pt x="59" y="253"/>
                </a:lnTo>
                <a:lnTo>
                  <a:pt x="59" y="232"/>
                </a:lnTo>
                <a:close/>
                <a:moveTo>
                  <a:pt x="59" y="183"/>
                </a:moveTo>
                <a:lnTo>
                  <a:pt x="280" y="183"/>
                </a:lnTo>
                <a:lnTo>
                  <a:pt x="280" y="203"/>
                </a:lnTo>
                <a:lnTo>
                  <a:pt x="59" y="203"/>
                </a:lnTo>
                <a:lnTo>
                  <a:pt x="59" y="183"/>
                </a:lnTo>
                <a:close/>
                <a:moveTo>
                  <a:pt x="59" y="133"/>
                </a:moveTo>
                <a:lnTo>
                  <a:pt x="280" y="133"/>
                </a:lnTo>
                <a:lnTo>
                  <a:pt x="280" y="152"/>
                </a:lnTo>
                <a:lnTo>
                  <a:pt x="59" y="152"/>
                </a:lnTo>
                <a:lnTo>
                  <a:pt x="59" y="133"/>
                </a:lnTo>
                <a:close/>
                <a:moveTo>
                  <a:pt x="38" y="42"/>
                </a:moveTo>
                <a:lnTo>
                  <a:pt x="70" y="42"/>
                </a:lnTo>
                <a:lnTo>
                  <a:pt x="70" y="61"/>
                </a:lnTo>
                <a:lnTo>
                  <a:pt x="58" y="61"/>
                </a:lnTo>
                <a:lnTo>
                  <a:pt x="47" y="63"/>
                </a:lnTo>
                <a:lnTo>
                  <a:pt x="37" y="69"/>
                </a:lnTo>
                <a:lnTo>
                  <a:pt x="31" y="78"/>
                </a:lnTo>
                <a:lnTo>
                  <a:pt x="30" y="89"/>
                </a:lnTo>
                <a:lnTo>
                  <a:pt x="30" y="270"/>
                </a:lnTo>
                <a:lnTo>
                  <a:pt x="31" y="281"/>
                </a:lnTo>
                <a:lnTo>
                  <a:pt x="37" y="289"/>
                </a:lnTo>
                <a:lnTo>
                  <a:pt x="47" y="295"/>
                </a:lnTo>
                <a:lnTo>
                  <a:pt x="58" y="298"/>
                </a:lnTo>
                <a:lnTo>
                  <a:pt x="103" y="297"/>
                </a:lnTo>
                <a:lnTo>
                  <a:pt x="108" y="298"/>
                </a:lnTo>
                <a:lnTo>
                  <a:pt x="112" y="300"/>
                </a:lnTo>
                <a:lnTo>
                  <a:pt x="116" y="303"/>
                </a:lnTo>
                <a:lnTo>
                  <a:pt x="118" y="308"/>
                </a:lnTo>
                <a:lnTo>
                  <a:pt x="119" y="313"/>
                </a:lnTo>
                <a:lnTo>
                  <a:pt x="121" y="361"/>
                </a:lnTo>
                <a:lnTo>
                  <a:pt x="123" y="373"/>
                </a:lnTo>
                <a:lnTo>
                  <a:pt x="129" y="381"/>
                </a:lnTo>
                <a:lnTo>
                  <a:pt x="138" y="387"/>
                </a:lnTo>
                <a:lnTo>
                  <a:pt x="149" y="390"/>
                </a:lnTo>
                <a:lnTo>
                  <a:pt x="278" y="390"/>
                </a:lnTo>
                <a:lnTo>
                  <a:pt x="289" y="387"/>
                </a:lnTo>
                <a:lnTo>
                  <a:pt x="297" y="381"/>
                </a:lnTo>
                <a:lnTo>
                  <a:pt x="304" y="373"/>
                </a:lnTo>
                <a:lnTo>
                  <a:pt x="306" y="361"/>
                </a:lnTo>
                <a:lnTo>
                  <a:pt x="306" y="89"/>
                </a:lnTo>
                <a:lnTo>
                  <a:pt x="304" y="78"/>
                </a:lnTo>
                <a:lnTo>
                  <a:pt x="297" y="69"/>
                </a:lnTo>
                <a:lnTo>
                  <a:pt x="289" y="63"/>
                </a:lnTo>
                <a:lnTo>
                  <a:pt x="278" y="61"/>
                </a:lnTo>
                <a:lnTo>
                  <a:pt x="258" y="61"/>
                </a:lnTo>
                <a:lnTo>
                  <a:pt x="258" y="52"/>
                </a:lnTo>
                <a:lnTo>
                  <a:pt x="258" y="42"/>
                </a:lnTo>
                <a:lnTo>
                  <a:pt x="297" y="42"/>
                </a:lnTo>
                <a:lnTo>
                  <a:pt x="312" y="45"/>
                </a:lnTo>
                <a:lnTo>
                  <a:pt x="324" y="52"/>
                </a:lnTo>
                <a:lnTo>
                  <a:pt x="333" y="64"/>
                </a:lnTo>
                <a:lnTo>
                  <a:pt x="335" y="79"/>
                </a:lnTo>
                <a:lnTo>
                  <a:pt x="335" y="388"/>
                </a:lnTo>
                <a:lnTo>
                  <a:pt x="333" y="402"/>
                </a:lnTo>
                <a:lnTo>
                  <a:pt x="324" y="414"/>
                </a:lnTo>
                <a:lnTo>
                  <a:pt x="312" y="421"/>
                </a:lnTo>
                <a:lnTo>
                  <a:pt x="297" y="425"/>
                </a:lnTo>
                <a:lnTo>
                  <a:pt x="38" y="425"/>
                </a:lnTo>
                <a:lnTo>
                  <a:pt x="24" y="421"/>
                </a:lnTo>
                <a:lnTo>
                  <a:pt x="11" y="414"/>
                </a:lnTo>
                <a:lnTo>
                  <a:pt x="3" y="402"/>
                </a:lnTo>
                <a:lnTo>
                  <a:pt x="0" y="388"/>
                </a:lnTo>
                <a:lnTo>
                  <a:pt x="0" y="79"/>
                </a:lnTo>
                <a:lnTo>
                  <a:pt x="3" y="64"/>
                </a:lnTo>
                <a:lnTo>
                  <a:pt x="11" y="52"/>
                </a:lnTo>
                <a:lnTo>
                  <a:pt x="24" y="45"/>
                </a:lnTo>
                <a:lnTo>
                  <a:pt x="38" y="42"/>
                </a:lnTo>
                <a:close/>
                <a:moveTo>
                  <a:pt x="164" y="12"/>
                </a:moveTo>
                <a:lnTo>
                  <a:pt x="160" y="13"/>
                </a:lnTo>
                <a:lnTo>
                  <a:pt x="156" y="14"/>
                </a:lnTo>
                <a:lnTo>
                  <a:pt x="154" y="18"/>
                </a:lnTo>
                <a:lnTo>
                  <a:pt x="151" y="22"/>
                </a:lnTo>
                <a:lnTo>
                  <a:pt x="151" y="25"/>
                </a:lnTo>
                <a:lnTo>
                  <a:pt x="151" y="30"/>
                </a:lnTo>
                <a:lnTo>
                  <a:pt x="154" y="34"/>
                </a:lnTo>
                <a:lnTo>
                  <a:pt x="156" y="36"/>
                </a:lnTo>
                <a:lnTo>
                  <a:pt x="160" y="37"/>
                </a:lnTo>
                <a:lnTo>
                  <a:pt x="164" y="39"/>
                </a:lnTo>
                <a:lnTo>
                  <a:pt x="168" y="37"/>
                </a:lnTo>
                <a:lnTo>
                  <a:pt x="172" y="36"/>
                </a:lnTo>
                <a:lnTo>
                  <a:pt x="175" y="34"/>
                </a:lnTo>
                <a:lnTo>
                  <a:pt x="177" y="30"/>
                </a:lnTo>
                <a:lnTo>
                  <a:pt x="177" y="25"/>
                </a:lnTo>
                <a:lnTo>
                  <a:pt x="177" y="22"/>
                </a:lnTo>
                <a:lnTo>
                  <a:pt x="175" y="18"/>
                </a:lnTo>
                <a:lnTo>
                  <a:pt x="172" y="14"/>
                </a:lnTo>
                <a:lnTo>
                  <a:pt x="168" y="13"/>
                </a:lnTo>
                <a:lnTo>
                  <a:pt x="164" y="12"/>
                </a:lnTo>
                <a:close/>
                <a:moveTo>
                  <a:pt x="165" y="0"/>
                </a:moveTo>
                <a:lnTo>
                  <a:pt x="175" y="2"/>
                </a:lnTo>
                <a:lnTo>
                  <a:pt x="186" y="7"/>
                </a:lnTo>
                <a:lnTo>
                  <a:pt x="193" y="13"/>
                </a:lnTo>
                <a:lnTo>
                  <a:pt x="197" y="22"/>
                </a:lnTo>
                <a:lnTo>
                  <a:pt x="229" y="22"/>
                </a:lnTo>
                <a:lnTo>
                  <a:pt x="234" y="23"/>
                </a:lnTo>
                <a:lnTo>
                  <a:pt x="238" y="25"/>
                </a:lnTo>
                <a:lnTo>
                  <a:pt x="242" y="29"/>
                </a:lnTo>
                <a:lnTo>
                  <a:pt x="246" y="34"/>
                </a:lnTo>
                <a:lnTo>
                  <a:pt x="246" y="40"/>
                </a:lnTo>
                <a:lnTo>
                  <a:pt x="246" y="78"/>
                </a:lnTo>
                <a:lnTo>
                  <a:pt x="84" y="78"/>
                </a:lnTo>
                <a:lnTo>
                  <a:pt x="84" y="40"/>
                </a:lnTo>
                <a:lnTo>
                  <a:pt x="84" y="34"/>
                </a:lnTo>
                <a:lnTo>
                  <a:pt x="86" y="29"/>
                </a:lnTo>
                <a:lnTo>
                  <a:pt x="91" y="25"/>
                </a:lnTo>
                <a:lnTo>
                  <a:pt x="96" y="23"/>
                </a:lnTo>
                <a:lnTo>
                  <a:pt x="101" y="22"/>
                </a:lnTo>
                <a:lnTo>
                  <a:pt x="132" y="22"/>
                </a:lnTo>
                <a:lnTo>
                  <a:pt x="137" y="13"/>
                </a:lnTo>
                <a:lnTo>
                  <a:pt x="144" y="7"/>
                </a:lnTo>
                <a:lnTo>
                  <a:pt x="155" y="2"/>
                </a:lnTo>
                <a:lnTo>
                  <a:pt x="16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60960" lIns="121920" rIns="121920" tIns="60960"/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endParaRPr altLang="en-US" lang="zh-CN"/>
          </a:p>
        </p:txBody>
      </p:sp>
      <p:sp>
        <p:nvSpPr>
          <p:cNvPr id="20502" name="Freeform 10"/>
          <p:cNvSpPr>
            <a:spLocks noEditPoints="1"/>
          </p:cNvSpPr>
          <p:nvPr/>
        </p:nvSpPr>
        <p:spPr bwMode="auto">
          <a:xfrm>
            <a:off x="10110788" y="4356100"/>
            <a:ext cx="306387" cy="381000"/>
          </a:xfrm>
          <a:custGeom>
            <a:gdLst>
              <a:gd fmla="*/ 231 w 312" name="T0"/>
              <a:gd fmla="*/ 119 h 388" name="T1"/>
              <a:gd fmla="*/ 225 w 312" name="T2"/>
              <a:gd fmla="*/ 124 h 388" name="T3"/>
              <a:gd fmla="*/ 221 w 312" name="T4"/>
              <a:gd fmla="*/ 130 h 388" name="T5"/>
              <a:gd fmla="*/ 205 w 312" name="T6"/>
              <a:gd fmla="*/ 338 h 388" name="T7"/>
              <a:gd fmla="*/ 209 w 312" name="T8"/>
              <a:gd fmla="*/ 345 h 388" name="T9"/>
              <a:gd fmla="*/ 215 w 312" name="T10"/>
              <a:gd fmla="*/ 348 h 388" name="T11"/>
              <a:gd fmla="*/ 222 w 312" name="T12"/>
              <a:gd fmla="*/ 346 h 388" name="T13"/>
              <a:gd fmla="*/ 227 w 312" name="T14"/>
              <a:gd fmla="*/ 340 h 388" name="T15"/>
              <a:gd fmla="*/ 246 w 312" name="T16"/>
              <a:gd fmla="*/ 133 h 388" name="T17"/>
              <a:gd fmla="*/ 244 w 312" name="T18"/>
              <a:gd fmla="*/ 125 h 388" name="T19"/>
              <a:gd fmla="*/ 238 w 312" name="T20"/>
              <a:gd fmla="*/ 120 h 388" name="T21"/>
              <a:gd fmla="*/ 76 w 312" name="T22"/>
              <a:gd fmla="*/ 119 h 388" name="T23"/>
              <a:gd fmla="*/ 70 w 312" name="T24"/>
              <a:gd fmla="*/ 123 h 388" name="T25"/>
              <a:gd fmla="*/ 65 w 312" name="T26"/>
              <a:gd fmla="*/ 129 h 388" name="T27"/>
              <a:gd fmla="*/ 82 w 312" name="T28"/>
              <a:gd fmla="*/ 337 h 388" name="T29"/>
              <a:gd fmla="*/ 86 w 312" name="T30"/>
              <a:gd fmla="*/ 344 h 388" name="T31"/>
              <a:gd fmla="*/ 92 w 312" name="T32"/>
              <a:gd fmla="*/ 348 h 388" name="T33"/>
              <a:gd fmla="*/ 99 w 312" name="T34"/>
              <a:gd fmla="*/ 346 h 388" name="T35"/>
              <a:gd fmla="*/ 106 w 312" name="T36"/>
              <a:gd fmla="*/ 342 h 388" name="T37"/>
              <a:gd fmla="*/ 107 w 312" name="T38"/>
              <a:gd fmla="*/ 334 h 388" name="T39"/>
              <a:gd fmla="*/ 88 w 312" name="T40"/>
              <a:gd fmla="*/ 126 h 388" name="T41"/>
              <a:gd fmla="*/ 84 w 312" name="T42"/>
              <a:gd fmla="*/ 122 h 388" name="T43"/>
              <a:gd fmla="*/ 76 w 312" name="T44"/>
              <a:gd fmla="*/ 119 h 388" name="T45"/>
              <a:gd fmla="*/ 152 w 312" name="T46"/>
              <a:gd fmla="*/ 120 h 388" name="T47"/>
              <a:gd fmla="*/ 146 w 312" name="T48"/>
              <a:gd fmla="*/ 124 h 388" name="T49"/>
              <a:gd fmla="*/ 144 w 312" name="T50"/>
              <a:gd fmla="*/ 131 h 388" name="T51"/>
              <a:gd fmla="*/ 144 w 312" name="T52"/>
              <a:gd fmla="*/ 339 h 388" name="T53"/>
              <a:gd fmla="*/ 149 w 312" name="T54"/>
              <a:gd fmla="*/ 345 h 388" name="T55"/>
              <a:gd fmla="*/ 156 w 312" name="T56"/>
              <a:gd fmla="*/ 348 h 388" name="T57"/>
              <a:gd fmla="*/ 163 w 312" name="T58"/>
              <a:gd fmla="*/ 345 h 388" name="T59"/>
              <a:gd fmla="*/ 167 w 312" name="T60"/>
              <a:gd fmla="*/ 339 h 388" name="T61"/>
              <a:gd fmla="*/ 168 w 312" name="T62"/>
              <a:gd fmla="*/ 131 h 388" name="T63"/>
              <a:gd fmla="*/ 166 w 312" name="T64"/>
              <a:gd fmla="*/ 124 h 388" name="T65"/>
              <a:gd fmla="*/ 160 w 312" name="T66"/>
              <a:gd fmla="*/ 120 h 388" name="T67"/>
              <a:gd fmla="*/ 15 w 312" name="T68"/>
              <a:gd fmla="*/ 98 h 388" name="T69"/>
              <a:gd fmla="*/ 268 w 312" name="T70"/>
              <a:gd fmla="*/ 351 h 388" name="T71"/>
              <a:gd fmla="*/ 254 w 312" name="T72"/>
              <a:gd fmla="*/ 377 h 388" name="T73"/>
              <a:gd fmla="*/ 227 w 312" name="T74"/>
              <a:gd fmla="*/ 388 h 388" name="T75"/>
              <a:gd fmla="*/ 70 w 312" name="T76"/>
              <a:gd fmla="*/ 384 h 388" name="T77"/>
              <a:gd fmla="*/ 49 w 312" name="T78"/>
              <a:gd fmla="*/ 366 h 388" name="T79"/>
              <a:gd fmla="*/ 15 w 312" name="T80"/>
              <a:gd fmla="*/ 98 h 388" name="T81"/>
              <a:gd fmla="*/ 282 w 312" name="T82"/>
              <a:gd fmla="*/ 42 h 388" name="T83"/>
              <a:gd fmla="*/ 303 w 312" name="T84"/>
              <a:gd fmla="*/ 49 h 388" name="T85"/>
              <a:gd fmla="*/ 312 w 312" name="T86"/>
              <a:gd fmla="*/ 68 h 388" name="T87"/>
              <a:gd fmla="*/ 0 w 312" name="T88"/>
              <a:gd fmla="*/ 79 h 388" name="T89"/>
              <a:gd fmla="*/ 2 w 312" name="T90"/>
              <a:gd fmla="*/ 57 h 388" name="T91"/>
              <a:gd fmla="*/ 17 w 312" name="T92"/>
              <a:gd fmla="*/ 43 h 388" name="T93"/>
              <a:gd fmla="*/ 141 w 312" name="T94"/>
              <a:gd fmla="*/ 0 h 388" name="T95"/>
              <a:gd fmla="*/ 189 w 312" name="T96"/>
              <a:gd fmla="*/ 2 h 388" name="T97"/>
              <a:gd fmla="*/ 196 w 312" name="T98"/>
              <a:gd fmla="*/ 7 h 388" name="T99"/>
              <a:gd fmla="*/ 201 w 312" name="T100"/>
              <a:gd fmla="*/ 15 h 388" name="T101"/>
              <a:gd fmla="*/ 203 w 312" name="T102"/>
              <a:gd fmla="*/ 20 h 388" name="T103"/>
              <a:gd fmla="*/ 123 w 312" name="T104"/>
              <a:gd fmla="*/ 25 h 388" name="T105"/>
              <a:gd fmla="*/ 123 w 312" name="T106"/>
              <a:gd fmla="*/ 20 h 388" name="T107"/>
              <a:gd fmla="*/ 125 w 312" name="T108"/>
              <a:gd fmla="*/ 10 h 388" name="T109"/>
              <a:gd fmla="*/ 131 w 312" name="T110"/>
              <a:gd fmla="*/ 3 h 388" name="T111"/>
              <a:gd fmla="*/ 141 w 312" name="T112"/>
              <a:gd fmla="*/ 0 h 388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w 312" name="T171"/>
              <a:gd fmla="*/ 0 h 388" name="T172"/>
              <a:gd fmla="*/ 312 w 312" name="T173"/>
              <a:gd fmla="*/ 388 h 388" name="T174"/>
            </a:gdLst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b="T174" l="T171" r="T173" t="T172"/>
            <a:pathLst>
              <a:path h="388" w="312">
                <a:moveTo>
                  <a:pt x="235" y="119"/>
                </a:moveTo>
                <a:lnTo>
                  <a:pt x="231" y="119"/>
                </a:lnTo>
                <a:lnTo>
                  <a:pt x="227" y="122"/>
                </a:lnTo>
                <a:lnTo>
                  <a:pt x="225" y="124"/>
                </a:lnTo>
                <a:lnTo>
                  <a:pt x="222" y="126"/>
                </a:lnTo>
                <a:lnTo>
                  <a:pt x="221" y="130"/>
                </a:lnTo>
                <a:lnTo>
                  <a:pt x="204" y="334"/>
                </a:lnTo>
                <a:lnTo>
                  <a:pt x="205" y="338"/>
                </a:lnTo>
                <a:lnTo>
                  <a:pt x="206" y="342"/>
                </a:lnTo>
                <a:lnTo>
                  <a:pt x="209" y="345"/>
                </a:lnTo>
                <a:lnTo>
                  <a:pt x="211" y="346"/>
                </a:lnTo>
                <a:lnTo>
                  <a:pt x="215" y="348"/>
                </a:lnTo>
                <a:lnTo>
                  <a:pt x="220" y="348"/>
                </a:lnTo>
                <a:lnTo>
                  <a:pt x="222" y="346"/>
                </a:lnTo>
                <a:lnTo>
                  <a:pt x="226" y="344"/>
                </a:lnTo>
                <a:lnTo>
                  <a:pt x="227" y="340"/>
                </a:lnTo>
                <a:lnTo>
                  <a:pt x="228" y="337"/>
                </a:lnTo>
                <a:lnTo>
                  <a:pt x="246" y="133"/>
                </a:lnTo>
                <a:lnTo>
                  <a:pt x="246" y="129"/>
                </a:lnTo>
                <a:lnTo>
                  <a:pt x="244" y="125"/>
                </a:lnTo>
                <a:lnTo>
                  <a:pt x="242" y="123"/>
                </a:lnTo>
                <a:lnTo>
                  <a:pt x="238" y="120"/>
                </a:lnTo>
                <a:lnTo>
                  <a:pt x="235" y="119"/>
                </a:lnTo>
                <a:close/>
                <a:moveTo>
                  <a:pt x="76" y="119"/>
                </a:moveTo>
                <a:lnTo>
                  <a:pt x="72" y="120"/>
                </a:lnTo>
                <a:lnTo>
                  <a:pt x="70" y="123"/>
                </a:lnTo>
                <a:lnTo>
                  <a:pt x="68" y="125"/>
                </a:lnTo>
                <a:lnTo>
                  <a:pt x="65" y="129"/>
                </a:lnTo>
                <a:lnTo>
                  <a:pt x="65" y="133"/>
                </a:lnTo>
                <a:lnTo>
                  <a:pt x="82" y="337"/>
                </a:lnTo>
                <a:lnTo>
                  <a:pt x="84" y="340"/>
                </a:lnTo>
                <a:lnTo>
                  <a:pt x="86" y="344"/>
                </a:lnTo>
                <a:lnTo>
                  <a:pt x="88" y="346"/>
                </a:lnTo>
                <a:lnTo>
                  <a:pt x="92" y="348"/>
                </a:lnTo>
                <a:lnTo>
                  <a:pt x="96" y="348"/>
                </a:lnTo>
                <a:lnTo>
                  <a:pt x="99" y="346"/>
                </a:lnTo>
                <a:lnTo>
                  <a:pt x="103" y="345"/>
                </a:lnTo>
                <a:lnTo>
                  <a:pt x="106" y="342"/>
                </a:lnTo>
                <a:lnTo>
                  <a:pt x="107" y="338"/>
                </a:lnTo>
                <a:lnTo>
                  <a:pt x="107" y="334"/>
                </a:lnTo>
                <a:lnTo>
                  <a:pt x="90" y="130"/>
                </a:lnTo>
                <a:lnTo>
                  <a:pt x="88" y="126"/>
                </a:lnTo>
                <a:lnTo>
                  <a:pt x="87" y="124"/>
                </a:lnTo>
                <a:lnTo>
                  <a:pt x="84" y="122"/>
                </a:lnTo>
                <a:lnTo>
                  <a:pt x="81" y="119"/>
                </a:lnTo>
                <a:lnTo>
                  <a:pt x="76" y="119"/>
                </a:lnTo>
                <a:close/>
                <a:moveTo>
                  <a:pt x="156" y="119"/>
                </a:moveTo>
                <a:lnTo>
                  <a:pt x="152" y="120"/>
                </a:lnTo>
                <a:lnTo>
                  <a:pt x="149" y="122"/>
                </a:lnTo>
                <a:lnTo>
                  <a:pt x="146" y="124"/>
                </a:lnTo>
                <a:lnTo>
                  <a:pt x="144" y="128"/>
                </a:lnTo>
                <a:lnTo>
                  <a:pt x="144" y="131"/>
                </a:lnTo>
                <a:lnTo>
                  <a:pt x="144" y="335"/>
                </a:lnTo>
                <a:lnTo>
                  <a:pt x="144" y="339"/>
                </a:lnTo>
                <a:lnTo>
                  <a:pt x="146" y="343"/>
                </a:lnTo>
                <a:lnTo>
                  <a:pt x="149" y="345"/>
                </a:lnTo>
                <a:lnTo>
                  <a:pt x="152" y="348"/>
                </a:lnTo>
                <a:lnTo>
                  <a:pt x="156" y="348"/>
                </a:lnTo>
                <a:lnTo>
                  <a:pt x="160" y="348"/>
                </a:lnTo>
                <a:lnTo>
                  <a:pt x="163" y="345"/>
                </a:lnTo>
                <a:lnTo>
                  <a:pt x="166" y="343"/>
                </a:lnTo>
                <a:lnTo>
                  <a:pt x="167" y="339"/>
                </a:lnTo>
                <a:lnTo>
                  <a:pt x="168" y="335"/>
                </a:lnTo>
                <a:lnTo>
                  <a:pt x="168" y="131"/>
                </a:lnTo>
                <a:lnTo>
                  <a:pt x="167" y="128"/>
                </a:lnTo>
                <a:lnTo>
                  <a:pt x="166" y="124"/>
                </a:lnTo>
                <a:lnTo>
                  <a:pt x="163" y="122"/>
                </a:lnTo>
                <a:lnTo>
                  <a:pt x="160" y="120"/>
                </a:lnTo>
                <a:lnTo>
                  <a:pt x="156" y="119"/>
                </a:lnTo>
                <a:close/>
                <a:moveTo>
                  <a:pt x="15" y="98"/>
                </a:moveTo>
                <a:lnTo>
                  <a:pt x="297" y="98"/>
                </a:lnTo>
                <a:lnTo>
                  <a:pt x="268" y="351"/>
                </a:lnTo>
                <a:lnTo>
                  <a:pt x="263" y="366"/>
                </a:lnTo>
                <a:lnTo>
                  <a:pt x="254" y="377"/>
                </a:lnTo>
                <a:lnTo>
                  <a:pt x="242" y="384"/>
                </a:lnTo>
                <a:lnTo>
                  <a:pt x="227" y="388"/>
                </a:lnTo>
                <a:lnTo>
                  <a:pt x="85" y="388"/>
                </a:lnTo>
                <a:lnTo>
                  <a:pt x="70" y="384"/>
                </a:lnTo>
                <a:lnTo>
                  <a:pt x="58" y="377"/>
                </a:lnTo>
                <a:lnTo>
                  <a:pt x="49" y="366"/>
                </a:lnTo>
                <a:lnTo>
                  <a:pt x="44" y="351"/>
                </a:lnTo>
                <a:lnTo>
                  <a:pt x="15" y="98"/>
                </a:lnTo>
                <a:close/>
                <a:moveTo>
                  <a:pt x="30" y="42"/>
                </a:moveTo>
                <a:lnTo>
                  <a:pt x="282" y="42"/>
                </a:lnTo>
                <a:lnTo>
                  <a:pt x="293" y="43"/>
                </a:lnTo>
                <a:lnTo>
                  <a:pt x="303" y="49"/>
                </a:lnTo>
                <a:lnTo>
                  <a:pt x="309" y="57"/>
                </a:lnTo>
                <a:lnTo>
                  <a:pt x="312" y="68"/>
                </a:lnTo>
                <a:lnTo>
                  <a:pt x="312" y="79"/>
                </a:lnTo>
                <a:lnTo>
                  <a:pt x="0" y="79"/>
                </a:lnTo>
                <a:lnTo>
                  <a:pt x="0" y="68"/>
                </a:lnTo>
                <a:lnTo>
                  <a:pt x="2" y="57"/>
                </a:lnTo>
                <a:lnTo>
                  <a:pt x="9" y="49"/>
                </a:lnTo>
                <a:lnTo>
                  <a:pt x="17" y="43"/>
                </a:lnTo>
                <a:lnTo>
                  <a:pt x="30" y="42"/>
                </a:lnTo>
                <a:close/>
                <a:moveTo>
                  <a:pt x="141" y="0"/>
                </a:moveTo>
                <a:lnTo>
                  <a:pt x="183" y="0"/>
                </a:lnTo>
                <a:lnTo>
                  <a:pt x="189" y="2"/>
                </a:lnTo>
                <a:lnTo>
                  <a:pt x="193" y="3"/>
                </a:lnTo>
                <a:lnTo>
                  <a:pt x="196" y="7"/>
                </a:lnTo>
                <a:lnTo>
                  <a:pt x="200" y="10"/>
                </a:lnTo>
                <a:lnTo>
                  <a:pt x="201" y="15"/>
                </a:lnTo>
                <a:lnTo>
                  <a:pt x="203" y="20"/>
                </a:lnTo>
                <a:lnTo>
                  <a:pt x="201" y="25"/>
                </a:lnTo>
                <a:lnTo>
                  <a:pt x="123" y="25"/>
                </a:lnTo>
                <a:lnTo>
                  <a:pt x="123" y="20"/>
                </a:lnTo>
                <a:lnTo>
                  <a:pt x="123" y="15"/>
                </a:lnTo>
                <a:lnTo>
                  <a:pt x="125" y="10"/>
                </a:lnTo>
                <a:lnTo>
                  <a:pt x="128" y="7"/>
                </a:lnTo>
                <a:lnTo>
                  <a:pt x="131" y="3"/>
                </a:lnTo>
                <a:lnTo>
                  <a:pt x="136" y="2"/>
                </a:lnTo>
                <a:lnTo>
                  <a:pt x="141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60960" lIns="121920" rIns="121920" tIns="60960"/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endParaRPr altLang="en-US" lang="zh-CN"/>
          </a:p>
        </p:txBody>
      </p:sp>
      <p:sp>
        <p:nvSpPr>
          <p:cNvPr id="20503" name="Freeform 11"/>
          <p:cNvSpPr>
            <a:spLocks noEditPoints="1"/>
          </p:cNvSpPr>
          <p:nvPr/>
        </p:nvSpPr>
        <p:spPr bwMode="auto">
          <a:xfrm>
            <a:off x="7078663" y="4130675"/>
            <a:ext cx="417512" cy="415925"/>
          </a:xfrm>
          <a:custGeom>
            <a:gdLst>
              <a:gd fmla="*/ 248 w 383" name="T0"/>
              <a:gd fmla="*/ 125 h 381" name="T1"/>
              <a:gd fmla="*/ 355 w 383" name="T2"/>
              <a:gd fmla="*/ 221 h 381" name="T3"/>
              <a:gd fmla="*/ 383 w 383" name="T4"/>
              <a:gd fmla="*/ 287 h 381" name="T5"/>
              <a:gd fmla="*/ 367 w 383" name="T6"/>
              <a:gd fmla="*/ 340 h 381" name="T7"/>
              <a:gd fmla="*/ 324 w 383" name="T8"/>
              <a:gd fmla="*/ 374 h 381" name="T9"/>
              <a:gd fmla="*/ 270 w 383" name="T10"/>
              <a:gd fmla="*/ 379 h 381" name="T11"/>
              <a:gd fmla="*/ 222 w 383" name="T12"/>
              <a:gd fmla="*/ 353 h 381" name="T13"/>
              <a:gd fmla="*/ 205 w 383" name="T14"/>
              <a:gd fmla="*/ 337 h 381" name="T15"/>
              <a:gd fmla="*/ 172 w 383" name="T16"/>
              <a:gd fmla="*/ 304 h 381" name="T17"/>
              <a:gd fmla="*/ 147 w 383" name="T18"/>
              <a:gd fmla="*/ 280 h 381" name="T19"/>
              <a:gd fmla="*/ 190 w 383" name="T20"/>
              <a:gd fmla="*/ 279 h 381" name="T21"/>
              <a:gd fmla="*/ 263 w 383" name="T22"/>
              <a:gd fmla="*/ 321 h 381" name="T23"/>
              <a:gd fmla="*/ 296 w 383" name="T24"/>
              <a:gd fmla="*/ 326 h 381" name="T25"/>
              <a:gd fmla="*/ 323 w 383" name="T26"/>
              <a:gd fmla="*/ 305 h 381" name="T27"/>
              <a:gd fmla="*/ 328 w 383" name="T28"/>
              <a:gd fmla="*/ 271 h 381" name="T29"/>
              <a:gd fmla="*/ 249 w 383" name="T30"/>
              <a:gd fmla="*/ 184 h 381" name="T31"/>
              <a:gd fmla="*/ 228 w 383" name="T32"/>
              <a:gd fmla="*/ 173 h 381" name="T33"/>
              <a:gd fmla="*/ 195 w 383" name="T34"/>
              <a:gd fmla="*/ 177 h 381" name="T35"/>
              <a:gd fmla="*/ 178 w 383" name="T36"/>
              <a:gd fmla="*/ 189 h 381" name="T37"/>
              <a:gd fmla="*/ 161 w 383" name="T38"/>
              <a:gd fmla="*/ 192 h 381" name="T39"/>
              <a:gd fmla="*/ 146 w 383" name="T40"/>
              <a:gd fmla="*/ 184 h 381" name="T41"/>
              <a:gd fmla="*/ 146 w 383" name="T42"/>
              <a:gd fmla="*/ 145 h 381" name="T43"/>
              <a:gd fmla="*/ 195 w 383" name="T44"/>
              <a:gd fmla="*/ 120 h 381" name="T45"/>
              <a:gd fmla="*/ 113 w 383" name="T46"/>
              <a:gd fmla="*/ 1 h 381" name="T47"/>
              <a:gd fmla="*/ 161 w 383" name="T48"/>
              <a:gd fmla="*/ 27 h 381" name="T49"/>
              <a:gd fmla="*/ 178 w 383" name="T50"/>
              <a:gd fmla="*/ 44 h 381" name="T51"/>
              <a:gd fmla="*/ 211 w 383" name="T52"/>
              <a:gd fmla="*/ 77 h 381" name="T53"/>
              <a:gd fmla="*/ 236 w 383" name="T54"/>
              <a:gd fmla="*/ 101 h 381" name="T55"/>
              <a:gd fmla="*/ 193 w 383" name="T56"/>
              <a:gd fmla="*/ 102 h 381" name="T57"/>
              <a:gd fmla="*/ 120 w 383" name="T58"/>
              <a:gd fmla="*/ 60 h 381" name="T59"/>
              <a:gd fmla="*/ 87 w 383" name="T60"/>
              <a:gd fmla="*/ 55 h 381" name="T61"/>
              <a:gd fmla="*/ 60 w 383" name="T62"/>
              <a:gd fmla="*/ 76 h 381" name="T63"/>
              <a:gd fmla="*/ 55 w 383" name="T64"/>
              <a:gd fmla="*/ 109 h 381" name="T65"/>
              <a:gd fmla="*/ 69 w 383" name="T66"/>
              <a:gd fmla="*/ 132 h 381" name="T67"/>
              <a:gd fmla="*/ 93 w 383" name="T68"/>
              <a:gd fmla="*/ 156 h 381" name="T69"/>
              <a:gd fmla="*/ 124 w 383" name="T70"/>
              <a:gd fmla="*/ 186 h 381" name="T71"/>
              <a:gd fmla="*/ 145 w 383" name="T72"/>
              <a:gd fmla="*/ 204 h 381" name="T73"/>
              <a:gd fmla="*/ 180 w 383" name="T74"/>
              <a:gd fmla="*/ 206 h 381" name="T75"/>
              <a:gd fmla="*/ 199 w 383" name="T76"/>
              <a:gd fmla="*/ 195 h 381" name="T77"/>
              <a:gd fmla="*/ 212 w 383" name="T78"/>
              <a:gd fmla="*/ 188 h 381" name="T79"/>
              <a:gd fmla="*/ 227 w 383" name="T80"/>
              <a:gd fmla="*/ 191 h 381" name="T81"/>
              <a:gd fmla="*/ 254 w 383" name="T82"/>
              <a:gd fmla="*/ 213 h 381" name="T83"/>
              <a:gd fmla="*/ 222 w 383" name="T84"/>
              <a:gd fmla="*/ 248 h 381" name="T85"/>
              <a:gd fmla="*/ 171 w 383" name="T86"/>
              <a:gd fmla="*/ 263 h 381" name="T87"/>
              <a:gd fmla="*/ 118 w 383" name="T88"/>
              <a:gd fmla="*/ 248 h 381" name="T89"/>
              <a:gd fmla="*/ 16 w 383" name="T90"/>
              <a:gd fmla="*/ 145 h 381" name="T91"/>
              <a:gd fmla="*/ 0 w 383" name="T92"/>
              <a:gd fmla="*/ 94 h 381" name="T93"/>
              <a:gd fmla="*/ 16 w 383" name="T94"/>
              <a:gd fmla="*/ 41 h 381" name="T95"/>
              <a:gd fmla="*/ 59 w 383" name="T96"/>
              <a:gd fmla="*/ 6 h 381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w 383" name="T147"/>
              <a:gd fmla="*/ 0 h 381" name="T148"/>
              <a:gd fmla="*/ 383 w 383" name="T149"/>
              <a:gd fmla="*/ 381 h 381" name="T150"/>
            </a:gdLst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b="T150" l="T147" r="T149" t="T148"/>
            <a:pathLst>
              <a:path h="381" w="383">
                <a:moveTo>
                  <a:pt x="212" y="117"/>
                </a:moveTo>
                <a:lnTo>
                  <a:pt x="231" y="120"/>
                </a:lnTo>
                <a:lnTo>
                  <a:pt x="248" y="125"/>
                </a:lnTo>
                <a:lnTo>
                  <a:pt x="265" y="133"/>
                </a:lnTo>
                <a:lnTo>
                  <a:pt x="280" y="145"/>
                </a:lnTo>
                <a:lnTo>
                  <a:pt x="355" y="221"/>
                </a:lnTo>
                <a:lnTo>
                  <a:pt x="371" y="239"/>
                </a:lnTo>
                <a:lnTo>
                  <a:pt x="379" y="263"/>
                </a:lnTo>
                <a:lnTo>
                  <a:pt x="383" y="287"/>
                </a:lnTo>
                <a:lnTo>
                  <a:pt x="381" y="305"/>
                </a:lnTo>
                <a:lnTo>
                  <a:pt x="376" y="323"/>
                </a:lnTo>
                <a:lnTo>
                  <a:pt x="367" y="340"/>
                </a:lnTo>
                <a:lnTo>
                  <a:pt x="355" y="353"/>
                </a:lnTo>
                <a:lnTo>
                  <a:pt x="340" y="365"/>
                </a:lnTo>
                <a:lnTo>
                  <a:pt x="324" y="374"/>
                </a:lnTo>
                <a:lnTo>
                  <a:pt x="307" y="379"/>
                </a:lnTo>
                <a:lnTo>
                  <a:pt x="288" y="381"/>
                </a:lnTo>
                <a:lnTo>
                  <a:pt x="270" y="379"/>
                </a:lnTo>
                <a:lnTo>
                  <a:pt x="253" y="374"/>
                </a:lnTo>
                <a:lnTo>
                  <a:pt x="237" y="365"/>
                </a:lnTo>
                <a:lnTo>
                  <a:pt x="222" y="353"/>
                </a:lnTo>
                <a:lnTo>
                  <a:pt x="220" y="352"/>
                </a:lnTo>
                <a:lnTo>
                  <a:pt x="214" y="346"/>
                </a:lnTo>
                <a:lnTo>
                  <a:pt x="205" y="337"/>
                </a:lnTo>
                <a:lnTo>
                  <a:pt x="195" y="326"/>
                </a:lnTo>
                <a:lnTo>
                  <a:pt x="183" y="315"/>
                </a:lnTo>
                <a:lnTo>
                  <a:pt x="172" y="304"/>
                </a:lnTo>
                <a:lnTo>
                  <a:pt x="162" y="293"/>
                </a:lnTo>
                <a:lnTo>
                  <a:pt x="153" y="285"/>
                </a:lnTo>
                <a:lnTo>
                  <a:pt x="147" y="280"/>
                </a:lnTo>
                <a:lnTo>
                  <a:pt x="145" y="277"/>
                </a:lnTo>
                <a:lnTo>
                  <a:pt x="169" y="280"/>
                </a:lnTo>
                <a:lnTo>
                  <a:pt x="190" y="279"/>
                </a:lnTo>
                <a:lnTo>
                  <a:pt x="210" y="272"/>
                </a:lnTo>
                <a:lnTo>
                  <a:pt x="253" y="314"/>
                </a:lnTo>
                <a:lnTo>
                  <a:pt x="263" y="321"/>
                </a:lnTo>
                <a:lnTo>
                  <a:pt x="272" y="326"/>
                </a:lnTo>
                <a:lnTo>
                  <a:pt x="284" y="327"/>
                </a:lnTo>
                <a:lnTo>
                  <a:pt x="296" y="326"/>
                </a:lnTo>
                <a:lnTo>
                  <a:pt x="307" y="321"/>
                </a:lnTo>
                <a:lnTo>
                  <a:pt x="315" y="314"/>
                </a:lnTo>
                <a:lnTo>
                  <a:pt x="323" y="305"/>
                </a:lnTo>
                <a:lnTo>
                  <a:pt x="328" y="294"/>
                </a:lnTo>
                <a:lnTo>
                  <a:pt x="329" y="283"/>
                </a:lnTo>
                <a:lnTo>
                  <a:pt x="328" y="271"/>
                </a:lnTo>
                <a:lnTo>
                  <a:pt x="323" y="260"/>
                </a:lnTo>
                <a:lnTo>
                  <a:pt x="315" y="252"/>
                </a:lnTo>
                <a:lnTo>
                  <a:pt x="249" y="184"/>
                </a:lnTo>
                <a:lnTo>
                  <a:pt x="245" y="182"/>
                </a:lnTo>
                <a:lnTo>
                  <a:pt x="238" y="177"/>
                </a:lnTo>
                <a:lnTo>
                  <a:pt x="228" y="173"/>
                </a:lnTo>
                <a:lnTo>
                  <a:pt x="217" y="171"/>
                </a:lnTo>
                <a:lnTo>
                  <a:pt x="205" y="173"/>
                </a:lnTo>
                <a:lnTo>
                  <a:pt x="195" y="177"/>
                </a:lnTo>
                <a:lnTo>
                  <a:pt x="189" y="182"/>
                </a:lnTo>
                <a:lnTo>
                  <a:pt x="184" y="186"/>
                </a:lnTo>
                <a:lnTo>
                  <a:pt x="178" y="189"/>
                </a:lnTo>
                <a:lnTo>
                  <a:pt x="172" y="192"/>
                </a:lnTo>
                <a:lnTo>
                  <a:pt x="166" y="193"/>
                </a:lnTo>
                <a:lnTo>
                  <a:pt x="161" y="192"/>
                </a:lnTo>
                <a:lnTo>
                  <a:pt x="156" y="191"/>
                </a:lnTo>
                <a:lnTo>
                  <a:pt x="151" y="188"/>
                </a:lnTo>
                <a:lnTo>
                  <a:pt x="146" y="184"/>
                </a:lnTo>
                <a:lnTo>
                  <a:pt x="129" y="167"/>
                </a:lnTo>
                <a:lnTo>
                  <a:pt x="136" y="156"/>
                </a:lnTo>
                <a:lnTo>
                  <a:pt x="146" y="145"/>
                </a:lnTo>
                <a:lnTo>
                  <a:pt x="161" y="133"/>
                </a:lnTo>
                <a:lnTo>
                  <a:pt x="177" y="125"/>
                </a:lnTo>
                <a:lnTo>
                  <a:pt x="195" y="120"/>
                </a:lnTo>
                <a:lnTo>
                  <a:pt x="212" y="117"/>
                </a:lnTo>
                <a:close/>
                <a:moveTo>
                  <a:pt x="94" y="0"/>
                </a:moveTo>
                <a:lnTo>
                  <a:pt x="113" y="1"/>
                </a:lnTo>
                <a:lnTo>
                  <a:pt x="130" y="7"/>
                </a:lnTo>
                <a:lnTo>
                  <a:pt x="146" y="16"/>
                </a:lnTo>
                <a:lnTo>
                  <a:pt x="161" y="27"/>
                </a:lnTo>
                <a:lnTo>
                  <a:pt x="163" y="29"/>
                </a:lnTo>
                <a:lnTo>
                  <a:pt x="169" y="35"/>
                </a:lnTo>
                <a:lnTo>
                  <a:pt x="178" y="44"/>
                </a:lnTo>
                <a:lnTo>
                  <a:pt x="188" y="54"/>
                </a:lnTo>
                <a:lnTo>
                  <a:pt x="199" y="66"/>
                </a:lnTo>
                <a:lnTo>
                  <a:pt x="211" y="77"/>
                </a:lnTo>
                <a:lnTo>
                  <a:pt x="221" y="87"/>
                </a:lnTo>
                <a:lnTo>
                  <a:pt x="230" y="95"/>
                </a:lnTo>
                <a:lnTo>
                  <a:pt x="236" y="101"/>
                </a:lnTo>
                <a:lnTo>
                  <a:pt x="238" y="104"/>
                </a:lnTo>
                <a:lnTo>
                  <a:pt x="212" y="101"/>
                </a:lnTo>
                <a:lnTo>
                  <a:pt x="193" y="102"/>
                </a:lnTo>
                <a:lnTo>
                  <a:pt x="172" y="109"/>
                </a:lnTo>
                <a:lnTo>
                  <a:pt x="130" y="66"/>
                </a:lnTo>
                <a:lnTo>
                  <a:pt x="120" y="60"/>
                </a:lnTo>
                <a:lnTo>
                  <a:pt x="109" y="55"/>
                </a:lnTo>
                <a:lnTo>
                  <a:pt x="98" y="54"/>
                </a:lnTo>
                <a:lnTo>
                  <a:pt x="87" y="55"/>
                </a:lnTo>
                <a:lnTo>
                  <a:pt x="76" y="60"/>
                </a:lnTo>
                <a:lnTo>
                  <a:pt x="67" y="66"/>
                </a:lnTo>
                <a:lnTo>
                  <a:pt x="60" y="76"/>
                </a:lnTo>
                <a:lnTo>
                  <a:pt x="55" y="87"/>
                </a:lnTo>
                <a:lnTo>
                  <a:pt x="54" y="98"/>
                </a:lnTo>
                <a:lnTo>
                  <a:pt x="55" y="109"/>
                </a:lnTo>
                <a:lnTo>
                  <a:pt x="60" y="120"/>
                </a:lnTo>
                <a:lnTo>
                  <a:pt x="67" y="129"/>
                </a:lnTo>
                <a:lnTo>
                  <a:pt x="69" y="132"/>
                </a:lnTo>
                <a:lnTo>
                  <a:pt x="75" y="137"/>
                </a:lnTo>
                <a:lnTo>
                  <a:pt x="83" y="145"/>
                </a:lnTo>
                <a:lnTo>
                  <a:pt x="93" y="156"/>
                </a:lnTo>
                <a:lnTo>
                  <a:pt x="104" y="166"/>
                </a:lnTo>
                <a:lnTo>
                  <a:pt x="114" y="177"/>
                </a:lnTo>
                <a:lnTo>
                  <a:pt x="124" y="186"/>
                </a:lnTo>
                <a:lnTo>
                  <a:pt x="130" y="193"/>
                </a:lnTo>
                <a:lnTo>
                  <a:pt x="134" y="197"/>
                </a:lnTo>
                <a:lnTo>
                  <a:pt x="145" y="204"/>
                </a:lnTo>
                <a:lnTo>
                  <a:pt x="156" y="209"/>
                </a:lnTo>
                <a:lnTo>
                  <a:pt x="168" y="210"/>
                </a:lnTo>
                <a:lnTo>
                  <a:pt x="180" y="206"/>
                </a:lnTo>
                <a:lnTo>
                  <a:pt x="190" y="202"/>
                </a:lnTo>
                <a:lnTo>
                  <a:pt x="196" y="198"/>
                </a:lnTo>
                <a:lnTo>
                  <a:pt x="199" y="195"/>
                </a:lnTo>
                <a:lnTo>
                  <a:pt x="203" y="192"/>
                </a:lnTo>
                <a:lnTo>
                  <a:pt x="207" y="189"/>
                </a:lnTo>
                <a:lnTo>
                  <a:pt x="212" y="188"/>
                </a:lnTo>
                <a:lnTo>
                  <a:pt x="217" y="188"/>
                </a:lnTo>
                <a:lnTo>
                  <a:pt x="222" y="188"/>
                </a:lnTo>
                <a:lnTo>
                  <a:pt x="227" y="191"/>
                </a:lnTo>
                <a:lnTo>
                  <a:pt x="232" y="193"/>
                </a:lnTo>
                <a:lnTo>
                  <a:pt x="237" y="197"/>
                </a:lnTo>
                <a:lnTo>
                  <a:pt x="254" y="213"/>
                </a:lnTo>
                <a:lnTo>
                  <a:pt x="247" y="225"/>
                </a:lnTo>
                <a:lnTo>
                  <a:pt x="237" y="236"/>
                </a:lnTo>
                <a:lnTo>
                  <a:pt x="222" y="248"/>
                </a:lnTo>
                <a:lnTo>
                  <a:pt x="206" y="257"/>
                </a:lnTo>
                <a:lnTo>
                  <a:pt x="188" y="261"/>
                </a:lnTo>
                <a:lnTo>
                  <a:pt x="171" y="263"/>
                </a:lnTo>
                <a:lnTo>
                  <a:pt x="152" y="261"/>
                </a:lnTo>
                <a:lnTo>
                  <a:pt x="135" y="257"/>
                </a:lnTo>
                <a:lnTo>
                  <a:pt x="118" y="248"/>
                </a:lnTo>
                <a:lnTo>
                  <a:pt x="103" y="236"/>
                </a:lnTo>
                <a:lnTo>
                  <a:pt x="27" y="160"/>
                </a:lnTo>
                <a:lnTo>
                  <a:pt x="16" y="145"/>
                </a:lnTo>
                <a:lnTo>
                  <a:pt x="7" y="129"/>
                </a:lnTo>
                <a:lnTo>
                  <a:pt x="1" y="111"/>
                </a:lnTo>
                <a:lnTo>
                  <a:pt x="0" y="94"/>
                </a:lnTo>
                <a:lnTo>
                  <a:pt x="1" y="76"/>
                </a:lnTo>
                <a:lnTo>
                  <a:pt x="7" y="58"/>
                </a:lnTo>
                <a:lnTo>
                  <a:pt x="16" y="41"/>
                </a:lnTo>
                <a:lnTo>
                  <a:pt x="27" y="27"/>
                </a:lnTo>
                <a:lnTo>
                  <a:pt x="42" y="16"/>
                </a:lnTo>
                <a:lnTo>
                  <a:pt x="59" y="6"/>
                </a:lnTo>
                <a:lnTo>
                  <a:pt x="76" y="1"/>
                </a:lnTo>
                <a:lnTo>
                  <a:pt x="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60960" lIns="121920" rIns="121920" tIns="60960"/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endParaRPr altLang="en-US" lang="zh-CN"/>
          </a:p>
        </p:txBody>
      </p:sp>
      <p:sp>
        <p:nvSpPr>
          <p:cNvPr id="20504" name="Freeform 9"/>
          <p:cNvSpPr>
            <a:spLocks noEditPoints="1"/>
          </p:cNvSpPr>
          <p:nvPr/>
        </p:nvSpPr>
        <p:spPr bwMode="auto">
          <a:xfrm>
            <a:off x="8491538" y="3365500"/>
            <a:ext cx="615950" cy="666750"/>
          </a:xfrm>
          <a:custGeom>
            <a:gdLst>
              <a:gd fmla="*/ 97 w 606" name="T0"/>
              <a:gd fmla="*/ 466 h 656" name="T1"/>
              <a:gd fmla="*/ 24 w 606" name="T2"/>
              <a:gd fmla="*/ 564 h 656" name="T3"/>
              <a:gd fmla="*/ 31 w 606" name="T4"/>
              <a:gd fmla="*/ 605 h 656" name="T5"/>
              <a:gd fmla="*/ 55 w 606" name="T6"/>
              <a:gd fmla="*/ 619 h 656" name="T7"/>
              <a:gd fmla="*/ 61 w 606" name="T8"/>
              <a:gd fmla="*/ 604 h 656" name="T9"/>
              <a:gd fmla="*/ 48 w 606" name="T10"/>
              <a:gd fmla="*/ 584 h 656" name="T11"/>
              <a:gd fmla="*/ 54 w 606" name="T12"/>
              <a:gd fmla="*/ 556 h 656" name="T13"/>
              <a:gd fmla="*/ 118 w 606" name="T14"/>
              <a:gd fmla="*/ 471 h 656" name="T15"/>
              <a:gd fmla="*/ 109 w 606" name="T16"/>
              <a:gd fmla="*/ 419 h 656" name="T17"/>
              <a:gd fmla="*/ 196 w 606" name="T18"/>
              <a:gd fmla="*/ 501 h 656" name="T19"/>
              <a:gd fmla="*/ 125 w 606" name="T20"/>
              <a:gd fmla="*/ 642 h 656" name="T21"/>
              <a:gd fmla="*/ 64 w 606" name="T22"/>
              <a:gd fmla="*/ 655 h 656" name="T23"/>
              <a:gd fmla="*/ 14 w 606" name="T24"/>
              <a:gd fmla="*/ 624 h 656" name="T25"/>
              <a:gd fmla="*/ 0 w 606" name="T26"/>
              <a:gd fmla="*/ 574 h 656" name="T27"/>
              <a:gd fmla="*/ 18 w 606" name="T28"/>
              <a:gd fmla="*/ 526 h 656" name="T29"/>
              <a:gd fmla="*/ 364 w 606" name="T30"/>
              <a:gd fmla="*/ 136 h 656" name="T31"/>
              <a:gd fmla="*/ 381 w 606" name="T32"/>
              <a:gd fmla="*/ 159 h 656" name="T33"/>
              <a:gd fmla="*/ 459 w 606" name="T34"/>
              <a:gd fmla="*/ 229 h 656" name="T35"/>
              <a:gd fmla="*/ 474 w 606" name="T36"/>
              <a:gd fmla="*/ 253 h 656" name="T37"/>
              <a:gd fmla="*/ 459 w 606" name="T38"/>
              <a:gd fmla="*/ 278 h 656" name="T39"/>
              <a:gd fmla="*/ 381 w 606" name="T40"/>
              <a:gd fmla="*/ 347 h 656" name="T41"/>
              <a:gd fmla="*/ 364 w 606" name="T42"/>
              <a:gd fmla="*/ 371 h 656" name="T43"/>
              <a:gd fmla="*/ 336 w 606" name="T44"/>
              <a:gd fmla="*/ 366 h 656" name="T45"/>
              <a:gd fmla="*/ 328 w 606" name="T46"/>
              <a:gd fmla="*/ 279 h 656" name="T47"/>
              <a:gd fmla="*/ 242 w 606" name="T48"/>
              <a:gd fmla="*/ 271 h 656" name="T49"/>
              <a:gd fmla="*/ 237 w 606" name="T50"/>
              <a:gd fmla="*/ 243 h 656" name="T51"/>
              <a:gd fmla="*/ 260 w 606" name="T52"/>
              <a:gd fmla="*/ 227 h 656" name="T53"/>
              <a:gd fmla="*/ 330 w 606" name="T54"/>
              <a:gd fmla="*/ 149 h 656" name="T55"/>
              <a:gd fmla="*/ 355 w 606" name="T56"/>
              <a:gd fmla="*/ 134 h 656" name="T57"/>
              <a:gd fmla="*/ 269 w 606" name="T58"/>
              <a:gd fmla="*/ 83 h 656" name="T59"/>
              <a:gd fmla="*/ 195 w 606" name="T60"/>
              <a:gd fmla="*/ 145 h 656" name="T61"/>
              <a:gd fmla="*/ 161 w 606" name="T62"/>
              <a:gd fmla="*/ 237 h 656" name="T63"/>
              <a:gd fmla="*/ 178 w 606" name="T64"/>
              <a:gd fmla="*/ 337 h 656" name="T65"/>
              <a:gd fmla="*/ 241 w 606" name="T66"/>
              <a:gd fmla="*/ 411 h 656" name="T67"/>
              <a:gd fmla="*/ 332 w 606" name="T68"/>
              <a:gd fmla="*/ 444 h 656" name="T69"/>
              <a:gd fmla="*/ 432 w 606" name="T70"/>
              <a:gd fmla="*/ 427 h 656" name="T71"/>
              <a:gd fmla="*/ 506 w 606" name="T72"/>
              <a:gd fmla="*/ 365 h 656" name="T73"/>
              <a:gd fmla="*/ 540 w 606" name="T74"/>
              <a:gd fmla="*/ 272 h 656" name="T75"/>
              <a:gd fmla="*/ 523 w 606" name="T76"/>
              <a:gd fmla="*/ 173 h 656" name="T77"/>
              <a:gd fmla="*/ 460 w 606" name="T78"/>
              <a:gd fmla="*/ 99 h 656" name="T79"/>
              <a:gd fmla="*/ 368 w 606" name="T80"/>
              <a:gd fmla="*/ 65 h 656" name="T81"/>
              <a:gd fmla="*/ 402 w 606" name="T82"/>
              <a:gd fmla="*/ 5 h 656" name="T83"/>
              <a:gd fmla="*/ 501 w 606" name="T84"/>
              <a:gd fmla="*/ 49 h 656" name="T85"/>
              <a:gd fmla="*/ 572 w 606" name="T86"/>
              <a:gd fmla="*/ 127 h 656" name="T87"/>
              <a:gd fmla="*/ 605 w 606" name="T88"/>
              <a:gd fmla="*/ 233 h 656" name="T89"/>
              <a:gd fmla="*/ 594 w 606" name="T90"/>
              <a:gd fmla="*/ 332 h 656" name="T91"/>
              <a:gd fmla="*/ 547 w 606" name="T92"/>
              <a:gd fmla="*/ 419 h 656" name="T93"/>
              <a:gd fmla="*/ 469 w 606" name="T94"/>
              <a:gd fmla="*/ 481 h 656" name="T95"/>
              <a:gd fmla="*/ 373 w 606" name="T96"/>
              <a:gd fmla="*/ 510 h 656" name="T97"/>
              <a:gd fmla="*/ 264 w 606" name="T98"/>
              <a:gd fmla="*/ 495 h 656" name="T99"/>
              <a:gd fmla="*/ 173 w 606" name="T100"/>
              <a:gd fmla="*/ 439 h 656" name="T101"/>
              <a:gd fmla="*/ 113 w 606" name="T102"/>
              <a:gd fmla="*/ 350 h 656" name="T103"/>
              <a:gd fmla="*/ 95 w 606" name="T104"/>
              <a:gd fmla="*/ 244 h 656" name="T105"/>
              <a:gd fmla="*/ 119 w 606" name="T106"/>
              <a:gd fmla="*/ 147 h 656" name="T107"/>
              <a:gd fmla="*/ 179 w 606" name="T108"/>
              <a:gd fmla="*/ 67 h 656" name="T109"/>
              <a:gd fmla="*/ 264 w 606" name="T110"/>
              <a:gd fmla="*/ 15 h 656" name="T111"/>
              <a:gd fmla="*/ 366 w 606" name="T112"/>
              <a:gd fmla="*/ 0 h 65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w 606" name="T171"/>
              <a:gd fmla="*/ 0 h 656" name="T172"/>
              <a:gd fmla="*/ 606 w 606" name="T173"/>
              <a:gd fmla="*/ 656 h 656" name="T174"/>
            </a:gdLst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b="T174" l="T171" r="T173" t="T172"/>
            <a:pathLst>
              <a:path h="656" w="606">
                <a:moveTo>
                  <a:pt x="108" y="462"/>
                </a:moveTo>
                <a:lnTo>
                  <a:pt x="102" y="463"/>
                </a:lnTo>
                <a:lnTo>
                  <a:pt x="97" y="466"/>
                </a:lnTo>
                <a:lnTo>
                  <a:pt x="35" y="540"/>
                </a:lnTo>
                <a:lnTo>
                  <a:pt x="28" y="552"/>
                </a:lnTo>
                <a:lnTo>
                  <a:pt x="24" y="564"/>
                </a:lnTo>
                <a:lnTo>
                  <a:pt x="22" y="575"/>
                </a:lnTo>
                <a:lnTo>
                  <a:pt x="24" y="591"/>
                </a:lnTo>
                <a:lnTo>
                  <a:pt x="31" y="605"/>
                </a:lnTo>
                <a:lnTo>
                  <a:pt x="42" y="618"/>
                </a:lnTo>
                <a:lnTo>
                  <a:pt x="48" y="621"/>
                </a:lnTo>
                <a:lnTo>
                  <a:pt x="55" y="619"/>
                </a:lnTo>
                <a:lnTo>
                  <a:pt x="59" y="616"/>
                </a:lnTo>
                <a:lnTo>
                  <a:pt x="62" y="610"/>
                </a:lnTo>
                <a:lnTo>
                  <a:pt x="61" y="604"/>
                </a:lnTo>
                <a:lnTo>
                  <a:pt x="58" y="599"/>
                </a:lnTo>
                <a:lnTo>
                  <a:pt x="52" y="592"/>
                </a:lnTo>
                <a:lnTo>
                  <a:pt x="48" y="584"/>
                </a:lnTo>
                <a:lnTo>
                  <a:pt x="47" y="575"/>
                </a:lnTo>
                <a:lnTo>
                  <a:pt x="48" y="566"/>
                </a:lnTo>
                <a:lnTo>
                  <a:pt x="54" y="556"/>
                </a:lnTo>
                <a:lnTo>
                  <a:pt x="116" y="482"/>
                </a:lnTo>
                <a:lnTo>
                  <a:pt x="118" y="476"/>
                </a:lnTo>
                <a:lnTo>
                  <a:pt x="118" y="471"/>
                </a:lnTo>
                <a:lnTo>
                  <a:pt x="114" y="465"/>
                </a:lnTo>
                <a:lnTo>
                  <a:pt x="108" y="462"/>
                </a:lnTo>
                <a:close/>
                <a:moveTo>
                  <a:pt x="109" y="419"/>
                </a:moveTo>
                <a:lnTo>
                  <a:pt x="134" y="450"/>
                </a:lnTo>
                <a:lnTo>
                  <a:pt x="163" y="478"/>
                </a:lnTo>
                <a:lnTo>
                  <a:pt x="196" y="501"/>
                </a:lnTo>
                <a:lnTo>
                  <a:pt x="231" y="521"/>
                </a:lnTo>
                <a:lnTo>
                  <a:pt x="139" y="627"/>
                </a:lnTo>
                <a:lnTo>
                  <a:pt x="125" y="642"/>
                </a:lnTo>
                <a:lnTo>
                  <a:pt x="106" y="652"/>
                </a:lnTo>
                <a:lnTo>
                  <a:pt x="85" y="656"/>
                </a:lnTo>
                <a:lnTo>
                  <a:pt x="64" y="655"/>
                </a:lnTo>
                <a:lnTo>
                  <a:pt x="45" y="649"/>
                </a:lnTo>
                <a:lnTo>
                  <a:pt x="27" y="638"/>
                </a:lnTo>
                <a:lnTo>
                  <a:pt x="14" y="624"/>
                </a:lnTo>
                <a:lnTo>
                  <a:pt x="6" y="609"/>
                </a:lnTo>
                <a:lnTo>
                  <a:pt x="1" y="592"/>
                </a:lnTo>
                <a:lnTo>
                  <a:pt x="0" y="574"/>
                </a:lnTo>
                <a:lnTo>
                  <a:pt x="2" y="557"/>
                </a:lnTo>
                <a:lnTo>
                  <a:pt x="8" y="540"/>
                </a:lnTo>
                <a:lnTo>
                  <a:pt x="18" y="526"/>
                </a:lnTo>
                <a:lnTo>
                  <a:pt x="109" y="419"/>
                </a:lnTo>
                <a:close/>
                <a:moveTo>
                  <a:pt x="355" y="134"/>
                </a:moveTo>
                <a:lnTo>
                  <a:pt x="364" y="136"/>
                </a:lnTo>
                <a:lnTo>
                  <a:pt x="373" y="141"/>
                </a:lnTo>
                <a:lnTo>
                  <a:pt x="379" y="149"/>
                </a:lnTo>
                <a:lnTo>
                  <a:pt x="381" y="159"/>
                </a:lnTo>
                <a:lnTo>
                  <a:pt x="381" y="227"/>
                </a:lnTo>
                <a:lnTo>
                  <a:pt x="448" y="227"/>
                </a:lnTo>
                <a:lnTo>
                  <a:pt x="459" y="229"/>
                </a:lnTo>
                <a:lnTo>
                  <a:pt x="467" y="234"/>
                </a:lnTo>
                <a:lnTo>
                  <a:pt x="472" y="243"/>
                </a:lnTo>
                <a:lnTo>
                  <a:pt x="474" y="253"/>
                </a:lnTo>
                <a:lnTo>
                  <a:pt x="472" y="263"/>
                </a:lnTo>
                <a:lnTo>
                  <a:pt x="467" y="271"/>
                </a:lnTo>
                <a:lnTo>
                  <a:pt x="459" y="278"/>
                </a:lnTo>
                <a:lnTo>
                  <a:pt x="448" y="279"/>
                </a:lnTo>
                <a:lnTo>
                  <a:pt x="381" y="279"/>
                </a:lnTo>
                <a:lnTo>
                  <a:pt x="381" y="347"/>
                </a:lnTo>
                <a:lnTo>
                  <a:pt x="379" y="357"/>
                </a:lnTo>
                <a:lnTo>
                  <a:pt x="373" y="366"/>
                </a:lnTo>
                <a:lnTo>
                  <a:pt x="364" y="371"/>
                </a:lnTo>
                <a:lnTo>
                  <a:pt x="355" y="373"/>
                </a:lnTo>
                <a:lnTo>
                  <a:pt x="344" y="371"/>
                </a:lnTo>
                <a:lnTo>
                  <a:pt x="336" y="366"/>
                </a:lnTo>
                <a:lnTo>
                  <a:pt x="330" y="357"/>
                </a:lnTo>
                <a:lnTo>
                  <a:pt x="328" y="347"/>
                </a:lnTo>
                <a:lnTo>
                  <a:pt x="328" y="279"/>
                </a:lnTo>
                <a:lnTo>
                  <a:pt x="260" y="279"/>
                </a:lnTo>
                <a:lnTo>
                  <a:pt x="251" y="278"/>
                </a:lnTo>
                <a:lnTo>
                  <a:pt x="242" y="271"/>
                </a:lnTo>
                <a:lnTo>
                  <a:pt x="237" y="263"/>
                </a:lnTo>
                <a:lnTo>
                  <a:pt x="235" y="253"/>
                </a:lnTo>
                <a:lnTo>
                  <a:pt x="237" y="243"/>
                </a:lnTo>
                <a:lnTo>
                  <a:pt x="242" y="234"/>
                </a:lnTo>
                <a:lnTo>
                  <a:pt x="251" y="229"/>
                </a:lnTo>
                <a:lnTo>
                  <a:pt x="260" y="227"/>
                </a:lnTo>
                <a:lnTo>
                  <a:pt x="328" y="227"/>
                </a:lnTo>
                <a:lnTo>
                  <a:pt x="328" y="159"/>
                </a:lnTo>
                <a:lnTo>
                  <a:pt x="330" y="149"/>
                </a:lnTo>
                <a:lnTo>
                  <a:pt x="336" y="141"/>
                </a:lnTo>
                <a:lnTo>
                  <a:pt x="344" y="136"/>
                </a:lnTo>
                <a:lnTo>
                  <a:pt x="355" y="134"/>
                </a:lnTo>
                <a:close/>
                <a:moveTo>
                  <a:pt x="333" y="65"/>
                </a:moveTo>
                <a:lnTo>
                  <a:pt x="300" y="71"/>
                </a:lnTo>
                <a:lnTo>
                  <a:pt x="269" y="83"/>
                </a:lnTo>
                <a:lnTo>
                  <a:pt x="240" y="100"/>
                </a:lnTo>
                <a:lnTo>
                  <a:pt x="216" y="120"/>
                </a:lnTo>
                <a:lnTo>
                  <a:pt x="195" y="145"/>
                </a:lnTo>
                <a:lnTo>
                  <a:pt x="178" y="173"/>
                </a:lnTo>
                <a:lnTo>
                  <a:pt x="167" y="205"/>
                </a:lnTo>
                <a:lnTo>
                  <a:pt x="161" y="237"/>
                </a:lnTo>
                <a:lnTo>
                  <a:pt x="161" y="271"/>
                </a:lnTo>
                <a:lnTo>
                  <a:pt x="166" y="305"/>
                </a:lnTo>
                <a:lnTo>
                  <a:pt x="178" y="337"/>
                </a:lnTo>
                <a:lnTo>
                  <a:pt x="195" y="365"/>
                </a:lnTo>
                <a:lnTo>
                  <a:pt x="216" y="390"/>
                </a:lnTo>
                <a:lnTo>
                  <a:pt x="241" y="411"/>
                </a:lnTo>
                <a:lnTo>
                  <a:pt x="269" y="427"/>
                </a:lnTo>
                <a:lnTo>
                  <a:pt x="300" y="439"/>
                </a:lnTo>
                <a:lnTo>
                  <a:pt x="332" y="444"/>
                </a:lnTo>
                <a:lnTo>
                  <a:pt x="367" y="445"/>
                </a:lnTo>
                <a:lnTo>
                  <a:pt x="401" y="439"/>
                </a:lnTo>
                <a:lnTo>
                  <a:pt x="432" y="427"/>
                </a:lnTo>
                <a:lnTo>
                  <a:pt x="461" y="410"/>
                </a:lnTo>
                <a:lnTo>
                  <a:pt x="485" y="389"/>
                </a:lnTo>
                <a:lnTo>
                  <a:pt x="506" y="365"/>
                </a:lnTo>
                <a:lnTo>
                  <a:pt x="523" y="336"/>
                </a:lnTo>
                <a:lnTo>
                  <a:pt x="534" y="305"/>
                </a:lnTo>
                <a:lnTo>
                  <a:pt x="540" y="272"/>
                </a:lnTo>
                <a:lnTo>
                  <a:pt x="540" y="238"/>
                </a:lnTo>
                <a:lnTo>
                  <a:pt x="535" y="205"/>
                </a:lnTo>
                <a:lnTo>
                  <a:pt x="523" y="173"/>
                </a:lnTo>
                <a:lnTo>
                  <a:pt x="506" y="144"/>
                </a:lnTo>
                <a:lnTo>
                  <a:pt x="485" y="120"/>
                </a:lnTo>
                <a:lnTo>
                  <a:pt x="460" y="99"/>
                </a:lnTo>
                <a:lnTo>
                  <a:pt x="432" y="83"/>
                </a:lnTo>
                <a:lnTo>
                  <a:pt x="401" y="71"/>
                </a:lnTo>
                <a:lnTo>
                  <a:pt x="368" y="65"/>
                </a:lnTo>
                <a:lnTo>
                  <a:pt x="333" y="65"/>
                </a:lnTo>
                <a:close/>
                <a:moveTo>
                  <a:pt x="366" y="0"/>
                </a:moveTo>
                <a:lnTo>
                  <a:pt x="402" y="5"/>
                </a:lnTo>
                <a:lnTo>
                  <a:pt x="437" y="15"/>
                </a:lnTo>
                <a:lnTo>
                  <a:pt x="470" y="30"/>
                </a:lnTo>
                <a:lnTo>
                  <a:pt x="501" y="49"/>
                </a:lnTo>
                <a:lnTo>
                  <a:pt x="529" y="71"/>
                </a:lnTo>
                <a:lnTo>
                  <a:pt x="552" y="97"/>
                </a:lnTo>
                <a:lnTo>
                  <a:pt x="572" y="127"/>
                </a:lnTo>
                <a:lnTo>
                  <a:pt x="588" y="160"/>
                </a:lnTo>
                <a:lnTo>
                  <a:pt x="600" y="195"/>
                </a:lnTo>
                <a:lnTo>
                  <a:pt x="605" y="233"/>
                </a:lnTo>
                <a:lnTo>
                  <a:pt x="606" y="266"/>
                </a:lnTo>
                <a:lnTo>
                  <a:pt x="603" y="300"/>
                </a:lnTo>
                <a:lnTo>
                  <a:pt x="594" y="332"/>
                </a:lnTo>
                <a:lnTo>
                  <a:pt x="583" y="362"/>
                </a:lnTo>
                <a:lnTo>
                  <a:pt x="567" y="392"/>
                </a:lnTo>
                <a:lnTo>
                  <a:pt x="547" y="419"/>
                </a:lnTo>
                <a:lnTo>
                  <a:pt x="523" y="444"/>
                </a:lnTo>
                <a:lnTo>
                  <a:pt x="497" y="464"/>
                </a:lnTo>
                <a:lnTo>
                  <a:pt x="469" y="481"/>
                </a:lnTo>
                <a:lnTo>
                  <a:pt x="438" y="495"/>
                </a:lnTo>
                <a:lnTo>
                  <a:pt x="407" y="504"/>
                </a:lnTo>
                <a:lnTo>
                  <a:pt x="373" y="510"/>
                </a:lnTo>
                <a:lnTo>
                  <a:pt x="336" y="510"/>
                </a:lnTo>
                <a:lnTo>
                  <a:pt x="298" y="506"/>
                </a:lnTo>
                <a:lnTo>
                  <a:pt x="264" y="495"/>
                </a:lnTo>
                <a:lnTo>
                  <a:pt x="231" y="480"/>
                </a:lnTo>
                <a:lnTo>
                  <a:pt x="201" y="461"/>
                </a:lnTo>
                <a:lnTo>
                  <a:pt x="173" y="439"/>
                </a:lnTo>
                <a:lnTo>
                  <a:pt x="149" y="412"/>
                </a:lnTo>
                <a:lnTo>
                  <a:pt x="129" y="383"/>
                </a:lnTo>
                <a:lnTo>
                  <a:pt x="113" y="350"/>
                </a:lnTo>
                <a:lnTo>
                  <a:pt x="102" y="315"/>
                </a:lnTo>
                <a:lnTo>
                  <a:pt x="96" y="278"/>
                </a:lnTo>
                <a:lnTo>
                  <a:pt x="95" y="244"/>
                </a:lnTo>
                <a:lnTo>
                  <a:pt x="99" y="210"/>
                </a:lnTo>
                <a:lnTo>
                  <a:pt x="107" y="178"/>
                </a:lnTo>
                <a:lnTo>
                  <a:pt x="119" y="147"/>
                </a:lnTo>
                <a:lnTo>
                  <a:pt x="135" y="118"/>
                </a:lnTo>
                <a:lnTo>
                  <a:pt x="155" y="91"/>
                </a:lnTo>
                <a:lnTo>
                  <a:pt x="179" y="67"/>
                </a:lnTo>
                <a:lnTo>
                  <a:pt x="204" y="46"/>
                </a:lnTo>
                <a:lnTo>
                  <a:pt x="233" y="29"/>
                </a:lnTo>
                <a:lnTo>
                  <a:pt x="264" y="15"/>
                </a:lnTo>
                <a:lnTo>
                  <a:pt x="295" y="5"/>
                </a:lnTo>
                <a:lnTo>
                  <a:pt x="328" y="1"/>
                </a:lnTo>
                <a:lnTo>
                  <a:pt x="36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60960" lIns="121920" rIns="121920" tIns="60960"/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endParaRPr altLang="en-US" lang="zh-CN"/>
          </a:p>
        </p:txBody>
      </p:sp>
      <p:sp>
        <p:nvSpPr>
          <p:cNvPr id="20505" name="矩形 29"/>
          <p:cNvSpPr>
            <a:spLocks noChangeArrowheads="1"/>
          </p:cNvSpPr>
          <p:nvPr/>
        </p:nvSpPr>
        <p:spPr bwMode="auto">
          <a:xfrm>
            <a:off x="971550" y="4451350"/>
            <a:ext cx="4289425" cy="1024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altLang="zh-CN" lang="en-US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b0604020202020204" pitchFamily="34" typeface="Arial"/>
              </a:rPr>
              <a:t>Add your words here，according to your need to draw the text box size。Please read the instructions and more work at the end of the manual template.</a:t>
            </a:r>
          </a:p>
        </p:txBody>
      </p:sp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1506" name="组合 6"/>
          <p:cNvGrpSpPr/>
          <p:nvPr/>
        </p:nvGrpSpPr>
        <p:grpSpPr>
          <a:xfrm>
            <a:off x="0" y="377825"/>
            <a:ext cx="1001713" cy="522288"/>
            <a:chExt cx="1988458" cy="522515"/>
          </a:xfrm>
        </p:grpSpPr>
        <p:sp>
          <p:nvSpPr>
            <p:cNvPr id="21519" name="矩形 3"/>
            <p:cNvSpPr>
              <a:spLocks noChangeArrowheads="1"/>
            </p:cNvSpPr>
            <p:nvPr/>
          </p:nvSpPr>
          <p:spPr bwMode="auto">
            <a:xfrm>
              <a:off x="0" y="0"/>
              <a:ext cx="1988458" cy="522514"/>
            </a:xfrm>
            <a:prstGeom prst="rect">
              <a:avLst/>
            </a:prstGeom>
            <a:solidFill>
              <a:srgbClr val="3EB19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algn="ctr" eaLnBrk="1" hangingPunct="1"/>
              <a:endParaRPr altLang="en-US" lang="zh-CN">
                <a:solidFill>
                  <a:srgbClr val="FFFFFF"/>
                </a:solidFill>
              </a:endParaRPr>
            </a:p>
          </p:txBody>
        </p:sp>
        <p:sp>
          <p:nvSpPr>
            <p:cNvPr id="21520" name="直角三角形 5"/>
            <p:cNvSpPr>
              <a:spLocks noChangeArrowheads="1"/>
            </p:cNvSpPr>
            <p:nvPr/>
          </p:nvSpPr>
          <p:spPr bwMode="auto">
            <a:xfrm flipH="1">
              <a:off x="0" y="1"/>
              <a:ext cx="1988458" cy="522514"/>
            </a:xfrm>
            <a:prstGeom prst="rtTriangle">
              <a:avLst/>
            </a:prstGeom>
            <a:solidFill>
              <a:srgbClr val="30302F">
                <a:alpha val="41960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algn="ctr" eaLnBrk="1" hangingPunct="1"/>
              <a:endParaRPr altLang="en-US" lang="zh-CN">
                <a:solidFill>
                  <a:srgbClr val="FFFFFF"/>
                </a:solidFill>
              </a:endParaRPr>
            </a:p>
          </p:txBody>
        </p:sp>
      </p:grpSp>
      <p:sp>
        <p:nvSpPr>
          <p:cNvPr id="21507" name="文本框 8"/>
          <p:cNvSpPr txBox="1">
            <a:spLocks noChangeArrowheads="1"/>
          </p:cNvSpPr>
          <p:nvPr/>
        </p:nvSpPr>
        <p:spPr bwMode="auto">
          <a:xfrm>
            <a:off x="1176338" y="454025"/>
            <a:ext cx="191008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/>
            <a:r>
              <a:rPr altLang="zh-CN" lang="en-US">
                <a:solidFill>
                  <a:schemeClr val="bg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ADD YOU TITLE</a:t>
            </a:r>
          </a:p>
        </p:txBody>
      </p:sp>
      <p:sp>
        <p:nvSpPr>
          <p:cNvPr id="21508" name="Oval 9"/>
          <p:cNvSpPr>
            <a:spLocks noChangeArrowheads="1"/>
          </p:cNvSpPr>
          <p:nvPr/>
        </p:nvSpPr>
        <p:spPr bwMode="auto">
          <a:xfrm>
            <a:off x="6356350" y="1957388"/>
            <a:ext cx="3760788" cy="3760787"/>
          </a:xfrm>
          <a:prstGeom prst="ellipse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zh-CN" lang="en-US" sz="2400">
              <a:solidFill>
                <a:srgbClr val="FFFFFF"/>
              </a:solidFill>
            </a:endParaRPr>
          </a:p>
        </p:txBody>
      </p:sp>
      <p:sp>
        <p:nvSpPr>
          <p:cNvPr id="21509" name="Oval 10"/>
          <p:cNvSpPr>
            <a:spLocks noChangeArrowheads="1"/>
          </p:cNvSpPr>
          <p:nvPr/>
        </p:nvSpPr>
        <p:spPr bwMode="auto">
          <a:xfrm>
            <a:off x="8591550" y="3444875"/>
            <a:ext cx="2743200" cy="2741613"/>
          </a:xfrm>
          <a:prstGeom prst="ellipse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zh-CN" lang="en-US" sz="2400">
              <a:solidFill>
                <a:srgbClr val="FFFFFF"/>
              </a:solidFill>
            </a:endParaRPr>
          </a:p>
        </p:txBody>
      </p:sp>
      <p:sp>
        <p:nvSpPr>
          <p:cNvPr id="21510" name="Oval 15"/>
          <p:cNvSpPr>
            <a:spLocks noChangeArrowheads="1"/>
          </p:cNvSpPr>
          <p:nvPr/>
        </p:nvSpPr>
        <p:spPr bwMode="auto">
          <a:xfrm>
            <a:off x="6356350" y="1957388"/>
            <a:ext cx="3760788" cy="3760787"/>
          </a:xfrm>
          <a:prstGeom prst="ellipse">
            <a:avLst/>
          </a:prstGeom>
          <a:solidFill>
            <a:srgbClr val="2B7D6B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zh-CN" lang="en-US" sz="2400">
              <a:solidFill>
                <a:srgbClr val="FFFFFF"/>
              </a:solidFill>
            </a:endParaRPr>
          </a:p>
        </p:txBody>
      </p:sp>
      <p:sp>
        <p:nvSpPr>
          <p:cNvPr id="21511" name="Oval 16"/>
          <p:cNvSpPr>
            <a:spLocks noChangeArrowheads="1"/>
          </p:cNvSpPr>
          <p:nvPr/>
        </p:nvSpPr>
        <p:spPr bwMode="auto">
          <a:xfrm>
            <a:off x="8591550" y="3444875"/>
            <a:ext cx="2743200" cy="2741613"/>
          </a:xfrm>
          <a:prstGeom prst="ellipse">
            <a:avLst/>
          </a:prstGeom>
          <a:solidFill>
            <a:schemeClr val="bg1">
              <a:alpha val="36862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zh-CN" lang="en-US" sz="2400">
              <a:solidFill>
                <a:srgbClr val="FFFFFF"/>
              </a:solidFill>
            </a:endParaRPr>
          </a:p>
        </p:txBody>
      </p:sp>
      <p:sp>
        <p:nvSpPr>
          <p:cNvPr id="21512" name="Oval 17"/>
          <p:cNvSpPr>
            <a:spLocks noChangeArrowheads="1"/>
          </p:cNvSpPr>
          <p:nvPr/>
        </p:nvSpPr>
        <p:spPr bwMode="auto">
          <a:xfrm>
            <a:off x="10044113" y="2017713"/>
            <a:ext cx="1393825" cy="1393825"/>
          </a:xfrm>
          <a:prstGeom prst="ellipse">
            <a:avLst/>
          </a:prstGeom>
          <a:solidFill>
            <a:schemeClr val="bg1">
              <a:alpha val="36862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zh-CN" lang="en-US" sz="2400">
              <a:solidFill>
                <a:srgbClr val="FFFFFF"/>
              </a:solidFill>
            </a:endParaRPr>
          </a:p>
        </p:txBody>
      </p:sp>
      <p:sp>
        <p:nvSpPr>
          <p:cNvPr id="21513" name="Oval 18"/>
          <p:cNvSpPr>
            <a:spLocks noChangeArrowheads="1"/>
          </p:cNvSpPr>
          <p:nvPr/>
        </p:nvSpPr>
        <p:spPr bwMode="auto">
          <a:xfrm>
            <a:off x="6989763" y="5138738"/>
            <a:ext cx="865187" cy="866775"/>
          </a:xfrm>
          <a:prstGeom prst="ellipse">
            <a:avLst/>
          </a:prstGeom>
          <a:solidFill>
            <a:schemeClr val="bg1">
              <a:alpha val="36862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zh-CN" lang="en-US" sz="2400">
              <a:solidFill>
                <a:srgbClr val="FFFFFF"/>
              </a:solidFill>
            </a:endParaRPr>
          </a:p>
        </p:txBody>
      </p:sp>
      <p:sp>
        <p:nvSpPr>
          <p:cNvPr id="21514" name="Oval 19"/>
          <p:cNvSpPr>
            <a:spLocks noChangeArrowheads="1"/>
          </p:cNvSpPr>
          <p:nvPr/>
        </p:nvSpPr>
        <p:spPr bwMode="auto">
          <a:xfrm>
            <a:off x="5657850" y="700088"/>
            <a:ext cx="2997200" cy="2997200"/>
          </a:xfrm>
          <a:prstGeom prst="ellipse">
            <a:avLst/>
          </a:prstGeom>
          <a:solidFill>
            <a:schemeClr val="bg1">
              <a:alpha val="36862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zh-CN" lang="en-US" sz="2400">
              <a:solidFill>
                <a:srgbClr val="FFFFFF"/>
              </a:solidFill>
            </a:endParaRPr>
          </a:p>
        </p:txBody>
      </p:sp>
      <p:sp>
        <p:nvSpPr>
          <p:cNvPr id="21515" name="椭圆 15"/>
          <p:cNvSpPr>
            <a:spLocks noChangeArrowheads="1"/>
          </p:cNvSpPr>
          <p:nvPr/>
        </p:nvSpPr>
        <p:spPr bwMode="auto">
          <a:xfrm>
            <a:off x="1252538" y="1958975"/>
            <a:ext cx="1470025" cy="1470025"/>
          </a:xfrm>
          <a:prstGeom prst="ellipse">
            <a:avLst/>
          </a:prstGeom>
          <a:solidFill>
            <a:srgbClr val="3EB19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</a:endParaRPr>
          </a:p>
        </p:txBody>
      </p:sp>
      <p:pic>
        <p:nvPicPr>
          <p:cNvPr id="21516" name="组合 1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590675" y="2346325"/>
            <a:ext cx="792163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7" name="矩形 20"/>
          <p:cNvSpPr>
            <a:spLocks noChangeArrowheads="1"/>
          </p:cNvSpPr>
          <p:nvPr/>
        </p:nvSpPr>
        <p:spPr bwMode="auto">
          <a:xfrm>
            <a:off x="1438275" y="4235450"/>
            <a:ext cx="3643313" cy="1024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altLang="zh-CN" lang="en-US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b0604020202020204" pitchFamily="34" typeface="Arial"/>
              </a:rPr>
              <a:t>Add your words here，according to your need to draw the text box size。Please read the instructions and more work at the end of the manual template.</a:t>
            </a:r>
          </a:p>
        </p:txBody>
      </p:sp>
      <p:sp>
        <p:nvSpPr>
          <p:cNvPr id="21518" name="TextBox 13"/>
          <p:cNvSpPr txBox="1">
            <a:spLocks noChangeArrowheads="1"/>
          </p:cNvSpPr>
          <p:nvPr/>
        </p:nvSpPr>
        <p:spPr bwMode="auto">
          <a:xfrm>
            <a:off x="1438275" y="3913188"/>
            <a:ext cx="2752725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zh-CN" b="1" lang="en-US" sz="16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ADD TITLE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2530" name="图片 26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22873" l="182" r="-182" t="18582"/>
          <a:stretch>
            <a:fillRect/>
          </a:stretch>
        </p:blipFill>
        <p:spPr bwMode="auto">
          <a:xfrm>
            <a:off x="4213225" y="1431925"/>
            <a:ext cx="8004175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531" name="组合 6"/>
          <p:cNvGrpSpPr/>
          <p:nvPr/>
        </p:nvGrpSpPr>
        <p:grpSpPr>
          <a:xfrm>
            <a:off x="0" y="377825"/>
            <a:ext cx="1001713" cy="522288"/>
            <a:chExt cx="1988458" cy="522515"/>
          </a:xfrm>
        </p:grpSpPr>
        <p:sp>
          <p:nvSpPr>
            <p:cNvPr id="22547" name="矩形 3"/>
            <p:cNvSpPr>
              <a:spLocks noChangeArrowheads="1"/>
            </p:cNvSpPr>
            <p:nvPr/>
          </p:nvSpPr>
          <p:spPr bwMode="auto">
            <a:xfrm>
              <a:off x="0" y="0"/>
              <a:ext cx="1988458" cy="522514"/>
            </a:xfrm>
            <a:prstGeom prst="rect">
              <a:avLst/>
            </a:prstGeom>
            <a:solidFill>
              <a:srgbClr val="3EB19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algn="ctr" eaLnBrk="1" hangingPunct="1"/>
              <a:endParaRPr altLang="en-US" lang="zh-CN">
                <a:solidFill>
                  <a:srgbClr val="FFFFFF"/>
                </a:solidFill>
              </a:endParaRPr>
            </a:p>
          </p:txBody>
        </p:sp>
        <p:sp>
          <p:nvSpPr>
            <p:cNvPr id="22548" name="直角三角形 5"/>
            <p:cNvSpPr>
              <a:spLocks noChangeArrowheads="1"/>
            </p:cNvSpPr>
            <p:nvPr/>
          </p:nvSpPr>
          <p:spPr bwMode="auto">
            <a:xfrm flipH="1">
              <a:off x="0" y="1"/>
              <a:ext cx="1988458" cy="522514"/>
            </a:xfrm>
            <a:prstGeom prst="rtTriangle">
              <a:avLst/>
            </a:prstGeom>
            <a:solidFill>
              <a:srgbClr val="30302F">
                <a:alpha val="41960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algn="ctr" eaLnBrk="1" hangingPunct="1"/>
              <a:endParaRPr altLang="en-US" lang="zh-CN">
                <a:solidFill>
                  <a:srgbClr val="FFFFFF"/>
                </a:solidFill>
              </a:endParaRPr>
            </a:p>
          </p:txBody>
        </p:sp>
      </p:grpSp>
      <p:sp>
        <p:nvSpPr>
          <p:cNvPr id="22532" name="文本框 8"/>
          <p:cNvSpPr txBox="1">
            <a:spLocks noChangeArrowheads="1"/>
          </p:cNvSpPr>
          <p:nvPr/>
        </p:nvSpPr>
        <p:spPr bwMode="auto">
          <a:xfrm>
            <a:off x="1176338" y="454025"/>
            <a:ext cx="191008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/>
            <a:r>
              <a:rPr altLang="zh-CN" lang="en-US">
                <a:solidFill>
                  <a:schemeClr val="bg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ADD YOU TITLE</a:t>
            </a:r>
          </a:p>
        </p:txBody>
      </p:sp>
      <p:sp>
        <p:nvSpPr>
          <p:cNvPr id="22533" name="Sev01"/>
          <p:cNvSpPr>
            <a:spLocks noChangeArrowheads="1"/>
          </p:cNvSpPr>
          <p:nvPr/>
        </p:nvSpPr>
        <p:spPr bwMode="auto">
          <a:xfrm>
            <a:off x="5908675" y="3663950"/>
            <a:ext cx="1225550" cy="1225550"/>
          </a:xfrm>
          <a:prstGeom prst="rect">
            <a:avLst/>
          </a:prstGeom>
          <a:solidFill>
            <a:srgbClr val="2B7D6B"/>
          </a:solidFill>
          <a:ln w="12700">
            <a:solidFill>
              <a:srgbClr val="F2F2F2"/>
            </a:solidFill>
            <a:miter lim="800000"/>
          </a:ln>
        </p:spPr>
        <p:txBody>
          <a:bodyPr anchor="ctr"/>
          <a:lstStyle>
            <a:lvl1pPr defTabSz="1217613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7613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7613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7613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7613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7613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7613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7613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7613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zh-CN" lang="en-US" sz="5300">
              <a:solidFill>
                <a:srgbClr val="7F6000"/>
              </a:solidFill>
              <a:latin charset="0" pitchFamily="2" typeface="FontAwesome"/>
            </a:endParaRPr>
          </a:p>
        </p:txBody>
      </p:sp>
      <p:sp>
        <p:nvSpPr>
          <p:cNvPr id="22534" name="Sev02"/>
          <p:cNvSpPr>
            <a:spLocks noChangeArrowheads="1"/>
          </p:cNvSpPr>
          <p:nvPr/>
        </p:nvSpPr>
        <p:spPr bwMode="auto">
          <a:xfrm>
            <a:off x="7246938" y="3663950"/>
            <a:ext cx="1225550" cy="1225550"/>
          </a:xfrm>
          <a:prstGeom prst="rect">
            <a:avLst/>
          </a:prstGeom>
          <a:solidFill>
            <a:srgbClr val="767171"/>
          </a:solidFill>
          <a:ln w="12700">
            <a:solidFill>
              <a:srgbClr val="F2F2F2"/>
            </a:solidFill>
            <a:miter lim="800000"/>
          </a:ln>
        </p:spPr>
        <p:txBody>
          <a:bodyPr anchor="ctr"/>
          <a:lstStyle>
            <a:lvl1pPr defTabSz="1217613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7613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7613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7613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7613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7613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7613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7613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7613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zh-CN" lang="en-US" sz="7900">
              <a:solidFill>
                <a:srgbClr val="9F001A"/>
              </a:solidFill>
              <a:latin charset="0" pitchFamily="2" typeface="FontAwesome"/>
            </a:endParaRPr>
          </a:p>
        </p:txBody>
      </p:sp>
      <p:sp>
        <p:nvSpPr>
          <p:cNvPr id="22535" name="Sev03"/>
          <p:cNvSpPr>
            <a:spLocks noChangeArrowheads="1"/>
          </p:cNvSpPr>
          <p:nvPr/>
        </p:nvSpPr>
        <p:spPr bwMode="auto">
          <a:xfrm>
            <a:off x="8585200" y="3663950"/>
            <a:ext cx="1225550" cy="1225550"/>
          </a:xfrm>
          <a:prstGeom prst="rect">
            <a:avLst/>
          </a:prstGeom>
          <a:solidFill>
            <a:srgbClr val="74CEBB"/>
          </a:solidFill>
          <a:ln w="12700">
            <a:solidFill>
              <a:srgbClr val="F2F2F2"/>
            </a:solidFill>
            <a:miter lim="800000"/>
          </a:ln>
        </p:spPr>
        <p:txBody>
          <a:bodyPr anchor="ctr"/>
          <a:lstStyle>
            <a:lvl1pPr defTabSz="1217613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7613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7613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7613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7613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7613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7613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7613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7613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zh-CN" lang="en-US" sz="5300">
              <a:solidFill>
                <a:srgbClr val="156156"/>
              </a:solidFill>
              <a:latin charset="0" pitchFamily="2" typeface="FontAwesome"/>
            </a:endParaRPr>
          </a:p>
        </p:txBody>
      </p:sp>
      <p:sp>
        <p:nvSpPr>
          <p:cNvPr id="22536" name="Sev04"/>
          <p:cNvSpPr>
            <a:spLocks noChangeArrowheads="1"/>
          </p:cNvSpPr>
          <p:nvPr/>
        </p:nvSpPr>
        <p:spPr bwMode="auto">
          <a:xfrm>
            <a:off x="9907588" y="3663950"/>
            <a:ext cx="1225550" cy="1225550"/>
          </a:xfrm>
          <a:prstGeom prst="rect">
            <a:avLst/>
          </a:prstGeom>
          <a:solidFill>
            <a:srgbClr val="3EB198"/>
          </a:solidFill>
          <a:ln w="12700">
            <a:solidFill>
              <a:srgbClr val="F2F2F2"/>
            </a:solidFill>
            <a:miter lim="800000"/>
          </a:ln>
        </p:spPr>
        <p:txBody>
          <a:bodyPr anchor="ctr"/>
          <a:lstStyle>
            <a:lvl1pPr defTabSz="1217613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7613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7613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7613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7613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7613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7613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7613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7613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zh-CN" lang="en-US" sz="5300">
              <a:solidFill>
                <a:srgbClr val="126B7C"/>
              </a:solidFill>
              <a:latin charset="0" pitchFamily="2" typeface="FontAwesome"/>
            </a:endParaRPr>
          </a:p>
        </p:txBody>
      </p:sp>
      <p:sp>
        <p:nvSpPr>
          <p:cNvPr id="22537" name="Freeform 52"/>
          <p:cNvSpPr>
            <a:spLocks noEditPoints="1"/>
          </p:cNvSpPr>
          <p:nvPr/>
        </p:nvSpPr>
        <p:spPr bwMode="auto">
          <a:xfrm>
            <a:off x="10285413" y="4024313"/>
            <a:ext cx="469900" cy="504825"/>
          </a:xfrm>
          <a:custGeom>
            <a:gdLst>
              <a:gd fmla="*/ 67 w 67" name="T0"/>
              <a:gd fmla="*/ 67 h 72" name="T1"/>
              <a:gd fmla="*/ 61 w 67" name="T2"/>
              <a:gd fmla="*/ 72 h 72" name="T3"/>
              <a:gd fmla="*/ 5 w 67" name="T4"/>
              <a:gd fmla="*/ 72 h 72" name="T5"/>
              <a:gd fmla="*/ 0 w 67" name="T6"/>
              <a:gd fmla="*/ 67 h 72" name="T7"/>
              <a:gd fmla="*/ 0 w 67" name="T8"/>
              <a:gd fmla="*/ 16 h 72" name="T9"/>
              <a:gd fmla="*/ 5 w 67" name="T10"/>
              <a:gd fmla="*/ 11 h 72" name="T11"/>
              <a:gd fmla="*/ 10 w 67" name="T12"/>
              <a:gd fmla="*/ 11 h 72" name="T13"/>
              <a:gd fmla="*/ 10 w 67" name="T14"/>
              <a:gd fmla="*/ 7 h 72" name="T15"/>
              <a:gd fmla="*/ 16 w 67" name="T16"/>
              <a:gd fmla="*/ 0 h 72" name="T17"/>
              <a:gd fmla="*/ 19 w 67" name="T18"/>
              <a:gd fmla="*/ 0 h 72" name="T19"/>
              <a:gd fmla="*/ 25 w 67" name="T20"/>
              <a:gd fmla="*/ 7 h 72" name="T21"/>
              <a:gd fmla="*/ 25 w 67" name="T22"/>
              <a:gd fmla="*/ 11 h 72" name="T23"/>
              <a:gd fmla="*/ 41 w 67" name="T24"/>
              <a:gd fmla="*/ 11 h 72" name="T25"/>
              <a:gd fmla="*/ 41 w 67" name="T26"/>
              <a:gd fmla="*/ 7 h 72" name="T27"/>
              <a:gd fmla="*/ 47 w 67" name="T28"/>
              <a:gd fmla="*/ 0 h 72" name="T29"/>
              <a:gd fmla="*/ 50 w 67" name="T30"/>
              <a:gd fmla="*/ 0 h 72" name="T31"/>
              <a:gd fmla="*/ 56 w 67" name="T32"/>
              <a:gd fmla="*/ 7 h 72" name="T33"/>
              <a:gd fmla="*/ 56 w 67" name="T34"/>
              <a:gd fmla="*/ 11 h 72" name="T35"/>
              <a:gd fmla="*/ 61 w 67" name="T36"/>
              <a:gd fmla="*/ 11 h 72" name="T37"/>
              <a:gd fmla="*/ 67 w 67" name="T38"/>
              <a:gd fmla="*/ 16 h 72" name="T39"/>
              <a:gd fmla="*/ 67 w 67" name="T40"/>
              <a:gd fmla="*/ 67 h 72" name="T41"/>
              <a:gd fmla="*/ 61 w 67" name="T42"/>
              <a:gd fmla="*/ 67 h 72" name="T43"/>
              <a:gd fmla="*/ 61 w 67" name="T44"/>
              <a:gd fmla="*/ 26 h 72" name="T45"/>
              <a:gd fmla="*/ 5 w 67" name="T46"/>
              <a:gd fmla="*/ 26 h 72" name="T47"/>
              <a:gd fmla="*/ 5 w 67" name="T48"/>
              <a:gd fmla="*/ 67 h 72" name="T49"/>
              <a:gd fmla="*/ 61 w 67" name="T50"/>
              <a:gd fmla="*/ 67 h 72" name="T51"/>
              <a:gd fmla="*/ 20 w 67" name="T52"/>
              <a:gd fmla="*/ 7 h 72" name="T53"/>
              <a:gd fmla="*/ 19 w 67" name="T54"/>
              <a:gd fmla="*/ 5 h 72" name="T55"/>
              <a:gd fmla="*/ 16 w 67" name="T56"/>
              <a:gd fmla="*/ 5 h 72" name="T57"/>
              <a:gd fmla="*/ 15 w 67" name="T58"/>
              <a:gd fmla="*/ 7 h 72" name="T59"/>
              <a:gd fmla="*/ 15 w 67" name="T60"/>
              <a:gd fmla="*/ 18 h 72" name="T61"/>
              <a:gd fmla="*/ 16 w 67" name="T62"/>
              <a:gd fmla="*/ 20 h 72" name="T63"/>
              <a:gd fmla="*/ 19 w 67" name="T64"/>
              <a:gd fmla="*/ 20 h 72" name="T65"/>
              <a:gd fmla="*/ 20 w 67" name="T66"/>
              <a:gd fmla="*/ 18 h 72" name="T67"/>
              <a:gd fmla="*/ 20 w 67" name="T68"/>
              <a:gd fmla="*/ 7 h 72" name="T69"/>
              <a:gd fmla="*/ 51 w 67" name="T70"/>
              <a:gd fmla="*/ 7 h 72" name="T71"/>
              <a:gd fmla="*/ 50 w 67" name="T72"/>
              <a:gd fmla="*/ 5 h 72" name="T73"/>
              <a:gd fmla="*/ 47 w 67" name="T74"/>
              <a:gd fmla="*/ 5 h 72" name="T75"/>
              <a:gd fmla="*/ 46 w 67" name="T76"/>
              <a:gd fmla="*/ 7 h 72" name="T77"/>
              <a:gd fmla="*/ 46 w 67" name="T78"/>
              <a:gd fmla="*/ 18 h 72" name="T79"/>
              <a:gd fmla="*/ 47 w 67" name="T80"/>
              <a:gd fmla="*/ 20 h 72" name="T81"/>
              <a:gd fmla="*/ 50 w 67" name="T82"/>
              <a:gd fmla="*/ 20 h 72" name="T83"/>
              <a:gd fmla="*/ 51 w 67" name="T84"/>
              <a:gd fmla="*/ 18 h 72" name="T85"/>
              <a:gd fmla="*/ 51 w 67" name="T86"/>
              <a:gd fmla="*/ 7 h 72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w 67" name="T132"/>
              <a:gd fmla="*/ 0 h 72" name="T133"/>
              <a:gd fmla="*/ 67 w 67" name="T134"/>
              <a:gd fmla="*/ 72 h 72" name="T135"/>
            </a:gdLst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b="T135" l="T132" r="T134" t="T133"/>
            <a:pathLst>
              <a:path h="72" w="67">
                <a:moveTo>
                  <a:pt x="67" y="67"/>
                </a:moveTo>
                <a:cubicBezTo>
                  <a:pt x="67" y="70"/>
                  <a:pt x="64" y="72"/>
                  <a:pt x="61" y="72"/>
                </a:cubicBezTo>
                <a:cubicBezTo>
                  <a:pt x="5" y="72"/>
                  <a:pt x="5" y="72"/>
                  <a:pt x="5" y="72"/>
                </a:cubicBezTo>
                <a:cubicBezTo>
                  <a:pt x="2" y="72"/>
                  <a:pt x="0" y="70"/>
                  <a:pt x="0" y="67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3"/>
                  <a:pt x="2" y="11"/>
                  <a:pt x="5" y="11"/>
                </a:cubicBezTo>
                <a:cubicBezTo>
                  <a:pt x="10" y="11"/>
                  <a:pt x="10" y="11"/>
                  <a:pt x="10" y="11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3"/>
                  <a:pt x="13" y="0"/>
                  <a:pt x="16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23" y="0"/>
                  <a:pt x="25" y="3"/>
                  <a:pt x="25" y="7"/>
                </a:cubicBezTo>
                <a:cubicBezTo>
                  <a:pt x="25" y="11"/>
                  <a:pt x="25" y="11"/>
                  <a:pt x="25" y="11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7"/>
                  <a:pt x="41" y="7"/>
                  <a:pt x="41" y="7"/>
                </a:cubicBezTo>
                <a:cubicBezTo>
                  <a:pt x="41" y="3"/>
                  <a:pt x="44" y="0"/>
                  <a:pt x="47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53" y="0"/>
                  <a:pt x="56" y="3"/>
                  <a:pt x="56" y="7"/>
                </a:cubicBezTo>
                <a:cubicBezTo>
                  <a:pt x="56" y="11"/>
                  <a:pt x="56" y="11"/>
                  <a:pt x="56" y="11"/>
                </a:cubicBezTo>
                <a:cubicBezTo>
                  <a:pt x="61" y="11"/>
                  <a:pt x="61" y="11"/>
                  <a:pt x="61" y="11"/>
                </a:cubicBezTo>
                <a:cubicBezTo>
                  <a:pt x="64" y="11"/>
                  <a:pt x="67" y="13"/>
                  <a:pt x="67" y="16"/>
                </a:cubicBezTo>
                <a:lnTo>
                  <a:pt x="67" y="67"/>
                </a:lnTo>
                <a:close/>
                <a:moveTo>
                  <a:pt x="61" y="67"/>
                </a:moveTo>
                <a:cubicBezTo>
                  <a:pt x="61" y="26"/>
                  <a:pt x="61" y="26"/>
                  <a:pt x="61" y="26"/>
                </a:cubicBezTo>
                <a:cubicBezTo>
                  <a:pt x="5" y="26"/>
                  <a:pt x="5" y="26"/>
                  <a:pt x="5" y="26"/>
                </a:cubicBezTo>
                <a:cubicBezTo>
                  <a:pt x="5" y="67"/>
                  <a:pt x="5" y="67"/>
                  <a:pt x="5" y="67"/>
                </a:cubicBezTo>
                <a:lnTo>
                  <a:pt x="61" y="67"/>
                </a:lnTo>
                <a:close/>
                <a:moveTo>
                  <a:pt x="20" y="7"/>
                </a:moveTo>
                <a:cubicBezTo>
                  <a:pt x="20" y="6"/>
                  <a:pt x="20" y="5"/>
                  <a:pt x="19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5" y="6"/>
                  <a:pt x="15" y="7"/>
                </a:cubicBezTo>
                <a:cubicBezTo>
                  <a:pt x="15" y="18"/>
                  <a:pt x="15" y="18"/>
                  <a:pt x="15" y="18"/>
                </a:cubicBezTo>
                <a:cubicBezTo>
                  <a:pt x="15" y="19"/>
                  <a:pt x="16" y="20"/>
                  <a:pt x="16" y="20"/>
                </a:cubicBezTo>
                <a:cubicBezTo>
                  <a:pt x="19" y="20"/>
                  <a:pt x="19" y="20"/>
                  <a:pt x="19" y="20"/>
                </a:cubicBezTo>
                <a:cubicBezTo>
                  <a:pt x="20" y="20"/>
                  <a:pt x="20" y="19"/>
                  <a:pt x="20" y="18"/>
                </a:cubicBezTo>
                <a:lnTo>
                  <a:pt x="20" y="7"/>
                </a:lnTo>
                <a:close/>
                <a:moveTo>
                  <a:pt x="51" y="7"/>
                </a:moveTo>
                <a:cubicBezTo>
                  <a:pt x="51" y="6"/>
                  <a:pt x="51" y="5"/>
                  <a:pt x="50" y="5"/>
                </a:cubicBezTo>
                <a:cubicBezTo>
                  <a:pt x="47" y="5"/>
                  <a:pt x="47" y="5"/>
                  <a:pt x="47" y="5"/>
                </a:cubicBezTo>
                <a:cubicBezTo>
                  <a:pt x="47" y="5"/>
                  <a:pt x="46" y="6"/>
                  <a:pt x="46" y="7"/>
                </a:cubicBezTo>
                <a:cubicBezTo>
                  <a:pt x="46" y="18"/>
                  <a:pt x="46" y="18"/>
                  <a:pt x="46" y="18"/>
                </a:cubicBezTo>
                <a:cubicBezTo>
                  <a:pt x="46" y="19"/>
                  <a:pt x="47" y="20"/>
                  <a:pt x="47" y="20"/>
                </a:cubicBezTo>
                <a:cubicBezTo>
                  <a:pt x="50" y="20"/>
                  <a:pt x="50" y="20"/>
                  <a:pt x="50" y="20"/>
                </a:cubicBezTo>
                <a:cubicBezTo>
                  <a:pt x="51" y="20"/>
                  <a:pt x="51" y="19"/>
                  <a:pt x="51" y="18"/>
                </a:cubicBezTo>
                <a:lnTo>
                  <a:pt x="51" y="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60841" lIns="121682" rIns="121682" tIns="60841"/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endParaRPr altLang="en-US" lang="zh-CN"/>
          </a:p>
        </p:txBody>
      </p:sp>
      <p:sp>
        <p:nvSpPr>
          <p:cNvPr id="22538" name="Freeform 42"/>
          <p:cNvSpPr>
            <a:spLocks noEditPoints="1"/>
          </p:cNvSpPr>
          <p:nvPr/>
        </p:nvSpPr>
        <p:spPr bwMode="auto">
          <a:xfrm>
            <a:off x="6265863" y="4057650"/>
            <a:ext cx="511175" cy="439738"/>
          </a:xfrm>
          <a:custGeom>
            <a:gdLst>
              <a:gd fmla="*/ 73 w 73" name="T0"/>
              <a:gd fmla="*/ 47 h 63" name="T1"/>
              <a:gd fmla="*/ 67 w 73" name="T2"/>
              <a:gd fmla="*/ 53 h 63" name="T3"/>
              <a:gd fmla="*/ 46 w 73" name="T4"/>
              <a:gd fmla="*/ 53 h 63" name="T5"/>
              <a:gd fmla="*/ 48 w 73" name="T6"/>
              <a:gd fmla="*/ 60 h 63" name="T7"/>
              <a:gd fmla="*/ 46 w 73" name="T8"/>
              <a:gd fmla="*/ 63 h 63" name="T9"/>
              <a:gd fmla="*/ 26 w 73" name="T10"/>
              <a:gd fmla="*/ 63 h 63" name="T11"/>
              <a:gd fmla="*/ 24 w 73" name="T12"/>
              <a:gd fmla="*/ 60 h 63" name="T13"/>
              <a:gd fmla="*/ 26 w 73" name="T14"/>
              <a:gd fmla="*/ 53 h 63" name="T15"/>
              <a:gd fmla="*/ 6 w 73" name="T16"/>
              <a:gd fmla="*/ 53 h 63" name="T17"/>
              <a:gd fmla="*/ 0 w 73" name="T18"/>
              <a:gd fmla="*/ 47 h 63" name="T19"/>
              <a:gd fmla="*/ 0 w 73" name="T20"/>
              <a:gd fmla="*/ 6 h 63" name="T21"/>
              <a:gd fmla="*/ 6 w 73" name="T22"/>
              <a:gd fmla="*/ 0 h 63" name="T23"/>
              <a:gd fmla="*/ 67 w 73" name="T24"/>
              <a:gd fmla="*/ 0 h 63" name="T25"/>
              <a:gd fmla="*/ 73 w 73" name="T26"/>
              <a:gd fmla="*/ 6 h 63" name="T27"/>
              <a:gd fmla="*/ 73 w 73" name="T28"/>
              <a:gd fmla="*/ 47 h 63" name="T29"/>
              <a:gd fmla="*/ 68 w 73" name="T30"/>
              <a:gd fmla="*/ 6 h 63" name="T31"/>
              <a:gd fmla="*/ 67 w 73" name="T32"/>
              <a:gd fmla="*/ 5 h 63" name="T33"/>
              <a:gd fmla="*/ 6 w 73" name="T34"/>
              <a:gd fmla="*/ 5 h 63" name="T35"/>
              <a:gd fmla="*/ 5 w 73" name="T36"/>
              <a:gd fmla="*/ 6 h 63" name="T37"/>
              <a:gd fmla="*/ 5 w 73" name="T38"/>
              <a:gd fmla="*/ 37 h 63" name="T39"/>
              <a:gd fmla="*/ 6 w 73" name="T40"/>
              <a:gd fmla="*/ 39 h 63" name="T41"/>
              <a:gd fmla="*/ 67 w 73" name="T42"/>
              <a:gd fmla="*/ 39 h 63" name="T43"/>
              <a:gd fmla="*/ 68 w 73" name="T44"/>
              <a:gd fmla="*/ 37 h 63" name="T45"/>
              <a:gd fmla="*/ 68 w 73" name="T46"/>
              <a:gd fmla="*/ 6 h 63" name="T47"/>
              <a:gd fmla="*/ 0 60000 65536" name="T48"/>
              <a:gd fmla="*/ 0 60000 65536" name="T49"/>
              <a:gd fmla="*/ 0 60000 65536" name="T50"/>
              <a:gd fmla="*/ 0 60000 65536" name="T51"/>
              <a:gd fmla="*/ 0 60000 65536" name="T52"/>
              <a:gd fmla="*/ 0 60000 65536" name="T53"/>
              <a:gd fmla="*/ 0 60000 65536" name="T54"/>
              <a:gd fmla="*/ 0 60000 65536" name="T55"/>
              <a:gd fmla="*/ 0 60000 65536" name="T56"/>
              <a:gd fmla="*/ 0 60000 65536" name="T57"/>
              <a:gd fmla="*/ 0 60000 65536" name="T58"/>
              <a:gd fmla="*/ 0 60000 65536" name="T59"/>
              <a:gd fmla="*/ 0 60000 65536" name="T60"/>
              <a:gd fmla="*/ 0 60000 65536" name="T61"/>
              <a:gd fmla="*/ 0 60000 65536" name="T62"/>
              <a:gd fmla="*/ 0 60000 65536" name="T63"/>
              <a:gd fmla="*/ 0 60000 65536" name="T64"/>
              <a:gd fmla="*/ 0 60000 65536" name="T65"/>
              <a:gd fmla="*/ 0 60000 65536" name="T66"/>
              <a:gd fmla="*/ 0 60000 65536" name="T67"/>
              <a:gd fmla="*/ 0 60000 65536" name="T68"/>
              <a:gd fmla="*/ 0 60000 65536" name="T69"/>
              <a:gd fmla="*/ 0 60000 65536" name="T70"/>
              <a:gd fmla="*/ 0 60000 65536" name="T71"/>
              <a:gd fmla="*/ 0 w 73" name="T72"/>
              <a:gd fmla="*/ 0 h 63" name="T73"/>
              <a:gd fmla="*/ 73 w 73" name="T74"/>
              <a:gd fmla="*/ 63 h 63" name="T75"/>
            </a:gdLst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b="T75" l="T72" r="T74" t="T73"/>
            <a:pathLst>
              <a:path h="62" w="73">
                <a:moveTo>
                  <a:pt x="73" y="47"/>
                </a:moveTo>
                <a:cubicBezTo>
                  <a:pt x="73" y="50"/>
                  <a:pt x="70" y="53"/>
                  <a:pt x="67" y="53"/>
                </a:cubicBezTo>
                <a:cubicBezTo>
                  <a:pt x="46" y="53"/>
                  <a:pt x="46" y="53"/>
                  <a:pt x="46" y="53"/>
                </a:cubicBezTo>
                <a:cubicBezTo>
                  <a:pt x="46" y="56"/>
                  <a:pt x="48" y="59"/>
                  <a:pt x="48" y="60"/>
                </a:cubicBezTo>
                <a:cubicBezTo>
                  <a:pt x="48" y="62"/>
                  <a:pt x="47" y="63"/>
                  <a:pt x="46" y="63"/>
                </a:cubicBezTo>
                <a:cubicBezTo>
                  <a:pt x="26" y="63"/>
                  <a:pt x="26" y="63"/>
                  <a:pt x="26" y="63"/>
                </a:cubicBezTo>
                <a:cubicBezTo>
                  <a:pt x="25" y="63"/>
                  <a:pt x="24" y="62"/>
                  <a:pt x="24" y="60"/>
                </a:cubicBezTo>
                <a:cubicBezTo>
                  <a:pt x="24" y="59"/>
                  <a:pt x="26" y="56"/>
                  <a:pt x="26" y="53"/>
                </a:cubicBezTo>
                <a:cubicBezTo>
                  <a:pt x="6" y="53"/>
                  <a:pt x="6" y="53"/>
                  <a:pt x="6" y="53"/>
                </a:cubicBezTo>
                <a:cubicBezTo>
                  <a:pt x="2" y="53"/>
                  <a:pt x="0" y="50"/>
                  <a:pt x="0" y="47"/>
                </a:cubicBezTo>
                <a:cubicBezTo>
                  <a:pt x="0" y="6"/>
                  <a:pt x="0" y="6"/>
                  <a:pt x="0" y="6"/>
                </a:cubicBezTo>
                <a:cubicBezTo>
                  <a:pt x="0" y="2"/>
                  <a:pt x="2" y="0"/>
                  <a:pt x="6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70" y="0"/>
                  <a:pt x="73" y="2"/>
                  <a:pt x="73" y="6"/>
                </a:cubicBezTo>
                <a:lnTo>
                  <a:pt x="73" y="47"/>
                </a:lnTo>
                <a:close/>
                <a:moveTo>
                  <a:pt x="68" y="6"/>
                </a:moveTo>
                <a:cubicBezTo>
                  <a:pt x="68" y="5"/>
                  <a:pt x="67" y="5"/>
                  <a:pt x="67" y="5"/>
                </a:cubicBezTo>
                <a:cubicBezTo>
                  <a:pt x="6" y="5"/>
                  <a:pt x="6" y="5"/>
                  <a:pt x="6" y="5"/>
                </a:cubicBezTo>
                <a:cubicBezTo>
                  <a:pt x="5" y="5"/>
                  <a:pt x="5" y="5"/>
                  <a:pt x="5" y="6"/>
                </a:cubicBezTo>
                <a:cubicBezTo>
                  <a:pt x="5" y="37"/>
                  <a:pt x="5" y="37"/>
                  <a:pt x="5" y="37"/>
                </a:cubicBezTo>
                <a:cubicBezTo>
                  <a:pt x="5" y="38"/>
                  <a:pt x="5" y="39"/>
                  <a:pt x="6" y="39"/>
                </a:cubicBezTo>
                <a:cubicBezTo>
                  <a:pt x="67" y="39"/>
                  <a:pt x="67" y="39"/>
                  <a:pt x="67" y="39"/>
                </a:cubicBezTo>
                <a:cubicBezTo>
                  <a:pt x="67" y="39"/>
                  <a:pt x="68" y="38"/>
                  <a:pt x="68" y="37"/>
                </a:cubicBezTo>
                <a:lnTo>
                  <a:pt x="68" y="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60841" lIns="121682" rIns="121682" tIns="60841"/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endParaRPr altLang="en-US" lang="zh-CN"/>
          </a:p>
        </p:txBody>
      </p:sp>
      <p:sp>
        <p:nvSpPr>
          <p:cNvPr id="22539" name="Freeform 178"/>
          <p:cNvSpPr>
            <a:spLocks noEditPoints="1"/>
          </p:cNvSpPr>
          <p:nvPr/>
        </p:nvSpPr>
        <p:spPr bwMode="auto">
          <a:xfrm>
            <a:off x="8942388" y="4084638"/>
            <a:ext cx="511175" cy="385762"/>
          </a:xfrm>
          <a:custGeom>
            <a:gdLst>
              <a:gd fmla="*/ 158 w 158" name="T0"/>
              <a:gd fmla="*/ 119 h 119" name="T1"/>
              <a:gd fmla="*/ 0 w 158" name="T2"/>
              <a:gd fmla="*/ 119 h 119" name="T3"/>
              <a:gd fmla="*/ 0 w 158" name="T4"/>
              <a:gd fmla="*/ 0 h 119" name="T5"/>
              <a:gd fmla="*/ 9 w 158" name="T6"/>
              <a:gd fmla="*/ 0 h 119" name="T7"/>
              <a:gd fmla="*/ 9 w 158" name="T8"/>
              <a:gd fmla="*/ 108 h 119" name="T9"/>
              <a:gd fmla="*/ 158 w 158" name="T10"/>
              <a:gd fmla="*/ 108 h 119" name="T11"/>
              <a:gd fmla="*/ 158 w 158" name="T12"/>
              <a:gd fmla="*/ 119 h 119" name="T13"/>
              <a:gd fmla="*/ 50 w 158" name="T14"/>
              <a:gd fmla="*/ 99 h 119" name="T15"/>
              <a:gd fmla="*/ 29 w 158" name="T16"/>
              <a:gd fmla="*/ 99 h 119" name="T17"/>
              <a:gd fmla="*/ 29 w 158" name="T18"/>
              <a:gd fmla="*/ 60 h 119" name="T19"/>
              <a:gd fmla="*/ 50 w 158" name="T20"/>
              <a:gd fmla="*/ 60 h 119" name="T21"/>
              <a:gd fmla="*/ 50 w 158" name="T22"/>
              <a:gd fmla="*/ 99 h 119" name="T23"/>
              <a:gd fmla="*/ 78 w 158" name="T24"/>
              <a:gd fmla="*/ 99 h 119" name="T25"/>
              <a:gd fmla="*/ 59 w 158" name="T26"/>
              <a:gd fmla="*/ 99 h 119" name="T27"/>
              <a:gd fmla="*/ 59 w 158" name="T28"/>
              <a:gd fmla="*/ 19 h 119" name="T29"/>
              <a:gd fmla="*/ 78 w 158" name="T30"/>
              <a:gd fmla="*/ 19 h 119" name="T31"/>
              <a:gd fmla="*/ 78 w 158" name="T32"/>
              <a:gd fmla="*/ 99 h 119" name="T33"/>
              <a:gd fmla="*/ 109 w 158" name="T34"/>
              <a:gd fmla="*/ 99 h 119" name="T35"/>
              <a:gd fmla="*/ 89 w 158" name="T36"/>
              <a:gd fmla="*/ 99 h 119" name="T37"/>
              <a:gd fmla="*/ 89 w 158" name="T38"/>
              <a:gd fmla="*/ 39 h 119" name="T39"/>
              <a:gd fmla="*/ 109 w 158" name="T40"/>
              <a:gd fmla="*/ 39 h 119" name="T41"/>
              <a:gd fmla="*/ 109 w 158" name="T42"/>
              <a:gd fmla="*/ 99 h 119" name="T43"/>
              <a:gd fmla="*/ 139 w 158" name="T44"/>
              <a:gd fmla="*/ 99 h 119" name="T45"/>
              <a:gd fmla="*/ 119 w 158" name="T46"/>
              <a:gd fmla="*/ 99 h 119" name="T47"/>
              <a:gd fmla="*/ 119 w 158" name="T48"/>
              <a:gd fmla="*/ 11 h 119" name="T49"/>
              <a:gd fmla="*/ 139 w 158" name="T50"/>
              <a:gd fmla="*/ 11 h 119" name="T51"/>
              <a:gd fmla="*/ 139 w 158" name="T52"/>
              <a:gd fmla="*/ 99 h 119" name="T53"/>
              <a:gd fmla="*/ 0 60000 65536" name="T54"/>
              <a:gd fmla="*/ 0 60000 65536" name="T55"/>
              <a:gd fmla="*/ 0 60000 65536" name="T56"/>
              <a:gd fmla="*/ 0 60000 65536" name="T57"/>
              <a:gd fmla="*/ 0 60000 65536" name="T58"/>
              <a:gd fmla="*/ 0 60000 65536" name="T59"/>
              <a:gd fmla="*/ 0 60000 65536" name="T60"/>
              <a:gd fmla="*/ 0 60000 65536" name="T61"/>
              <a:gd fmla="*/ 0 60000 65536" name="T62"/>
              <a:gd fmla="*/ 0 60000 65536" name="T63"/>
              <a:gd fmla="*/ 0 60000 65536" name="T64"/>
              <a:gd fmla="*/ 0 60000 65536" name="T65"/>
              <a:gd fmla="*/ 0 60000 65536" name="T66"/>
              <a:gd fmla="*/ 0 60000 65536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w 158" name="T81"/>
              <a:gd fmla="*/ 0 h 119" name="T82"/>
              <a:gd fmla="*/ 158 w 158" name="T83"/>
              <a:gd fmla="*/ 119 h 119" name="T84"/>
            </a:gdLst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b="T84" l="T81" r="T83" t="T82"/>
            <a:pathLst>
              <a:path h="119" w="158">
                <a:moveTo>
                  <a:pt x="158" y="119"/>
                </a:moveTo>
                <a:lnTo>
                  <a:pt x="0" y="119"/>
                </a:lnTo>
                <a:lnTo>
                  <a:pt x="0" y="0"/>
                </a:lnTo>
                <a:lnTo>
                  <a:pt x="9" y="0"/>
                </a:lnTo>
                <a:lnTo>
                  <a:pt x="9" y="108"/>
                </a:lnTo>
                <a:lnTo>
                  <a:pt x="158" y="108"/>
                </a:lnTo>
                <a:lnTo>
                  <a:pt x="158" y="119"/>
                </a:lnTo>
                <a:close/>
                <a:moveTo>
                  <a:pt x="50" y="99"/>
                </a:moveTo>
                <a:lnTo>
                  <a:pt x="29" y="99"/>
                </a:lnTo>
                <a:lnTo>
                  <a:pt x="29" y="60"/>
                </a:lnTo>
                <a:lnTo>
                  <a:pt x="50" y="60"/>
                </a:lnTo>
                <a:lnTo>
                  <a:pt x="50" y="99"/>
                </a:lnTo>
                <a:close/>
                <a:moveTo>
                  <a:pt x="78" y="99"/>
                </a:moveTo>
                <a:lnTo>
                  <a:pt x="59" y="99"/>
                </a:lnTo>
                <a:lnTo>
                  <a:pt x="59" y="19"/>
                </a:lnTo>
                <a:lnTo>
                  <a:pt x="78" y="19"/>
                </a:lnTo>
                <a:lnTo>
                  <a:pt x="78" y="99"/>
                </a:lnTo>
                <a:close/>
                <a:moveTo>
                  <a:pt x="109" y="99"/>
                </a:moveTo>
                <a:lnTo>
                  <a:pt x="89" y="99"/>
                </a:lnTo>
                <a:lnTo>
                  <a:pt x="89" y="39"/>
                </a:lnTo>
                <a:lnTo>
                  <a:pt x="109" y="39"/>
                </a:lnTo>
                <a:lnTo>
                  <a:pt x="109" y="99"/>
                </a:lnTo>
                <a:close/>
                <a:moveTo>
                  <a:pt x="139" y="99"/>
                </a:moveTo>
                <a:lnTo>
                  <a:pt x="119" y="99"/>
                </a:lnTo>
                <a:lnTo>
                  <a:pt x="119" y="11"/>
                </a:lnTo>
                <a:lnTo>
                  <a:pt x="139" y="11"/>
                </a:lnTo>
                <a:lnTo>
                  <a:pt x="139" y="9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60841" lIns="121682" rIns="121682" tIns="60841"/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endParaRPr altLang="en-US" lang="zh-CN"/>
          </a:p>
        </p:txBody>
      </p:sp>
      <p:sp>
        <p:nvSpPr>
          <p:cNvPr id="22540" name="Freeform 86"/>
          <p:cNvSpPr>
            <a:spLocks noEditPoints="1"/>
          </p:cNvSpPr>
          <p:nvPr/>
        </p:nvSpPr>
        <p:spPr bwMode="auto">
          <a:xfrm>
            <a:off x="7685088" y="3983038"/>
            <a:ext cx="349250" cy="588962"/>
          </a:xfrm>
          <a:custGeom>
            <a:gdLst>
              <a:gd fmla="*/ 29 w 29" name="T0"/>
              <a:gd fmla="*/ 44 h 49" name="T1"/>
              <a:gd fmla="*/ 24 w 29" name="T2"/>
              <a:gd fmla="*/ 49 h 49" name="T3"/>
              <a:gd fmla="*/ 5 w 29" name="T4"/>
              <a:gd fmla="*/ 49 h 49" name="T5"/>
              <a:gd fmla="*/ 0 w 29" name="T6"/>
              <a:gd fmla="*/ 44 h 49" name="T7"/>
              <a:gd fmla="*/ 0 w 29" name="T8"/>
              <a:gd fmla="*/ 5 h 49" name="T9"/>
              <a:gd fmla="*/ 5 w 29" name="T10"/>
              <a:gd fmla="*/ 0 h 49" name="T11"/>
              <a:gd fmla="*/ 24 w 29" name="T12"/>
              <a:gd fmla="*/ 0 h 49" name="T13"/>
              <a:gd fmla="*/ 29 w 29" name="T14"/>
              <a:gd fmla="*/ 5 h 49" name="T15"/>
              <a:gd fmla="*/ 29 w 29" name="T16"/>
              <a:gd fmla="*/ 44 h 49" name="T17"/>
              <a:gd fmla="*/ 25 w 29" name="T18"/>
              <a:gd fmla="*/ 11 h 49" name="T19"/>
              <a:gd fmla="*/ 24 w 29" name="T20"/>
              <a:gd fmla="*/ 10 h 49" name="T21"/>
              <a:gd fmla="*/ 5 w 29" name="T22"/>
              <a:gd fmla="*/ 10 h 49" name="T23"/>
              <a:gd fmla="*/ 3 w 29" name="T24"/>
              <a:gd fmla="*/ 11 h 49" name="T25"/>
              <a:gd fmla="*/ 3 w 29" name="T26"/>
              <a:gd fmla="*/ 38 h 49" name="T27"/>
              <a:gd fmla="*/ 5 w 29" name="T28"/>
              <a:gd fmla="*/ 39 h 49" name="T29"/>
              <a:gd fmla="*/ 24 w 29" name="T30"/>
              <a:gd fmla="*/ 39 h 49" name="T31"/>
              <a:gd fmla="*/ 25 w 29" name="T32"/>
              <a:gd fmla="*/ 38 h 49" name="T33"/>
              <a:gd fmla="*/ 25 w 29" name="T34"/>
              <a:gd fmla="*/ 11 h 49" name="T35"/>
              <a:gd fmla="*/ 17 w 29" name="T36"/>
              <a:gd fmla="*/ 5 h 49" name="T37"/>
              <a:gd fmla="*/ 11 w 29" name="T38"/>
              <a:gd fmla="*/ 5 h 49" name="T39"/>
              <a:gd fmla="*/ 11 w 29" name="T40"/>
              <a:gd fmla="*/ 6 h 49" name="T41"/>
              <a:gd fmla="*/ 11 w 29" name="T42"/>
              <a:gd fmla="*/ 6 h 49" name="T43"/>
              <a:gd fmla="*/ 17 w 29" name="T44"/>
              <a:gd fmla="*/ 6 h 49" name="T45"/>
              <a:gd fmla="*/ 18 w 29" name="T46"/>
              <a:gd fmla="*/ 6 h 49" name="T47"/>
              <a:gd fmla="*/ 17 w 29" name="T48"/>
              <a:gd fmla="*/ 5 h 49" name="T49"/>
              <a:gd fmla="*/ 14 w 29" name="T50"/>
              <a:gd fmla="*/ 41 h 49" name="T51"/>
              <a:gd fmla="*/ 11 w 29" name="T52"/>
              <a:gd fmla="*/ 44 h 49" name="T53"/>
              <a:gd fmla="*/ 14 w 29" name="T54"/>
              <a:gd fmla="*/ 47 h 49" name="T55"/>
              <a:gd fmla="*/ 17 w 29" name="T56"/>
              <a:gd fmla="*/ 44 h 49" name="T57"/>
              <a:gd fmla="*/ 14 w 29" name="T58"/>
              <a:gd fmla="*/ 41 h 49" name="T59"/>
              <a:gd fmla="*/ 0 60000 65536" name="T60"/>
              <a:gd fmla="*/ 0 60000 65536" name="T61"/>
              <a:gd fmla="*/ 0 60000 65536" name="T62"/>
              <a:gd fmla="*/ 0 60000 65536" name="T63"/>
              <a:gd fmla="*/ 0 60000 65536" name="T64"/>
              <a:gd fmla="*/ 0 60000 65536" name="T65"/>
              <a:gd fmla="*/ 0 60000 65536" name="T66"/>
              <a:gd fmla="*/ 0 60000 65536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w 29" name="T90"/>
              <a:gd fmla="*/ 0 h 49" name="T91"/>
              <a:gd fmla="*/ 29 w 29" name="T92"/>
              <a:gd fmla="*/ 49 h 49" name="T93"/>
            </a:gdLst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b="T93" l="T90" r="T92" t="T91"/>
            <a:pathLst>
              <a:path h="49" w="28">
                <a:moveTo>
                  <a:pt x="29" y="44"/>
                </a:moveTo>
                <a:cubicBezTo>
                  <a:pt x="29" y="47"/>
                  <a:pt x="27" y="49"/>
                  <a:pt x="24" y="49"/>
                </a:cubicBezTo>
                <a:cubicBezTo>
                  <a:pt x="5" y="49"/>
                  <a:pt x="5" y="49"/>
                  <a:pt x="5" y="49"/>
                </a:cubicBezTo>
                <a:cubicBezTo>
                  <a:pt x="2" y="49"/>
                  <a:pt x="0" y="47"/>
                  <a:pt x="0" y="44"/>
                </a:cubicBezTo>
                <a:cubicBezTo>
                  <a:pt x="0" y="5"/>
                  <a:pt x="0" y="5"/>
                  <a:pt x="0" y="5"/>
                </a:cubicBezTo>
                <a:cubicBezTo>
                  <a:pt x="0" y="3"/>
                  <a:pt x="2" y="0"/>
                  <a:pt x="5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7" y="0"/>
                  <a:pt x="29" y="3"/>
                  <a:pt x="29" y="5"/>
                </a:cubicBezTo>
                <a:lnTo>
                  <a:pt x="29" y="44"/>
                </a:lnTo>
                <a:close/>
                <a:moveTo>
                  <a:pt x="25" y="11"/>
                </a:moveTo>
                <a:cubicBezTo>
                  <a:pt x="25" y="11"/>
                  <a:pt x="25" y="10"/>
                  <a:pt x="24" y="10"/>
                </a:cubicBezTo>
                <a:cubicBezTo>
                  <a:pt x="5" y="10"/>
                  <a:pt x="5" y="10"/>
                  <a:pt x="5" y="10"/>
                </a:cubicBezTo>
                <a:cubicBezTo>
                  <a:pt x="4" y="10"/>
                  <a:pt x="3" y="11"/>
                  <a:pt x="3" y="11"/>
                </a:cubicBezTo>
                <a:cubicBezTo>
                  <a:pt x="3" y="38"/>
                  <a:pt x="3" y="38"/>
                  <a:pt x="3" y="38"/>
                </a:cubicBezTo>
                <a:cubicBezTo>
                  <a:pt x="3" y="39"/>
                  <a:pt x="4" y="39"/>
                  <a:pt x="5" y="39"/>
                </a:cubicBezTo>
                <a:cubicBezTo>
                  <a:pt x="24" y="39"/>
                  <a:pt x="24" y="39"/>
                  <a:pt x="24" y="39"/>
                </a:cubicBezTo>
                <a:cubicBezTo>
                  <a:pt x="25" y="39"/>
                  <a:pt x="25" y="39"/>
                  <a:pt x="25" y="38"/>
                </a:cubicBezTo>
                <a:lnTo>
                  <a:pt x="25" y="11"/>
                </a:lnTo>
                <a:close/>
                <a:moveTo>
                  <a:pt x="17" y="5"/>
                </a:move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6"/>
                  <a:pt x="11" y="6"/>
                </a:cubicBezTo>
                <a:cubicBezTo>
                  <a:pt x="11" y="6"/>
                  <a:pt x="11" y="6"/>
                  <a:pt x="11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8" y="6"/>
                  <a:pt x="18" y="6"/>
                  <a:pt x="18" y="6"/>
                </a:cubicBezTo>
                <a:cubicBezTo>
                  <a:pt x="18" y="6"/>
                  <a:pt x="18" y="5"/>
                  <a:pt x="17" y="5"/>
                </a:cubicBezTo>
                <a:close/>
                <a:moveTo>
                  <a:pt x="14" y="41"/>
                </a:moveTo>
                <a:cubicBezTo>
                  <a:pt x="13" y="41"/>
                  <a:pt x="11" y="42"/>
                  <a:pt x="11" y="44"/>
                </a:cubicBezTo>
                <a:cubicBezTo>
                  <a:pt x="11" y="46"/>
                  <a:pt x="13" y="47"/>
                  <a:pt x="14" y="47"/>
                </a:cubicBezTo>
                <a:cubicBezTo>
                  <a:pt x="16" y="47"/>
                  <a:pt x="17" y="46"/>
                  <a:pt x="17" y="44"/>
                </a:cubicBezTo>
                <a:cubicBezTo>
                  <a:pt x="17" y="42"/>
                  <a:pt x="16" y="41"/>
                  <a:pt x="14" y="4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60841" lIns="121682" rIns="121682" tIns="60841"/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endParaRPr altLang="en-US" lang="zh-CN"/>
          </a:p>
        </p:txBody>
      </p:sp>
      <p:sp>
        <p:nvSpPr>
          <p:cNvPr id="22541" name="Freeform 245"/>
          <p:cNvSpPr/>
          <p:nvPr/>
        </p:nvSpPr>
        <p:spPr bwMode="auto">
          <a:xfrm>
            <a:off x="1581150" y="1843088"/>
            <a:ext cx="852488" cy="852487"/>
          </a:xfrm>
          <a:custGeom>
            <a:gdLst>
              <a:gd fmla="*/ 68 w 68" name="T0"/>
              <a:gd fmla="*/ 3 h 68" name="T1"/>
              <a:gd fmla="*/ 58 w 68" name="T2"/>
              <a:gd fmla="*/ 61 h 68" name="T3"/>
              <a:gd fmla="*/ 57 w 68" name="T4"/>
              <a:gd fmla="*/ 63 h 68" name="T5"/>
              <a:gd fmla="*/ 56 w 68" name="T6"/>
              <a:gd fmla="*/ 63 h 68" name="T7"/>
              <a:gd fmla="*/ 55 w 68" name="T8"/>
              <a:gd fmla="*/ 63 h 68" name="T9"/>
              <a:gd fmla="*/ 38 w 68" name="T10"/>
              <a:gd fmla="*/ 56 h 68" name="T11"/>
              <a:gd fmla="*/ 28 w 68" name="T12"/>
              <a:gd fmla="*/ 67 h 68" name="T13"/>
              <a:gd fmla="*/ 26 w 68" name="T14"/>
              <a:gd fmla="*/ 68 h 68" name="T15"/>
              <a:gd fmla="*/ 26 w 68" name="T16"/>
              <a:gd fmla="*/ 68 h 68" name="T17"/>
              <a:gd fmla="*/ 24 w 68" name="T18"/>
              <a:gd fmla="*/ 65 h 68" name="T19"/>
              <a:gd fmla="*/ 24 w 68" name="T20"/>
              <a:gd fmla="*/ 52 h 68" name="T21"/>
              <a:gd fmla="*/ 57 w 68" name="T22"/>
              <a:gd fmla="*/ 12 h 68" name="T23"/>
              <a:gd fmla="*/ 16 w 68" name="T24"/>
              <a:gd fmla="*/ 47 h 68" name="T25"/>
              <a:gd fmla="*/ 1 w 68" name="T26"/>
              <a:gd fmla="*/ 41 h 68" name="T27"/>
              <a:gd fmla="*/ 0 w 68" name="T28"/>
              <a:gd fmla="*/ 39 h 68" name="T29"/>
              <a:gd fmla="*/ 1 w 68" name="T30"/>
              <a:gd fmla="*/ 36 h 68" name="T31"/>
              <a:gd fmla="*/ 64 w 68" name="T32"/>
              <a:gd fmla="*/ 0 h 68" name="T33"/>
              <a:gd fmla="*/ 65 w 68" name="T34"/>
              <a:gd fmla="*/ 0 h 68" name="T35"/>
              <a:gd fmla="*/ 67 w 68" name="T36"/>
              <a:gd fmla="*/ 0 h 68" name="T37"/>
              <a:gd fmla="*/ 68 w 68" name="T38"/>
              <a:gd fmla="*/ 3 h 68" name="T39"/>
              <a:gd fmla="*/ 0 60000 65536" name="T40"/>
              <a:gd fmla="*/ 0 60000 65536" name="T41"/>
              <a:gd fmla="*/ 0 60000 65536" name="T42"/>
              <a:gd fmla="*/ 0 60000 65536" name="T43"/>
              <a:gd fmla="*/ 0 60000 65536" name="T44"/>
              <a:gd fmla="*/ 0 60000 65536" name="T45"/>
              <a:gd fmla="*/ 0 60000 65536" name="T46"/>
              <a:gd fmla="*/ 0 60000 65536" name="T47"/>
              <a:gd fmla="*/ 0 60000 65536" name="T48"/>
              <a:gd fmla="*/ 0 60000 65536" name="T49"/>
              <a:gd fmla="*/ 0 60000 65536" name="T50"/>
              <a:gd fmla="*/ 0 60000 65536" name="T51"/>
              <a:gd fmla="*/ 0 60000 65536" name="T52"/>
              <a:gd fmla="*/ 0 60000 65536" name="T53"/>
              <a:gd fmla="*/ 0 60000 65536" name="T54"/>
              <a:gd fmla="*/ 0 60000 65536" name="T55"/>
              <a:gd fmla="*/ 0 60000 65536" name="T56"/>
              <a:gd fmla="*/ 0 60000 65536" name="T57"/>
              <a:gd fmla="*/ 0 60000 65536" name="T58"/>
              <a:gd fmla="*/ 0 60000 65536" name="T59"/>
              <a:gd fmla="*/ 0 w 68" name="T60"/>
              <a:gd fmla="*/ 0 h 68" name="T61"/>
              <a:gd fmla="*/ 68 w 68" name="T62"/>
              <a:gd fmla="*/ 68 h 68" name="T63"/>
            </a:gdLst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b="T63" l="T60" r="T62" t="T61"/>
            <a:pathLst>
              <a:path h="68" w="68">
                <a:moveTo>
                  <a:pt x="68" y="3"/>
                </a:moveTo>
                <a:cubicBezTo>
                  <a:pt x="58" y="61"/>
                  <a:pt x="58" y="61"/>
                  <a:pt x="58" y="61"/>
                </a:cubicBezTo>
                <a:cubicBezTo>
                  <a:pt x="58" y="62"/>
                  <a:pt x="57" y="62"/>
                  <a:pt x="57" y="63"/>
                </a:cubicBezTo>
                <a:cubicBezTo>
                  <a:pt x="56" y="63"/>
                  <a:pt x="56" y="63"/>
                  <a:pt x="56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38" y="56"/>
                  <a:pt x="38" y="56"/>
                  <a:pt x="38" y="56"/>
                </a:cubicBezTo>
                <a:cubicBezTo>
                  <a:pt x="28" y="67"/>
                  <a:pt x="28" y="67"/>
                  <a:pt x="28" y="67"/>
                </a:cubicBezTo>
                <a:cubicBezTo>
                  <a:pt x="28" y="67"/>
                  <a:pt x="27" y="68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5" y="67"/>
                  <a:pt x="24" y="66"/>
                  <a:pt x="24" y="65"/>
                </a:cubicBezTo>
                <a:cubicBezTo>
                  <a:pt x="24" y="52"/>
                  <a:pt x="24" y="52"/>
                  <a:pt x="24" y="52"/>
                </a:cubicBezTo>
                <a:cubicBezTo>
                  <a:pt x="57" y="12"/>
                  <a:pt x="57" y="12"/>
                  <a:pt x="57" y="12"/>
                </a:cubicBezTo>
                <a:cubicBezTo>
                  <a:pt x="16" y="47"/>
                  <a:pt x="16" y="47"/>
                  <a:pt x="16" y="47"/>
                </a:cubicBezTo>
                <a:cubicBezTo>
                  <a:pt x="1" y="41"/>
                  <a:pt x="1" y="41"/>
                  <a:pt x="1" y="41"/>
                </a:cubicBezTo>
                <a:cubicBezTo>
                  <a:pt x="0" y="40"/>
                  <a:pt x="0" y="40"/>
                  <a:pt x="0" y="39"/>
                </a:cubicBezTo>
                <a:cubicBezTo>
                  <a:pt x="0" y="38"/>
                  <a:pt x="0" y="37"/>
                  <a:pt x="1" y="36"/>
                </a:cubicBezTo>
                <a:cubicBezTo>
                  <a:pt x="64" y="0"/>
                  <a:pt x="64" y="0"/>
                  <a:pt x="64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6" y="0"/>
                  <a:pt x="66" y="0"/>
                  <a:pt x="67" y="0"/>
                </a:cubicBezTo>
                <a:cubicBezTo>
                  <a:pt x="68" y="1"/>
                  <a:pt x="68" y="2"/>
                  <a:pt x="68" y="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60841" lIns="121682" rIns="121682" tIns="60841"/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endParaRPr altLang="en-US" lang="zh-CN"/>
          </a:p>
        </p:txBody>
      </p:sp>
      <p:sp>
        <p:nvSpPr>
          <p:cNvPr id="22542" name="TextBox 36"/>
          <p:cNvSpPr txBox="1">
            <a:spLocks noChangeArrowheads="1"/>
          </p:cNvSpPr>
          <p:nvPr/>
        </p:nvSpPr>
        <p:spPr bwMode="auto">
          <a:xfrm>
            <a:off x="258763" y="2865438"/>
            <a:ext cx="3498850" cy="118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7613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7613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7613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7613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7613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7613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7613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7613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7613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r>
              <a:rPr altLang="zh-CN" b="1" lang="en-US">
                <a:solidFill>
                  <a:srgbClr val="FFFFFF"/>
                </a:solidFill>
              </a:rPr>
              <a:t>THE KEY IS ALWAYS YOU!</a:t>
            </a:r>
          </a:p>
          <a:p>
            <a:pPr algn="ctr" eaLnBrk="1" hangingPunct="1"/>
            <a:r>
              <a:rPr altLang="zh-CN" b="1" lang="en-US">
                <a:solidFill>
                  <a:srgbClr val="FFFFFF"/>
                </a:solidFill>
              </a:rPr>
              <a:t> If you are going to use a passage of Lorem Ipsum, you need to be sure there isn't anything</a:t>
            </a:r>
          </a:p>
        </p:txBody>
      </p:sp>
      <p:cxnSp>
        <p:nvCxnSpPr>
          <p:cNvPr id="22543" name="Straight Line buttom"/>
          <p:cNvCxnSpPr>
            <a:cxnSpLocks noChangeShapeType="1"/>
          </p:cNvCxnSpPr>
          <p:nvPr/>
        </p:nvCxnSpPr>
        <p:spPr bwMode="auto">
          <a:xfrm>
            <a:off x="912813" y="5268913"/>
            <a:ext cx="10342562" cy="0"/>
          </a:xfrm>
          <a:prstGeom prst="line">
            <a:avLst/>
          </a:prstGeom>
          <a:noFill/>
          <a:ln w="12700">
            <a:solidFill>
              <a:srgbClr val="3EB198"/>
            </a:solidFill>
            <a:prstDash val="sysDot"/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sp>
        <p:nvSpPr>
          <p:cNvPr id="22544" name="矩形 20"/>
          <p:cNvSpPr>
            <a:spLocks noChangeArrowheads="1"/>
          </p:cNvSpPr>
          <p:nvPr/>
        </p:nvSpPr>
        <p:spPr bwMode="auto">
          <a:xfrm>
            <a:off x="0" y="1431925"/>
            <a:ext cx="4195763" cy="2841625"/>
          </a:xfrm>
          <a:prstGeom prst="rect">
            <a:avLst/>
          </a:prstGeom>
          <a:solidFill>
            <a:srgbClr val="3EB198"/>
          </a:solidFill>
          <a:ln w="12700">
            <a:solidFill>
              <a:srgbClr val="3EB198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</a:endParaRPr>
          </a:p>
        </p:txBody>
      </p:sp>
      <p:pic>
        <p:nvPicPr>
          <p:cNvPr id="22545" name="组合 2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414463" y="2389188"/>
            <a:ext cx="1182687" cy="96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46" name="矩形 25"/>
          <p:cNvSpPr>
            <a:spLocks noChangeArrowheads="1"/>
          </p:cNvSpPr>
          <p:nvPr/>
        </p:nvSpPr>
        <p:spPr bwMode="auto">
          <a:xfrm>
            <a:off x="912812" y="5487988"/>
            <a:ext cx="10342562" cy="512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1216025"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1216025"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1216025"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1216025"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20000"/>
              </a:spcBef>
            </a:pPr>
            <a:r>
              <a:rPr altLang="zh-CN" lang="en-US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b0604020202020204" pitchFamily="34" typeface="Arial"/>
              </a:rPr>
              <a:t>Add your words here，according to your need to draw the text box size。Please read the instructions and more work at the end of the manual template.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3554" name="文本框 4"/>
          <p:cNvSpPr txBox="1">
            <a:spLocks noChangeArrowheads="1"/>
          </p:cNvSpPr>
          <p:nvPr/>
        </p:nvSpPr>
        <p:spPr bwMode="auto">
          <a:xfrm>
            <a:off x="3971925" y="1822450"/>
            <a:ext cx="1587817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/>
            <a:r>
              <a:rPr altLang="zh-CN" b="1" lang="en-US" sz="19900">
                <a:solidFill>
                  <a:schemeClr val="bg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2</a:t>
            </a:r>
          </a:p>
        </p:txBody>
      </p:sp>
      <p:sp>
        <p:nvSpPr>
          <p:cNvPr id="23555" name="文本框 34"/>
          <p:cNvSpPr txBox="1">
            <a:spLocks noChangeArrowheads="1"/>
          </p:cNvSpPr>
          <p:nvPr/>
        </p:nvSpPr>
        <p:spPr bwMode="auto">
          <a:xfrm>
            <a:off x="5906928" y="3840163"/>
            <a:ext cx="2260917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r>
              <a:rPr altLang="zh-CN" lang="en-US" sz="3200">
                <a:solidFill>
                  <a:schemeClr val="bg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ABOUT US</a:t>
            </a:r>
          </a:p>
        </p:txBody>
      </p:sp>
      <p:sp>
        <p:nvSpPr>
          <p:cNvPr id="23556" name="等腰三角形 7"/>
          <p:cNvSpPr>
            <a:spLocks noChangeArrowheads="1"/>
          </p:cNvSpPr>
          <p:nvPr/>
        </p:nvSpPr>
        <p:spPr bwMode="auto">
          <a:xfrm rot="10800000">
            <a:off x="7002463" y="0"/>
            <a:ext cx="3008312" cy="2593975"/>
          </a:xfrm>
          <a:prstGeom prst="triangle">
            <a:avLst>
              <a:gd fmla="val 50000" name="adj"/>
            </a:avLst>
          </a:prstGeom>
          <a:solidFill>
            <a:srgbClr val="3EB19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23557" name="等腰三角形 37"/>
          <p:cNvSpPr>
            <a:spLocks noChangeArrowheads="1"/>
          </p:cNvSpPr>
          <p:nvPr/>
        </p:nvSpPr>
        <p:spPr bwMode="auto">
          <a:xfrm>
            <a:off x="1452563" y="4264025"/>
            <a:ext cx="3008312" cy="2593975"/>
          </a:xfrm>
          <a:prstGeom prst="triangle">
            <a:avLst>
              <a:gd fmla="val 50000" name="adj"/>
            </a:avLst>
          </a:prstGeom>
          <a:solidFill>
            <a:srgbClr val="3EB19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23558" name="文本框 38"/>
          <p:cNvSpPr txBox="1">
            <a:spLocks noChangeArrowheads="1"/>
          </p:cNvSpPr>
          <p:nvPr/>
        </p:nvSpPr>
        <p:spPr bwMode="auto">
          <a:xfrm>
            <a:off x="6013451" y="3316288"/>
            <a:ext cx="2024901" cy="51816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/>
            <a:r>
              <a:rPr altLang="zh-CN" lang="en-US" sz="2800">
                <a:solidFill>
                  <a:srgbClr val="30302F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PART TWO</a:t>
            </a:r>
          </a:p>
        </p:txBody>
      </p:sp>
      <p:sp>
        <p:nvSpPr>
          <p:cNvPr id="23559" name="直角三角形 13"/>
          <p:cNvSpPr>
            <a:spLocks noChangeArrowheads="1"/>
          </p:cNvSpPr>
          <p:nvPr/>
        </p:nvSpPr>
        <p:spPr bwMode="auto">
          <a:xfrm flipH="1" rot="10800000">
            <a:off x="8499475" y="-9525"/>
            <a:ext cx="1511300" cy="2603500"/>
          </a:xfrm>
          <a:prstGeom prst="rtTriangle">
            <a:avLst/>
          </a:prstGeom>
          <a:solidFill>
            <a:srgbClr val="30302F">
              <a:alpha val="47842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23560" name="直角三角形 39"/>
          <p:cNvSpPr>
            <a:spLocks noChangeArrowheads="1"/>
          </p:cNvSpPr>
          <p:nvPr/>
        </p:nvSpPr>
        <p:spPr bwMode="auto">
          <a:xfrm flipH="1">
            <a:off x="1446213" y="4241800"/>
            <a:ext cx="1512887" cy="2601913"/>
          </a:xfrm>
          <a:prstGeom prst="rtTriangle">
            <a:avLst/>
          </a:prstGeom>
          <a:solidFill>
            <a:srgbClr val="30302F">
              <a:alpha val="47842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宋体"/>
        <a:cs typeface="Arial"/>
      </a:majorFont>
      <a:minorFont>
        <a:latin typeface="Calibri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tabLst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Calibri"/>
            <a:ea charset="-122" pitchFamily="2" typeface="宋体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tabLst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Calibri"/>
            <a:ea charset="-122" pitchFamily="2" typeface="宋体"/>
          </a:defRPr>
        </a:defPPr>
      </a:lstStyle>
    </a:lnDef>
  </a:objectDefaults>
  <a:extraClrSchemeLst>
    <a:extraClrScheme>
      <a:clrScheme name="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r="http://schemas.openxmlformats.org/officeDocument/2006/relationships" xmlns:a="http://schemas.openxmlformats.org/drawingml/2006/main" name="">
  <a:themeElements>
    <a:clrScheme name="9_Office 主题​​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9_Office 主题​​">
      <a:majorFont>
        <a:latin typeface="Calibri"/>
        <a:ea typeface="迷你简菱心"/>
        <a:cs typeface="Arial"/>
      </a:majorFont>
      <a:minorFont>
        <a:latin typeface="Calibri"/>
        <a:ea typeface="方正兰亭超细黑简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tabLst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Calibri"/>
            <a:ea charset="-122" pitchFamily="2" typeface="宋体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tabLst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Calibri"/>
            <a:ea charset="-122" pitchFamily="2" typeface="宋体"/>
          </a:defRPr>
        </a:defPPr>
      </a:lstStyle>
    </a:lnDef>
  </a:objectDefaults>
  <a:extraClrSchemeLst>
    <a:extraClrScheme>
      <a:clrScheme name="9_Office 主题​​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r="http://schemas.openxmlformats.org/officeDocument/2006/relationships" xmlns:a="http://schemas.openxmlformats.org/drawingml/2006/main" name="">
  <a:themeElements>
    <a:clrScheme name="10_Office 主题​​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0_Office 主题​​">
      <a:majorFont>
        <a:latin typeface="Calibri"/>
        <a:ea typeface="迷你简菱心"/>
        <a:cs typeface="Arial"/>
      </a:majorFont>
      <a:minorFont>
        <a:latin typeface="Calibri"/>
        <a:ea typeface="方正兰亭超细黑简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tabLst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Calibri"/>
            <a:ea charset="-122" pitchFamily="2" typeface="宋体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tabLst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Calibri"/>
            <a:ea charset="-122" pitchFamily="2" typeface="宋体"/>
          </a:defRPr>
        </a:defPPr>
      </a:lstStyle>
    </a:lnDef>
  </a:objectDefaults>
  <a:extraClrSchemeLst>
    <a:extraClrScheme>
      <a:clrScheme name="10_Office 主题​​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r="http://schemas.openxmlformats.org/officeDocument/2006/relationships" xmlns:a="http://schemas.openxmlformats.org/drawingml/2006/main" name="">
  <a:themeElements>
    <a:clrScheme name="11_Office 主题​​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1_Office 主题​​">
      <a:majorFont>
        <a:latin typeface="Calibri"/>
        <a:ea typeface="迷你简菱心"/>
        <a:cs typeface="Arial"/>
      </a:majorFont>
      <a:minorFont>
        <a:latin typeface="Calibri"/>
        <a:ea typeface="方正兰亭超细黑简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tabLst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Calibri"/>
            <a:ea charset="-122" pitchFamily="2" typeface="宋体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tabLst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Calibri"/>
            <a:ea charset="-122" pitchFamily="2" typeface="宋体"/>
          </a:defRPr>
        </a:defPPr>
      </a:lstStyle>
    </a:lnDef>
  </a:objectDefaults>
  <a:extraClrSchemeLst>
    <a:extraClrScheme>
      <a:clrScheme name="11_Office 主题​​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14.xml><?xml version="1.0" encoding="utf-8"?>
<a:theme xmlns:r="http://schemas.openxmlformats.org/officeDocument/2006/relationships"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​​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主题​​">
      <a:majorFont>
        <a:latin typeface="Calibri"/>
        <a:ea typeface="迷你简菱心"/>
        <a:cs typeface="Arial"/>
      </a:majorFont>
      <a:minorFont>
        <a:latin typeface="Calibri"/>
        <a:ea typeface="方正兰亭超细黑简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tabLst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Calibri"/>
            <a:ea charset="-122" pitchFamily="2" typeface="宋体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tabLst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Calibri"/>
            <a:ea charset="-122" pitchFamily="2" typeface="宋体"/>
          </a:defRPr>
        </a:defPPr>
      </a:lstStyle>
    </a:lnDef>
  </a:objectDefaults>
  <a:extraClrSchemeLst>
    <a:extraClrScheme>
      <a:clrScheme name="Office 主题​​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r="http://schemas.openxmlformats.org/officeDocument/2006/relationships" xmlns:a="http://schemas.openxmlformats.org/drawingml/2006/main" name="">
  <a:themeElements>
    <a:clrScheme name="2_Office 主题​​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Office 主题​​">
      <a:majorFont>
        <a:latin typeface="Calibri"/>
        <a:ea typeface="迷你简菱心"/>
        <a:cs typeface="Arial"/>
      </a:majorFont>
      <a:minorFont>
        <a:latin typeface="Calibri"/>
        <a:ea typeface="方正兰亭超细黑简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tabLst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Calibri"/>
            <a:ea charset="-122" pitchFamily="2" typeface="宋体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tabLst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Calibri"/>
            <a:ea charset="-122" pitchFamily="2" typeface="宋体"/>
          </a:defRPr>
        </a:defPPr>
      </a:lstStyle>
    </a:lnDef>
  </a:objectDefaults>
  <a:extraClrSchemeLst>
    <a:extraClrScheme>
      <a:clrScheme name="2_Office 主题​​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r="http://schemas.openxmlformats.org/officeDocument/2006/relationships" xmlns:a="http://schemas.openxmlformats.org/drawingml/2006/main" name="">
  <a:themeElements>
    <a:clrScheme name="3_Office 主题​​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3_Office 主题​​">
      <a:majorFont>
        <a:latin typeface="Calibri"/>
        <a:ea typeface="迷你简菱心"/>
        <a:cs typeface="Arial"/>
      </a:majorFont>
      <a:minorFont>
        <a:latin typeface="Calibri"/>
        <a:ea typeface="方正兰亭超细黑简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tabLst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Calibri"/>
            <a:ea charset="-122" pitchFamily="2" typeface="宋体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tabLst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Calibri"/>
            <a:ea charset="-122" pitchFamily="2" typeface="宋体"/>
          </a:defRPr>
        </a:defPPr>
      </a:lstStyle>
    </a:lnDef>
  </a:objectDefaults>
  <a:extraClrSchemeLst>
    <a:extraClrScheme>
      <a:clrScheme name="3_Office 主题​​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r="http://schemas.openxmlformats.org/officeDocument/2006/relationships" xmlns:a="http://schemas.openxmlformats.org/drawingml/2006/main" name="">
  <a:themeElements>
    <a:clrScheme name="4_Office 主题​​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4_Office 主题​​">
      <a:majorFont>
        <a:latin typeface="Calibri"/>
        <a:ea typeface="迷你简菱心"/>
        <a:cs typeface="Arial"/>
      </a:majorFont>
      <a:minorFont>
        <a:latin typeface="Calibri"/>
        <a:ea typeface="方正兰亭超细黑简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tabLst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Calibri"/>
            <a:ea charset="-122" pitchFamily="2" typeface="宋体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tabLst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Calibri"/>
            <a:ea charset="-122" pitchFamily="2" typeface="宋体"/>
          </a:defRPr>
        </a:defPPr>
      </a:lstStyle>
    </a:lnDef>
  </a:objectDefaults>
  <a:extraClrSchemeLst>
    <a:extraClrScheme>
      <a:clrScheme name="4_Office 主题​​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r="http://schemas.openxmlformats.org/officeDocument/2006/relationships" xmlns:a="http://schemas.openxmlformats.org/drawingml/2006/main" name="">
  <a:themeElements>
    <a:clrScheme name="5_Office 主题​​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5_Office 主题​​">
      <a:majorFont>
        <a:latin typeface="Calibri"/>
        <a:ea typeface="迷你简菱心"/>
        <a:cs typeface="Arial"/>
      </a:majorFont>
      <a:minorFont>
        <a:latin typeface="Calibri"/>
        <a:ea typeface="方正兰亭超细黑简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tabLst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Calibri"/>
            <a:ea charset="-122" pitchFamily="2" typeface="宋体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tabLst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Calibri"/>
            <a:ea charset="-122" pitchFamily="2" typeface="宋体"/>
          </a:defRPr>
        </a:defPPr>
      </a:lstStyle>
    </a:lnDef>
  </a:objectDefaults>
  <a:extraClrSchemeLst>
    <a:extraClrScheme>
      <a:clrScheme name="5_Office 主题​​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r="http://schemas.openxmlformats.org/officeDocument/2006/relationships" xmlns:a="http://schemas.openxmlformats.org/drawingml/2006/main" name="">
  <a:themeElements>
    <a:clrScheme name="6_Office 主题​​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6_Office 主题​​">
      <a:majorFont>
        <a:latin typeface="Calibri"/>
        <a:ea typeface="迷你简菱心"/>
        <a:cs typeface="Arial"/>
      </a:majorFont>
      <a:minorFont>
        <a:latin typeface="Calibri"/>
        <a:ea typeface="方正兰亭超细黑简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tabLst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Calibri"/>
            <a:ea charset="-122" pitchFamily="2" typeface="宋体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tabLst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Calibri"/>
            <a:ea charset="-122" pitchFamily="2" typeface="宋体"/>
          </a:defRPr>
        </a:defPPr>
      </a:lstStyle>
    </a:lnDef>
  </a:objectDefaults>
  <a:extraClrSchemeLst>
    <a:extraClrScheme>
      <a:clrScheme name="6_Office 主题​​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r="http://schemas.openxmlformats.org/officeDocument/2006/relationships" xmlns:a="http://schemas.openxmlformats.org/drawingml/2006/main" name="">
  <a:themeElements>
    <a:clrScheme name="7_Office 主题​​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7_Office 主题​​">
      <a:majorFont>
        <a:latin typeface="Calibri"/>
        <a:ea typeface="迷你简菱心"/>
        <a:cs typeface="Arial"/>
      </a:majorFont>
      <a:minorFont>
        <a:latin typeface="Calibri"/>
        <a:ea typeface="方正兰亭超细黑简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tabLst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Calibri"/>
            <a:ea charset="-122" pitchFamily="2" typeface="宋体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tabLst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Calibri"/>
            <a:ea charset="-122" pitchFamily="2" typeface="宋体"/>
          </a:defRPr>
        </a:defPPr>
      </a:lstStyle>
    </a:lnDef>
  </a:objectDefaults>
  <a:extraClrSchemeLst>
    <a:extraClrScheme>
      <a:clrScheme name="7_Office 主题​​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r="http://schemas.openxmlformats.org/officeDocument/2006/relationships" xmlns:a="http://schemas.openxmlformats.org/drawingml/2006/main" name="">
  <a:themeElements>
    <a:clrScheme name="8_Office 主题​​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8_Office 主题​​">
      <a:majorFont>
        <a:latin typeface="Calibri"/>
        <a:ea typeface="迷你简菱心"/>
        <a:cs typeface="Arial"/>
      </a:majorFont>
      <a:minorFont>
        <a:latin typeface="Calibri"/>
        <a:ea typeface="方正兰亭超细黑简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tabLst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Calibri"/>
            <a:ea charset="-122" pitchFamily="2" typeface="宋体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tabLst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Calibri"/>
            <a:ea charset="-122" pitchFamily="2" typeface="宋体"/>
          </a:defRPr>
        </a:defPPr>
      </a:lstStyle>
    </a:lnDef>
  </a:objectDefaults>
  <a:extraClrSchemeLst>
    <a:extraClrScheme>
      <a:clrScheme name="8_Office 主题​​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r="http://schemas.openxmlformats.org/officeDocument/2006/relationships" xmlns:a="http://schemas.openxmlformats.org/drawingml/2006/main">
  <a:clrScheme name="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FFFFFF"/>
    </a:accent3>
    <a:accent4>
      <a:srgbClr val="000000"/>
    </a:accent4>
    <a:accent5>
      <a:srgbClr val="B5CBE7"/>
    </a:accent5>
    <a:accent6>
      <a:srgbClr val="D7712B"/>
    </a:accent6>
    <a:hlink>
      <a:srgbClr val="0563C1"/>
    </a:hlink>
    <a:folHlink>
      <a:srgbClr val="954F72"/>
    </a:folHlink>
  </a:clrScheme>
</a:themeOverride>
</file>

<file path=docProps/app.xml><?xml version="1.0" encoding="utf-8"?>
<Properties xmlns:vt="http://schemas.openxmlformats.org/officeDocument/2006/docPropsVTypes" xmlns="http://schemas.openxmlformats.org/officeDocument/2006/extended-properties">
  <Company/>
  <Paragraphs>151</Paragraphs>
  <Slides>24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baseType="lpstr" size="36">
      <vt:lpstr>Arial</vt:lpstr>
      <vt:lpstr>Calibri Light</vt:lpstr>
      <vt:lpstr>宋体</vt:lpstr>
      <vt:lpstr>Calibri</vt:lpstr>
      <vt:lpstr>方正兰亭超细黑简体</vt:lpstr>
      <vt:lpstr>迷你简菱心</vt:lpstr>
      <vt:lpstr>微软雅黑</vt:lpstr>
      <vt:lpstr>Arial Unicode MS</vt:lpstr>
      <vt:lpstr>Bebas Neue</vt:lpstr>
      <vt:lpstr>FontAwesome</vt:lpstr>
      <vt:lpstr>Roboto Condensed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2021-08-22T12:08:39Z</dcterms:created>
  <cp:lastPrinted>2021-08-22T12:08:39Z</cp:lastPrinted>
  <dcterms:modified xsi:type="dcterms:W3CDTF">2021-08-22T05:44:41Z</dcterms:modified>
  <cp:revision>1</cp:revision>
</cp:coreProperties>
</file>